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2.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7.xml" ContentType="application/vnd.openxmlformats-officedocument.presentationml.notesSlide+xml"/>
  <Override PartName="/ppt/tags/tag20.xml" ContentType="application/vnd.openxmlformats-officedocument.presentationml.tags+xml"/>
  <Override PartName="/ppt/notesSlides/notesSlide8.xml" ContentType="application/vnd.openxmlformats-officedocument.presentationml.notesSlide+xml"/>
  <Override PartName="/ppt/tags/tag21.xml" ContentType="application/vnd.openxmlformats-officedocument.presentationml.tags+xml"/>
  <Override PartName="/ppt/notesSlides/notesSlide9.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notesSlides/notesSlide10.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28.xml" ContentType="application/vnd.openxmlformats-officedocument.presentationml.tags+xml"/>
  <Override PartName="/ppt/notesSlides/notesSlide15.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notesSlides/notesSlide16.xml" ContentType="application/vnd.openxmlformats-officedocument.presentationml.notesSlide+xml"/>
  <Override PartName="/ppt/tags/tag33.xml" ContentType="application/vnd.openxmlformats-officedocument.presentationml.tags+xml"/>
  <Override PartName="/ppt/notesSlides/notesSlide17.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84" r:id="rId2"/>
    <p:sldId id="257" r:id="rId3"/>
    <p:sldId id="258" r:id="rId4"/>
    <p:sldId id="287" r:id="rId5"/>
    <p:sldId id="289" r:id="rId6"/>
    <p:sldId id="319" r:id="rId7"/>
    <p:sldId id="259" r:id="rId8"/>
    <p:sldId id="320" r:id="rId9"/>
    <p:sldId id="321" r:id="rId10"/>
    <p:sldId id="316" r:id="rId11"/>
    <p:sldId id="441" r:id="rId12"/>
    <p:sldId id="260" r:id="rId13"/>
    <p:sldId id="291" r:id="rId14"/>
    <p:sldId id="286" r:id="rId15"/>
    <p:sldId id="290" r:id="rId16"/>
    <p:sldId id="265" r:id="rId17"/>
    <p:sldId id="442" r:id="rId18"/>
    <p:sldId id="322" r:id="rId19"/>
    <p:sldId id="440" r:id="rId20"/>
    <p:sldId id="279" r:id="rId21"/>
  </p:sldIdLst>
  <p:sldSz cx="12192000" cy="6858000"/>
  <p:notesSz cx="6858000" cy="9144000"/>
  <p:custDataLst>
    <p:tags r:id="rId2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64F"/>
    <a:srgbClr val="697DA9"/>
    <a:srgbClr val="FEFF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43" autoAdjust="0"/>
    <p:restoredTop sz="92634" autoAdjust="0"/>
  </p:normalViewPr>
  <p:slideViewPr>
    <p:cSldViewPr snapToGrid="0" showGuides="1">
      <p:cViewPr varScale="1">
        <p:scale>
          <a:sx n="62" d="100"/>
          <a:sy n="62" d="100"/>
        </p:scale>
        <p:origin x="812" y="2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Microsoft YaHei UI" panose="020B0503020204020204" pitchFamily="34" charset="-122"/>
                <a:ea typeface="Microsoft YaHei UI" panose="020B0503020204020204" pitchFamily="34"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Microsoft YaHei UI" panose="020B0503020204020204" pitchFamily="34" charset="-122"/>
                <a:ea typeface="Microsoft YaHei UI" panose="020B0503020204020204" pitchFamily="34" charset="-122"/>
              </a:defRPr>
            </a:lvl1pPr>
          </a:lstStyle>
          <a:p>
            <a:fld id="{BD179F1D-E65B-4E95-A33B-CE13F0B5EEDB}" type="datetimeFigureOut">
              <a:rPr lang="zh-CN" altLang="en-US" smtClean="0"/>
              <a:pPr/>
              <a:t>2024/5/10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Microsoft YaHei UI" panose="020B0503020204020204" pitchFamily="34" charset="-122"/>
                <a:ea typeface="Microsoft YaHei UI" panose="020B0503020204020204" pitchFamily="3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Microsoft YaHei UI" panose="020B0503020204020204" pitchFamily="34" charset="-122"/>
                <a:ea typeface="Microsoft YaHei UI" panose="020B0503020204020204" pitchFamily="34" charset="-122"/>
              </a:defRPr>
            </a:lvl1pPr>
          </a:lstStyle>
          <a:p>
            <a:fld id="{79F43661-B6AF-4818-960E-E1703A3816EA}" type="slidenum">
              <a:rPr lang="zh-CN" altLang="en-US" smtClean="0"/>
              <a:pPr/>
              <a:t>‹#›</a:t>
            </a:fld>
            <a:endParaRPr lang="zh-CN" altLang="en-US"/>
          </a:p>
        </p:txBody>
      </p:sp>
    </p:spTree>
    <p:extLst>
      <p:ext uri="{BB962C8B-B14F-4D97-AF65-F5344CB8AC3E}">
        <p14:creationId xmlns:p14="http://schemas.microsoft.com/office/powerpoint/2010/main" val="11548083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icrosoft YaHei UI" panose="020B0503020204020204" pitchFamily="34" charset="-122"/>
        <a:ea typeface="Microsoft YaHei UI" panose="020B0503020204020204" pitchFamily="34" charset="-122"/>
        <a:cs typeface="+mn-cs"/>
      </a:defRPr>
    </a:lvl1pPr>
    <a:lvl2pPr marL="457200" algn="l" defTabSz="914400" rtl="0" eaLnBrk="1" latinLnBrk="0" hangingPunct="1">
      <a:defRPr sz="1200" kern="1200">
        <a:solidFill>
          <a:schemeClr val="tx1"/>
        </a:solidFill>
        <a:latin typeface="Microsoft YaHei UI" panose="020B0503020204020204" pitchFamily="34" charset="-122"/>
        <a:ea typeface="Microsoft YaHei UI" panose="020B0503020204020204" pitchFamily="34" charset="-122"/>
        <a:cs typeface="+mn-cs"/>
      </a:defRPr>
    </a:lvl2pPr>
    <a:lvl3pPr marL="914400" algn="l" defTabSz="914400" rtl="0" eaLnBrk="1" latinLnBrk="0" hangingPunct="1">
      <a:defRPr sz="1200" kern="1200">
        <a:solidFill>
          <a:schemeClr val="tx1"/>
        </a:solidFill>
        <a:latin typeface="Microsoft YaHei UI" panose="020B0503020204020204" pitchFamily="34" charset="-122"/>
        <a:ea typeface="Microsoft YaHei UI" panose="020B0503020204020204" pitchFamily="34" charset="-122"/>
        <a:cs typeface="+mn-cs"/>
      </a:defRPr>
    </a:lvl3pPr>
    <a:lvl4pPr marL="1371600" algn="l" defTabSz="914400" rtl="0" eaLnBrk="1" latinLnBrk="0" hangingPunct="1">
      <a:defRPr sz="1200" kern="1200">
        <a:solidFill>
          <a:schemeClr val="tx1"/>
        </a:solidFill>
        <a:latin typeface="Microsoft YaHei UI" panose="020B0503020204020204" pitchFamily="34" charset="-122"/>
        <a:ea typeface="Microsoft YaHei UI" panose="020B0503020204020204" pitchFamily="34" charset="-122"/>
        <a:cs typeface="+mn-cs"/>
      </a:defRPr>
    </a:lvl4pPr>
    <a:lvl5pPr marL="1828800" algn="l" defTabSz="914400" rtl="0" eaLnBrk="1" latinLnBrk="0" hangingPunct="1">
      <a:defRPr sz="1200" kern="1200">
        <a:solidFill>
          <a:schemeClr val="tx1"/>
        </a:solidFill>
        <a:latin typeface="Microsoft YaHei UI" panose="020B0503020204020204" pitchFamily="34" charset="-122"/>
        <a:ea typeface="Microsoft YaHei UI" panose="020B0503020204020204"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9F43661-B6AF-4818-960E-E1703A3816EA}" type="slidenum">
              <a:rPr lang="zh-CN" altLang="en-US" smtClean="0"/>
              <a:t>1</a:t>
            </a:fld>
            <a:endParaRPr lang="zh-CN" altLang="en-US"/>
          </a:p>
        </p:txBody>
      </p:sp>
    </p:spTree>
    <p:extLst>
      <p:ext uri="{BB962C8B-B14F-4D97-AF65-F5344CB8AC3E}">
        <p14:creationId xmlns:p14="http://schemas.microsoft.com/office/powerpoint/2010/main" val="10307761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9F43661-B6AF-4818-960E-E1703A3816EA}" type="slidenum">
              <a:rPr lang="zh-CN" altLang="en-US" smtClean="0"/>
              <a:t>10</a:t>
            </a:fld>
            <a:endParaRPr lang="zh-CN" altLang="en-US"/>
          </a:p>
        </p:txBody>
      </p:sp>
    </p:spTree>
    <p:extLst>
      <p:ext uri="{BB962C8B-B14F-4D97-AF65-F5344CB8AC3E}">
        <p14:creationId xmlns:p14="http://schemas.microsoft.com/office/powerpoint/2010/main" val="24977304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sz="1800" b="1" kern="1200" dirty="0" err="1">
                <a:solidFill>
                  <a:srgbClr val="FFFFFF"/>
                </a:solidFill>
                <a:effectLst/>
                <a:latin typeface="Times New Roman" panose="02020603050405020304" pitchFamily="18" charset="0"/>
                <a:ea typeface="Times New Roman" panose="02020603050405020304" pitchFamily="18" charset="0"/>
              </a:rPr>
              <a:t>Tìm</a:t>
            </a:r>
            <a:r>
              <a:rPr lang="en-US" sz="1800" b="1" kern="1200" dirty="0">
                <a:solidFill>
                  <a:srgbClr val="FFFFFF"/>
                </a:solidFill>
                <a:effectLst/>
                <a:latin typeface="Times New Roman" panose="02020603050405020304" pitchFamily="18" charset="0"/>
                <a:ea typeface="Times New Roman" panose="02020603050405020304" pitchFamily="18" charset="0"/>
              </a:rPr>
              <a:t> </a:t>
            </a:r>
            <a:r>
              <a:rPr lang="en-US" sz="1800" b="1" kern="1200" dirty="0" err="1">
                <a:solidFill>
                  <a:srgbClr val="FFFFFF"/>
                </a:solidFill>
                <a:effectLst/>
                <a:latin typeface="Times New Roman" panose="02020603050405020304" pitchFamily="18" charset="0"/>
                <a:ea typeface="Times New Roman" panose="02020603050405020304" pitchFamily="18" charset="0"/>
              </a:rPr>
              <a:t>hiểu</a:t>
            </a:r>
            <a:r>
              <a:rPr lang="en-US" sz="1800" b="1" kern="1200" dirty="0">
                <a:solidFill>
                  <a:srgbClr val="FFFFFF"/>
                </a:solidFill>
                <a:effectLst/>
                <a:latin typeface="Times New Roman" panose="02020603050405020304" pitchFamily="18" charset="0"/>
                <a:ea typeface="Times New Roman" panose="02020603050405020304" pitchFamily="18" charset="0"/>
              </a:rPr>
              <a:t> </a:t>
            </a:r>
            <a:r>
              <a:rPr lang="en-US" sz="1800" b="1" kern="1200" dirty="0" err="1">
                <a:solidFill>
                  <a:srgbClr val="FFFFFF"/>
                </a:solidFill>
                <a:effectLst/>
                <a:latin typeface="Times New Roman" panose="02020603050405020304" pitchFamily="18" charset="0"/>
                <a:ea typeface="Times New Roman" panose="02020603050405020304" pitchFamily="18" charset="0"/>
              </a:rPr>
              <a:t>về</a:t>
            </a:r>
            <a:r>
              <a:rPr lang="en-US" sz="1800" b="1" kern="1200" dirty="0">
                <a:solidFill>
                  <a:srgbClr val="FFFFFF"/>
                </a:solidFill>
                <a:effectLst/>
                <a:latin typeface="Times New Roman" panose="02020603050405020304" pitchFamily="18" charset="0"/>
                <a:ea typeface="Times New Roman" panose="02020603050405020304" pitchFamily="18" charset="0"/>
              </a:rPr>
              <a:t> </a:t>
            </a:r>
            <a:r>
              <a:rPr lang="en-US" sz="1800" b="1" kern="1200" dirty="0" err="1">
                <a:solidFill>
                  <a:srgbClr val="FFFFFF"/>
                </a:solidFill>
                <a:effectLst/>
                <a:latin typeface="Times New Roman" panose="02020603050405020304" pitchFamily="18" charset="0"/>
                <a:ea typeface="Times New Roman" panose="02020603050405020304" pitchFamily="18" charset="0"/>
              </a:rPr>
              <a:t>các</a:t>
            </a:r>
            <a:r>
              <a:rPr lang="en-US" sz="1800" b="1" kern="1200" dirty="0">
                <a:solidFill>
                  <a:srgbClr val="FFFFFF"/>
                </a:solidFill>
                <a:effectLst/>
                <a:latin typeface="Times New Roman" panose="02020603050405020304" pitchFamily="18" charset="0"/>
                <a:ea typeface="Times New Roman" panose="02020603050405020304" pitchFamily="18" charset="0"/>
              </a:rPr>
              <a:t> </a:t>
            </a:r>
            <a:r>
              <a:rPr lang="en-US" sz="1800" b="1" kern="1200" dirty="0" err="1">
                <a:solidFill>
                  <a:srgbClr val="FFFFFF"/>
                </a:solidFill>
                <a:effectLst/>
                <a:latin typeface="Times New Roman" panose="02020603050405020304" pitchFamily="18" charset="0"/>
                <a:ea typeface="Times New Roman" panose="02020603050405020304" pitchFamily="18" charset="0"/>
              </a:rPr>
              <a:t>hoạt</a:t>
            </a:r>
            <a:r>
              <a:rPr lang="en-US" sz="1800" b="1" kern="1200" dirty="0">
                <a:solidFill>
                  <a:srgbClr val="FFFFFF"/>
                </a:solidFill>
                <a:effectLst/>
                <a:latin typeface="Times New Roman" panose="02020603050405020304" pitchFamily="18" charset="0"/>
                <a:ea typeface="Times New Roman" panose="02020603050405020304" pitchFamily="18" charset="0"/>
              </a:rPr>
              <a:t> </a:t>
            </a:r>
            <a:r>
              <a:rPr lang="en-US" sz="1800" b="1" kern="1200" dirty="0" err="1">
                <a:solidFill>
                  <a:srgbClr val="FFFFFF"/>
                </a:solidFill>
                <a:effectLst/>
                <a:latin typeface="Times New Roman" panose="02020603050405020304" pitchFamily="18" charset="0"/>
                <a:ea typeface="Times New Roman" panose="02020603050405020304" pitchFamily="18" charset="0"/>
              </a:rPr>
              <a:t>động</a:t>
            </a:r>
            <a:r>
              <a:rPr lang="en-US" sz="1800" b="1" kern="1200" dirty="0">
                <a:solidFill>
                  <a:srgbClr val="FFFFFF"/>
                </a:solidFill>
                <a:effectLst/>
                <a:latin typeface="Times New Roman" panose="02020603050405020304" pitchFamily="18" charset="0"/>
                <a:ea typeface="Times New Roman" panose="02020603050405020304" pitchFamily="18" charset="0"/>
              </a:rPr>
              <a:t> </a:t>
            </a:r>
            <a:r>
              <a:rPr lang="en-US" sz="1800" b="1" kern="1200" dirty="0" err="1">
                <a:solidFill>
                  <a:srgbClr val="FFFFFF"/>
                </a:solidFill>
                <a:effectLst/>
                <a:latin typeface="Times New Roman" panose="02020603050405020304" pitchFamily="18" charset="0"/>
                <a:ea typeface="Times New Roman" panose="02020603050405020304" pitchFamily="18" charset="0"/>
              </a:rPr>
              <a:t>sử</a:t>
            </a:r>
            <a:r>
              <a:rPr lang="en-US" sz="1800" b="1" kern="1200" dirty="0">
                <a:solidFill>
                  <a:srgbClr val="FFFFFF"/>
                </a:solidFill>
                <a:effectLst/>
                <a:latin typeface="Times New Roman" panose="02020603050405020304" pitchFamily="18" charset="0"/>
                <a:ea typeface="Times New Roman" panose="02020603050405020304" pitchFamily="18" charset="0"/>
              </a:rPr>
              <a:t> </a:t>
            </a:r>
            <a:r>
              <a:rPr lang="en-US" sz="1800" b="1" kern="1200" dirty="0" err="1">
                <a:solidFill>
                  <a:srgbClr val="FFFFFF"/>
                </a:solidFill>
                <a:effectLst/>
                <a:latin typeface="Times New Roman" panose="02020603050405020304" pitchFamily="18" charset="0"/>
                <a:ea typeface="Times New Roman" panose="02020603050405020304" pitchFamily="18" charset="0"/>
              </a:rPr>
              <a:t>dụng</a:t>
            </a:r>
            <a:r>
              <a:rPr lang="en-US" sz="1800" b="1" kern="1200" dirty="0">
                <a:solidFill>
                  <a:srgbClr val="FFFFFF"/>
                </a:solidFill>
                <a:effectLst/>
                <a:latin typeface="Times New Roman" panose="02020603050405020304" pitchFamily="18" charset="0"/>
                <a:ea typeface="Times New Roman" panose="02020603050405020304" pitchFamily="18" charset="0"/>
              </a:rPr>
              <a:t> </a:t>
            </a:r>
            <a:r>
              <a:rPr lang="en-US" sz="1800" b="1" kern="1200" dirty="0" err="1">
                <a:solidFill>
                  <a:srgbClr val="FFFFFF"/>
                </a:solidFill>
                <a:effectLst/>
                <a:latin typeface="Times New Roman" panose="02020603050405020304" pitchFamily="18" charset="0"/>
                <a:ea typeface="Times New Roman" panose="02020603050405020304" pitchFamily="18" charset="0"/>
              </a:rPr>
              <a:t>năng</a:t>
            </a:r>
            <a:r>
              <a:rPr lang="en-US" sz="1800" b="1" kern="1200" dirty="0">
                <a:solidFill>
                  <a:srgbClr val="FFFFFF"/>
                </a:solidFill>
                <a:effectLst/>
                <a:latin typeface="Times New Roman" panose="02020603050405020304" pitchFamily="18" charset="0"/>
                <a:ea typeface="Times New Roman" panose="02020603050405020304" pitchFamily="18" charset="0"/>
              </a:rPr>
              <a:t> </a:t>
            </a:r>
            <a:r>
              <a:rPr lang="en-US" sz="1800" b="1" kern="1200" dirty="0" err="1">
                <a:solidFill>
                  <a:srgbClr val="FFFFFF"/>
                </a:solidFill>
                <a:effectLst/>
                <a:latin typeface="Times New Roman" panose="02020603050405020304" pitchFamily="18" charset="0"/>
                <a:ea typeface="Times New Roman" panose="02020603050405020304" pitchFamily="18" charset="0"/>
              </a:rPr>
              <a:t>lượng</a:t>
            </a:r>
            <a:r>
              <a:rPr lang="en-US" sz="1800" b="1" kern="1200" dirty="0">
                <a:solidFill>
                  <a:srgbClr val="FFFFFF"/>
                </a:solidFill>
                <a:effectLst/>
                <a:latin typeface="Times New Roman" panose="02020603050405020304" pitchFamily="18" charset="0"/>
                <a:ea typeface="Times New Roman" panose="02020603050405020304" pitchFamily="18" charset="0"/>
              </a:rPr>
              <a:t> </a:t>
            </a:r>
            <a:r>
              <a:rPr lang="en-US" sz="1800" b="1" kern="1200" dirty="0" err="1">
                <a:solidFill>
                  <a:srgbClr val="FFFFFF"/>
                </a:solidFill>
                <a:effectLst/>
                <a:latin typeface="Times New Roman" panose="02020603050405020304" pitchFamily="18" charset="0"/>
                <a:ea typeface="Times New Roman" panose="02020603050405020304" pitchFamily="18" charset="0"/>
              </a:rPr>
              <a:t>và</a:t>
            </a:r>
            <a:r>
              <a:rPr lang="en-US" sz="1800" b="1" kern="1200" dirty="0">
                <a:solidFill>
                  <a:srgbClr val="FFFFFF"/>
                </a:solidFill>
                <a:effectLst/>
                <a:latin typeface="Times New Roman" panose="02020603050405020304" pitchFamily="18" charset="0"/>
                <a:ea typeface="Times New Roman" panose="02020603050405020304" pitchFamily="18" charset="0"/>
              </a:rPr>
              <a:t> </a:t>
            </a:r>
            <a:r>
              <a:rPr lang="en-US" sz="1800" b="1" kern="1200" dirty="0" err="1">
                <a:solidFill>
                  <a:srgbClr val="FFFFFF"/>
                </a:solidFill>
                <a:effectLst/>
                <a:latin typeface="Times New Roman" panose="02020603050405020304" pitchFamily="18" charset="0"/>
                <a:ea typeface="Times New Roman" panose="02020603050405020304" pitchFamily="18" charset="0"/>
              </a:rPr>
              <a:t>các</a:t>
            </a:r>
            <a:r>
              <a:rPr lang="en-US" sz="1800" b="1" kern="1200" dirty="0">
                <a:solidFill>
                  <a:srgbClr val="FFFFFF"/>
                </a:solidFill>
                <a:effectLst/>
                <a:latin typeface="Times New Roman" panose="02020603050405020304" pitchFamily="18" charset="0"/>
                <a:ea typeface="Times New Roman" panose="02020603050405020304" pitchFamily="18" charset="0"/>
              </a:rPr>
              <a:t> </a:t>
            </a:r>
            <a:r>
              <a:rPr lang="en-US" sz="1800" b="1" kern="1200" dirty="0" err="1">
                <a:solidFill>
                  <a:srgbClr val="FFFFFF"/>
                </a:solidFill>
                <a:effectLst/>
                <a:latin typeface="Times New Roman" panose="02020603050405020304" pitchFamily="18" charset="0"/>
                <a:ea typeface="Times New Roman" panose="02020603050405020304" pitchFamily="18" charset="0"/>
              </a:rPr>
              <a:t>biện</a:t>
            </a:r>
            <a:r>
              <a:rPr lang="en-US" sz="1800" b="1" kern="1200" dirty="0">
                <a:solidFill>
                  <a:srgbClr val="FFFFFF"/>
                </a:solidFill>
                <a:effectLst/>
                <a:latin typeface="Times New Roman" panose="02020603050405020304" pitchFamily="18" charset="0"/>
                <a:ea typeface="Times New Roman" panose="02020603050405020304" pitchFamily="18" charset="0"/>
              </a:rPr>
              <a:t> </a:t>
            </a:r>
            <a:r>
              <a:rPr lang="en-US" sz="1800" b="1" kern="1200" dirty="0" err="1">
                <a:solidFill>
                  <a:srgbClr val="FFFFFF"/>
                </a:solidFill>
                <a:effectLst/>
                <a:latin typeface="Times New Roman" panose="02020603050405020304" pitchFamily="18" charset="0"/>
                <a:ea typeface="Times New Roman" panose="02020603050405020304" pitchFamily="18" charset="0"/>
              </a:rPr>
              <a:t>pháp</a:t>
            </a:r>
            <a:r>
              <a:rPr lang="en-US" sz="1800" b="1" kern="1200" dirty="0">
                <a:solidFill>
                  <a:srgbClr val="FFFFFF"/>
                </a:solidFill>
                <a:effectLst/>
                <a:latin typeface="Times New Roman" panose="02020603050405020304" pitchFamily="18" charset="0"/>
                <a:ea typeface="Times New Roman" panose="02020603050405020304" pitchFamily="18" charset="0"/>
              </a:rPr>
              <a:t> </a:t>
            </a:r>
            <a:r>
              <a:rPr lang="en-US" sz="1800" b="1" kern="1200" dirty="0" err="1">
                <a:solidFill>
                  <a:srgbClr val="FFFFFF"/>
                </a:solidFill>
                <a:effectLst/>
                <a:latin typeface="Times New Roman" panose="02020603050405020304" pitchFamily="18" charset="0"/>
                <a:ea typeface="Times New Roman" panose="02020603050405020304" pitchFamily="18" charset="0"/>
              </a:rPr>
              <a:t>tiết</a:t>
            </a:r>
            <a:r>
              <a:rPr lang="en-US" sz="1800" b="1" kern="1200" dirty="0">
                <a:solidFill>
                  <a:srgbClr val="FFFFFF"/>
                </a:solidFill>
                <a:effectLst/>
                <a:latin typeface="Times New Roman" panose="02020603050405020304" pitchFamily="18" charset="0"/>
                <a:ea typeface="Times New Roman" panose="02020603050405020304" pitchFamily="18" charset="0"/>
              </a:rPr>
              <a:t> </a:t>
            </a:r>
            <a:r>
              <a:rPr lang="en-US" sz="1800" b="1" kern="1200" dirty="0" err="1">
                <a:solidFill>
                  <a:srgbClr val="FFFFFF"/>
                </a:solidFill>
                <a:effectLst/>
                <a:latin typeface="Times New Roman" panose="02020603050405020304" pitchFamily="18" charset="0"/>
                <a:ea typeface="Times New Roman" panose="02020603050405020304" pitchFamily="18" charset="0"/>
              </a:rPr>
              <a:t>kiệm</a:t>
            </a:r>
            <a:r>
              <a:rPr lang="en-US" sz="1800" b="1" kern="1200" dirty="0">
                <a:solidFill>
                  <a:srgbClr val="FFFFFF"/>
                </a:solidFill>
                <a:effectLst/>
                <a:latin typeface="Times New Roman" panose="02020603050405020304" pitchFamily="18" charset="0"/>
                <a:ea typeface="Times New Roman" panose="02020603050405020304" pitchFamily="18" charset="0"/>
              </a:rPr>
              <a:t> </a:t>
            </a:r>
            <a:r>
              <a:rPr lang="en-US" sz="1800" b="1" kern="1200" dirty="0" err="1">
                <a:solidFill>
                  <a:srgbClr val="FFFFFF"/>
                </a:solidFill>
                <a:effectLst/>
                <a:latin typeface="Times New Roman" panose="02020603050405020304" pitchFamily="18" charset="0"/>
                <a:ea typeface="Times New Roman" panose="02020603050405020304" pitchFamily="18" charset="0"/>
              </a:rPr>
              <a:t>năng</a:t>
            </a:r>
            <a:r>
              <a:rPr lang="en-US" sz="1800" b="1" kern="1200" dirty="0">
                <a:solidFill>
                  <a:srgbClr val="FFFFFF"/>
                </a:solidFill>
                <a:effectLst/>
                <a:latin typeface="Times New Roman" panose="02020603050405020304" pitchFamily="18" charset="0"/>
                <a:ea typeface="Times New Roman" panose="02020603050405020304" pitchFamily="18" charset="0"/>
              </a:rPr>
              <a:t> </a:t>
            </a:r>
            <a:r>
              <a:rPr lang="en-US" sz="1800" b="1" kern="1200" dirty="0" err="1">
                <a:solidFill>
                  <a:srgbClr val="FFFFFF"/>
                </a:solidFill>
                <a:effectLst/>
                <a:latin typeface="Times New Roman" panose="02020603050405020304" pitchFamily="18" charset="0"/>
                <a:ea typeface="Times New Roman" panose="02020603050405020304" pitchFamily="18" charset="0"/>
              </a:rPr>
              <a:t>lượng</a:t>
            </a:r>
            <a:r>
              <a:rPr lang="en-US" sz="1800" b="1" kern="1200" dirty="0">
                <a:solidFill>
                  <a:srgbClr val="FFFFFF"/>
                </a:solidFill>
                <a:effectLst/>
                <a:latin typeface="Times New Roman" panose="02020603050405020304" pitchFamily="18" charset="0"/>
                <a:ea typeface="Times New Roman" panose="02020603050405020304" pitchFamily="18" charset="0"/>
              </a:rPr>
              <a:t> – </a:t>
            </a:r>
            <a:r>
              <a:rPr lang="en-US" sz="1800" b="1" kern="1200" dirty="0" err="1">
                <a:solidFill>
                  <a:srgbClr val="FFFFFF"/>
                </a:solidFill>
                <a:effectLst/>
                <a:latin typeface="Times New Roman" panose="02020603050405020304" pitchFamily="18" charset="0"/>
                <a:ea typeface="Times New Roman" panose="02020603050405020304" pitchFamily="18" charset="0"/>
              </a:rPr>
              <a:t>Sự</a:t>
            </a:r>
            <a:r>
              <a:rPr lang="en-US" sz="1800" b="1" kern="1200" dirty="0">
                <a:solidFill>
                  <a:srgbClr val="FFFFFF"/>
                </a:solidFill>
                <a:effectLst/>
                <a:latin typeface="Times New Roman" panose="02020603050405020304" pitchFamily="18" charset="0"/>
                <a:ea typeface="Times New Roman" panose="02020603050405020304" pitchFamily="18" charset="0"/>
              </a:rPr>
              <a:t> </a:t>
            </a:r>
            <a:r>
              <a:rPr lang="en-US" sz="1800" b="1" kern="1200" dirty="0" err="1">
                <a:solidFill>
                  <a:srgbClr val="FFFFFF"/>
                </a:solidFill>
                <a:effectLst/>
                <a:latin typeface="Times New Roman" panose="02020603050405020304" pitchFamily="18" charset="0"/>
                <a:ea typeface="Times New Roman" panose="02020603050405020304" pitchFamily="18" charset="0"/>
              </a:rPr>
              <a:t>cần</a:t>
            </a:r>
            <a:r>
              <a:rPr lang="en-US" sz="1800" b="1" kern="1200" dirty="0">
                <a:solidFill>
                  <a:srgbClr val="FFFFFF"/>
                </a:solidFill>
                <a:effectLst/>
                <a:latin typeface="Times New Roman" panose="02020603050405020304" pitchFamily="18" charset="0"/>
                <a:ea typeface="Times New Roman" panose="02020603050405020304" pitchFamily="18" charset="0"/>
              </a:rPr>
              <a:t> </a:t>
            </a:r>
            <a:r>
              <a:rPr lang="en-US" sz="1800" b="1" kern="1200" dirty="0" err="1">
                <a:solidFill>
                  <a:srgbClr val="FFFFFF"/>
                </a:solidFill>
                <a:effectLst/>
                <a:latin typeface="Times New Roman" panose="02020603050405020304" pitchFamily="18" charset="0"/>
                <a:ea typeface="Times New Roman" panose="02020603050405020304" pitchFamily="18" charset="0"/>
              </a:rPr>
              <a:t>thiết</a:t>
            </a:r>
            <a:r>
              <a:rPr lang="en-US" sz="1800" b="1" kern="1200" dirty="0">
                <a:solidFill>
                  <a:srgbClr val="FFFFFF"/>
                </a:solidFill>
                <a:effectLst/>
                <a:latin typeface="Times New Roman" panose="02020603050405020304" pitchFamily="18" charset="0"/>
                <a:ea typeface="Times New Roman" panose="02020603050405020304" pitchFamily="18" charset="0"/>
              </a:rPr>
              <a:t> </a:t>
            </a:r>
            <a:r>
              <a:rPr lang="en-US" sz="1800" b="1" kern="1200" dirty="0" err="1">
                <a:solidFill>
                  <a:srgbClr val="FFFFFF"/>
                </a:solidFill>
                <a:effectLst/>
                <a:latin typeface="Times New Roman" panose="02020603050405020304" pitchFamily="18" charset="0"/>
                <a:ea typeface="Times New Roman" panose="02020603050405020304" pitchFamily="18" charset="0"/>
              </a:rPr>
              <a:t>phải</a:t>
            </a:r>
            <a:r>
              <a:rPr lang="en-US" sz="1800" b="1" kern="1200" dirty="0">
                <a:solidFill>
                  <a:srgbClr val="FFFFFF"/>
                </a:solidFill>
                <a:effectLst/>
                <a:latin typeface="Times New Roman" panose="02020603050405020304" pitchFamily="18" charset="0"/>
                <a:ea typeface="Times New Roman" panose="02020603050405020304" pitchFamily="18" charset="0"/>
              </a:rPr>
              <a:t> </a:t>
            </a:r>
            <a:r>
              <a:rPr lang="en-US" sz="1800" b="1" kern="1200" dirty="0" err="1">
                <a:solidFill>
                  <a:srgbClr val="FFFFFF"/>
                </a:solidFill>
                <a:effectLst/>
                <a:latin typeface="Times New Roman" panose="02020603050405020304" pitchFamily="18" charset="0"/>
                <a:ea typeface="Times New Roman" panose="02020603050405020304" pitchFamily="18" charset="0"/>
              </a:rPr>
              <a:t>tiết</a:t>
            </a:r>
            <a:r>
              <a:rPr lang="en-US" sz="1800" b="1" kern="1200" dirty="0">
                <a:solidFill>
                  <a:srgbClr val="FFFFFF"/>
                </a:solidFill>
                <a:effectLst/>
                <a:latin typeface="Times New Roman" panose="02020603050405020304" pitchFamily="18" charset="0"/>
                <a:ea typeface="Times New Roman" panose="02020603050405020304" pitchFamily="18" charset="0"/>
              </a:rPr>
              <a:t> </a:t>
            </a:r>
            <a:r>
              <a:rPr lang="en-US" sz="1800" b="1" kern="1200" dirty="0" err="1">
                <a:solidFill>
                  <a:srgbClr val="FFFFFF"/>
                </a:solidFill>
                <a:effectLst/>
                <a:latin typeface="Times New Roman" panose="02020603050405020304" pitchFamily="18" charset="0"/>
                <a:ea typeface="Times New Roman" panose="02020603050405020304" pitchFamily="18" charset="0"/>
              </a:rPr>
              <a:t>kiệm</a:t>
            </a:r>
            <a:r>
              <a:rPr lang="en-US" sz="1800" b="1" kern="1200" dirty="0">
                <a:solidFill>
                  <a:srgbClr val="FFFFFF"/>
                </a:solidFill>
                <a:effectLst/>
                <a:latin typeface="Times New Roman" panose="02020603050405020304" pitchFamily="18" charset="0"/>
                <a:ea typeface="Times New Roman" panose="02020603050405020304" pitchFamily="18" charset="0"/>
              </a:rPr>
              <a:t> </a:t>
            </a:r>
            <a:r>
              <a:rPr lang="en-US" sz="1800" b="1" kern="1200" dirty="0" err="1">
                <a:solidFill>
                  <a:srgbClr val="FFFFFF"/>
                </a:solidFill>
                <a:effectLst/>
                <a:latin typeface="Times New Roman" panose="02020603050405020304" pitchFamily="18" charset="0"/>
                <a:ea typeface="Times New Roman" panose="02020603050405020304" pitchFamily="18" charset="0"/>
              </a:rPr>
              <a:t>năng</a:t>
            </a:r>
            <a:r>
              <a:rPr lang="en-US" sz="1800" b="1" kern="1200" dirty="0">
                <a:solidFill>
                  <a:srgbClr val="FFFFFF"/>
                </a:solidFill>
                <a:effectLst/>
                <a:latin typeface="Times New Roman" panose="02020603050405020304" pitchFamily="18" charset="0"/>
                <a:ea typeface="Times New Roman" panose="02020603050405020304" pitchFamily="18" charset="0"/>
              </a:rPr>
              <a:t> </a:t>
            </a:r>
            <a:r>
              <a:rPr lang="en-US" sz="1800" b="1" kern="1200" dirty="0" err="1">
                <a:solidFill>
                  <a:srgbClr val="FFFFFF"/>
                </a:solidFill>
                <a:effectLst/>
                <a:latin typeface="Times New Roman" panose="02020603050405020304" pitchFamily="18" charset="0"/>
                <a:ea typeface="Times New Roman" panose="02020603050405020304" pitchFamily="18" charset="0"/>
              </a:rPr>
              <a:t>lượng</a:t>
            </a:r>
            <a:r>
              <a:rPr lang="en-US" sz="1800" b="1" kern="1200" dirty="0">
                <a:solidFill>
                  <a:srgbClr val="FFFFFF"/>
                </a:solidFill>
                <a:effectLst/>
                <a:latin typeface="Times New Roman" panose="02020603050405020304" pitchFamily="18" charset="0"/>
                <a:ea typeface="Times New Roman" panose="02020603050405020304" pitchFamily="18" charset="0"/>
              </a:rPr>
              <a:t> </a:t>
            </a:r>
            <a:endParaRPr lang="zh-CN" altLang="en-US" dirty="0"/>
          </a:p>
        </p:txBody>
      </p:sp>
      <p:sp>
        <p:nvSpPr>
          <p:cNvPr id="4" name="灯片编号占位符 3"/>
          <p:cNvSpPr>
            <a:spLocks noGrp="1"/>
          </p:cNvSpPr>
          <p:nvPr>
            <p:ph type="sldNum" sz="quarter" idx="10"/>
          </p:nvPr>
        </p:nvSpPr>
        <p:spPr/>
        <p:txBody>
          <a:bodyPr/>
          <a:lstStyle/>
          <a:p>
            <a:fld id="{79F43661-B6AF-4818-960E-E1703A3816EA}" type="slidenum">
              <a:rPr lang="zh-CN" altLang="en-US" smtClean="0"/>
              <a:t>12</a:t>
            </a:fld>
            <a:endParaRPr lang="zh-CN" altLang="en-US"/>
          </a:p>
        </p:txBody>
      </p:sp>
    </p:spTree>
    <p:extLst>
      <p:ext uri="{BB962C8B-B14F-4D97-AF65-F5344CB8AC3E}">
        <p14:creationId xmlns:p14="http://schemas.microsoft.com/office/powerpoint/2010/main" val="16784485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9F43661-B6AF-4818-960E-E1703A3816EA}" type="slidenum">
              <a:rPr lang="zh-CN" altLang="en-US" smtClean="0"/>
              <a:t>13</a:t>
            </a:fld>
            <a:endParaRPr lang="zh-CN" altLang="en-US"/>
          </a:p>
        </p:txBody>
      </p:sp>
    </p:spTree>
    <p:extLst>
      <p:ext uri="{BB962C8B-B14F-4D97-AF65-F5344CB8AC3E}">
        <p14:creationId xmlns:p14="http://schemas.microsoft.com/office/powerpoint/2010/main" val="2722647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sz="1200" b="1" kern="1200" dirty="0">
                <a:solidFill>
                  <a:srgbClr val="00B050"/>
                </a:solidFill>
                <a:effectLst/>
                <a:latin typeface="Amazone" panose="03020702060507090A04" pitchFamily="66" charset="-93"/>
              </a:rPr>
              <a:t>Tìm hiểu </a:t>
            </a:r>
            <a:r>
              <a:rPr lang="en-US" sz="1200" b="1" kern="1200" dirty="0" err="1">
                <a:solidFill>
                  <a:srgbClr val="00B050"/>
                </a:solidFill>
                <a:effectLst/>
                <a:latin typeface="Amazone" panose="03020702060507090A04" pitchFamily="66" charset="-93"/>
              </a:rPr>
              <a:t>định</a:t>
            </a:r>
            <a:r>
              <a:rPr lang="en-US" sz="1200" b="1" kern="1200" dirty="0">
                <a:solidFill>
                  <a:srgbClr val="00B050"/>
                </a:solidFill>
                <a:effectLst/>
                <a:latin typeface="Amazone" panose="03020702060507090A04" pitchFamily="66" charset="-93"/>
              </a:rPr>
              <a:t> </a:t>
            </a:r>
            <a:r>
              <a:rPr lang="en-US" sz="1200" b="1" kern="1200" dirty="0" err="1">
                <a:solidFill>
                  <a:srgbClr val="00B050"/>
                </a:solidFill>
                <a:effectLst/>
                <a:latin typeface="Amazone" panose="03020702060507090A04" pitchFamily="66" charset="-93"/>
              </a:rPr>
              <a:t>luật</a:t>
            </a:r>
            <a:r>
              <a:rPr lang="en-US" sz="1200" b="1" kern="1200" dirty="0">
                <a:solidFill>
                  <a:srgbClr val="00B050"/>
                </a:solidFill>
                <a:effectLst/>
                <a:latin typeface="Amazone" panose="03020702060507090A04" pitchFamily="66" charset="-93"/>
              </a:rPr>
              <a:t> </a:t>
            </a:r>
            <a:r>
              <a:rPr lang="en-US" sz="1200" b="1" kern="1200" dirty="0" err="1">
                <a:solidFill>
                  <a:srgbClr val="00B050"/>
                </a:solidFill>
                <a:effectLst/>
                <a:latin typeface="Amazone" panose="03020702060507090A04" pitchFamily="66" charset="-93"/>
              </a:rPr>
              <a:t>bảo</a:t>
            </a:r>
            <a:r>
              <a:rPr lang="en-US" sz="1200" b="1" kern="1200" dirty="0">
                <a:solidFill>
                  <a:srgbClr val="00B050"/>
                </a:solidFill>
                <a:effectLst/>
                <a:latin typeface="Amazone" panose="03020702060507090A04" pitchFamily="66" charset="-93"/>
              </a:rPr>
              <a:t> </a:t>
            </a:r>
            <a:r>
              <a:rPr lang="en-US" sz="1200" b="1" kern="1200" dirty="0" err="1">
                <a:solidFill>
                  <a:srgbClr val="00B050"/>
                </a:solidFill>
                <a:effectLst/>
                <a:latin typeface="Amazone" panose="03020702060507090A04" pitchFamily="66" charset="-93"/>
              </a:rPr>
              <a:t>toàn</a:t>
            </a:r>
            <a:r>
              <a:rPr lang="en-US" sz="1200" b="1" kern="1200" dirty="0">
                <a:solidFill>
                  <a:srgbClr val="00B050"/>
                </a:solidFill>
                <a:effectLst/>
                <a:latin typeface="Amazone" panose="03020702060507090A04" pitchFamily="66" charset="-93"/>
              </a:rPr>
              <a:t> </a:t>
            </a:r>
            <a:r>
              <a:rPr lang="en-US" sz="1200" b="1" kern="1200" dirty="0" err="1">
                <a:solidFill>
                  <a:srgbClr val="00B050"/>
                </a:solidFill>
                <a:effectLst/>
                <a:latin typeface="Amazone" panose="03020702060507090A04" pitchFamily="66" charset="-93"/>
              </a:rPr>
              <a:t>năng</a:t>
            </a:r>
            <a:r>
              <a:rPr lang="en-US" sz="1200" b="1" kern="1200" dirty="0">
                <a:solidFill>
                  <a:srgbClr val="00B050"/>
                </a:solidFill>
                <a:effectLst/>
                <a:latin typeface="Amazone" panose="03020702060507090A04" pitchFamily="66" charset="-93"/>
              </a:rPr>
              <a:t> </a:t>
            </a:r>
            <a:r>
              <a:rPr lang="en-US" sz="1200" b="1" kern="1200" dirty="0" err="1">
                <a:solidFill>
                  <a:srgbClr val="00B050"/>
                </a:solidFill>
                <a:effectLst/>
                <a:latin typeface="Amazone" panose="03020702060507090A04" pitchFamily="66" charset="-93"/>
              </a:rPr>
              <a:t>lượng</a:t>
            </a:r>
            <a:r>
              <a:rPr lang="en-US" sz="1200" b="1" kern="1200" dirty="0">
                <a:solidFill>
                  <a:srgbClr val="00B050"/>
                </a:solidFill>
                <a:effectLst/>
                <a:latin typeface="Amazone" panose="03020702060507090A04" pitchFamily="66" charset="-93"/>
              </a:rPr>
              <a:t>.</a:t>
            </a:r>
            <a:endParaRPr lang="zh-CN" altLang="en-US" dirty="0"/>
          </a:p>
        </p:txBody>
      </p:sp>
      <p:sp>
        <p:nvSpPr>
          <p:cNvPr id="4" name="灯片编号占位符 3"/>
          <p:cNvSpPr>
            <a:spLocks noGrp="1"/>
          </p:cNvSpPr>
          <p:nvPr>
            <p:ph type="sldNum" sz="quarter" idx="10"/>
          </p:nvPr>
        </p:nvSpPr>
        <p:spPr/>
        <p:txBody>
          <a:bodyPr/>
          <a:lstStyle/>
          <a:p>
            <a:fld id="{79F43661-B6AF-4818-960E-E1703A3816EA}" type="slidenum">
              <a:rPr lang="zh-CN" altLang="en-US" smtClean="0"/>
              <a:t>14</a:t>
            </a:fld>
            <a:endParaRPr lang="zh-CN" altLang="en-US"/>
          </a:p>
        </p:txBody>
      </p:sp>
    </p:spTree>
    <p:extLst>
      <p:ext uri="{BB962C8B-B14F-4D97-AF65-F5344CB8AC3E}">
        <p14:creationId xmlns:p14="http://schemas.microsoft.com/office/powerpoint/2010/main" val="25598068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9F43661-B6AF-4818-960E-E1703A3816EA}" type="slidenum">
              <a:rPr lang="zh-CN" altLang="en-US" smtClean="0"/>
              <a:t>15</a:t>
            </a:fld>
            <a:endParaRPr lang="zh-CN" altLang="en-US"/>
          </a:p>
        </p:txBody>
      </p:sp>
    </p:spTree>
    <p:extLst>
      <p:ext uri="{BB962C8B-B14F-4D97-AF65-F5344CB8AC3E}">
        <p14:creationId xmlns:p14="http://schemas.microsoft.com/office/powerpoint/2010/main" val="12589599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9F43661-B6AF-4818-960E-E1703A3816EA}" type="slidenum">
              <a:rPr lang="zh-CN" altLang="en-US" smtClean="0"/>
              <a:t>16</a:t>
            </a:fld>
            <a:endParaRPr lang="zh-CN" altLang="en-US"/>
          </a:p>
        </p:txBody>
      </p:sp>
    </p:spTree>
    <p:extLst>
      <p:ext uri="{BB962C8B-B14F-4D97-AF65-F5344CB8AC3E}">
        <p14:creationId xmlns:p14="http://schemas.microsoft.com/office/powerpoint/2010/main" val="10977954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sz="1800" kern="1200" dirty="0" err="1">
                <a:solidFill>
                  <a:srgbClr val="FFFFFF"/>
                </a:solidFill>
                <a:effectLst/>
                <a:latin typeface="Times New Roman" panose="02020603050405020304" pitchFamily="18" charset="0"/>
                <a:ea typeface="Times New Roman" panose="02020603050405020304" pitchFamily="18" charset="0"/>
              </a:rPr>
              <a:t>Tìm</a:t>
            </a:r>
            <a:r>
              <a:rPr lang="en-US" sz="1800" kern="1200" dirty="0">
                <a:solidFill>
                  <a:srgbClr val="FFFFFF"/>
                </a:solidFill>
                <a:effectLst/>
                <a:latin typeface="Times New Roman" panose="02020603050405020304" pitchFamily="18" charset="0"/>
                <a:ea typeface="Times New Roman" panose="02020603050405020304" pitchFamily="18" charset="0"/>
              </a:rPr>
              <a:t> </a:t>
            </a:r>
            <a:r>
              <a:rPr lang="en-US" sz="1800" kern="1200" dirty="0" err="1">
                <a:solidFill>
                  <a:srgbClr val="FFFFFF"/>
                </a:solidFill>
                <a:effectLst/>
                <a:latin typeface="Times New Roman" panose="02020603050405020304" pitchFamily="18" charset="0"/>
                <a:ea typeface="Times New Roman" panose="02020603050405020304" pitchFamily="18" charset="0"/>
              </a:rPr>
              <a:t>hiểu</a:t>
            </a:r>
            <a:r>
              <a:rPr lang="en-US" sz="1800" kern="1200" dirty="0">
                <a:solidFill>
                  <a:srgbClr val="FFFFFF"/>
                </a:solidFill>
                <a:effectLst/>
                <a:latin typeface="Times New Roman" panose="02020603050405020304" pitchFamily="18" charset="0"/>
                <a:ea typeface="Times New Roman" panose="02020603050405020304" pitchFamily="18" charset="0"/>
              </a:rPr>
              <a:t> </a:t>
            </a:r>
            <a:r>
              <a:rPr lang="en-US" sz="1800" kern="1200" dirty="0" err="1">
                <a:solidFill>
                  <a:srgbClr val="FFFFFF"/>
                </a:solidFill>
                <a:effectLst/>
                <a:latin typeface="Times New Roman" panose="02020603050405020304" pitchFamily="18" charset="0"/>
                <a:ea typeface="Times New Roman" panose="02020603050405020304" pitchFamily="18" charset="0"/>
              </a:rPr>
              <a:t>năng</a:t>
            </a:r>
            <a:r>
              <a:rPr lang="en-US" sz="1800" kern="1200" dirty="0">
                <a:solidFill>
                  <a:srgbClr val="FFFFFF"/>
                </a:solidFill>
                <a:effectLst/>
                <a:latin typeface="Times New Roman" panose="02020603050405020304" pitchFamily="18" charset="0"/>
                <a:ea typeface="Times New Roman" panose="02020603050405020304" pitchFamily="18" charset="0"/>
              </a:rPr>
              <a:t> </a:t>
            </a:r>
            <a:r>
              <a:rPr lang="en-US" sz="1800" kern="1200" dirty="0" err="1">
                <a:solidFill>
                  <a:srgbClr val="FFFFFF"/>
                </a:solidFill>
                <a:effectLst/>
                <a:latin typeface="Times New Roman" panose="02020603050405020304" pitchFamily="18" charset="0"/>
                <a:ea typeface="Times New Roman" panose="02020603050405020304" pitchFamily="18" charset="0"/>
              </a:rPr>
              <a:t>lượng</a:t>
            </a:r>
            <a:r>
              <a:rPr lang="en-US" sz="1800" kern="1200" dirty="0">
                <a:solidFill>
                  <a:srgbClr val="FFFFFF"/>
                </a:solidFill>
                <a:effectLst/>
                <a:latin typeface="Times New Roman" panose="02020603050405020304" pitchFamily="18" charset="0"/>
                <a:ea typeface="Times New Roman" panose="02020603050405020304" pitchFamily="18" charset="0"/>
              </a:rPr>
              <a:t> </a:t>
            </a:r>
            <a:r>
              <a:rPr lang="en-US" sz="1800" kern="1200" dirty="0" err="1">
                <a:solidFill>
                  <a:srgbClr val="FFFFFF"/>
                </a:solidFill>
                <a:effectLst/>
                <a:latin typeface="Times New Roman" panose="02020603050405020304" pitchFamily="18" charset="0"/>
                <a:ea typeface="Times New Roman" panose="02020603050405020304" pitchFamily="18" charset="0"/>
              </a:rPr>
              <a:t>hao</a:t>
            </a:r>
            <a:r>
              <a:rPr lang="en-US" sz="1800" kern="1200" dirty="0">
                <a:solidFill>
                  <a:srgbClr val="FFFFFF"/>
                </a:solidFill>
                <a:effectLst/>
                <a:latin typeface="Times New Roman" panose="02020603050405020304" pitchFamily="18" charset="0"/>
                <a:ea typeface="Times New Roman" panose="02020603050405020304" pitchFamily="18" charset="0"/>
              </a:rPr>
              <a:t> </a:t>
            </a:r>
            <a:r>
              <a:rPr lang="en-US" sz="1800" kern="1200" dirty="0" err="1">
                <a:solidFill>
                  <a:srgbClr val="FFFFFF"/>
                </a:solidFill>
                <a:effectLst/>
                <a:latin typeface="Times New Roman" panose="02020603050405020304" pitchFamily="18" charset="0"/>
                <a:ea typeface="Times New Roman" panose="02020603050405020304" pitchFamily="18" charset="0"/>
              </a:rPr>
              <a:t>phí</a:t>
            </a:r>
            <a:r>
              <a:rPr lang="en-US" sz="1800" kern="1200" dirty="0">
                <a:solidFill>
                  <a:srgbClr val="FFFFFF"/>
                </a:solidFill>
                <a:effectLst/>
                <a:latin typeface="Times New Roman" panose="02020603050405020304" pitchFamily="18" charset="0"/>
                <a:ea typeface="Times New Roman" panose="02020603050405020304" pitchFamily="18" charset="0"/>
              </a:rPr>
              <a:t> </a:t>
            </a:r>
            <a:endParaRPr lang="zh-CN" altLang="en-US" dirty="0"/>
          </a:p>
        </p:txBody>
      </p:sp>
      <p:sp>
        <p:nvSpPr>
          <p:cNvPr id="4" name="灯片编号占位符 3"/>
          <p:cNvSpPr>
            <a:spLocks noGrp="1"/>
          </p:cNvSpPr>
          <p:nvPr>
            <p:ph type="sldNum" sz="quarter" idx="10"/>
          </p:nvPr>
        </p:nvSpPr>
        <p:spPr/>
        <p:txBody>
          <a:bodyPr/>
          <a:lstStyle/>
          <a:p>
            <a:fld id="{79F43661-B6AF-4818-960E-E1703A3816EA}" type="slidenum">
              <a:rPr lang="zh-CN" altLang="en-US" smtClean="0"/>
              <a:t>17</a:t>
            </a:fld>
            <a:endParaRPr lang="zh-CN" altLang="en-US"/>
          </a:p>
        </p:txBody>
      </p:sp>
    </p:spTree>
    <p:extLst>
      <p:ext uri="{BB962C8B-B14F-4D97-AF65-F5344CB8AC3E}">
        <p14:creationId xmlns:p14="http://schemas.microsoft.com/office/powerpoint/2010/main" val="8447964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9F43661-B6AF-4818-960E-E1703A3816EA}" type="slidenum">
              <a:rPr lang="zh-CN" altLang="en-US" smtClean="0"/>
              <a:t>18</a:t>
            </a:fld>
            <a:endParaRPr lang="zh-CN" altLang="en-US"/>
          </a:p>
        </p:txBody>
      </p:sp>
    </p:spTree>
    <p:extLst>
      <p:ext uri="{BB962C8B-B14F-4D97-AF65-F5344CB8AC3E}">
        <p14:creationId xmlns:p14="http://schemas.microsoft.com/office/powerpoint/2010/main" val="20441735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9F43661-B6AF-4818-960E-E1703A3816EA}" type="slidenum">
              <a:rPr lang="zh-CN" altLang="en-US" smtClean="0"/>
              <a:t>20</a:t>
            </a:fld>
            <a:endParaRPr lang="zh-CN" altLang="en-US"/>
          </a:p>
        </p:txBody>
      </p:sp>
    </p:spTree>
    <p:extLst>
      <p:ext uri="{BB962C8B-B14F-4D97-AF65-F5344CB8AC3E}">
        <p14:creationId xmlns:p14="http://schemas.microsoft.com/office/powerpoint/2010/main" val="30854291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9F43661-B6AF-4818-960E-E1703A3816EA}" type="slidenum">
              <a:rPr lang="zh-CN" altLang="en-US" smtClean="0"/>
              <a:t>2</a:t>
            </a:fld>
            <a:endParaRPr lang="zh-CN" altLang="en-US"/>
          </a:p>
        </p:txBody>
      </p:sp>
    </p:spTree>
    <p:extLst>
      <p:ext uri="{BB962C8B-B14F-4D97-AF65-F5344CB8AC3E}">
        <p14:creationId xmlns:p14="http://schemas.microsoft.com/office/powerpoint/2010/main" val="40584010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sz="1800" b="1" kern="1200" dirty="0">
                <a:solidFill>
                  <a:srgbClr val="FFFFFF"/>
                </a:solidFill>
                <a:effectLst/>
                <a:latin typeface="Times New Roman" panose="02020603050405020304" pitchFamily="18" charset="0"/>
                <a:ea typeface="Times New Roman" panose="02020603050405020304" pitchFamily="18" charset="0"/>
              </a:rPr>
              <a:t>Tìm hiểu </a:t>
            </a:r>
            <a:r>
              <a:rPr lang="en-US" sz="1800" b="1" kern="1200" dirty="0" err="1">
                <a:solidFill>
                  <a:srgbClr val="FFFFFF"/>
                </a:solidFill>
                <a:effectLst/>
                <a:latin typeface="Times New Roman" panose="02020603050405020304" pitchFamily="18" charset="0"/>
                <a:ea typeface="Times New Roman" panose="02020603050405020304" pitchFamily="18" charset="0"/>
              </a:rPr>
              <a:t>hiểu</a:t>
            </a:r>
            <a:r>
              <a:rPr lang="en-US" sz="1800" b="1" kern="1200" dirty="0">
                <a:solidFill>
                  <a:srgbClr val="FFFFFF"/>
                </a:solidFill>
                <a:effectLst/>
                <a:latin typeface="Times New Roman" panose="02020603050405020304" pitchFamily="18" charset="0"/>
                <a:ea typeface="Times New Roman" panose="02020603050405020304" pitchFamily="18" charset="0"/>
              </a:rPr>
              <a:t> </a:t>
            </a:r>
            <a:r>
              <a:rPr lang="en-US" sz="1800" b="1" kern="1200" dirty="0" err="1">
                <a:solidFill>
                  <a:srgbClr val="FFFFFF"/>
                </a:solidFill>
                <a:effectLst/>
                <a:latin typeface="Times New Roman" panose="02020603050405020304" pitchFamily="18" charset="0"/>
                <a:ea typeface="Times New Roman" panose="02020603050405020304" pitchFamily="18" charset="0"/>
              </a:rPr>
              <a:t>sự</a:t>
            </a:r>
            <a:r>
              <a:rPr lang="en-US" sz="1800" b="1" kern="1200" dirty="0">
                <a:solidFill>
                  <a:srgbClr val="FFFFFF"/>
                </a:solidFill>
                <a:effectLst/>
                <a:latin typeface="Times New Roman" panose="02020603050405020304" pitchFamily="18" charset="0"/>
                <a:ea typeface="Times New Roman" panose="02020603050405020304" pitchFamily="18" charset="0"/>
              </a:rPr>
              <a:t> </a:t>
            </a:r>
            <a:r>
              <a:rPr lang="en-US" sz="1800" b="1" kern="1200" dirty="0" err="1">
                <a:solidFill>
                  <a:srgbClr val="FFFFFF"/>
                </a:solidFill>
                <a:effectLst/>
                <a:latin typeface="Times New Roman" panose="02020603050405020304" pitchFamily="18" charset="0"/>
                <a:ea typeface="Times New Roman" panose="02020603050405020304" pitchFamily="18" charset="0"/>
              </a:rPr>
              <a:t>truyền</a:t>
            </a:r>
            <a:r>
              <a:rPr lang="en-US" sz="1800" b="1" kern="1200" dirty="0">
                <a:solidFill>
                  <a:srgbClr val="FFFFFF"/>
                </a:solidFill>
                <a:effectLst/>
                <a:latin typeface="Times New Roman" panose="02020603050405020304" pitchFamily="18" charset="0"/>
                <a:ea typeface="Times New Roman" panose="02020603050405020304" pitchFamily="18" charset="0"/>
              </a:rPr>
              <a:t> </a:t>
            </a:r>
            <a:r>
              <a:rPr lang="en-US" sz="1800" b="1" kern="1200" dirty="0" err="1">
                <a:solidFill>
                  <a:srgbClr val="FFFFFF"/>
                </a:solidFill>
                <a:effectLst/>
                <a:latin typeface="Times New Roman" panose="02020603050405020304" pitchFamily="18" charset="0"/>
                <a:ea typeface="Times New Roman" panose="02020603050405020304" pitchFamily="18" charset="0"/>
              </a:rPr>
              <a:t>năng</a:t>
            </a:r>
            <a:r>
              <a:rPr lang="en-US" sz="1800" b="1" kern="1200" dirty="0">
                <a:solidFill>
                  <a:srgbClr val="FFFFFF"/>
                </a:solidFill>
                <a:effectLst/>
                <a:latin typeface="Times New Roman" panose="02020603050405020304" pitchFamily="18" charset="0"/>
                <a:ea typeface="Times New Roman" panose="02020603050405020304" pitchFamily="18" charset="0"/>
              </a:rPr>
              <a:t> </a:t>
            </a:r>
            <a:r>
              <a:rPr lang="en-US" sz="1800" b="1" kern="1200" dirty="0" err="1">
                <a:solidFill>
                  <a:srgbClr val="FFFFFF"/>
                </a:solidFill>
                <a:effectLst/>
                <a:latin typeface="Times New Roman" panose="02020603050405020304" pitchFamily="18" charset="0"/>
                <a:ea typeface="Times New Roman" panose="02020603050405020304" pitchFamily="18" charset="0"/>
              </a:rPr>
              <a:t>lượng</a:t>
            </a:r>
            <a:r>
              <a:rPr lang="en-US" sz="1800" b="1" kern="1200" dirty="0">
                <a:solidFill>
                  <a:srgbClr val="FFFFFF"/>
                </a:solidFill>
                <a:effectLst/>
                <a:latin typeface="Times New Roman" panose="02020603050405020304" pitchFamily="18" charset="0"/>
                <a:ea typeface="Times New Roman" panose="02020603050405020304" pitchFamily="18" charset="0"/>
              </a:rPr>
              <a:t> </a:t>
            </a:r>
            <a:r>
              <a:rPr lang="en-US" sz="1800" b="1" kern="1200" dirty="0" err="1">
                <a:solidFill>
                  <a:srgbClr val="FFFFFF"/>
                </a:solidFill>
                <a:effectLst/>
                <a:latin typeface="Times New Roman" panose="02020603050405020304" pitchFamily="18" charset="0"/>
                <a:ea typeface="Times New Roman" panose="02020603050405020304" pitchFamily="18" charset="0"/>
              </a:rPr>
              <a:t>giữa</a:t>
            </a:r>
            <a:r>
              <a:rPr lang="en-US" sz="1800" b="1" kern="1200" dirty="0">
                <a:solidFill>
                  <a:srgbClr val="FFFFFF"/>
                </a:solidFill>
                <a:effectLst/>
                <a:latin typeface="Times New Roman" panose="02020603050405020304" pitchFamily="18" charset="0"/>
                <a:ea typeface="Times New Roman" panose="02020603050405020304" pitchFamily="18" charset="0"/>
              </a:rPr>
              <a:t> </a:t>
            </a:r>
            <a:r>
              <a:rPr lang="en-US" sz="1800" b="1" kern="1200" dirty="0" err="1">
                <a:solidFill>
                  <a:srgbClr val="FFFFFF"/>
                </a:solidFill>
                <a:effectLst/>
                <a:latin typeface="Times New Roman" panose="02020603050405020304" pitchFamily="18" charset="0"/>
                <a:ea typeface="Times New Roman" panose="02020603050405020304" pitchFamily="18" charset="0"/>
              </a:rPr>
              <a:t>các</a:t>
            </a:r>
            <a:r>
              <a:rPr lang="en-US" sz="1800" b="1" kern="1200" dirty="0">
                <a:solidFill>
                  <a:srgbClr val="FFFFFF"/>
                </a:solidFill>
                <a:effectLst/>
                <a:latin typeface="Times New Roman" panose="02020603050405020304" pitchFamily="18" charset="0"/>
                <a:ea typeface="Times New Roman" panose="02020603050405020304" pitchFamily="18" charset="0"/>
              </a:rPr>
              <a:t> </a:t>
            </a:r>
            <a:r>
              <a:rPr lang="en-US" sz="1800" b="1" kern="1200" dirty="0" err="1">
                <a:solidFill>
                  <a:srgbClr val="FFFFFF"/>
                </a:solidFill>
                <a:effectLst/>
                <a:latin typeface="Times New Roman" panose="02020603050405020304" pitchFamily="18" charset="0"/>
                <a:ea typeface="Times New Roman" panose="02020603050405020304" pitchFamily="18" charset="0"/>
              </a:rPr>
              <a:t>vật</a:t>
            </a:r>
            <a:r>
              <a:rPr lang="en-US" sz="1800" b="1" kern="1200" dirty="0">
                <a:solidFill>
                  <a:srgbClr val="FFFFFF"/>
                </a:solidFill>
                <a:effectLst/>
                <a:latin typeface="Times New Roman" panose="02020603050405020304" pitchFamily="18" charset="0"/>
                <a:ea typeface="Times New Roman" panose="02020603050405020304" pitchFamily="18" charset="0"/>
              </a:rPr>
              <a:t> – </a:t>
            </a:r>
            <a:r>
              <a:rPr lang="en-US" sz="1800" b="1" kern="1200" dirty="0" err="1">
                <a:solidFill>
                  <a:srgbClr val="FFFFFF"/>
                </a:solidFill>
                <a:effectLst/>
                <a:latin typeface="Times New Roman" panose="02020603050405020304" pitchFamily="18" charset="0"/>
                <a:ea typeface="Times New Roman" panose="02020603050405020304" pitchFamily="18" charset="0"/>
              </a:rPr>
              <a:t>Sự</a:t>
            </a:r>
            <a:r>
              <a:rPr lang="en-US" sz="1800" b="1" kern="1200" dirty="0">
                <a:solidFill>
                  <a:srgbClr val="FFFFFF"/>
                </a:solidFill>
                <a:effectLst/>
                <a:latin typeface="Times New Roman" panose="02020603050405020304" pitchFamily="18" charset="0"/>
                <a:ea typeface="Times New Roman" panose="02020603050405020304" pitchFamily="18" charset="0"/>
              </a:rPr>
              <a:t> </a:t>
            </a:r>
            <a:r>
              <a:rPr lang="en-US" sz="1800" b="1" kern="1200" dirty="0" err="1">
                <a:solidFill>
                  <a:srgbClr val="FFFFFF"/>
                </a:solidFill>
                <a:effectLst/>
                <a:latin typeface="Times New Roman" panose="02020603050405020304" pitchFamily="18" charset="0"/>
                <a:ea typeface="Times New Roman" panose="02020603050405020304" pitchFamily="18" charset="0"/>
              </a:rPr>
              <a:t>chuyển</a:t>
            </a:r>
            <a:r>
              <a:rPr lang="en-US" sz="1800" b="1" kern="1200" dirty="0">
                <a:solidFill>
                  <a:srgbClr val="FFFFFF"/>
                </a:solidFill>
                <a:effectLst/>
                <a:latin typeface="Times New Roman" panose="02020603050405020304" pitchFamily="18" charset="0"/>
                <a:ea typeface="Times New Roman" panose="02020603050405020304" pitchFamily="18" charset="0"/>
              </a:rPr>
              <a:t> </a:t>
            </a:r>
            <a:r>
              <a:rPr lang="en-US" sz="1800" b="1" kern="1200" dirty="0" err="1">
                <a:solidFill>
                  <a:srgbClr val="FFFFFF"/>
                </a:solidFill>
                <a:effectLst/>
                <a:latin typeface="Times New Roman" panose="02020603050405020304" pitchFamily="18" charset="0"/>
                <a:ea typeface="Times New Roman" panose="02020603050405020304" pitchFamily="18" charset="0"/>
              </a:rPr>
              <a:t>hóa</a:t>
            </a:r>
            <a:r>
              <a:rPr lang="en-US" sz="1800" b="1" kern="1200" dirty="0">
                <a:solidFill>
                  <a:srgbClr val="FFFFFF"/>
                </a:solidFill>
                <a:effectLst/>
                <a:latin typeface="Times New Roman" panose="02020603050405020304" pitchFamily="18" charset="0"/>
                <a:ea typeface="Times New Roman" panose="02020603050405020304" pitchFamily="18" charset="0"/>
              </a:rPr>
              <a:t> </a:t>
            </a:r>
            <a:r>
              <a:rPr lang="en-US" sz="1800" b="1" kern="1200" dirty="0" err="1">
                <a:solidFill>
                  <a:srgbClr val="FFFFFF"/>
                </a:solidFill>
                <a:effectLst/>
                <a:latin typeface="Times New Roman" panose="02020603050405020304" pitchFamily="18" charset="0"/>
                <a:ea typeface="Times New Roman" panose="02020603050405020304" pitchFamily="18" charset="0"/>
              </a:rPr>
              <a:t>giữa</a:t>
            </a:r>
            <a:r>
              <a:rPr lang="en-US" sz="1800" b="1" kern="1200" dirty="0">
                <a:solidFill>
                  <a:srgbClr val="FFFFFF"/>
                </a:solidFill>
                <a:effectLst/>
                <a:latin typeface="Times New Roman" panose="02020603050405020304" pitchFamily="18" charset="0"/>
                <a:ea typeface="Times New Roman" panose="02020603050405020304" pitchFamily="18" charset="0"/>
              </a:rPr>
              <a:t> </a:t>
            </a:r>
            <a:r>
              <a:rPr lang="en-US" sz="1800" b="1" kern="1200" dirty="0" err="1">
                <a:solidFill>
                  <a:srgbClr val="FFFFFF"/>
                </a:solidFill>
                <a:effectLst/>
                <a:latin typeface="Times New Roman" panose="02020603050405020304" pitchFamily="18" charset="0"/>
                <a:ea typeface="Times New Roman" panose="02020603050405020304" pitchFamily="18" charset="0"/>
              </a:rPr>
              <a:t>các</a:t>
            </a:r>
            <a:r>
              <a:rPr lang="en-US" sz="1800" b="1" kern="1200" dirty="0">
                <a:solidFill>
                  <a:srgbClr val="FFFFFF"/>
                </a:solidFill>
                <a:effectLst/>
                <a:latin typeface="Times New Roman" panose="02020603050405020304" pitchFamily="18" charset="0"/>
                <a:ea typeface="Times New Roman" panose="02020603050405020304" pitchFamily="18" charset="0"/>
              </a:rPr>
              <a:t> </a:t>
            </a:r>
            <a:r>
              <a:rPr lang="en-US" sz="1800" b="1" kern="1200" dirty="0" err="1">
                <a:solidFill>
                  <a:srgbClr val="FFFFFF"/>
                </a:solidFill>
                <a:effectLst/>
                <a:latin typeface="Times New Roman" panose="02020603050405020304" pitchFamily="18" charset="0"/>
                <a:ea typeface="Times New Roman" panose="02020603050405020304" pitchFamily="18" charset="0"/>
              </a:rPr>
              <a:t>dạng</a:t>
            </a:r>
            <a:r>
              <a:rPr lang="en-US" sz="1800" b="1" kern="1200" dirty="0">
                <a:solidFill>
                  <a:srgbClr val="FFFFFF"/>
                </a:solidFill>
                <a:effectLst/>
                <a:latin typeface="Times New Roman" panose="02020603050405020304" pitchFamily="18" charset="0"/>
                <a:ea typeface="Times New Roman" panose="02020603050405020304" pitchFamily="18" charset="0"/>
              </a:rPr>
              <a:t> </a:t>
            </a:r>
            <a:r>
              <a:rPr lang="en-US" sz="1800" b="1" kern="1200" dirty="0" err="1">
                <a:solidFill>
                  <a:srgbClr val="FFFFFF"/>
                </a:solidFill>
                <a:effectLst/>
                <a:latin typeface="Times New Roman" panose="02020603050405020304" pitchFamily="18" charset="0"/>
                <a:ea typeface="Times New Roman" panose="02020603050405020304" pitchFamily="18" charset="0"/>
              </a:rPr>
              <a:t>năng</a:t>
            </a:r>
            <a:r>
              <a:rPr lang="en-US" sz="1800" b="1" kern="1200" dirty="0">
                <a:solidFill>
                  <a:srgbClr val="FFFFFF"/>
                </a:solidFill>
                <a:effectLst/>
                <a:latin typeface="Times New Roman" panose="02020603050405020304" pitchFamily="18" charset="0"/>
                <a:ea typeface="Times New Roman" panose="02020603050405020304" pitchFamily="18" charset="0"/>
              </a:rPr>
              <a:t> </a:t>
            </a:r>
            <a:r>
              <a:rPr lang="en-US" sz="1800" b="1" kern="1200" dirty="0" err="1">
                <a:solidFill>
                  <a:srgbClr val="FFFFFF"/>
                </a:solidFill>
                <a:effectLst/>
                <a:latin typeface="Times New Roman" panose="02020603050405020304" pitchFamily="18" charset="0"/>
                <a:ea typeface="Times New Roman" panose="02020603050405020304" pitchFamily="18" charset="0"/>
              </a:rPr>
              <a:t>lượng</a:t>
            </a:r>
            <a:r>
              <a:rPr lang="en-US" sz="1800" b="1" kern="1200" dirty="0">
                <a:solidFill>
                  <a:srgbClr val="FFFFFF"/>
                </a:solidFill>
                <a:effectLst/>
                <a:latin typeface="Times New Roman" panose="02020603050405020304" pitchFamily="18" charset="0"/>
                <a:ea typeface="Times New Roman" panose="02020603050405020304" pitchFamily="18" charset="0"/>
              </a:rPr>
              <a:t> – </a:t>
            </a:r>
            <a:r>
              <a:rPr lang="en-US" sz="1800" b="1" kern="1200" dirty="0" err="1">
                <a:solidFill>
                  <a:srgbClr val="FFFFFF"/>
                </a:solidFill>
                <a:effectLst/>
                <a:latin typeface="Times New Roman" panose="02020603050405020304" pitchFamily="18" charset="0"/>
                <a:ea typeface="Times New Roman" panose="02020603050405020304" pitchFamily="18" charset="0"/>
              </a:rPr>
              <a:t>Định</a:t>
            </a:r>
            <a:r>
              <a:rPr lang="en-US" sz="1800" b="1" kern="1200" dirty="0">
                <a:solidFill>
                  <a:srgbClr val="FFFFFF"/>
                </a:solidFill>
                <a:effectLst/>
                <a:latin typeface="Times New Roman" panose="02020603050405020304" pitchFamily="18" charset="0"/>
                <a:ea typeface="Times New Roman" panose="02020603050405020304" pitchFamily="18" charset="0"/>
              </a:rPr>
              <a:t> </a:t>
            </a:r>
            <a:r>
              <a:rPr lang="en-US" sz="1800" b="1" kern="1200" dirty="0" err="1">
                <a:solidFill>
                  <a:srgbClr val="FFFFFF"/>
                </a:solidFill>
                <a:effectLst/>
                <a:latin typeface="Times New Roman" panose="02020603050405020304" pitchFamily="18" charset="0"/>
                <a:ea typeface="Times New Roman" panose="02020603050405020304" pitchFamily="18" charset="0"/>
              </a:rPr>
              <a:t>luật</a:t>
            </a:r>
            <a:r>
              <a:rPr lang="en-US" sz="1800" b="1" kern="1200" dirty="0">
                <a:solidFill>
                  <a:srgbClr val="FFFFFF"/>
                </a:solidFill>
                <a:effectLst/>
                <a:latin typeface="Times New Roman" panose="02020603050405020304" pitchFamily="18" charset="0"/>
                <a:ea typeface="Times New Roman" panose="02020603050405020304" pitchFamily="18" charset="0"/>
              </a:rPr>
              <a:t> </a:t>
            </a:r>
            <a:r>
              <a:rPr lang="en-US" sz="1800" b="1" kern="1200" dirty="0" err="1">
                <a:solidFill>
                  <a:srgbClr val="FFFFFF"/>
                </a:solidFill>
                <a:effectLst/>
                <a:latin typeface="Times New Roman" panose="02020603050405020304" pitchFamily="18" charset="0"/>
                <a:ea typeface="Times New Roman" panose="02020603050405020304" pitchFamily="18" charset="0"/>
              </a:rPr>
              <a:t>bảo</a:t>
            </a:r>
            <a:r>
              <a:rPr lang="en-US" sz="1800" b="1" kern="1200" dirty="0">
                <a:solidFill>
                  <a:srgbClr val="FFFFFF"/>
                </a:solidFill>
                <a:effectLst/>
                <a:latin typeface="Times New Roman" panose="02020603050405020304" pitchFamily="18" charset="0"/>
                <a:ea typeface="Times New Roman" panose="02020603050405020304" pitchFamily="18" charset="0"/>
              </a:rPr>
              <a:t> </a:t>
            </a:r>
            <a:r>
              <a:rPr lang="en-US" sz="1800" b="1" kern="1200" dirty="0" err="1">
                <a:solidFill>
                  <a:srgbClr val="FFFFFF"/>
                </a:solidFill>
                <a:effectLst/>
                <a:latin typeface="Times New Roman" panose="02020603050405020304" pitchFamily="18" charset="0"/>
                <a:ea typeface="Times New Roman" panose="02020603050405020304" pitchFamily="18" charset="0"/>
              </a:rPr>
              <a:t>toàn</a:t>
            </a:r>
            <a:r>
              <a:rPr lang="en-US" sz="1800" b="1" kern="1200" dirty="0">
                <a:solidFill>
                  <a:srgbClr val="FFFFFF"/>
                </a:solidFill>
                <a:effectLst/>
                <a:latin typeface="Times New Roman" panose="02020603050405020304" pitchFamily="18" charset="0"/>
                <a:ea typeface="Times New Roman" panose="02020603050405020304" pitchFamily="18" charset="0"/>
              </a:rPr>
              <a:t> </a:t>
            </a:r>
            <a:r>
              <a:rPr lang="en-US" sz="1800" b="1" kern="1200" dirty="0" err="1">
                <a:solidFill>
                  <a:srgbClr val="FFFFFF"/>
                </a:solidFill>
                <a:effectLst/>
                <a:latin typeface="Times New Roman" panose="02020603050405020304" pitchFamily="18" charset="0"/>
                <a:ea typeface="Times New Roman" panose="02020603050405020304" pitchFamily="18" charset="0"/>
              </a:rPr>
              <a:t>năng</a:t>
            </a:r>
            <a:r>
              <a:rPr lang="en-US" sz="1800" b="1" kern="1200" dirty="0">
                <a:solidFill>
                  <a:srgbClr val="FFFFFF"/>
                </a:solidFill>
                <a:effectLst/>
                <a:latin typeface="Times New Roman" panose="02020603050405020304" pitchFamily="18" charset="0"/>
                <a:ea typeface="Times New Roman" panose="02020603050405020304" pitchFamily="18" charset="0"/>
              </a:rPr>
              <a:t> </a:t>
            </a:r>
            <a:r>
              <a:rPr lang="en-US" sz="1800" b="1" kern="1200" dirty="0" err="1">
                <a:solidFill>
                  <a:srgbClr val="FFFFFF"/>
                </a:solidFill>
                <a:effectLst/>
                <a:latin typeface="Times New Roman" panose="02020603050405020304" pitchFamily="18" charset="0"/>
                <a:ea typeface="Times New Roman" panose="02020603050405020304" pitchFamily="18" charset="0"/>
              </a:rPr>
              <a:t>lượng</a:t>
            </a:r>
            <a:r>
              <a:rPr lang="en-US" sz="1800" b="1" kern="1200" dirty="0">
                <a:solidFill>
                  <a:srgbClr val="FFFFFF"/>
                </a:solidFill>
                <a:effectLst/>
                <a:latin typeface="Times New Roman" panose="02020603050405020304" pitchFamily="18" charset="0"/>
                <a:ea typeface="Times New Roman" panose="02020603050405020304" pitchFamily="18" charset="0"/>
              </a:rPr>
              <a:t>. </a:t>
            </a:r>
            <a:endParaRPr lang="zh-CN" altLang="en-US" dirty="0"/>
          </a:p>
        </p:txBody>
      </p:sp>
      <p:sp>
        <p:nvSpPr>
          <p:cNvPr id="4" name="灯片编号占位符 3"/>
          <p:cNvSpPr>
            <a:spLocks noGrp="1"/>
          </p:cNvSpPr>
          <p:nvPr>
            <p:ph type="sldNum" sz="quarter" idx="10"/>
          </p:nvPr>
        </p:nvSpPr>
        <p:spPr/>
        <p:txBody>
          <a:bodyPr/>
          <a:lstStyle/>
          <a:p>
            <a:fld id="{79F43661-B6AF-4818-960E-E1703A3816EA}" type="slidenum">
              <a:rPr lang="zh-CN" altLang="en-US" smtClean="0"/>
              <a:t>3</a:t>
            </a:fld>
            <a:endParaRPr lang="zh-CN" altLang="en-US"/>
          </a:p>
        </p:txBody>
      </p:sp>
    </p:spTree>
    <p:extLst>
      <p:ext uri="{BB962C8B-B14F-4D97-AF65-F5344CB8AC3E}">
        <p14:creationId xmlns:p14="http://schemas.microsoft.com/office/powerpoint/2010/main" val="15966791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sz="1200" b="1" dirty="0" err="1">
                <a:solidFill>
                  <a:srgbClr val="00B050"/>
                </a:solidFill>
                <a:effectLst/>
                <a:latin typeface="Amazone" panose="03020702060507090A04" pitchFamily="66" charset="-93"/>
              </a:rPr>
              <a:t>Tìm</a:t>
            </a:r>
            <a:r>
              <a:rPr lang="en-US" sz="1200" b="1" dirty="0">
                <a:solidFill>
                  <a:srgbClr val="00B050"/>
                </a:solidFill>
                <a:effectLst/>
                <a:latin typeface="Amazone" panose="03020702060507090A04" pitchFamily="66" charset="-93"/>
              </a:rPr>
              <a:t> </a:t>
            </a:r>
            <a:r>
              <a:rPr lang="en-US" sz="1200" b="1" dirty="0" err="1">
                <a:solidFill>
                  <a:srgbClr val="00B050"/>
                </a:solidFill>
                <a:effectLst/>
                <a:latin typeface="Amazone" panose="03020702060507090A04" pitchFamily="66" charset="-93"/>
              </a:rPr>
              <a:t>hiểu</a:t>
            </a:r>
            <a:r>
              <a:rPr lang="en-US" sz="1200" b="1" kern="1200" dirty="0">
                <a:solidFill>
                  <a:srgbClr val="00B050"/>
                </a:solidFill>
                <a:effectLst/>
                <a:latin typeface="Amazone" panose="03020702060507090A04" pitchFamily="66" charset="-93"/>
              </a:rPr>
              <a:t> </a:t>
            </a:r>
            <a:r>
              <a:rPr lang="en-US" sz="1200" b="1" kern="1200" dirty="0" err="1">
                <a:solidFill>
                  <a:srgbClr val="00B050"/>
                </a:solidFill>
                <a:effectLst/>
                <a:latin typeface="Amazone" panose="03020702060507090A04" pitchFamily="66" charset="-93"/>
              </a:rPr>
              <a:t>s</a:t>
            </a:r>
            <a:r>
              <a:rPr lang="en-US" sz="1200" b="1" dirty="0" err="1">
                <a:solidFill>
                  <a:srgbClr val="00B050"/>
                </a:solidFill>
                <a:effectLst/>
                <a:latin typeface="Amazone" panose="03020702060507090A04" pitchFamily="66" charset="-93"/>
              </a:rPr>
              <a:t>ự</a:t>
            </a:r>
            <a:r>
              <a:rPr lang="en-US" sz="1200" b="1" dirty="0">
                <a:solidFill>
                  <a:srgbClr val="00B050"/>
                </a:solidFill>
                <a:effectLst/>
                <a:latin typeface="Amazone" panose="03020702060507090A04" pitchFamily="66" charset="-93"/>
              </a:rPr>
              <a:t> </a:t>
            </a:r>
            <a:r>
              <a:rPr lang="en-US" sz="1200" b="1" dirty="0" err="1">
                <a:solidFill>
                  <a:srgbClr val="00B050"/>
                </a:solidFill>
                <a:effectLst/>
                <a:latin typeface="Amazone" panose="03020702060507090A04" pitchFamily="66" charset="-93"/>
              </a:rPr>
              <a:t>chuyển</a:t>
            </a:r>
            <a:r>
              <a:rPr lang="en-US" sz="1200" b="1" dirty="0">
                <a:solidFill>
                  <a:srgbClr val="00B050"/>
                </a:solidFill>
                <a:effectLst/>
                <a:latin typeface="Amazone" panose="03020702060507090A04" pitchFamily="66" charset="-93"/>
              </a:rPr>
              <a:t> </a:t>
            </a:r>
            <a:r>
              <a:rPr lang="en-US" sz="1200" b="1" dirty="0" err="1">
                <a:solidFill>
                  <a:srgbClr val="00B050"/>
                </a:solidFill>
                <a:effectLst/>
                <a:latin typeface="Amazone" panose="03020702060507090A04" pitchFamily="66" charset="-93"/>
              </a:rPr>
              <a:t>hóa</a:t>
            </a:r>
            <a:r>
              <a:rPr lang="en-US" sz="1200" b="1" dirty="0">
                <a:solidFill>
                  <a:srgbClr val="00B050"/>
                </a:solidFill>
                <a:effectLst/>
                <a:latin typeface="Amazone" panose="03020702060507090A04" pitchFamily="66" charset="-93"/>
              </a:rPr>
              <a:t> </a:t>
            </a:r>
            <a:r>
              <a:rPr lang="en-US" sz="1200" b="1" dirty="0" err="1">
                <a:solidFill>
                  <a:srgbClr val="00B050"/>
                </a:solidFill>
                <a:effectLst/>
                <a:latin typeface="Amazone" panose="03020702060507090A04" pitchFamily="66" charset="-93"/>
              </a:rPr>
              <a:t>giữa</a:t>
            </a:r>
            <a:r>
              <a:rPr lang="en-US" sz="1200" b="1" dirty="0">
                <a:solidFill>
                  <a:srgbClr val="00B050"/>
                </a:solidFill>
                <a:effectLst/>
                <a:latin typeface="Amazone" panose="03020702060507090A04" pitchFamily="66" charset="-93"/>
              </a:rPr>
              <a:t> </a:t>
            </a:r>
            <a:r>
              <a:rPr lang="en-US" sz="1200" b="1" dirty="0" err="1">
                <a:solidFill>
                  <a:srgbClr val="00B050"/>
                </a:solidFill>
                <a:effectLst/>
                <a:latin typeface="Amazone" panose="03020702060507090A04" pitchFamily="66" charset="-93"/>
              </a:rPr>
              <a:t>các</a:t>
            </a:r>
            <a:r>
              <a:rPr lang="en-US" sz="1200" b="1" dirty="0">
                <a:solidFill>
                  <a:srgbClr val="00B050"/>
                </a:solidFill>
                <a:effectLst/>
                <a:latin typeface="Amazone" panose="03020702060507090A04" pitchFamily="66" charset="-93"/>
              </a:rPr>
              <a:t> </a:t>
            </a:r>
            <a:r>
              <a:rPr lang="en-US" sz="1200" b="1" dirty="0" err="1">
                <a:solidFill>
                  <a:srgbClr val="00B050"/>
                </a:solidFill>
                <a:effectLst/>
                <a:latin typeface="Amazone" panose="03020702060507090A04" pitchFamily="66" charset="-93"/>
              </a:rPr>
              <a:t>dạng</a:t>
            </a:r>
            <a:r>
              <a:rPr lang="en-US" sz="1200" b="1" dirty="0">
                <a:solidFill>
                  <a:srgbClr val="00B050"/>
                </a:solidFill>
                <a:effectLst/>
                <a:latin typeface="Amazone" panose="03020702060507090A04" pitchFamily="66" charset="-93"/>
              </a:rPr>
              <a:t> </a:t>
            </a:r>
            <a:r>
              <a:rPr lang="en-US" sz="1200" b="1" dirty="0" err="1">
                <a:solidFill>
                  <a:srgbClr val="00B050"/>
                </a:solidFill>
                <a:effectLst/>
                <a:latin typeface="Amazone" panose="03020702060507090A04" pitchFamily="66" charset="-93"/>
              </a:rPr>
              <a:t>năng</a:t>
            </a:r>
            <a:r>
              <a:rPr lang="en-US" sz="1200" b="1" dirty="0">
                <a:solidFill>
                  <a:srgbClr val="00B050"/>
                </a:solidFill>
                <a:effectLst/>
                <a:latin typeface="Amazone" panose="03020702060507090A04" pitchFamily="66" charset="-93"/>
              </a:rPr>
              <a:t> </a:t>
            </a:r>
            <a:r>
              <a:rPr lang="en-US" sz="1200" b="1" dirty="0" err="1">
                <a:solidFill>
                  <a:srgbClr val="00B050"/>
                </a:solidFill>
                <a:effectLst/>
                <a:latin typeface="Amazone" panose="03020702060507090A04" pitchFamily="66" charset="-93"/>
              </a:rPr>
              <a:t>lượng</a:t>
            </a:r>
            <a:endParaRPr lang="zh-CN" altLang="en-US" dirty="0"/>
          </a:p>
        </p:txBody>
      </p:sp>
      <p:sp>
        <p:nvSpPr>
          <p:cNvPr id="4" name="灯片编号占位符 3"/>
          <p:cNvSpPr>
            <a:spLocks noGrp="1"/>
          </p:cNvSpPr>
          <p:nvPr>
            <p:ph type="sldNum" sz="quarter" idx="10"/>
          </p:nvPr>
        </p:nvSpPr>
        <p:spPr/>
        <p:txBody>
          <a:bodyPr/>
          <a:lstStyle/>
          <a:p>
            <a:fld id="{79F43661-B6AF-4818-960E-E1703A3816EA}" type="slidenum">
              <a:rPr lang="zh-CN" altLang="en-US" smtClean="0"/>
              <a:t>4</a:t>
            </a:fld>
            <a:endParaRPr lang="zh-CN" altLang="en-US"/>
          </a:p>
        </p:txBody>
      </p:sp>
    </p:spTree>
    <p:extLst>
      <p:ext uri="{BB962C8B-B14F-4D97-AF65-F5344CB8AC3E}">
        <p14:creationId xmlns:p14="http://schemas.microsoft.com/office/powerpoint/2010/main" val="1996825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9F43661-B6AF-4818-960E-E1703A3816EA}" type="slidenum">
              <a:rPr lang="zh-CN" altLang="en-US" smtClean="0"/>
              <a:t>5</a:t>
            </a:fld>
            <a:endParaRPr lang="zh-CN" altLang="en-US"/>
          </a:p>
        </p:txBody>
      </p:sp>
    </p:spTree>
    <p:extLst>
      <p:ext uri="{BB962C8B-B14F-4D97-AF65-F5344CB8AC3E}">
        <p14:creationId xmlns:p14="http://schemas.microsoft.com/office/powerpoint/2010/main" val="10059760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9F43661-B6AF-4818-960E-E1703A3816EA}" type="slidenum">
              <a:rPr lang="zh-CN" altLang="en-US" smtClean="0"/>
              <a:t>6</a:t>
            </a:fld>
            <a:endParaRPr lang="zh-CN" altLang="en-US"/>
          </a:p>
        </p:txBody>
      </p:sp>
    </p:spTree>
    <p:extLst>
      <p:ext uri="{BB962C8B-B14F-4D97-AF65-F5344CB8AC3E}">
        <p14:creationId xmlns:p14="http://schemas.microsoft.com/office/powerpoint/2010/main" val="5246805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sz="1800" kern="1200" dirty="0" err="1">
                <a:solidFill>
                  <a:srgbClr val="FFFFFF"/>
                </a:solidFill>
                <a:effectLst/>
                <a:latin typeface="Times New Roman" panose="02020603050405020304" pitchFamily="18" charset="0"/>
                <a:ea typeface="Times New Roman" panose="02020603050405020304" pitchFamily="18" charset="0"/>
              </a:rPr>
              <a:t>Tìm</a:t>
            </a:r>
            <a:r>
              <a:rPr lang="en-US" sz="1800" kern="1200" dirty="0">
                <a:solidFill>
                  <a:srgbClr val="FFFFFF"/>
                </a:solidFill>
                <a:effectLst/>
                <a:latin typeface="Times New Roman" panose="02020603050405020304" pitchFamily="18" charset="0"/>
                <a:ea typeface="Times New Roman" panose="02020603050405020304" pitchFamily="18" charset="0"/>
              </a:rPr>
              <a:t> </a:t>
            </a:r>
            <a:r>
              <a:rPr lang="en-US" sz="1800" kern="1200" dirty="0" err="1">
                <a:solidFill>
                  <a:srgbClr val="FFFFFF"/>
                </a:solidFill>
                <a:effectLst/>
                <a:latin typeface="Times New Roman" panose="02020603050405020304" pitchFamily="18" charset="0"/>
                <a:ea typeface="Times New Roman" panose="02020603050405020304" pitchFamily="18" charset="0"/>
              </a:rPr>
              <a:t>hiểu</a:t>
            </a:r>
            <a:r>
              <a:rPr lang="en-US" sz="1800" kern="1200" dirty="0">
                <a:solidFill>
                  <a:srgbClr val="FFFFFF"/>
                </a:solidFill>
                <a:effectLst/>
                <a:latin typeface="Times New Roman" panose="02020603050405020304" pitchFamily="18" charset="0"/>
                <a:ea typeface="Times New Roman" panose="02020603050405020304" pitchFamily="18" charset="0"/>
              </a:rPr>
              <a:t> </a:t>
            </a:r>
            <a:r>
              <a:rPr lang="en-US" sz="1800" kern="1200" dirty="0" err="1">
                <a:solidFill>
                  <a:srgbClr val="FFFFFF"/>
                </a:solidFill>
                <a:effectLst/>
                <a:latin typeface="Times New Roman" panose="02020603050405020304" pitchFamily="18" charset="0"/>
                <a:ea typeface="Times New Roman" panose="02020603050405020304" pitchFamily="18" charset="0"/>
              </a:rPr>
              <a:t>năng</a:t>
            </a:r>
            <a:r>
              <a:rPr lang="en-US" sz="1800" kern="1200" dirty="0">
                <a:solidFill>
                  <a:srgbClr val="FFFFFF"/>
                </a:solidFill>
                <a:effectLst/>
                <a:latin typeface="Times New Roman" panose="02020603050405020304" pitchFamily="18" charset="0"/>
                <a:ea typeface="Times New Roman" panose="02020603050405020304" pitchFamily="18" charset="0"/>
              </a:rPr>
              <a:t> </a:t>
            </a:r>
            <a:r>
              <a:rPr lang="en-US" sz="1800" kern="1200" dirty="0" err="1">
                <a:solidFill>
                  <a:srgbClr val="FFFFFF"/>
                </a:solidFill>
                <a:effectLst/>
                <a:latin typeface="Times New Roman" panose="02020603050405020304" pitchFamily="18" charset="0"/>
                <a:ea typeface="Times New Roman" panose="02020603050405020304" pitchFamily="18" charset="0"/>
              </a:rPr>
              <a:t>lượng</a:t>
            </a:r>
            <a:r>
              <a:rPr lang="en-US" sz="1800" kern="1200" dirty="0">
                <a:solidFill>
                  <a:srgbClr val="FFFFFF"/>
                </a:solidFill>
                <a:effectLst/>
                <a:latin typeface="Times New Roman" panose="02020603050405020304" pitchFamily="18" charset="0"/>
                <a:ea typeface="Times New Roman" panose="02020603050405020304" pitchFamily="18" charset="0"/>
              </a:rPr>
              <a:t> </a:t>
            </a:r>
            <a:r>
              <a:rPr lang="en-US" sz="1800" kern="1200" dirty="0" err="1">
                <a:solidFill>
                  <a:srgbClr val="FFFFFF"/>
                </a:solidFill>
                <a:effectLst/>
                <a:latin typeface="Times New Roman" panose="02020603050405020304" pitchFamily="18" charset="0"/>
                <a:ea typeface="Times New Roman" panose="02020603050405020304" pitchFamily="18" charset="0"/>
              </a:rPr>
              <a:t>hao</a:t>
            </a:r>
            <a:r>
              <a:rPr lang="en-US" sz="1800" kern="1200" dirty="0">
                <a:solidFill>
                  <a:srgbClr val="FFFFFF"/>
                </a:solidFill>
                <a:effectLst/>
                <a:latin typeface="Times New Roman" panose="02020603050405020304" pitchFamily="18" charset="0"/>
                <a:ea typeface="Times New Roman" panose="02020603050405020304" pitchFamily="18" charset="0"/>
              </a:rPr>
              <a:t> </a:t>
            </a:r>
            <a:r>
              <a:rPr lang="en-US" sz="1800" kern="1200" dirty="0" err="1">
                <a:solidFill>
                  <a:srgbClr val="FFFFFF"/>
                </a:solidFill>
                <a:effectLst/>
                <a:latin typeface="Times New Roman" panose="02020603050405020304" pitchFamily="18" charset="0"/>
                <a:ea typeface="Times New Roman" panose="02020603050405020304" pitchFamily="18" charset="0"/>
              </a:rPr>
              <a:t>phí</a:t>
            </a:r>
            <a:r>
              <a:rPr lang="en-US" sz="1800" kern="1200" dirty="0">
                <a:solidFill>
                  <a:srgbClr val="FFFFFF"/>
                </a:solidFill>
                <a:effectLst/>
                <a:latin typeface="Times New Roman" panose="02020603050405020304" pitchFamily="18" charset="0"/>
                <a:ea typeface="Times New Roman" panose="02020603050405020304" pitchFamily="18" charset="0"/>
              </a:rPr>
              <a:t> </a:t>
            </a:r>
            <a:endParaRPr lang="zh-CN" altLang="en-US" dirty="0"/>
          </a:p>
        </p:txBody>
      </p:sp>
      <p:sp>
        <p:nvSpPr>
          <p:cNvPr id="4" name="灯片编号占位符 3"/>
          <p:cNvSpPr>
            <a:spLocks noGrp="1"/>
          </p:cNvSpPr>
          <p:nvPr>
            <p:ph type="sldNum" sz="quarter" idx="10"/>
          </p:nvPr>
        </p:nvSpPr>
        <p:spPr/>
        <p:txBody>
          <a:bodyPr/>
          <a:lstStyle/>
          <a:p>
            <a:fld id="{79F43661-B6AF-4818-960E-E1703A3816EA}" type="slidenum">
              <a:rPr lang="zh-CN" altLang="en-US" smtClean="0"/>
              <a:t>7</a:t>
            </a:fld>
            <a:endParaRPr lang="zh-CN" altLang="en-US"/>
          </a:p>
        </p:txBody>
      </p:sp>
    </p:spTree>
    <p:extLst>
      <p:ext uri="{BB962C8B-B14F-4D97-AF65-F5344CB8AC3E}">
        <p14:creationId xmlns:p14="http://schemas.microsoft.com/office/powerpoint/2010/main" val="24019320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9F43661-B6AF-4818-960E-E1703A3816EA}" type="slidenum">
              <a:rPr lang="zh-CN" altLang="en-US" smtClean="0"/>
              <a:t>8</a:t>
            </a:fld>
            <a:endParaRPr lang="zh-CN" altLang="en-US"/>
          </a:p>
        </p:txBody>
      </p:sp>
    </p:spTree>
    <p:extLst>
      <p:ext uri="{BB962C8B-B14F-4D97-AF65-F5344CB8AC3E}">
        <p14:creationId xmlns:p14="http://schemas.microsoft.com/office/powerpoint/2010/main" val="3824055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9F43661-B6AF-4818-960E-E1703A3816EA}" type="slidenum">
              <a:rPr lang="zh-CN" altLang="en-US" smtClean="0"/>
              <a:t>9</a:t>
            </a:fld>
            <a:endParaRPr lang="zh-CN" altLang="en-US"/>
          </a:p>
        </p:txBody>
      </p:sp>
    </p:spTree>
    <p:extLst>
      <p:ext uri="{BB962C8B-B14F-4D97-AF65-F5344CB8AC3E}">
        <p14:creationId xmlns:p14="http://schemas.microsoft.com/office/powerpoint/2010/main" val="18565152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86F836F4-26FF-4706-ABAC-CF8EFC532E1E}" type="datetimeFigureOut">
              <a:rPr lang="zh-CN" altLang="en-US" smtClean="0"/>
              <a:t>2024/5/10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D04AF4D-372C-49F8-B50F-9C9837B2F27D}" type="slidenum">
              <a:rPr lang="zh-CN" altLang="en-US" smtClean="0"/>
              <a:t>‹#›</a:t>
            </a:fld>
            <a:endParaRPr lang="zh-CN" altLang="en-US"/>
          </a:p>
        </p:txBody>
      </p:sp>
    </p:spTree>
    <p:extLst>
      <p:ext uri="{BB962C8B-B14F-4D97-AF65-F5344CB8AC3E}">
        <p14:creationId xmlns:p14="http://schemas.microsoft.com/office/powerpoint/2010/main" val="3934849447"/>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6F836F4-26FF-4706-ABAC-CF8EFC532E1E}" type="datetimeFigureOut">
              <a:rPr lang="zh-CN" altLang="en-US" smtClean="0"/>
              <a:t>2024/5/10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D04AF4D-372C-49F8-B50F-9C9837B2F27D}" type="slidenum">
              <a:rPr lang="zh-CN" altLang="en-US" smtClean="0"/>
              <a:t>‹#›</a:t>
            </a:fld>
            <a:endParaRPr lang="zh-CN" altLang="en-US"/>
          </a:p>
        </p:txBody>
      </p:sp>
    </p:spTree>
    <p:extLst>
      <p:ext uri="{BB962C8B-B14F-4D97-AF65-F5344CB8AC3E}">
        <p14:creationId xmlns:p14="http://schemas.microsoft.com/office/powerpoint/2010/main" val="1376292524"/>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6F836F4-26FF-4706-ABAC-CF8EFC532E1E}" type="datetimeFigureOut">
              <a:rPr lang="zh-CN" altLang="en-US" smtClean="0"/>
              <a:t>2024/5/10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D04AF4D-372C-49F8-B50F-9C9837B2F27D}" type="slidenum">
              <a:rPr lang="zh-CN" altLang="en-US" smtClean="0"/>
              <a:t>‹#›</a:t>
            </a:fld>
            <a:endParaRPr lang="zh-CN" altLang="en-US"/>
          </a:p>
        </p:txBody>
      </p:sp>
    </p:spTree>
    <p:extLst>
      <p:ext uri="{BB962C8B-B14F-4D97-AF65-F5344CB8AC3E}">
        <p14:creationId xmlns:p14="http://schemas.microsoft.com/office/powerpoint/2010/main" val="427606187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标题和内容">
    <p:bg>
      <p:bgPr>
        <a:solidFill>
          <a:srgbClr val="FBE5D6"/>
        </a:solidFill>
        <a:effectLst/>
      </p:bgPr>
    </p:bg>
    <p:spTree>
      <p:nvGrpSpPr>
        <p:cNvPr id="1" name=""/>
        <p:cNvGrpSpPr/>
        <p:nvPr/>
      </p:nvGrpSpPr>
      <p:grpSpPr>
        <a:xfrm>
          <a:off x="0" y="0"/>
          <a:ext cx="0" cy="0"/>
          <a:chOff x="0" y="0"/>
          <a:chExt cx="0" cy="0"/>
        </a:xfrm>
      </p:grpSpPr>
      <p:pic>
        <p:nvPicPr>
          <p:cNvPr id="2" name="图片 2" descr="千库网7c7fd52e8e558a2d9e43f934dbe30961">
            <a:extLst>
              <a:ext uri="{FF2B5EF4-FFF2-40B4-BE49-F238E27FC236}">
                <a16:creationId xmlns:a16="http://schemas.microsoft.com/office/drawing/2014/main" id="{D65848A6-65B1-4365-94DB-298F65C18F1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r="32632"/>
          <a:stretch>
            <a:fillRect/>
          </a:stretch>
        </p:blipFill>
        <p:spPr bwMode="auto">
          <a:xfrm>
            <a:off x="-4763" y="-1588"/>
            <a:ext cx="12201526" cy="6861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2322816"/>
      </p:ext>
    </p:extLst>
  </p:cSld>
  <p:clrMapOvr>
    <a:masterClrMapping/>
  </p:clrMapOvr>
  <p:transition advTm="3000">
    <p:checke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6F836F4-26FF-4706-ABAC-CF8EFC532E1E}" type="datetimeFigureOut">
              <a:rPr lang="zh-CN" altLang="en-US" smtClean="0"/>
              <a:t>2024/5/10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D04AF4D-372C-49F8-B50F-9C9837B2F27D}" type="slidenum">
              <a:rPr lang="zh-CN" altLang="en-US" smtClean="0"/>
              <a:t>‹#›</a:t>
            </a:fld>
            <a:endParaRPr lang="zh-CN" altLang="en-US"/>
          </a:p>
        </p:txBody>
      </p:sp>
    </p:spTree>
    <p:extLst>
      <p:ext uri="{BB962C8B-B14F-4D97-AF65-F5344CB8AC3E}">
        <p14:creationId xmlns:p14="http://schemas.microsoft.com/office/powerpoint/2010/main" val="2652822857"/>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86F836F4-26FF-4706-ABAC-CF8EFC532E1E}" type="datetimeFigureOut">
              <a:rPr lang="zh-CN" altLang="en-US" smtClean="0"/>
              <a:t>2024/5/10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D04AF4D-372C-49F8-B50F-9C9837B2F27D}" type="slidenum">
              <a:rPr lang="zh-CN" altLang="en-US" smtClean="0"/>
              <a:t>‹#›</a:t>
            </a:fld>
            <a:endParaRPr lang="zh-CN" altLang="en-US"/>
          </a:p>
        </p:txBody>
      </p:sp>
    </p:spTree>
    <p:extLst>
      <p:ext uri="{BB962C8B-B14F-4D97-AF65-F5344CB8AC3E}">
        <p14:creationId xmlns:p14="http://schemas.microsoft.com/office/powerpoint/2010/main" val="387182424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6F836F4-26FF-4706-ABAC-CF8EFC532E1E}" type="datetimeFigureOut">
              <a:rPr lang="zh-CN" altLang="en-US" smtClean="0"/>
              <a:t>2024/5/10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D04AF4D-372C-49F8-B50F-9C9837B2F27D}" type="slidenum">
              <a:rPr lang="zh-CN" altLang="en-US" smtClean="0"/>
              <a:t>‹#›</a:t>
            </a:fld>
            <a:endParaRPr lang="zh-CN" altLang="en-US"/>
          </a:p>
        </p:txBody>
      </p:sp>
    </p:spTree>
    <p:extLst>
      <p:ext uri="{BB962C8B-B14F-4D97-AF65-F5344CB8AC3E}">
        <p14:creationId xmlns:p14="http://schemas.microsoft.com/office/powerpoint/2010/main" val="126770594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6F836F4-26FF-4706-ABAC-CF8EFC532E1E}" type="datetimeFigureOut">
              <a:rPr lang="zh-CN" altLang="en-US" smtClean="0"/>
              <a:t>2024/5/10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D04AF4D-372C-49F8-B50F-9C9837B2F27D}" type="slidenum">
              <a:rPr lang="zh-CN" altLang="en-US" smtClean="0"/>
              <a:t>‹#›</a:t>
            </a:fld>
            <a:endParaRPr lang="zh-CN" altLang="en-US"/>
          </a:p>
        </p:txBody>
      </p:sp>
    </p:spTree>
    <p:extLst>
      <p:ext uri="{BB962C8B-B14F-4D97-AF65-F5344CB8AC3E}">
        <p14:creationId xmlns:p14="http://schemas.microsoft.com/office/powerpoint/2010/main" val="279679771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6F836F4-26FF-4706-ABAC-CF8EFC532E1E}" type="datetimeFigureOut">
              <a:rPr lang="zh-CN" altLang="en-US" smtClean="0"/>
              <a:t>2024/5/10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D04AF4D-372C-49F8-B50F-9C9837B2F27D}" type="slidenum">
              <a:rPr lang="zh-CN" altLang="en-US" smtClean="0"/>
              <a:t>‹#›</a:t>
            </a:fld>
            <a:endParaRPr lang="zh-CN" altLang="en-US"/>
          </a:p>
        </p:txBody>
      </p:sp>
    </p:spTree>
    <p:extLst>
      <p:ext uri="{BB962C8B-B14F-4D97-AF65-F5344CB8AC3E}">
        <p14:creationId xmlns:p14="http://schemas.microsoft.com/office/powerpoint/2010/main" val="277526798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6F836F4-26FF-4706-ABAC-CF8EFC532E1E}" type="datetimeFigureOut">
              <a:rPr lang="zh-CN" altLang="en-US" smtClean="0"/>
              <a:t>2024/5/10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D04AF4D-372C-49F8-B50F-9C9837B2F27D}" type="slidenum">
              <a:rPr lang="zh-CN" altLang="en-US" smtClean="0"/>
              <a:t>‹#›</a:t>
            </a:fld>
            <a:endParaRPr lang="zh-CN" altLang="en-US"/>
          </a:p>
        </p:txBody>
      </p:sp>
    </p:spTree>
    <p:extLst>
      <p:ext uri="{BB962C8B-B14F-4D97-AF65-F5344CB8AC3E}">
        <p14:creationId xmlns:p14="http://schemas.microsoft.com/office/powerpoint/2010/main" val="30945851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86F836F4-26FF-4706-ABAC-CF8EFC532E1E}" type="datetimeFigureOut">
              <a:rPr lang="zh-CN" altLang="en-US" smtClean="0"/>
              <a:t>2024/5/10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D04AF4D-372C-49F8-B50F-9C9837B2F27D}" type="slidenum">
              <a:rPr lang="zh-CN" altLang="en-US" smtClean="0"/>
              <a:t>‹#›</a:t>
            </a:fld>
            <a:endParaRPr lang="zh-CN" altLang="en-US"/>
          </a:p>
        </p:txBody>
      </p:sp>
    </p:spTree>
    <p:extLst>
      <p:ext uri="{BB962C8B-B14F-4D97-AF65-F5344CB8AC3E}">
        <p14:creationId xmlns:p14="http://schemas.microsoft.com/office/powerpoint/2010/main" val="300697612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86F836F4-26FF-4706-ABAC-CF8EFC532E1E}" type="datetimeFigureOut">
              <a:rPr lang="zh-CN" altLang="en-US" smtClean="0"/>
              <a:t>2024/5/10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D04AF4D-372C-49F8-B50F-9C9837B2F27D}" type="slidenum">
              <a:rPr lang="zh-CN" altLang="en-US" smtClean="0"/>
              <a:t>‹#›</a:t>
            </a:fld>
            <a:endParaRPr lang="zh-CN" altLang="en-US"/>
          </a:p>
        </p:txBody>
      </p:sp>
    </p:spTree>
    <p:extLst>
      <p:ext uri="{BB962C8B-B14F-4D97-AF65-F5344CB8AC3E}">
        <p14:creationId xmlns:p14="http://schemas.microsoft.com/office/powerpoint/2010/main" val="1954648123"/>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Microsoft YaHei UI" panose="020B0503020204020204" pitchFamily="34" charset="-122"/>
                <a:ea typeface="Microsoft YaHei UI" panose="020B0503020204020204" pitchFamily="34" charset="-122"/>
              </a:defRPr>
            </a:lvl1pPr>
          </a:lstStyle>
          <a:p>
            <a:fld id="{86F836F4-26FF-4706-ABAC-CF8EFC532E1E}" type="datetimeFigureOut">
              <a:rPr lang="zh-CN" altLang="en-US" smtClean="0"/>
              <a:pPr/>
              <a:t>2024/5/10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icrosoft YaHei UI" panose="020B0503020204020204" pitchFamily="34" charset="-122"/>
                <a:ea typeface="Microsoft YaHei UI" panose="020B0503020204020204" pitchFamily="34" charset="-122"/>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Microsoft YaHei UI" panose="020B0503020204020204" pitchFamily="34" charset="-122"/>
                <a:ea typeface="Microsoft YaHei UI" panose="020B0503020204020204" pitchFamily="34" charset="-122"/>
              </a:defRPr>
            </a:lvl1pPr>
          </a:lstStyle>
          <a:p>
            <a:fld id="{6D04AF4D-372C-49F8-B50F-9C9837B2F27D}" type="slidenum">
              <a:rPr lang="zh-CN" altLang="en-US" smtClean="0"/>
              <a:pPr/>
              <a:t>‹#›</a:t>
            </a:fld>
            <a:endParaRPr lang="zh-CN" altLang="en-US"/>
          </a:p>
        </p:txBody>
      </p:sp>
      <p:sp>
        <p:nvSpPr>
          <p:cNvPr id="7" name="文本框 6"/>
          <p:cNvSpPr txBox="1"/>
          <p:nvPr userDrawn="1"/>
        </p:nvSpPr>
        <p:spPr>
          <a:xfrm>
            <a:off x="4318000" y="2971800"/>
            <a:ext cx="3556000" cy="22987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300" b="0" i="0" u="none" strike="noStrike" kern="1200" cap="none" spc="0" normalizeH="0" baseline="0" noProof="0" dirty="0">
                <a:ln>
                  <a:noFill/>
                </a:ln>
                <a:solidFill>
                  <a:prstClr val="white">
                    <a:alpha val="0"/>
                  </a:prstClr>
                </a:solidFill>
                <a:effectLst/>
                <a:uLnTx/>
                <a:uFillTx/>
                <a:latin typeface="微软雅黑" panose="020B0503020204020204" pitchFamily="34" charset="-122"/>
                <a:ea typeface="微软雅黑" panose="020B0503020204020204" pitchFamily="34" charset="-122"/>
                <a:cs typeface="+mn-cs"/>
                <a:sym typeface="+mn-ea"/>
              </a:rPr>
              <a:t>感谢您下载包图网平台上提供的</a:t>
            </a:r>
            <a:r>
              <a:rPr kumimoji="0" lang="en-US" altLang="zh-CN" sz="300" b="0" i="0" u="none" strike="noStrike" kern="1200" cap="none" spc="0" normalizeH="0" baseline="0" noProof="0" dirty="0">
                <a:ln>
                  <a:noFill/>
                </a:ln>
                <a:solidFill>
                  <a:prstClr val="white">
                    <a:alpha val="0"/>
                  </a:prstClr>
                </a:solidFill>
                <a:effectLst/>
                <a:uLnTx/>
                <a:uFillTx/>
                <a:latin typeface="微软雅黑" panose="020B0503020204020204" pitchFamily="34" charset="-122"/>
                <a:ea typeface="微软雅黑" panose="020B0503020204020204" pitchFamily="34" charset="-122"/>
                <a:cs typeface="+mn-cs"/>
                <a:sym typeface="+mn-ea"/>
              </a:rPr>
              <a:t>PPT</a:t>
            </a:r>
            <a:r>
              <a:rPr kumimoji="0" lang="zh-CN" altLang="en-US" sz="300" b="0" i="0" u="none" strike="noStrike" kern="1200" cap="none" spc="0" normalizeH="0" baseline="0" noProof="0" dirty="0">
                <a:ln>
                  <a:noFill/>
                </a:ln>
                <a:solidFill>
                  <a:prstClr val="white">
                    <a:alpha val="0"/>
                  </a:prstClr>
                </a:solidFill>
                <a:effectLst/>
                <a:uLnTx/>
                <a:uFillTx/>
                <a:latin typeface="微软雅黑" panose="020B0503020204020204" pitchFamily="34" charset="-122"/>
                <a:ea typeface="微软雅黑" panose="020B0503020204020204" pitchFamily="34" charset="-122"/>
                <a:cs typeface="+mn-cs"/>
                <a:sym typeface="+mn-ea"/>
              </a:rPr>
              <a:t>作品，为了您和包图网以及原创作者的利益，请勿复制、传播、销售，否则将承担法律责任！包图网将对作品进行维权，按照传播下载次数进行十倍的索取赔偿！</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600" b="0" i="0" u="none" strike="noStrike" kern="1200" cap="none" spc="0" normalizeH="0" baseline="0" noProof="0" dirty="0">
                <a:ln>
                  <a:noFill/>
                </a:ln>
                <a:solidFill>
                  <a:prstClr val="white">
                    <a:alpha val="0"/>
                  </a:prstClr>
                </a:solidFill>
                <a:effectLst/>
                <a:uLnTx/>
                <a:uFillTx/>
                <a:latin typeface="微软雅黑" panose="020B0503020204020204" pitchFamily="34" charset="-122"/>
                <a:ea typeface="微软雅黑" panose="020B0503020204020204" pitchFamily="34" charset="-122"/>
                <a:cs typeface="+mn-cs"/>
                <a:sym typeface="+mn-ea"/>
              </a:rPr>
              <a:t>ibaotu.com</a:t>
            </a:r>
          </a:p>
        </p:txBody>
      </p:sp>
    </p:spTree>
    <p:extLst>
      <p:ext uri="{BB962C8B-B14F-4D97-AF65-F5344CB8AC3E}">
        <p14:creationId xmlns:p14="http://schemas.microsoft.com/office/powerpoint/2010/main" val="25171967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icrosoft YaHei UI" panose="020B0503020204020204" pitchFamily="34" charset="-122"/>
          <a:ea typeface="Microsoft YaHei UI"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icrosoft YaHei UI" panose="020B0503020204020204" pitchFamily="34" charset="-122"/>
          <a:ea typeface="Microsoft YaHei UI"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icrosoft YaHei UI" panose="020B0503020204020204" pitchFamily="34" charset="-122"/>
          <a:ea typeface="Microsoft YaHei UI"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icrosoft YaHei UI" panose="020B0503020204020204" pitchFamily="34" charset="-122"/>
          <a:ea typeface="Microsoft YaHei UI"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icrosoft YaHei UI" panose="020B0503020204020204" pitchFamily="34" charset="-122"/>
          <a:ea typeface="Microsoft YaHei UI"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4.xml"/><Relationship Id="rId7" Type="http://schemas.openxmlformats.org/officeDocument/2006/relationships/image" Target="../media/image2.jpe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notesSlide" Target="../notesSlides/notesSlide1.xml"/><Relationship Id="rId5" Type="http://schemas.openxmlformats.org/officeDocument/2006/relationships/slideLayout" Target="../slideLayouts/slideLayout7.xml"/><Relationship Id="rId4" Type="http://schemas.openxmlformats.org/officeDocument/2006/relationships/tags" Target="../tags/tag5.xml"/></Relationships>
</file>

<file path=ppt/slides/_rels/slide1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image" Target="../media/image18.png"/><Relationship Id="rId5" Type="http://schemas.openxmlformats.org/officeDocument/2006/relationships/image" Target="../media/image8.jp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26.xml"/><Relationship Id="rId7" Type="http://schemas.openxmlformats.org/officeDocument/2006/relationships/image" Target="../media/image2.jpeg"/><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notesSlide" Target="../notesSlides/notesSlide11.xml"/><Relationship Id="rId5" Type="http://schemas.openxmlformats.org/officeDocument/2006/relationships/slideLayout" Target="../slideLayouts/slideLayout7.xml"/><Relationship Id="rId4" Type="http://schemas.openxmlformats.org/officeDocument/2006/relationships/tags" Target="../tags/tag27.xml"/></Relationships>
</file>

<file path=ppt/slides/_rels/slide1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8.png"/><Relationship Id="rId5" Type="http://schemas.openxmlformats.org/officeDocument/2006/relationships/image" Target="../media/image8.jpg"/><Relationship Id="rId4" Type="http://schemas.openxmlformats.org/officeDocument/2006/relationships/notesSlide" Target="../notesSlides/notesSlide12.xml"/><Relationship Id="rId9"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hyperlink" Target="https://www.youtube.com/watch?v=3rw2OzPqyGA" TargetMode="Externa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hyperlink" Target="https://www.youtube.com/watch?v=3rw2OzPqyGA" TargetMode="Externa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notesSlide" Target="../notesSlides/notesSlide15.xml"/><Relationship Id="rId7" Type="http://schemas.openxmlformats.org/officeDocument/2006/relationships/image" Target="../media/image24.png"/><Relationship Id="rId2" Type="http://schemas.openxmlformats.org/officeDocument/2006/relationships/slideLayout" Target="../slideLayouts/slideLayout7.xml"/><Relationship Id="rId1" Type="http://schemas.openxmlformats.org/officeDocument/2006/relationships/tags" Target="../tags/tag28.xml"/><Relationship Id="rId6" Type="http://schemas.openxmlformats.org/officeDocument/2006/relationships/image" Target="../media/image9.png"/><Relationship Id="rId5" Type="http://schemas.openxmlformats.org/officeDocument/2006/relationships/image" Target="../media/image18.png"/><Relationship Id="rId10" Type="http://schemas.openxmlformats.org/officeDocument/2006/relationships/image" Target="../media/image27.svg"/><Relationship Id="rId4" Type="http://schemas.openxmlformats.org/officeDocument/2006/relationships/image" Target="../media/image8.jpg"/><Relationship Id="rId9" Type="http://schemas.openxmlformats.org/officeDocument/2006/relationships/image" Target="../media/image26.png"/></Relationships>
</file>

<file path=ppt/slides/_rels/slide1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31.xml"/><Relationship Id="rId7" Type="http://schemas.openxmlformats.org/officeDocument/2006/relationships/image" Target="../media/image2.jpeg"/><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notesSlide" Target="../notesSlides/notesSlide16.xml"/><Relationship Id="rId5" Type="http://schemas.openxmlformats.org/officeDocument/2006/relationships/slideLayout" Target="../slideLayouts/slideLayout7.xml"/><Relationship Id="rId4" Type="http://schemas.openxmlformats.org/officeDocument/2006/relationships/tags" Target="../tags/tag3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33.xml"/><Relationship Id="rId5" Type="http://schemas.openxmlformats.org/officeDocument/2006/relationships/image" Target="../media/image28.png"/><Relationship Id="rId4" Type="http://schemas.openxmlformats.org/officeDocument/2006/relationships/image" Target="../media/image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notesSlide" Target="../notesSlides/notesSlide2.xml"/><Relationship Id="rId3" Type="http://schemas.openxmlformats.org/officeDocument/2006/relationships/tags" Target="../tags/tag8.xml"/><Relationship Id="rId7" Type="http://schemas.openxmlformats.org/officeDocument/2006/relationships/slideLayout" Target="../slideLayouts/slideLayout7.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tags" Target="../tags/tag11.xml"/><Relationship Id="rId11" Type="http://schemas.openxmlformats.org/officeDocument/2006/relationships/image" Target="../media/image6.emf"/><Relationship Id="rId5" Type="http://schemas.openxmlformats.org/officeDocument/2006/relationships/tags" Target="../tags/tag10.xml"/><Relationship Id="rId10" Type="http://schemas.openxmlformats.org/officeDocument/2006/relationships/image" Target="../media/image5.png"/><Relationship Id="rId4" Type="http://schemas.openxmlformats.org/officeDocument/2006/relationships/tags" Target="../tags/tag9.xml"/><Relationship Id="rId9" Type="http://schemas.openxmlformats.org/officeDocument/2006/relationships/image" Target="../media/image4.jpeg"/></Relationships>
</file>

<file path=ppt/slides/_rels/slide2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36.xml"/><Relationship Id="rId7" Type="http://schemas.openxmlformats.org/officeDocument/2006/relationships/image" Target="../media/image2.jpeg"/><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notesSlide" Target="../notesSlides/notesSlide18.xml"/><Relationship Id="rId5" Type="http://schemas.openxmlformats.org/officeDocument/2006/relationships/slideLayout" Target="../slideLayouts/slideLayout7.xml"/><Relationship Id="rId4" Type="http://schemas.openxmlformats.org/officeDocument/2006/relationships/tags" Target="../tags/tag37.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tags" Target="../tags/tag14.xml"/><Relationship Id="rId7" Type="http://schemas.openxmlformats.org/officeDocument/2006/relationships/image" Target="../media/image2.jpe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notesSlide" Target="../notesSlides/notesSlide3.xml"/><Relationship Id="rId5" Type="http://schemas.openxmlformats.org/officeDocument/2006/relationships/slideLayout" Target="../slideLayouts/slideLayout7.xml"/><Relationship Id="rId4" Type="http://schemas.openxmlformats.org/officeDocument/2006/relationships/tags" Target="../tags/tag15.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g"/><Relationship Id="rId7"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18.xml"/><Relationship Id="rId7" Type="http://schemas.openxmlformats.org/officeDocument/2006/relationships/image" Target="../media/image2.jpeg"/><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notesSlide" Target="../notesSlides/notesSlide7.xml"/><Relationship Id="rId5" Type="http://schemas.openxmlformats.org/officeDocument/2006/relationships/slideLayout" Target="../slideLayouts/slideLayout7.xml"/><Relationship Id="rId4" Type="http://schemas.openxmlformats.org/officeDocument/2006/relationships/tags" Target="../tags/tag19.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20.xml"/><Relationship Id="rId5" Type="http://schemas.openxmlformats.org/officeDocument/2006/relationships/image" Target="../media/image16.png"/><Relationship Id="rId4" Type="http://schemas.openxmlformats.org/officeDocument/2006/relationships/image" Target="../media/image8.jp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21.xml"/><Relationship Id="rId5" Type="http://schemas.openxmlformats.org/officeDocument/2006/relationships/image" Target="../media/image17.png"/><Relationship Id="rId4"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A_图片 5"/>
          <p:cNvPicPr>
            <a:picLocks noChangeAspect="1"/>
          </p:cNvPicPr>
          <p:nvPr>
            <p:custDataLst>
              <p:tags r:id="rId1"/>
            </p:custDataLst>
          </p:nvPr>
        </p:nvPicPr>
        <p:blipFill rotWithShape="1">
          <a:blip r:embed="rId7" cstate="print">
            <a:extLst>
              <a:ext uri="{28A0092B-C50C-407E-A947-70E740481C1C}">
                <a14:useLocalDpi xmlns:a14="http://schemas.microsoft.com/office/drawing/2010/main" val="0"/>
              </a:ext>
            </a:extLst>
          </a:blip>
          <a:srcRect l="5650" r="5415"/>
          <a:stretch/>
        </p:blipFill>
        <p:spPr>
          <a:xfrm>
            <a:off x="12032" y="0"/>
            <a:ext cx="12200021" cy="6858000"/>
          </a:xfrm>
          <a:prstGeom prst="rect">
            <a:avLst/>
          </a:prstGeom>
        </p:spPr>
      </p:pic>
      <p:sp>
        <p:nvSpPr>
          <p:cNvPr id="8" name="PA_库_椭圆 7"/>
          <p:cNvSpPr/>
          <p:nvPr>
            <p:custDataLst>
              <p:tags r:id="rId2"/>
            </p:custDataLst>
          </p:nvPr>
        </p:nvSpPr>
        <p:spPr>
          <a:xfrm>
            <a:off x="6096000" y="1155032"/>
            <a:ext cx="4608095" cy="460809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UI" panose="020B0503020204020204" pitchFamily="34" charset="-122"/>
              <a:ea typeface="Microsoft YaHei UI" panose="020B0503020204020204" pitchFamily="34" charset="-122"/>
            </a:endParaRPr>
          </a:p>
        </p:txBody>
      </p:sp>
      <p:pic>
        <p:nvPicPr>
          <p:cNvPr id="9" name="PA_库_图片 8"/>
          <p:cNvPicPr>
            <a:picLocks noChangeAspect="1"/>
          </p:cNvPicPr>
          <p:nvPr>
            <p:custDataLst>
              <p:tags r:id="rId3"/>
            </p:custDataLst>
          </p:nvPr>
        </p:nvPicPr>
        <p:blipFill>
          <a:blip r:embed="rId8">
            <a:extLst>
              <a:ext uri="{28A0092B-C50C-407E-A947-70E740481C1C}">
                <a14:useLocalDpi xmlns:a14="http://schemas.microsoft.com/office/drawing/2010/main" val="0"/>
              </a:ext>
            </a:extLst>
          </a:blip>
          <a:stretch>
            <a:fillRect/>
          </a:stretch>
        </p:blipFill>
        <p:spPr>
          <a:xfrm>
            <a:off x="6222332" y="1281364"/>
            <a:ext cx="4481763" cy="4481763"/>
          </a:xfrm>
          <a:prstGeom prst="rect">
            <a:avLst/>
          </a:prstGeom>
        </p:spPr>
      </p:pic>
      <p:sp>
        <p:nvSpPr>
          <p:cNvPr id="11" name="PA_库_任意多边形 10"/>
          <p:cNvSpPr/>
          <p:nvPr>
            <p:custDataLst>
              <p:tags r:id="rId4"/>
            </p:custDataLst>
          </p:nvPr>
        </p:nvSpPr>
        <p:spPr>
          <a:xfrm>
            <a:off x="2033337" y="3307864"/>
            <a:ext cx="3886200" cy="169262"/>
          </a:xfrm>
          <a:custGeom>
            <a:avLst/>
            <a:gdLst>
              <a:gd name="connsiteX0" fmla="*/ 0 w 3886200"/>
              <a:gd name="connsiteY0" fmla="*/ 169262 h 169262"/>
              <a:gd name="connsiteX1" fmla="*/ 1106905 w 3886200"/>
              <a:gd name="connsiteY1" fmla="*/ 133168 h 169262"/>
              <a:gd name="connsiteX2" fmla="*/ 2731168 w 3886200"/>
              <a:gd name="connsiteY2" fmla="*/ 145199 h 169262"/>
              <a:gd name="connsiteX3" fmla="*/ 3693695 w 3886200"/>
              <a:gd name="connsiteY3" fmla="*/ 820 h 169262"/>
              <a:gd name="connsiteX4" fmla="*/ 3886200 w 3886200"/>
              <a:gd name="connsiteY4" fmla="*/ 97073 h 169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200" h="169262">
                <a:moveTo>
                  <a:pt x="0" y="169262"/>
                </a:moveTo>
                <a:cubicBezTo>
                  <a:pt x="325855" y="153220"/>
                  <a:pt x="1106905" y="133168"/>
                  <a:pt x="1106905" y="133168"/>
                </a:cubicBezTo>
                <a:cubicBezTo>
                  <a:pt x="1562100" y="129157"/>
                  <a:pt x="2300036" y="167257"/>
                  <a:pt x="2731168" y="145199"/>
                </a:cubicBezTo>
                <a:cubicBezTo>
                  <a:pt x="3162300" y="123141"/>
                  <a:pt x="3501190" y="8841"/>
                  <a:pt x="3693695" y="820"/>
                </a:cubicBezTo>
                <a:cubicBezTo>
                  <a:pt x="3886200" y="-7201"/>
                  <a:pt x="3886200" y="44936"/>
                  <a:pt x="3886200" y="97073"/>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UI" panose="020B0503020204020204" pitchFamily="34" charset="-122"/>
              <a:ea typeface="Microsoft YaHei UI" panose="020B0503020204020204" pitchFamily="34" charset="-122"/>
            </a:endParaRPr>
          </a:p>
        </p:txBody>
      </p:sp>
      <p:sp>
        <p:nvSpPr>
          <p:cNvPr id="7" name="文本框 71691">
            <a:extLst>
              <a:ext uri="{FF2B5EF4-FFF2-40B4-BE49-F238E27FC236}">
                <a16:creationId xmlns:a16="http://schemas.microsoft.com/office/drawing/2014/main" id="{DD1BFCB5-D149-4162-BBD6-DFD8772310DE}"/>
              </a:ext>
            </a:extLst>
          </p:cNvPr>
          <p:cNvSpPr txBox="1"/>
          <p:nvPr/>
        </p:nvSpPr>
        <p:spPr>
          <a:xfrm>
            <a:off x="201304" y="1821998"/>
            <a:ext cx="11789391" cy="2492990"/>
          </a:xfrm>
          <a:prstGeom prst="rect">
            <a:avLst/>
          </a:prstGeom>
          <a:noFill/>
          <a:ln w="9525">
            <a:noFill/>
          </a:ln>
        </p:spPr>
        <p:txBody>
          <a:bodyPr wrap="square">
            <a:spAutoFit/>
          </a:bodyPr>
          <a:lstStyle/>
          <a:p>
            <a:pPr lvl="0" algn="ctr" defTabSz="1500505"/>
            <a:r>
              <a:rPr lang="en-US" altLang="zh-CN" sz="6000" b="1" dirty="0" err="1">
                <a:solidFill>
                  <a:srgbClr val="0070C0"/>
                </a:solidFill>
                <a:latin typeface="Amazone" panose="03020702060507090A04" pitchFamily="66" charset="-93"/>
                <a:ea typeface="Slogan" panose="02020500000000000000" pitchFamily="18" charset="-93"/>
                <a:cs typeface="Slogan" panose="02020500000000000000" pitchFamily="18" charset="-93"/>
              </a:rPr>
              <a:t>Bài</a:t>
            </a:r>
            <a:r>
              <a:rPr lang="en-US" altLang="zh-CN" sz="6000" b="1" dirty="0">
                <a:solidFill>
                  <a:srgbClr val="0070C0"/>
                </a:solidFill>
                <a:latin typeface="Amazone" panose="03020702060507090A04" pitchFamily="66" charset="-93"/>
                <a:ea typeface="Slogan" panose="02020500000000000000" pitchFamily="18" charset="-93"/>
                <a:cs typeface="Slogan" panose="02020500000000000000" pitchFamily="18" charset="-93"/>
              </a:rPr>
              <a:t> 48: </a:t>
            </a:r>
          </a:p>
          <a:p>
            <a:pPr lvl="0" algn="ctr" defTabSz="1500505"/>
            <a:r>
              <a:rPr lang="en-US" altLang="zh-CN" sz="9600" b="1" dirty="0" err="1">
                <a:solidFill>
                  <a:srgbClr val="0070C0"/>
                </a:solidFill>
                <a:latin typeface="Amazone" panose="03020702060507090A04" pitchFamily="66" charset="-93"/>
                <a:ea typeface="Slogan" panose="02020500000000000000" pitchFamily="18" charset="-93"/>
                <a:cs typeface="Slogan" panose="02020500000000000000" pitchFamily="18" charset="-93"/>
              </a:rPr>
              <a:t>Sự</a:t>
            </a:r>
            <a:r>
              <a:rPr lang="en-US" altLang="zh-CN" sz="9600" b="1" dirty="0">
                <a:solidFill>
                  <a:srgbClr val="0070C0"/>
                </a:solidFill>
                <a:latin typeface="Amazone" panose="03020702060507090A04" pitchFamily="66" charset="-93"/>
                <a:ea typeface="Slogan" panose="02020500000000000000" pitchFamily="18" charset="-93"/>
                <a:cs typeface="Slogan" panose="02020500000000000000" pitchFamily="18" charset="-93"/>
              </a:rPr>
              <a:t> </a:t>
            </a:r>
            <a:r>
              <a:rPr lang="en-US" altLang="zh-CN" sz="9600" b="1" dirty="0" err="1">
                <a:solidFill>
                  <a:srgbClr val="0070C0"/>
                </a:solidFill>
                <a:latin typeface="Amazone" panose="03020702060507090A04" pitchFamily="66" charset="-93"/>
                <a:ea typeface="Slogan" panose="02020500000000000000" pitchFamily="18" charset="-93"/>
                <a:cs typeface="Slogan" panose="02020500000000000000" pitchFamily="18" charset="-93"/>
              </a:rPr>
              <a:t>chuyển</a:t>
            </a:r>
            <a:r>
              <a:rPr lang="en-US" altLang="zh-CN" sz="9600" b="1" dirty="0">
                <a:solidFill>
                  <a:srgbClr val="0070C0"/>
                </a:solidFill>
                <a:latin typeface="Amazone" panose="03020702060507090A04" pitchFamily="66" charset="-93"/>
                <a:ea typeface="Slogan" panose="02020500000000000000" pitchFamily="18" charset="-93"/>
                <a:cs typeface="Slogan" panose="02020500000000000000" pitchFamily="18" charset="-93"/>
              </a:rPr>
              <a:t> </a:t>
            </a:r>
            <a:r>
              <a:rPr lang="en-US" altLang="zh-CN" sz="9600" b="1" dirty="0" err="1">
                <a:solidFill>
                  <a:srgbClr val="0070C0"/>
                </a:solidFill>
                <a:latin typeface="Amazone" panose="03020702060507090A04" pitchFamily="66" charset="-93"/>
                <a:ea typeface="Slogan" panose="02020500000000000000" pitchFamily="18" charset="-93"/>
                <a:cs typeface="Slogan" panose="02020500000000000000" pitchFamily="18" charset="-93"/>
              </a:rPr>
              <a:t>hóa</a:t>
            </a:r>
            <a:r>
              <a:rPr lang="en-US" altLang="zh-CN" sz="9600" b="1" dirty="0">
                <a:solidFill>
                  <a:srgbClr val="0070C0"/>
                </a:solidFill>
                <a:latin typeface="Amazone" panose="03020702060507090A04" pitchFamily="66" charset="-93"/>
                <a:ea typeface="Slogan" panose="02020500000000000000" pitchFamily="18" charset="-93"/>
                <a:cs typeface="Slogan" panose="02020500000000000000" pitchFamily="18" charset="-93"/>
              </a:rPr>
              <a:t> </a:t>
            </a:r>
            <a:r>
              <a:rPr lang="en-US" altLang="zh-CN" sz="9600" b="1" dirty="0" err="1">
                <a:solidFill>
                  <a:srgbClr val="0070C0"/>
                </a:solidFill>
                <a:latin typeface="Amazone" panose="03020702060507090A04" pitchFamily="66" charset="-93"/>
                <a:ea typeface="Slogan" panose="02020500000000000000" pitchFamily="18" charset="-93"/>
                <a:cs typeface="Slogan" panose="02020500000000000000" pitchFamily="18" charset="-93"/>
              </a:rPr>
              <a:t>năng</a:t>
            </a:r>
            <a:r>
              <a:rPr lang="en-US" altLang="zh-CN" sz="9600" b="1" dirty="0">
                <a:solidFill>
                  <a:srgbClr val="0070C0"/>
                </a:solidFill>
                <a:latin typeface="Amazone" panose="03020702060507090A04" pitchFamily="66" charset="-93"/>
                <a:ea typeface="Slogan" panose="02020500000000000000" pitchFamily="18" charset="-93"/>
                <a:cs typeface="Slogan" panose="02020500000000000000" pitchFamily="18" charset="-93"/>
              </a:rPr>
              <a:t> </a:t>
            </a:r>
            <a:r>
              <a:rPr lang="en-US" altLang="zh-CN" sz="9600" b="1" dirty="0" err="1">
                <a:solidFill>
                  <a:srgbClr val="0070C0"/>
                </a:solidFill>
                <a:latin typeface="Amazone" panose="03020702060507090A04" pitchFamily="66" charset="-93"/>
                <a:ea typeface="Slogan" panose="02020500000000000000" pitchFamily="18" charset="-93"/>
                <a:cs typeface="Slogan" panose="02020500000000000000" pitchFamily="18" charset="-93"/>
              </a:rPr>
              <a:t>lượng</a:t>
            </a:r>
            <a:endParaRPr lang="zh-CN" altLang="en-US" sz="9600" b="1" dirty="0">
              <a:solidFill>
                <a:srgbClr val="0070C0"/>
              </a:solidFill>
              <a:latin typeface="Amazone" panose="03020702060507090A04" pitchFamily="66" charset="-93"/>
              <a:ea typeface="Slogan" panose="02020500000000000000" pitchFamily="18" charset="-93"/>
              <a:cs typeface="Slogan" panose="02020500000000000000" pitchFamily="18" charset="-93"/>
            </a:endParaRPr>
          </a:p>
        </p:txBody>
      </p:sp>
    </p:spTree>
    <p:extLst>
      <p:ext uri="{BB962C8B-B14F-4D97-AF65-F5344CB8AC3E}">
        <p14:creationId xmlns:p14="http://schemas.microsoft.com/office/powerpoint/2010/main" val="111200944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grpId="0" nodeType="withEffect">
                                  <p:stCondLst>
                                    <p:cond delay="25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 calcmode="lin" valueType="num">
                                      <p:cBhvr>
                                        <p:cTn id="9" dur="500" fill="hold"/>
                                        <p:tgtEl>
                                          <p:spTgt spid="8"/>
                                        </p:tgtEl>
                                        <p:attrNameLst>
                                          <p:attrName>ppt_x</p:attrName>
                                        </p:attrNameLst>
                                      </p:cBhvr>
                                      <p:tavLst>
                                        <p:tav tm="0">
                                          <p:val>
                                            <p:fltVal val="0.5"/>
                                          </p:val>
                                        </p:tav>
                                        <p:tav tm="100000">
                                          <p:val>
                                            <p:strVal val="#ppt_x"/>
                                          </p:val>
                                        </p:tav>
                                      </p:tavLst>
                                    </p:anim>
                                    <p:anim calcmode="lin" valueType="num">
                                      <p:cBhvr>
                                        <p:cTn id="10" dur="500" fill="hold"/>
                                        <p:tgtEl>
                                          <p:spTgt spid="8"/>
                                        </p:tgtEl>
                                        <p:attrNameLst>
                                          <p:attrName>ppt_y</p:attrName>
                                        </p:attrNameLst>
                                      </p:cBhvr>
                                      <p:tavLst>
                                        <p:tav tm="0">
                                          <p:val>
                                            <p:fltVal val="0.5"/>
                                          </p:val>
                                        </p:tav>
                                        <p:tav tm="100000">
                                          <p:val>
                                            <p:strVal val="#ppt_y"/>
                                          </p:val>
                                        </p:tav>
                                      </p:tavLst>
                                    </p:anim>
                                  </p:childTnLst>
                                </p:cTn>
                              </p:par>
                              <p:par>
                                <p:cTn id="11" presetID="23" presetClass="entr" presetSubtype="528" fill="hold" nodeType="withEffect">
                                  <p:stCondLst>
                                    <p:cond delay="25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 calcmode="lin" valueType="num">
                                      <p:cBhvr>
                                        <p:cTn id="15" dur="500" fill="hold"/>
                                        <p:tgtEl>
                                          <p:spTgt spid="9"/>
                                        </p:tgtEl>
                                        <p:attrNameLst>
                                          <p:attrName>ppt_x</p:attrName>
                                        </p:attrNameLst>
                                      </p:cBhvr>
                                      <p:tavLst>
                                        <p:tav tm="0">
                                          <p:val>
                                            <p:fltVal val="0.5"/>
                                          </p:val>
                                        </p:tav>
                                        <p:tav tm="100000">
                                          <p:val>
                                            <p:strVal val="#ppt_x"/>
                                          </p:val>
                                        </p:tav>
                                      </p:tavLst>
                                    </p:anim>
                                    <p:anim calcmode="lin" valueType="num">
                                      <p:cBhvr>
                                        <p:cTn id="16" dur="500" fill="hold"/>
                                        <p:tgtEl>
                                          <p:spTgt spid="9"/>
                                        </p:tgtEl>
                                        <p:attrNameLst>
                                          <p:attrName>ppt_y</p:attrName>
                                        </p:attrNameLst>
                                      </p:cBhvr>
                                      <p:tavLst>
                                        <p:tav tm="0">
                                          <p:val>
                                            <p:fltVal val="0.5"/>
                                          </p:val>
                                        </p:tav>
                                        <p:tav tm="100000">
                                          <p:val>
                                            <p:strVal val="#ppt_y"/>
                                          </p:val>
                                        </p:tav>
                                      </p:tavLst>
                                    </p:anim>
                                  </p:childTnLst>
                                </p:cTn>
                              </p:par>
                              <p:par>
                                <p:cTn id="17" presetID="2" presetClass="entr" presetSubtype="8" decel="100000" fill="hold" grpId="0" nodeType="withEffect" nodePh="1">
                                  <p:stCondLst>
                                    <p:cond delay="250"/>
                                  </p:stCondLst>
                                  <p:endCondLst>
                                    <p:cond evt="begin" delay="0">
                                      <p:tn val="17"/>
                                    </p:cond>
                                  </p:endCondLst>
                                  <p:childTnLst>
                                    <p:set>
                                      <p:cBhvr>
                                        <p:cTn id="18" dur="1" fill="hold">
                                          <p:stCondLst>
                                            <p:cond delay="0"/>
                                          </p:stCondLst>
                                        </p:cTn>
                                        <p:tgtEl>
                                          <p:spTgt spid="11">
                                            <p:txEl>
                                              <p:charRg st="4294967295" end="4294967295"/>
                                            </p:txEl>
                                          </p:spTgt>
                                        </p:tgtEl>
                                        <p:attrNameLst>
                                          <p:attrName>style.visibility</p:attrName>
                                        </p:attrNameLst>
                                      </p:cBhvr>
                                      <p:to>
                                        <p:strVal val="visible"/>
                                      </p:to>
                                    </p:set>
                                    <p:anim calcmode="lin" valueType="num">
                                      <p:cBhvr additive="base">
                                        <p:cTn id="19" dur="1500" fill="hold"/>
                                        <p:tgtEl>
                                          <p:spTgt spid="11">
                                            <p:txEl>
                                              <p:charRg st="4294967295" end="4294967295"/>
                                            </p:txEl>
                                          </p:spTgt>
                                        </p:tgtEl>
                                        <p:attrNameLst>
                                          <p:attrName>ppt_x</p:attrName>
                                        </p:attrNameLst>
                                      </p:cBhvr>
                                      <p:tavLst>
                                        <p:tav tm="0">
                                          <p:val>
                                            <p:strVal val="0-#ppt_w/2"/>
                                          </p:val>
                                        </p:tav>
                                        <p:tav tm="100000">
                                          <p:val>
                                            <p:strVal val="#ppt_x"/>
                                          </p:val>
                                        </p:tav>
                                      </p:tavLst>
                                    </p:anim>
                                    <p:anim calcmode="lin" valueType="num">
                                      <p:cBhvr additive="base">
                                        <p:cTn id="20" dur="1500" fill="hold"/>
                                        <p:tgtEl>
                                          <p:spTgt spid="11">
                                            <p:txEl>
                                              <p:charRg st="4294967295" end="4294967295"/>
                                            </p:txEl>
                                          </p:spTgt>
                                        </p:tgtEl>
                                        <p:attrNameLst>
                                          <p:attrName>ppt_y</p:attrName>
                                        </p:attrNameLst>
                                      </p:cBhvr>
                                      <p:tavLst>
                                        <p:tav tm="0">
                                          <p:val>
                                            <p:strVal val="#ppt_y"/>
                                          </p:val>
                                        </p:tav>
                                        <p:tav tm="100000">
                                          <p:val>
                                            <p:strVal val="#ppt_y"/>
                                          </p:val>
                                        </p:tav>
                                      </p:tavLst>
                                    </p:anim>
                                    <p:set>
                                      <p:cBhvr>
                                        <p:cTn id="21" dur="1" fill="hold">
                                          <p:stCondLst>
                                            <p:cond delay="0"/>
                                          </p:stCondLst>
                                        </p:cTn>
                                        <p:tgtEl>
                                          <p:spTgt spid="11">
                                            <p:txEl>
                                              <p:charRg st="4294967295" end="4294967295"/>
                                            </p:txEl>
                                          </p:spTgt>
                                        </p:tgtEl>
                                        <p:attrNameLst>
                                          <p:attrName>style.visibility</p:attrName>
                                        </p:attrNameLst>
                                      </p:cBhvr>
                                      <p:to>
                                        <p:strVal val="visible"/>
                                      </p:to>
                                    </p:set>
                                    <p:anim to="" calcmode="lin" valueType="num">
                                      <p:cBhvr>
                                        <p:cTn id="22" dur="1500" fill="hold">
                                          <p:stCondLst>
                                            <p:cond delay="0"/>
                                          </p:stCondLst>
                                        </p:cTn>
                                        <p:tgtEl>
                                          <p:spTgt spid="11">
                                            <p:txEl>
                                              <p:charRg st="4294967295" end="4294967295"/>
                                            </p:txEl>
                                          </p:spTgt>
                                        </p:tgtEl>
                                        <p:attrNameLst>
                                          <p:attrName>ppt_w</p:attrName>
                                        </p:attrNameLst>
                                      </p:cBhvr>
                                      <p:tavLst>
                                        <p:tav tm="0">
                                          <p:val>
                                            <p:strVal val="0"/>
                                          </p:val>
                                        </p:tav>
                                        <p:tav tm="100000">
                                          <p:val>
                                            <p:strVal val="#ppt_w"/>
                                          </p:val>
                                        </p:tav>
                                      </p:tavLst>
                                    </p:anim>
                                    <p:anim to="" calcmode="lin" valueType="num">
                                      <p:cBhvr>
                                        <p:cTn id="23" dur="1500" fill="hold">
                                          <p:stCondLst>
                                            <p:cond delay="0"/>
                                          </p:stCondLst>
                                        </p:cTn>
                                        <p:tgtEl>
                                          <p:spTgt spid="11">
                                            <p:txEl>
                                              <p:charRg st="4294967295" end="4294967295"/>
                                            </p:txEl>
                                          </p:spTgt>
                                        </p:tgtEl>
                                        <p:attrNameLst>
                                          <p:attrName>ppt_h</p:attrName>
                                        </p:attrNameLst>
                                      </p:cBhvr>
                                      <p:tavLst>
                                        <p:tav tm="0">
                                          <p:val>
                                            <p:strVal val="0"/>
                                          </p:val>
                                        </p:tav>
                                        <p:tav tm="100000">
                                          <p:val>
                                            <p:strVal val="#ppt_h"/>
                                          </p:val>
                                        </p:tav>
                                      </p:tavLst>
                                    </p:anim>
                                    <p:animEffect filter="fade">
                                      <p:cBhvr>
                                        <p:cTn id="24" dur="1500">
                                          <p:stCondLst>
                                            <p:cond delay="0"/>
                                          </p:stCondLst>
                                        </p:cTn>
                                        <p:tgtEl>
                                          <p:spTgt spid="11">
                                            <p:txEl>
                                              <p:charRg st="4294967295" end="429496729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iterate type="lt">
                                    <p:tmPct val="0"/>
                                  </p:iterate>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4" presetClass="emph" presetSubtype="0" fill="hold" grpId="1" nodeType="clickEffect">
                                  <p:stCondLst>
                                    <p:cond delay="0"/>
                                  </p:stCondLst>
                                  <p:iterate type="lt">
                                    <p:tmPct val="10000"/>
                                  </p:iterate>
                                  <p:childTnLst>
                                    <p:animMotion origin="layout" path="M 0.0 0.0 L 0.0 -0.07213" pathEditMode="relative" ptsTypes="">
                                      <p:cBhvr>
                                        <p:cTn id="34" dur="250" accel="50000" decel="50000" autoRev="1" fill="hold">
                                          <p:stCondLst>
                                            <p:cond delay="0"/>
                                          </p:stCondLst>
                                        </p:cTn>
                                        <p:tgtEl>
                                          <p:spTgt spid="7"/>
                                        </p:tgtEl>
                                        <p:attrNameLst>
                                          <p:attrName>ppt_x</p:attrName>
                                          <p:attrName>ppt_y</p:attrName>
                                        </p:attrNameLst>
                                      </p:cBhvr>
                                    </p:animMotion>
                                    <p:animRot by="1500000">
                                      <p:cBhvr>
                                        <p:cTn id="35" dur="125" fill="hold">
                                          <p:stCondLst>
                                            <p:cond delay="0"/>
                                          </p:stCondLst>
                                        </p:cTn>
                                        <p:tgtEl>
                                          <p:spTgt spid="7"/>
                                        </p:tgtEl>
                                        <p:attrNameLst>
                                          <p:attrName>r</p:attrName>
                                        </p:attrNameLst>
                                      </p:cBhvr>
                                    </p:animRot>
                                    <p:animRot by="-1500000">
                                      <p:cBhvr>
                                        <p:cTn id="36" dur="125" fill="hold">
                                          <p:stCondLst>
                                            <p:cond delay="125"/>
                                          </p:stCondLst>
                                        </p:cTn>
                                        <p:tgtEl>
                                          <p:spTgt spid="7"/>
                                        </p:tgtEl>
                                        <p:attrNameLst>
                                          <p:attrName>r</p:attrName>
                                        </p:attrNameLst>
                                      </p:cBhvr>
                                    </p:animRot>
                                    <p:animRot by="-1500000">
                                      <p:cBhvr>
                                        <p:cTn id="37" dur="125" fill="hold">
                                          <p:stCondLst>
                                            <p:cond delay="250"/>
                                          </p:stCondLst>
                                        </p:cTn>
                                        <p:tgtEl>
                                          <p:spTgt spid="7"/>
                                        </p:tgtEl>
                                        <p:attrNameLst>
                                          <p:attrName>r</p:attrName>
                                        </p:attrNameLst>
                                      </p:cBhvr>
                                    </p:animRot>
                                    <p:animRot by="1500000">
                                      <p:cBhvr>
                                        <p:cTn id="38" dur="125" fill="hold">
                                          <p:stCondLst>
                                            <p:cond delay="375"/>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utoUpdateAnimBg="0"/>
      <p:bldP spid="7" grpId="0"/>
      <p:bldP spid="7" grpId="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6000" r="-6000"/>
          </a:stretch>
        </a:blipFill>
        <a:effectLst/>
      </p:bgPr>
    </p:bg>
    <p:spTree>
      <p:nvGrpSpPr>
        <p:cNvPr id="1" name=""/>
        <p:cNvGrpSpPr/>
        <p:nvPr/>
      </p:nvGrpSpPr>
      <p:grpSpPr>
        <a:xfrm>
          <a:off x="0" y="0"/>
          <a:ext cx="0" cy="0"/>
          <a:chOff x="0" y="0"/>
          <a:chExt cx="0" cy="0"/>
        </a:xfrm>
      </p:grpSpPr>
      <p:grpSp>
        <p:nvGrpSpPr>
          <p:cNvPr id="2124" name="组合 2123"/>
          <p:cNvGrpSpPr/>
          <p:nvPr/>
        </p:nvGrpSpPr>
        <p:grpSpPr>
          <a:xfrm>
            <a:off x="-828853" y="66536"/>
            <a:ext cx="12429333" cy="6377829"/>
            <a:chOff x="-7938" y="-109538"/>
            <a:chExt cx="12429333" cy="6377829"/>
          </a:xfrm>
        </p:grpSpPr>
        <p:pic>
          <p:nvPicPr>
            <p:cNvPr id="2123" name="图片 2122"/>
            <p:cNvPicPr>
              <a:picLocks noChangeAspect="1"/>
            </p:cNvPicPr>
            <p:nvPr/>
          </p:nvPicPr>
          <p:blipFill rotWithShape="1">
            <a:blip r:embed="rId6"/>
            <a:srcRect b="68945"/>
            <a:stretch/>
          </p:blipFill>
          <p:spPr>
            <a:xfrm>
              <a:off x="1258888" y="864432"/>
              <a:ext cx="11073159" cy="952336"/>
            </a:xfrm>
            <a:prstGeom prst="rect">
              <a:avLst/>
            </a:prstGeom>
          </p:spPr>
        </p:pic>
        <p:pic>
          <p:nvPicPr>
            <p:cNvPr id="148" name="图片 147"/>
            <p:cNvPicPr>
              <a:picLocks noChangeAspect="1"/>
            </p:cNvPicPr>
            <p:nvPr/>
          </p:nvPicPr>
          <p:blipFill rotWithShape="1">
            <a:blip r:embed="rId6"/>
            <a:srcRect b="64968"/>
            <a:stretch/>
          </p:blipFill>
          <p:spPr>
            <a:xfrm>
              <a:off x="1206935" y="880096"/>
              <a:ext cx="11214460" cy="2867526"/>
            </a:xfrm>
            <a:prstGeom prst="rect">
              <a:avLst/>
            </a:prstGeom>
          </p:spPr>
        </p:pic>
        <p:sp>
          <p:nvSpPr>
            <p:cNvPr id="2066" name="Oval 103"/>
            <p:cNvSpPr>
              <a:spLocks noChangeArrowheads="1"/>
            </p:cNvSpPr>
            <p:nvPr/>
          </p:nvSpPr>
          <p:spPr bwMode="auto">
            <a:xfrm>
              <a:off x="7938" y="796925"/>
              <a:ext cx="1317625" cy="13239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67" name="Oval 104"/>
            <p:cNvSpPr>
              <a:spLocks noChangeArrowheads="1"/>
            </p:cNvSpPr>
            <p:nvPr/>
          </p:nvSpPr>
          <p:spPr bwMode="auto">
            <a:xfrm>
              <a:off x="82550" y="871538"/>
              <a:ext cx="1319213" cy="1316038"/>
            </a:xfrm>
            <a:prstGeom prst="ellipse">
              <a:avLst/>
            </a:prstGeom>
            <a:solidFill>
              <a:srgbClr val="CBE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68" name="Freeform 105"/>
            <p:cNvSpPr>
              <a:spLocks/>
            </p:cNvSpPr>
            <p:nvPr/>
          </p:nvSpPr>
          <p:spPr bwMode="auto">
            <a:xfrm>
              <a:off x="-7938" y="738188"/>
              <a:ext cx="1343025" cy="1441450"/>
            </a:xfrm>
            <a:custGeom>
              <a:avLst/>
              <a:gdLst>
                <a:gd name="T0" fmla="*/ 159 w 161"/>
                <a:gd name="T1" fmla="*/ 86 h 172"/>
                <a:gd name="T2" fmla="*/ 66 w 161"/>
                <a:gd name="T3" fmla="*/ 163 h 172"/>
                <a:gd name="T4" fmla="*/ 3 w 161"/>
                <a:gd name="T5" fmla="*/ 86 h 172"/>
                <a:gd name="T6" fmla="*/ 96 w 161"/>
                <a:gd name="T7" fmla="*/ 9 h 172"/>
                <a:gd name="T8" fmla="*/ 159 w 161"/>
                <a:gd name="T9" fmla="*/ 86 h 172"/>
                <a:gd name="T10" fmla="*/ 160 w 161"/>
                <a:gd name="T11" fmla="*/ 86 h 172"/>
                <a:gd name="T12" fmla="*/ 66 w 161"/>
                <a:gd name="T13" fmla="*/ 8 h 172"/>
                <a:gd name="T14" fmla="*/ 2 w 161"/>
                <a:gd name="T15" fmla="*/ 86 h 172"/>
                <a:gd name="T16" fmla="*/ 97 w 161"/>
                <a:gd name="T17" fmla="*/ 163 h 172"/>
                <a:gd name="T18" fmla="*/ 160 w 161"/>
                <a:gd name="T19" fmla="*/ 86 h 172"/>
                <a:gd name="T20" fmla="*/ 159 w 161"/>
                <a:gd name="T21" fmla="*/ 86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1" h="172">
                  <a:moveTo>
                    <a:pt x="159" y="86"/>
                  </a:moveTo>
                  <a:cubicBezTo>
                    <a:pt x="158" y="135"/>
                    <a:pt x="117" y="172"/>
                    <a:pt x="66" y="163"/>
                  </a:cubicBezTo>
                  <a:cubicBezTo>
                    <a:pt x="29" y="157"/>
                    <a:pt x="4" y="122"/>
                    <a:pt x="3" y="86"/>
                  </a:cubicBezTo>
                  <a:cubicBezTo>
                    <a:pt x="1" y="37"/>
                    <a:pt x="49" y="1"/>
                    <a:pt x="96" y="9"/>
                  </a:cubicBezTo>
                  <a:cubicBezTo>
                    <a:pt x="134" y="15"/>
                    <a:pt x="158" y="50"/>
                    <a:pt x="159" y="86"/>
                  </a:cubicBezTo>
                  <a:cubicBezTo>
                    <a:pt x="159" y="86"/>
                    <a:pt x="161" y="86"/>
                    <a:pt x="160" y="86"/>
                  </a:cubicBezTo>
                  <a:cubicBezTo>
                    <a:pt x="159" y="35"/>
                    <a:pt x="115" y="0"/>
                    <a:pt x="66" y="8"/>
                  </a:cubicBezTo>
                  <a:cubicBezTo>
                    <a:pt x="28" y="15"/>
                    <a:pt x="3" y="49"/>
                    <a:pt x="2" y="86"/>
                  </a:cubicBezTo>
                  <a:cubicBezTo>
                    <a:pt x="0" y="137"/>
                    <a:pt x="50" y="171"/>
                    <a:pt x="97" y="163"/>
                  </a:cubicBezTo>
                  <a:cubicBezTo>
                    <a:pt x="134" y="157"/>
                    <a:pt x="159" y="122"/>
                    <a:pt x="160" y="86"/>
                  </a:cubicBezTo>
                  <a:cubicBezTo>
                    <a:pt x="160" y="86"/>
                    <a:pt x="159" y="86"/>
                    <a:pt x="159" y="86"/>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69" name="Freeform 106"/>
            <p:cNvSpPr>
              <a:spLocks/>
            </p:cNvSpPr>
            <p:nvPr/>
          </p:nvSpPr>
          <p:spPr bwMode="auto">
            <a:xfrm>
              <a:off x="125413" y="981075"/>
              <a:ext cx="441325" cy="787400"/>
            </a:xfrm>
            <a:custGeom>
              <a:avLst/>
              <a:gdLst>
                <a:gd name="T0" fmla="*/ 2 w 53"/>
                <a:gd name="T1" fmla="*/ 74 h 94"/>
                <a:gd name="T2" fmla="*/ 1 w 53"/>
                <a:gd name="T3" fmla="*/ 55 h 94"/>
                <a:gd name="T4" fmla="*/ 14 w 53"/>
                <a:gd name="T5" fmla="*/ 20 h 94"/>
                <a:gd name="T6" fmla="*/ 33 w 53"/>
                <a:gd name="T7" fmla="*/ 5 h 94"/>
                <a:gd name="T8" fmla="*/ 51 w 53"/>
                <a:gd name="T9" fmla="*/ 5 h 94"/>
                <a:gd name="T10" fmla="*/ 44 w 53"/>
                <a:gd name="T11" fmla="*/ 18 h 94"/>
                <a:gd name="T12" fmla="*/ 34 w 53"/>
                <a:gd name="T13" fmla="*/ 25 h 94"/>
                <a:gd name="T14" fmla="*/ 19 w 53"/>
                <a:gd name="T15" fmla="*/ 49 h 94"/>
                <a:gd name="T16" fmla="*/ 20 w 53"/>
                <a:gd name="T17" fmla="*/ 74 h 94"/>
                <a:gd name="T18" fmla="*/ 20 w 53"/>
                <a:gd name="T19" fmla="*/ 92 h 94"/>
                <a:gd name="T20" fmla="*/ 6 w 53"/>
                <a:gd name="T21" fmla="*/ 84 h 94"/>
                <a:gd name="T22" fmla="*/ 2 w 53"/>
                <a:gd name="T23" fmla="*/ 7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 h="94">
                  <a:moveTo>
                    <a:pt x="2" y="74"/>
                  </a:moveTo>
                  <a:cubicBezTo>
                    <a:pt x="1" y="67"/>
                    <a:pt x="0" y="60"/>
                    <a:pt x="1" y="55"/>
                  </a:cubicBezTo>
                  <a:cubicBezTo>
                    <a:pt x="2" y="43"/>
                    <a:pt x="6" y="28"/>
                    <a:pt x="14" y="20"/>
                  </a:cubicBezTo>
                  <a:cubicBezTo>
                    <a:pt x="20" y="14"/>
                    <a:pt x="26" y="9"/>
                    <a:pt x="33" y="5"/>
                  </a:cubicBezTo>
                  <a:cubicBezTo>
                    <a:pt x="38" y="3"/>
                    <a:pt x="47" y="0"/>
                    <a:pt x="51" y="5"/>
                  </a:cubicBezTo>
                  <a:cubicBezTo>
                    <a:pt x="53" y="9"/>
                    <a:pt x="46" y="16"/>
                    <a:pt x="44" y="18"/>
                  </a:cubicBezTo>
                  <a:cubicBezTo>
                    <a:pt x="41" y="21"/>
                    <a:pt x="37" y="23"/>
                    <a:pt x="34" y="25"/>
                  </a:cubicBezTo>
                  <a:cubicBezTo>
                    <a:pt x="26" y="31"/>
                    <a:pt x="21" y="39"/>
                    <a:pt x="19" y="49"/>
                  </a:cubicBezTo>
                  <a:cubicBezTo>
                    <a:pt x="17" y="57"/>
                    <a:pt x="18" y="66"/>
                    <a:pt x="20" y="74"/>
                  </a:cubicBezTo>
                  <a:cubicBezTo>
                    <a:pt x="21" y="77"/>
                    <a:pt x="25" y="90"/>
                    <a:pt x="20" y="92"/>
                  </a:cubicBezTo>
                  <a:cubicBezTo>
                    <a:pt x="15" y="94"/>
                    <a:pt x="8" y="87"/>
                    <a:pt x="6" y="84"/>
                  </a:cubicBezTo>
                  <a:cubicBezTo>
                    <a:pt x="5" y="81"/>
                    <a:pt x="3" y="77"/>
                    <a:pt x="2" y="7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0" name="Freeform 107"/>
            <p:cNvSpPr>
              <a:spLocks/>
            </p:cNvSpPr>
            <p:nvPr/>
          </p:nvSpPr>
          <p:spPr bwMode="auto">
            <a:xfrm>
              <a:off x="166688" y="1022350"/>
              <a:ext cx="441325" cy="788988"/>
            </a:xfrm>
            <a:custGeom>
              <a:avLst/>
              <a:gdLst>
                <a:gd name="T0" fmla="*/ 2 w 53"/>
                <a:gd name="T1" fmla="*/ 74 h 94"/>
                <a:gd name="T2" fmla="*/ 0 w 53"/>
                <a:gd name="T3" fmla="*/ 55 h 94"/>
                <a:gd name="T4" fmla="*/ 14 w 53"/>
                <a:gd name="T5" fmla="*/ 20 h 94"/>
                <a:gd name="T6" fmla="*/ 32 w 53"/>
                <a:gd name="T7" fmla="*/ 6 h 94"/>
                <a:gd name="T8" fmla="*/ 50 w 53"/>
                <a:gd name="T9" fmla="*/ 6 h 94"/>
                <a:gd name="T10" fmla="*/ 43 w 53"/>
                <a:gd name="T11" fmla="*/ 18 h 94"/>
                <a:gd name="T12" fmla="*/ 34 w 53"/>
                <a:gd name="T13" fmla="*/ 26 h 94"/>
                <a:gd name="T14" fmla="*/ 18 w 53"/>
                <a:gd name="T15" fmla="*/ 49 h 94"/>
                <a:gd name="T16" fmla="*/ 19 w 53"/>
                <a:gd name="T17" fmla="*/ 74 h 94"/>
                <a:gd name="T18" fmla="*/ 19 w 53"/>
                <a:gd name="T19" fmla="*/ 93 h 94"/>
                <a:gd name="T20" fmla="*/ 6 w 53"/>
                <a:gd name="T21" fmla="*/ 85 h 94"/>
                <a:gd name="T22" fmla="*/ 2 w 53"/>
                <a:gd name="T23" fmla="*/ 7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 h="94">
                  <a:moveTo>
                    <a:pt x="2" y="74"/>
                  </a:moveTo>
                  <a:cubicBezTo>
                    <a:pt x="0" y="68"/>
                    <a:pt x="0" y="61"/>
                    <a:pt x="0" y="55"/>
                  </a:cubicBezTo>
                  <a:cubicBezTo>
                    <a:pt x="1" y="43"/>
                    <a:pt x="6" y="29"/>
                    <a:pt x="14" y="20"/>
                  </a:cubicBezTo>
                  <a:cubicBezTo>
                    <a:pt x="19" y="15"/>
                    <a:pt x="25" y="9"/>
                    <a:pt x="32" y="6"/>
                  </a:cubicBezTo>
                  <a:cubicBezTo>
                    <a:pt x="37" y="4"/>
                    <a:pt x="47" y="0"/>
                    <a:pt x="50" y="6"/>
                  </a:cubicBezTo>
                  <a:cubicBezTo>
                    <a:pt x="53" y="9"/>
                    <a:pt x="45" y="17"/>
                    <a:pt x="43" y="18"/>
                  </a:cubicBezTo>
                  <a:cubicBezTo>
                    <a:pt x="40" y="21"/>
                    <a:pt x="37" y="23"/>
                    <a:pt x="34" y="26"/>
                  </a:cubicBezTo>
                  <a:cubicBezTo>
                    <a:pt x="26" y="32"/>
                    <a:pt x="21" y="40"/>
                    <a:pt x="18" y="49"/>
                  </a:cubicBezTo>
                  <a:cubicBezTo>
                    <a:pt x="16" y="58"/>
                    <a:pt x="17" y="66"/>
                    <a:pt x="19" y="74"/>
                  </a:cubicBezTo>
                  <a:cubicBezTo>
                    <a:pt x="20" y="78"/>
                    <a:pt x="24" y="91"/>
                    <a:pt x="19" y="93"/>
                  </a:cubicBezTo>
                  <a:cubicBezTo>
                    <a:pt x="14" y="94"/>
                    <a:pt x="8" y="88"/>
                    <a:pt x="6" y="85"/>
                  </a:cubicBezTo>
                  <a:cubicBezTo>
                    <a:pt x="4" y="82"/>
                    <a:pt x="3" y="78"/>
                    <a:pt x="2" y="7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1" name="Freeform 108"/>
            <p:cNvSpPr>
              <a:spLocks/>
            </p:cNvSpPr>
            <p:nvPr/>
          </p:nvSpPr>
          <p:spPr bwMode="auto">
            <a:xfrm>
              <a:off x="92075" y="938213"/>
              <a:ext cx="508000" cy="863600"/>
            </a:xfrm>
            <a:custGeom>
              <a:avLst/>
              <a:gdLst>
                <a:gd name="T0" fmla="*/ 7 w 61"/>
                <a:gd name="T1" fmla="*/ 79 h 103"/>
                <a:gd name="T2" fmla="*/ 13 w 61"/>
                <a:gd name="T3" fmla="*/ 32 h 103"/>
                <a:gd name="T4" fmla="*/ 54 w 61"/>
                <a:gd name="T5" fmla="*/ 11 h 103"/>
                <a:gd name="T6" fmla="*/ 37 w 61"/>
                <a:gd name="T7" fmla="*/ 30 h 103"/>
                <a:gd name="T8" fmla="*/ 22 w 61"/>
                <a:gd name="T9" fmla="*/ 73 h 103"/>
                <a:gd name="T10" fmla="*/ 26 w 61"/>
                <a:gd name="T11" fmla="*/ 90 h 103"/>
                <a:gd name="T12" fmla="*/ 13 w 61"/>
                <a:gd name="T13" fmla="*/ 92 h 103"/>
                <a:gd name="T14" fmla="*/ 7 w 61"/>
                <a:gd name="T15" fmla="*/ 79 h 103"/>
                <a:gd name="T16" fmla="*/ 6 w 61"/>
                <a:gd name="T17" fmla="*/ 79 h 103"/>
                <a:gd name="T18" fmla="*/ 26 w 61"/>
                <a:gd name="T19" fmla="*/ 96 h 103"/>
                <a:gd name="T20" fmla="*/ 22 w 61"/>
                <a:gd name="T21" fmla="*/ 66 h 103"/>
                <a:gd name="T22" fmla="*/ 50 w 61"/>
                <a:gd name="T23" fmla="*/ 21 h 103"/>
                <a:gd name="T24" fmla="*/ 40 w 61"/>
                <a:gd name="T25" fmla="*/ 9 h 103"/>
                <a:gd name="T26" fmla="*/ 6 w 61"/>
                <a:gd name="T27" fmla="*/ 79 h 103"/>
                <a:gd name="T28" fmla="*/ 7 w 61"/>
                <a:gd name="T29" fmla="*/ 79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1" h="103">
                  <a:moveTo>
                    <a:pt x="7" y="79"/>
                  </a:moveTo>
                  <a:cubicBezTo>
                    <a:pt x="4" y="62"/>
                    <a:pt x="6" y="47"/>
                    <a:pt x="13" y="32"/>
                  </a:cubicBezTo>
                  <a:cubicBezTo>
                    <a:pt x="18" y="23"/>
                    <a:pt x="42" y="0"/>
                    <a:pt x="54" y="11"/>
                  </a:cubicBezTo>
                  <a:cubicBezTo>
                    <a:pt x="60" y="15"/>
                    <a:pt x="40" y="29"/>
                    <a:pt x="37" y="30"/>
                  </a:cubicBezTo>
                  <a:cubicBezTo>
                    <a:pt x="24" y="41"/>
                    <a:pt x="20" y="57"/>
                    <a:pt x="22" y="73"/>
                  </a:cubicBezTo>
                  <a:cubicBezTo>
                    <a:pt x="23" y="79"/>
                    <a:pt x="25" y="84"/>
                    <a:pt x="26" y="90"/>
                  </a:cubicBezTo>
                  <a:cubicBezTo>
                    <a:pt x="26" y="98"/>
                    <a:pt x="17" y="95"/>
                    <a:pt x="13" y="92"/>
                  </a:cubicBezTo>
                  <a:cubicBezTo>
                    <a:pt x="10" y="89"/>
                    <a:pt x="8" y="83"/>
                    <a:pt x="7" y="79"/>
                  </a:cubicBezTo>
                  <a:cubicBezTo>
                    <a:pt x="7" y="78"/>
                    <a:pt x="6" y="79"/>
                    <a:pt x="6" y="79"/>
                  </a:cubicBezTo>
                  <a:cubicBezTo>
                    <a:pt x="8" y="86"/>
                    <a:pt x="16" y="103"/>
                    <a:pt x="26" y="96"/>
                  </a:cubicBezTo>
                  <a:cubicBezTo>
                    <a:pt x="30" y="92"/>
                    <a:pt x="23" y="70"/>
                    <a:pt x="22" y="66"/>
                  </a:cubicBezTo>
                  <a:cubicBezTo>
                    <a:pt x="19" y="44"/>
                    <a:pt x="37" y="34"/>
                    <a:pt x="50" y="21"/>
                  </a:cubicBezTo>
                  <a:cubicBezTo>
                    <a:pt x="61" y="10"/>
                    <a:pt x="50" y="4"/>
                    <a:pt x="40" y="9"/>
                  </a:cubicBezTo>
                  <a:cubicBezTo>
                    <a:pt x="12" y="21"/>
                    <a:pt x="0" y="50"/>
                    <a:pt x="6" y="79"/>
                  </a:cubicBezTo>
                  <a:cubicBezTo>
                    <a:pt x="6" y="79"/>
                    <a:pt x="7" y="79"/>
                    <a:pt x="7" y="79"/>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2" name="Oval 109"/>
            <p:cNvSpPr>
              <a:spLocks noChangeArrowheads="1"/>
            </p:cNvSpPr>
            <p:nvPr/>
          </p:nvSpPr>
          <p:spPr bwMode="auto">
            <a:xfrm>
              <a:off x="684213" y="922338"/>
              <a:ext cx="149225" cy="1508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3" name="Oval 110"/>
            <p:cNvSpPr>
              <a:spLocks noChangeArrowheads="1"/>
            </p:cNvSpPr>
            <p:nvPr/>
          </p:nvSpPr>
          <p:spPr bwMode="auto">
            <a:xfrm>
              <a:off x="708025" y="963613"/>
              <a:ext cx="142875" cy="1428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4" name="Freeform 111"/>
            <p:cNvSpPr>
              <a:spLocks/>
            </p:cNvSpPr>
            <p:nvPr/>
          </p:nvSpPr>
          <p:spPr bwMode="auto">
            <a:xfrm>
              <a:off x="674688" y="896938"/>
              <a:ext cx="168275" cy="201613"/>
            </a:xfrm>
            <a:custGeom>
              <a:avLst/>
              <a:gdLst>
                <a:gd name="T0" fmla="*/ 18 w 20"/>
                <a:gd name="T1" fmla="*/ 12 h 24"/>
                <a:gd name="T2" fmla="*/ 9 w 20"/>
                <a:gd name="T3" fmla="*/ 21 h 24"/>
                <a:gd name="T4" fmla="*/ 2 w 20"/>
                <a:gd name="T5" fmla="*/ 12 h 24"/>
                <a:gd name="T6" fmla="*/ 12 w 20"/>
                <a:gd name="T7" fmla="*/ 4 h 24"/>
                <a:gd name="T8" fmla="*/ 18 w 20"/>
                <a:gd name="T9" fmla="*/ 12 h 24"/>
                <a:gd name="T10" fmla="*/ 20 w 20"/>
                <a:gd name="T11" fmla="*/ 12 h 24"/>
                <a:gd name="T12" fmla="*/ 1 w 20"/>
                <a:gd name="T13" fmla="*/ 12 h 24"/>
                <a:gd name="T14" fmla="*/ 20 w 20"/>
                <a:gd name="T15" fmla="*/ 12 h 24"/>
                <a:gd name="T16" fmla="*/ 18 w 20"/>
                <a:gd name="T17"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24">
                  <a:moveTo>
                    <a:pt x="18" y="12"/>
                  </a:moveTo>
                  <a:cubicBezTo>
                    <a:pt x="18" y="17"/>
                    <a:pt x="14" y="22"/>
                    <a:pt x="9" y="21"/>
                  </a:cubicBezTo>
                  <a:cubicBezTo>
                    <a:pt x="5" y="20"/>
                    <a:pt x="2" y="16"/>
                    <a:pt x="2" y="12"/>
                  </a:cubicBezTo>
                  <a:cubicBezTo>
                    <a:pt x="2" y="7"/>
                    <a:pt x="7" y="3"/>
                    <a:pt x="12" y="4"/>
                  </a:cubicBezTo>
                  <a:cubicBezTo>
                    <a:pt x="16" y="5"/>
                    <a:pt x="18" y="8"/>
                    <a:pt x="18" y="12"/>
                  </a:cubicBezTo>
                  <a:cubicBezTo>
                    <a:pt x="18" y="12"/>
                    <a:pt x="20" y="12"/>
                    <a:pt x="20" y="12"/>
                  </a:cubicBezTo>
                  <a:cubicBezTo>
                    <a:pt x="19" y="0"/>
                    <a:pt x="1" y="1"/>
                    <a:pt x="1" y="12"/>
                  </a:cubicBezTo>
                  <a:cubicBezTo>
                    <a:pt x="0" y="24"/>
                    <a:pt x="19" y="23"/>
                    <a:pt x="20" y="12"/>
                  </a:cubicBezTo>
                  <a:cubicBezTo>
                    <a:pt x="20" y="12"/>
                    <a:pt x="18" y="12"/>
                    <a:pt x="18" y="1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5" name="Oval 112"/>
            <p:cNvSpPr>
              <a:spLocks noChangeArrowheads="1"/>
            </p:cNvSpPr>
            <p:nvPr/>
          </p:nvSpPr>
          <p:spPr bwMode="auto">
            <a:xfrm>
              <a:off x="1201738" y="2430463"/>
              <a:ext cx="1008063" cy="10144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6" name="Oval 113"/>
            <p:cNvSpPr>
              <a:spLocks noChangeArrowheads="1"/>
            </p:cNvSpPr>
            <p:nvPr/>
          </p:nvSpPr>
          <p:spPr bwMode="auto">
            <a:xfrm>
              <a:off x="1258888" y="2489200"/>
              <a:ext cx="1001713" cy="1006475"/>
            </a:xfrm>
            <a:prstGeom prst="ellipse">
              <a:avLst/>
            </a:prstGeom>
            <a:solidFill>
              <a:srgbClr val="A8CA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7" name="Freeform 114"/>
            <p:cNvSpPr>
              <a:spLocks/>
            </p:cNvSpPr>
            <p:nvPr/>
          </p:nvSpPr>
          <p:spPr bwMode="auto">
            <a:xfrm>
              <a:off x="1184275" y="2271713"/>
              <a:ext cx="1025525" cy="1223963"/>
            </a:xfrm>
            <a:custGeom>
              <a:avLst/>
              <a:gdLst>
                <a:gd name="T0" fmla="*/ 122 w 123"/>
                <a:gd name="T1" fmla="*/ 79 h 146"/>
                <a:gd name="T2" fmla="*/ 52 w 123"/>
                <a:gd name="T3" fmla="*/ 138 h 146"/>
                <a:gd name="T4" fmla="*/ 3 w 123"/>
                <a:gd name="T5" fmla="*/ 79 h 146"/>
                <a:gd name="T6" fmla="*/ 73 w 123"/>
                <a:gd name="T7" fmla="*/ 20 h 146"/>
                <a:gd name="T8" fmla="*/ 122 w 123"/>
                <a:gd name="T9" fmla="*/ 79 h 146"/>
                <a:gd name="T10" fmla="*/ 123 w 123"/>
                <a:gd name="T11" fmla="*/ 79 h 146"/>
                <a:gd name="T12" fmla="*/ 2 w 123"/>
                <a:gd name="T13" fmla="*/ 79 h 146"/>
                <a:gd name="T14" fmla="*/ 73 w 123"/>
                <a:gd name="T15" fmla="*/ 139 h 146"/>
                <a:gd name="T16" fmla="*/ 123 w 123"/>
                <a:gd name="T17" fmla="*/ 79 h 146"/>
                <a:gd name="T18" fmla="*/ 122 w 123"/>
                <a:gd name="T19" fmla="*/ 79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3" h="146">
                  <a:moveTo>
                    <a:pt x="122" y="79"/>
                  </a:moveTo>
                  <a:cubicBezTo>
                    <a:pt x="120" y="116"/>
                    <a:pt x="91" y="144"/>
                    <a:pt x="52" y="138"/>
                  </a:cubicBezTo>
                  <a:cubicBezTo>
                    <a:pt x="23" y="134"/>
                    <a:pt x="4" y="107"/>
                    <a:pt x="3" y="79"/>
                  </a:cubicBezTo>
                  <a:cubicBezTo>
                    <a:pt x="1" y="42"/>
                    <a:pt x="37" y="15"/>
                    <a:pt x="73" y="20"/>
                  </a:cubicBezTo>
                  <a:cubicBezTo>
                    <a:pt x="102" y="24"/>
                    <a:pt x="121" y="52"/>
                    <a:pt x="122" y="79"/>
                  </a:cubicBezTo>
                  <a:cubicBezTo>
                    <a:pt x="122" y="79"/>
                    <a:pt x="123" y="79"/>
                    <a:pt x="123" y="79"/>
                  </a:cubicBezTo>
                  <a:cubicBezTo>
                    <a:pt x="120" y="0"/>
                    <a:pt x="5" y="1"/>
                    <a:pt x="2" y="79"/>
                  </a:cubicBezTo>
                  <a:cubicBezTo>
                    <a:pt x="0" y="116"/>
                    <a:pt x="38" y="146"/>
                    <a:pt x="73" y="139"/>
                  </a:cubicBezTo>
                  <a:cubicBezTo>
                    <a:pt x="102" y="132"/>
                    <a:pt x="122" y="109"/>
                    <a:pt x="123" y="79"/>
                  </a:cubicBezTo>
                  <a:cubicBezTo>
                    <a:pt x="123" y="79"/>
                    <a:pt x="122" y="79"/>
                    <a:pt x="122" y="79"/>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8" name="Freeform 115"/>
            <p:cNvSpPr>
              <a:spLocks/>
            </p:cNvSpPr>
            <p:nvPr/>
          </p:nvSpPr>
          <p:spPr bwMode="auto">
            <a:xfrm>
              <a:off x="1292225" y="2565400"/>
              <a:ext cx="334963" cy="603250"/>
            </a:xfrm>
            <a:custGeom>
              <a:avLst/>
              <a:gdLst>
                <a:gd name="T0" fmla="*/ 1 w 40"/>
                <a:gd name="T1" fmla="*/ 57 h 72"/>
                <a:gd name="T2" fmla="*/ 0 w 40"/>
                <a:gd name="T3" fmla="*/ 42 h 72"/>
                <a:gd name="T4" fmla="*/ 11 w 40"/>
                <a:gd name="T5" fmla="*/ 16 h 72"/>
                <a:gd name="T6" fmla="*/ 25 w 40"/>
                <a:gd name="T7" fmla="*/ 5 h 72"/>
                <a:gd name="T8" fmla="*/ 38 w 40"/>
                <a:gd name="T9" fmla="*/ 5 h 72"/>
                <a:gd name="T10" fmla="*/ 33 w 40"/>
                <a:gd name="T11" fmla="*/ 14 h 72"/>
                <a:gd name="T12" fmla="*/ 26 w 40"/>
                <a:gd name="T13" fmla="*/ 20 h 72"/>
                <a:gd name="T14" fmla="*/ 14 w 40"/>
                <a:gd name="T15" fmla="*/ 38 h 72"/>
                <a:gd name="T16" fmla="*/ 15 w 40"/>
                <a:gd name="T17" fmla="*/ 57 h 72"/>
                <a:gd name="T18" fmla="*/ 15 w 40"/>
                <a:gd name="T19" fmla="*/ 71 h 72"/>
                <a:gd name="T20" fmla="*/ 5 w 40"/>
                <a:gd name="T21" fmla="*/ 65 h 72"/>
                <a:gd name="T22" fmla="*/ 1 w 40"/>
                <a:gd name="T23" fmla="*/ 57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 h="72">
                  <a:moveTo>
                    <a:pt x="1" y="57"/>
                  </a:moveTo>
                  <a:cubicBezTo>
                    <a:pt x="0" y="52"/>
                    <a:pt x="0" y="47"/>
                    <a:pt x="0" y="42"/>
                  </a:cubicBezTo>
                  <a:cubicBezTo>
                    <a:pt x="1" y="34"/>
                    <a:pt x="4" y="23"/>
                    <a:pt x="11" y="16"/>
                  </a:cubicBezTo>
                  <a:cubicBezTo>
                    <a:pt x="15" y="12"/>
                    <a:pt x="19" y="8"/>
                    <a:pt x="25" y="5"/>
                  </a:cubicBezTo>
                  <a:cubicBezTo>
                    <a:pt x="28" y="3"/>
                    <a:pt x="35" y="0"/>
                    <a:pt x="38" y="5"/>
                  </a:cubicBezTo>
                  <a:cubicBezTo>
                    <a:pt x="40" y="8"/>
                    <a:pt x="35" y="13"/>
                    <a:pt x="33" y="14"/>
                  </a:cubicBezTo>
                  <a:cubicBezTo>
                    <a:pt x="31" y="16"/>
                    <a:pt x="28" y="18"/>
                    <a:pt x="26" y="20"/>
                  </a:cubicBezTo>
                  <a:cubicBezTo>
                    <a:pt x="20" y="25"/>
                    <a:pt x="16" y="31"/>
                    <a:pt x="14" y="38"/>
                  </a:cubicBezTo>
                  <a:cubicBezTo>
                    <a:pt x="12" y="44"/>
                    <a:pt x="13" y="51"/>
                    <a:pt x="15" y="57"/>
                  </a:cubicBezTo>
                  <a:cubicBezTo>
                    <a:pt x="16" y="60"/>
                    <a:pt x="18" y="70"/>
                    <a:pt x="15" y="71"/>
                  </a:cubicBezTo>
                  <a:cubicBezTo>
                    <a:pt x="11" y="72"/>
                    <a:pt x="6" y="68"/>
                    <a:pt x="5" y="65"/>
                  </a:cubicBezTo>
                  <a:cubicBezTo>
                    <a:pt x="3" y="63"/>
                    <a:pt x="2" y="60"/>
                    <a:pt x="1" y="5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9" name="Freeform 116"/>
            <p:cNvSpPr>
              <a:spLocks/>
            </p:cNvSpPr>
            <p:nvPr/>
          </p:nvSpPr>
          <p:spPr bwMode="auto">
            <a:xfrm>
              <a:off x="1317625" y="2606675"/>
              <a:ext cx="342900" cy="603250"/>
            </a:xfrm>
            <a:custGeom>
              <a:avLst/>
              <a:gdLst>
                <a:gd name="T0" fmla="*/ 2 w 41"/>
                <a:gd name="T1" fmla="*/ 56 h 72"/>
                <a:gd name="T2" fmla="*/ 1 w 41"/>
                <a:gd name="T3" fmla="*/ 42 h 72"/>
                <a:gd name="T4" fmla="*/ 11 w 41"/>
                <a:gd name="T5" fmla="*/ 15 h 72"/>
                <a:gd name="T6" fmla="*/ 25 w 41"/>
                <a:gd name="T7" fmla="*/ 4 h 72"/>
                <a:gd name="T8" fmla="*/ 39 w 41"/>
                <a:gd name="T9" fmla="*/ 4 h 72"/>
                <a:gd name="T10" fmla="*/ 34 w 41"/>
                <a:gd name="T11" fmla="*/ 14 h 72"/>
                <a:gd name="T12" fmla="*/ 26 w 41"/>
                <a:gd name="T13" fmla="*/ 19 h 72"/>
                <a:gd name="T14" fmla="*/ 14 w 41"/>
                <a:gd name="T15" fmla="*/ 37 h 72"/>
                <a:gd name="T16" fmla="*/ 15 w 41"/>
                <a:gd name="T17" fmla="*/ 57 h 72"/>
                <a:gd name="T18" fmla="*/ 15 w 41"/>
                <a:gd name="T19" fmla="*/ 70 h 72"/>
                <a:gd name="T20" fmla="*/ 5 w 41"/>
                <a:gd name="T21" fmla="*/ 64 h 72"/>
                <a:gd name="T22" fmla="*/ 2 w 41"/>
                <a:gd name="T23" fmla="*/ 5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 h="72">
                  <a:moveTo>
                    <a:pt x="2" y="56"/>
                  </a:moveTo>
                  <a:cubicBezTo>
                    <a:pt x="1" y="51"/>
                    <a:pt x="0" y="46"/>
                    <a:pt x="1" y="42"/>
                  </a:cubicBezTo>
                  <a:cubicBezTo>
                    <a:pt x="1" y="33"/>
                    <a:pt x="5" y="22"/>
                    <a:pt x="11" y="15"/>
                  </a:cubicBezTo>
                  <a:cubicBezTo>
                    <a:pt x="15" y="11"/>
                    <a:pt x="20" y="7"/>
                    <a:pt x="25" y="4"/>
                  </a:cubicBezTo>
                  <a:cubicBezTo>
                    <a:pt x="29" y="2"/>
                    <a:pt x="36" y="0"/>
                    <a:pt x="39" y="4"/>
                  </a:cubicBezTo>
                  <a:cubicBezTo>
                    <a:pt x="41" y="7"/>
                    <a:pt x="35" y="12"/>
                    <a:pt x="34" y="14"/>
                  </a:cubicBezTo>
                  <a:cubicBezTo>
                    <a:pt x="31" y="16"/>
                    <a:pt x="29" y="17"/>
                    <a:pt x="26" y="19"/>
                  </a:cubicBezTo>
                  <a:cubicBezTo>
                    <a:pt x="20" y="24"/>
                    <a:pt x="16" y="30"/>
                    <a:pt x="14" y="37"/>
                  </a:cubicBezTo>
                  <a:cubicBezTo>
                    <a:pt x="13" y="44"/>
                    <a:pt x="13" y="50"/>
                    <a:pt x="15" y="57"/>
                  </a:cubicBezTo>
                  <a:cubicBezTo>
                    <a:pt x="16" y="59"/>
                    <a:pt x="19" y="69"/>
                    <a:pt x="15" y="70"/>
                  </a:cubicBezTo>
                  <a:cubicBezTo>
                    <a:pt x="11" y="72"/>
                    <a:pt x="7" y="67"/>
                    <a:pt x="5" y="64"/>
                  </a:cubicBezTo>
                  <a:cubicBezTo>
                    <a:pt x="4" y="62"/>
                    <a:pt x="3" y="59"/>
                    <a:pt x="2" y="5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80" name="Freeform 117"/>
            <p:cNvSpPr>
              <a:spLocks/>
            </p:cNvSpPr>
            <p:nvPr/>
          </p:nvSpPr>
          <p:spPr bwMode="auto">
            <a:xfrm>
              <a:off x="1258888" y="2540000"/>
              <a:ext cx="401638" cy="661988"/>
            </a:xfrm>
            <a:custGeom>
              <a:avLst/>
              <a:gdLst>
                <a:gd name="T0" fmla="*/ 6 w 48"/>
                <a:gd name="T1" fmla="*/ 60 h 79"/>
                <a:gd name="T2" fmla="*/ 11 w 48"/>
                <a:gd name="T3" fmla="*/ 25 h 79"/>
                <a:gd name="T4" fmla="*/ 42 w 48"/>
                <a:gd name="T5" fmla="*/ 8 h 79"/>
                <a:gd name="T6" fmla="*/ 29 w 48"/>
                <a:gd name="T7" fmla="*/ 23 h 79"/>
                <a:gd name="T8" fmla="*/ 17 w 48"/>
                <a:gd name="T9" fmla="*/ 56 h 79"/>
                <a:gd name="T10" fmla="*/ 20 w 48"/>
                <a:gd name="T11" fmla="*/ 69 h 79"/>
                <a:gd name="T12" fmla="*/ 11 w 48"/>
                <a:gd name="T13" fmla="*/ 70 h 79"/>
                <a:gd name="T14" fmla="*/ 6 w 48"/>
                <a:gd name="T15" fmla="*/ 60 h 79"/>
                <a:gd name="T16" fmla="*/ 5 w 48"/>
                <a:gd name="T17" fmla="*/ 60 h 79"/>
                <a:gd name="T18" fmla="*/ 20 w 48"/>
                <a:gd name="T19" fmla="*/ 73 h 79"/>
                <a:gd name="T20" fmla="*/ 18 w 48"/>
                <a:gd name="T21" fmla="*/ 51 h 79"/>
                <a:gd name="T22" fmla="*/ 39 w 48"/>
                <a:gd name="T23" fmla="*/ 16 h 79"/>
                <a:gd name="T24" fmla="*/ 31 w 48"/>
                <a:gd name="T25" fmla="*/ 7 h 79"/>
                <a:gd name="T26" fmla="*/ 5 w 48"/>
                <a:gd name="T27" fmla="*/ 60 h 79"/>
                <a:gd name="T28" fmla="*/ 6 w 48"/>
                <a:gd name="T29" fmla="*/ 6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 h="79">
                  <a:moveTo>
                    <a:pt x="6" y="60"/>
                  </a:moveTo>
                  <a:cubicBezTo>
                    <a:pt x="3" y="48"/>
                    <a:pt x="5" y="36"/>
                    <a:pt x="11" y="25"/>
                  </a:cubicBezTo>
                  <a:cubicBezTo>
                    <a:pt x="15" y="17"/>
                    <a:pt x="32" y="0"/>
                    <a:pt x="42" y="8"/>
                  </a:cubicBezTo>
                  <a:cubicBezTo>
                    <a:pt x="46" y="12"/>
                    <a:pt x="31" y="22"/>
                    <a:pt x="29" y="23"/>
                  </a:cubicBezTo>
                  <a:cubicBezTo>
                    <a:pt x="19" y="31"/>
                    <a:pt x="16" y="43"/>
                    <a:pt x="17" y="56"/>
                  </a:cubicBezTo>
                  <a:cubicBezTo>
                    <a:pt x="18" y="60"/>
                    <a:pt x="19" y="65"/>
                    <a:pt x="20" y="69"/>
                  </a:cubicBezTo>
                  <a:cubicBezTo>
                    <a:pt x="21" y="75"/>
                    <a:pt x="13" y="73"/>
                    <a:pt x="11" y="70"/>
                  </a:cubicBezTo>
                  <a:cubicBezTo>
                    <a:pt x="8" y="68"/>
                    <a:pt x="7" y="63"/>
                    <a:pt x="6" y="60"/>
                  </a:cubicBezTo>
                  <a:cubicBezTo>
                    <a:pt x="6" y="60"/>
                    <a:pt x="5" y="60"/>
                    <a:pt x="5" y="60"/>
                  </a:cubicBezTo>
                  <a:cubicBezTo>
                    <a:pt x="7" y="66"/>
                    <a:pt x="13" y="79"/>
                    <a:pt x="20" y="73"/>
                  </a:cubicBezTo>
                  <a:cubicBezTo>
                    <a:pt x="24" y="70"/>
                    <a:pt x="18" y="54"/>
                    <a:pt x="18" y="51"/>
                  </a:cubicBezTo>
                  <a:cubicBezTo>
                    <a:pt x="16" y="34"/>
                    <a:pt x="29" y="26"/>
                    <a:pt x="39" y="16"/>
                  </a:cubicBezTo>
                  <a:cubicBezTo>
                    <a:pt x="48" y="8"/>
                    <a:pt x="39" y="3"/>
                    <a:pt x="31" y="7"/>
                  </a:cubicBezTo>
                  <a:cubicBezTo>
                    <a:pt x="10" y="16"/>
                    <a:pt x="0" y="38"/>
                    <a:pt x="5" y="60"/>
                  </a:cubicBezTo>
                  <a:cubicBezTo>
                    <a:pt x="5" y="60"/>
                    <a:pt x="6" y="60"/>
                    <a:pt x="6" y="60"/>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84" name="Oval 121"/>
            <p:cNvSpPr>
              <a:spLocks noChangeArrowheads="1"/>
            </p:cNvSpPr>
            <p:nvPr/>
          </p:nvSpPr>
          <p:spPr bwMode="auto">
            <a:xfrm>
              <a:off x="1535113" y="0"/>
              <a:ext cx="700088" cy="7032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85" name="Oval 122"/>
            <p:cNvSpPr>
              <a:spLocks noChangeArrowheads="1"/>
            </p:cNvSpPr>
            <p:nvPr/>
          </p:nvSpPr>
          <p:spPr bwMode="auto">
            <a:xfrm>
              <a:off x="1576388" y="41275"/>
              <a:ext cx="700088" cy="7048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86" name="Freeform 123"/>
            <p:cNvSpPr>
              <a:spLocks/>
            </p:cNvSpPr>
            <p:nvPr/>
          </p:nvSpPr>
          <p:spPr bwMode="auto">
            <a:xfrm>
              <a:off x="1509713" y="-109538"/>
              <a:ext cx="733425" cy="922338"/>
            </a:xfrm>
            <a:custGeom>
              <a:avLst/>
              <a:gdLst>
                <a:gd name="T0" fmla="*/ 86 w 88"/>
                <a:gd name="T1" fmla="*/ 55 h 110"/>
                <a:gd name="T2" fmla="*/ 37 w 88"/>
                <a:gd name="T3" fmla="*/ 96 h 110"/>
                <a:gd name="T4" fmla="*/ 4 w 88"/>
                <a:gd name="T5" fmla="*/ 55 h 110"/>
                <a:gd name="T6" fmla="*/ 54 w 88"/>
                <a:gd name="T7" fmla="*/ 14 h 110"/>
                <a:gd name="T8" fmla="*/ 86 w 88"/>
                <a:gd name="T9" fmla="*/ 55 h 110"/>
                <a:gd name="T10" fmla="*/ 88 w 88"/>
                <a:gd name="T11" fmla="*/ 55 h 110"/>
                <a:gd name="T12" fmla="*/ 3 w 88"/>
                <a:gd name="T13" fmla="*/ 55 h 110"/>
                <a:gd name="T14" fmla="*/ 88 w 88"/>
                <a:gd name="T15" fmla="*/ 55 h 110"/>
                <a:gd name="T16" fmla="*/ 86 w 88"/>
                <a:gd name="T17" fmla="*/ 55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 h="110">
                  <a:moveTo>
                    <a:pt x="86" y="55"/>
                  </a:moveTo>
                  <a:cubicBezTo>
                    <a:pt x="85" y="81"/>
                    <a:pt x="65" y="100"/>
                    <a:pt x="37" y="96"/>
                  </a:cubicBezTo>
                  <a:cubicBezTo>
                    <a:pt x="17" y="93"/>
                    <a:pt x="5" y="73"/>
                    <a:pt x="4" y="55"/>
                  </a:cubicBezTo>
                  <a:cubicBezTo>
                    <a:pt x="2" y="28"/>
                    <a:pt x="29" y="10"/>
                    <a:pt x="54" y="14"/>
                  </a:cubicBezTo>
                  <a:cubicBezTo>
                    <a:pt x="73" y="17"/>
                    <a:pt x="85" y="36"/>
                    <a:pt x="86" y="55"/>
                  </a:cubicBezTo>
                  <a:cubicBezTo>
                    <a:pt x="86" y="55"/>
                    <a:pt x="88" y="55"/>
                    <a:pt x="88" y="55"/>
                  </a:cubicBezTo>
                  <a:cubicBezTo>
                    <a:pt x="85" y="0"/>
                    <a:pt x="5" y="1"/>
                    <a:pt x="3" y="55"/>
                  </a:cubicBezTo>
                  <a:cubicBezTo>
                    <a:pt x="0" y="110"/>
                    <a:pt x="85" y="109"/>
                    <a:pt x="88" y="55"/>
                  </a:cubicBezTo>
                  <a:cubicBezTo>
                    <a:pt x="88" y="55"/>
                    <a:pt x="86" y="55"/>
                    <a:pt x="86" y="55"/>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87" name="Freeform 124"/>
            <p:cNvSpPr>
              <a:spLocks/>
            </p:cNvSpPr>
            <p:nvPr/>
          </p:nvSpPr>
          <p:spPr bwMode="auto">
            <a:xfrm>
              <a:off x="1601788" y="92075"/>
              <a:ext cx="233363" cy="427038"/>
            </a:xfrm>
            <a:custGeom>
              <a:avLst/>
              <a:gdLst>
                <a:gd name="T0" fmla="*/ 1 w 28"/>
                <a:gd name="T1" fmla="*/ 40 h 51"/>
                <a:gd name="T2" fmla="*/ 0 w 28"/>
                <a:gd name="T3" fmla="*/ 30 h 51"/>
                <a:gd name="T4" fmla="*/ 7 w 28"/>
                <a:gd name="T5" fmla="*/ 11 h 51"/>
                <a:gd name="T6" fmla="*/ 17 w 28"/>
                <a:gd name="T7" fmla="*/ 4 h 51"/>
                <a:gd name="T8" fmla="*/ 26 w 28"/>
                <a:gd name="T9" fmla="*/ 4 h 51"/>
                <a:gd name="T10" fmla="*/ 23 w 28"/>
                <a:gd name="T11" fmla="*/ 10 h 51"/>
                <a:gd name="T12" fmla="*/ 17 w 28"/>
                <a:gd name="T13" fmla="*/ 14 h 51"/>
                <a:gd name="T14" fmla="*/ 9 w 28"/>
                <a:gd name="T15" fmla="*/ 27 h 51"/>
                <a:gd name="T16" fmla="*/ 10 w 28"/>
                <a:gd name="T17" fmla="*/ 40 h 51"/>
                <a:gd name="T18" fmla="*/ 10 w 28"/>
                <a:gd name="T19" fmla="*/ 50 h 51"/>
                <a:gd name="T20" fmla="*/ 3 w 28"/>
                <a:gd name="T21" fmla="*/ 45 h 51"/>
                <a:gd name="T22" fmla="*/ 1 w 28"/>
                <a:gd name="T23" fmla="*/ 4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51">
                  <a:moveTo>
                    <a:pt x="1" y="40"/>
                  </a:moveTo>
                  <a:cubicBezTo>
                    <a:pt x="0" y="36"/>
                    <a:pt x="0" y="33"/>
                    <a:pt x="0" y="30"/>
                  </a:cubicBezTo>
                  <a:cubicBezTo>
                    <a:pt x="0" y="23"/>
                    <a:pt x="3" y="16"/>
                    <a:pt x="7" y="11"/>
                  </a:cubicBezTo>
                  <a:cubicBezTo>
                    <a:pt x="10" y="8"/>
                    <a:pt x="13" y="5"/>
                    <a:pt x="17" y="4"/>
                  </a:cubicBezTo>
                  <a:cubicBezTo>
                    <a:pt x="19" y="2"/>
                    <a:pt x="24" y="0"/>
                    <a:pt x="26" y="4"/>
                  </a:cubicBezTo>
                  <a:cubicBezTo>
                    <a:pt x="28" y="5"/>
                    <a:pt x="24" y="9"/>
                    <a:pt x="23" y="10"/>
                  </a:cubicBezTo>
                  <a:cubicBezTo>
                    <a:pt x="21" y="12"/>
                    <a:pt x="19" y="13"/>
                    <a:pt x="17" y="14"/>
                  </a:cubicBezTo>
                  <a:cubicBezTo>
                    <a:pt x="13" y="17"/>
                    <a:pt x="11" y="22"/>
                    <a:pt x="9" y="27"/>
                  </a:cubicBezTo>
                  <a:cubicBezTo>
                    <a:pt x="8" y="31"/>
                    <a:pt x="9" y="36"/>
                    <a:pt x="10" y="40"/>
                  </a:cubicBezTo>
                  <a:cubicBezTo>
                    <a:pt x="11" y="42"/>
                    <a:pt x="13" y="49"/>
                    <a:pt x="10" y="50"/>
                  </a:cubicBezTo>
                  <a:cubicBezTo>
                    <a:pt x="7" y="51"/>
                    <a:pt x="4" y="47"/>
                    <a:pt x="3" y="45"/>
                  </a:cubicBezTo>
                  <a:cubicBezTo>
                    <a:pt x="2" y="44"/>
                    <a:pt x="1" y="42"/>
                    <a:pt x="1" y="4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112" name="Freeform 125"/>
            <p:cNvSpPr>
              <a:spLocks/>
            </p:cNvSpPr>
            <p:nvPr/>
          </p:nvSpPr>
          <p:spPr bwMode="auto">
            <a:xfrm>
              <a:off x="1617663" y="117475"/>
              <a:ext cx="233363" cy="427038"/>
            </a:xfrm>
            <a:custGeom>
              <a:avLst/>
              <a:gdLst>
                <a:gd name="T0" fmla="*/ 1 w 28"/>
                <a:gd name="T1" fmla="*/ 40 h 51"/>
                <a:gd name="T2" fmla="*/ 0 w 28"/>
                <a:gd name="T3" fmla="*/ 30 h 51"/>
                <a:gd name="T4" fmla="*/ 7 w 28"/>
                <a:gd name="T5" fmla="*/ 11 h 51"/>
                <a:gd name="T6" fmla="*/ 17 w 28"/>
                <a:gd name="T7" fmla="*/ 4 h 51"/>
                <a:gd name="T8" fmla="*/ 27 w 28"/>
                <a:gd name="T9" fmla="*/ 3 h 51"/>
                <a:gd name="T10" fmla="*/ 23 w 28"/>
                <a:gd name="T11" fmla="*/ 10 h 51"/>
                <a:gd name="T12" fmla="*/ 18 w 28"/>
                <a:gd name="T13" fmla="*/ 14 h 51"/>
                <a:gd name="T14" fmla="*/ 10 w 28"/>
                <a:gd name="T15" fmla="*/ 27 h 51"/>
                <a:gd name="T16" fmla="*/ 10 w 28"/>
                <a:gd name="T17" fmla="*/ 40 h 51"/>
                <a:gd name="T18" fmla="*/ 10 w 28"/>
                <a:gd name="T19" fmla="*/ 50 h 51"/>
                <a:gd name="T20" fmla="*/ 3 w 28"/>
                <a:gd name="T21" fmla="*/ 45 h 51"/>
                <a:gd name="T22" fmla="*/ 1 w 28"/>
                <a:gd name="T23" fmla="*/ 4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51">
                  <a:moveTo>
                    <a:pt x="1" y="40"/>
                  </a:moveTo>
                  <a:cubicBezTo>
                    <a:pt x="0" y="36"/>
                    <a:pt x="0" y="33"/>
                    <a:pt x="0" y="30"/>
                  </a:cubicBezTo>
                  <a:cubicBezTo>
                    <a:pt x="1" y="23"/>
                    <a:pt x="3" y="16"/>
                    <a:pt x="7" y="11"/>
                  </a:cubicBezTo>
                  <a:cubicBezTo>
                    <a:pt x="10" y="8"/>
                    <a:pt x="13" y="5"/>
                    <a:pt x="17" y="4"/>
                  </a:cubicBezTo>
                  <a:cubicBezTo>
                    <a:pt x="20" y="2"/>
                    <a:pt x="25" y="0"/>
                    <a:pt x="27" y="3"/>
                  </a:cubicBezTo>
                  <a:cubicBezTo>
                    <a:pt x="28" y="5"/>
                    <a:pt x="24" y="9"/>
                    <a:pt x="23" y="10"/>
                  </a:cubicBezTo>
                  <a:cubicBezTo>
                    <a:pt x="22" y="12"/>
                    <a:pt x="20" y="13"/>
                    <a:pt x="18" y="14"/>
                  </a:cubicBezTo>
                  <a:cubicBezTo>
                    <a:pt x="14" y="17"/>
                    <a:pt x="11" y="22"/>
                    <a:pt x="10" y="27"/>
                  </a:cubicBezTo>
                  <a:cubicBezTo>
                    <a:pt x="9" y="31"/>
                    <a:pt x="9" y="36"/>
                    <a:pt x="10" y="40"/>
                  </a:cubicBezTo>
                  <a:cubicBezTo>
                    <a:pt x="11" y="42"/>
                    <a:pt x="13" y="49"/>
                    <a:pt x="10" y="50"/>
                  </a:cubicBezTo>
                  <a:cubicBezTo>
                    <a:pt x="8" y="51"/>
                    <a:pt x="4" y="47"/>
                    <a:pt x="3" y="45"/>
                  </a:cubicBezTo>
                  <a:cubicBezTo>
                    <a:pt x="2" y="44"/>
                    <a:pt x="2" y="42"/>
                    <a:pt x="1" y="4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113" name="Freeform 126"/>
            <p:cNvSpPr>
              <a:spLocks/>
            </p:cNvSpPr>
            <p:nvPr/>
          </p:nvSpPr>
          <p:spPr bwMode="auto">
            <a:xfrm>
              <a:off x="1576388" y="74613"/>
              <a:ext cx="284163" cy="461963"/>
            </a:xfrm>
            <a:custGeom>
              <a:avLst/>
              <a:gdLst>
                <a:gd name="T0" fmla="*/ 4 w 34"/>
                <a:gd name="T1" fmla="*/ 42 h 55"/>
                <a:gd name="T2" fmla="*/ 8 w 34"/>
                <a:gd name="T3" fmla="*/ 17 h 55"/>
                <a:gd name="T4" fmla="*/ 29 w 34"/>
                <a:gd name="T5" fmla="*/ 6 h 55"/>
                <a:gd name="T6" fmla="*/ 20 w 34"/>
                <a:gd name="T7" fmla="*/ 16 h 55"/>
                <a:gd name="T8" fmla="*/ 12 w 34"/>
                <a:gd name="T9" fmla="*/ 39 h 55"/>
                <a:gd name="T10" fmla="*/ 14 w 34"/>
                <a:gd name="T11" fmla="*/ 48 h 55"/>
                <a:gd name="T12" fmla="*/ 8 w 34"/>
                <a:gd name="T13" fmla="*/ 49 h 55"/>
                <a:gd name="T14" fmla="*/ 4 w 34"/>
                <a:gd name="T15" fmla="*/ 42 h 55"/>
                <a:gd name="T16" fmla="*/ 3 w 34"/>
                <a:gd name="T17" fmla="*/ 42 h 55"/>
                <a:gd name="T18" fmla="*/ 14 w 34"/>
                <a:gd name="T19" fmla="*/ 51 h 55"/>
                <a:gd name="T20" fmla="*/ 12 w 34"/>
                <a:gd name="T21" fmla="*/ 35 h 55"/>
                <a:gd name="T22" fmla="*/ 27 w 34"/>
                <a:gd name="T23" fmla="*/ 11 h 55"/>
                <a:gd name="T24" fmla="*/ 21 w 34"/>
                <a:gd name="T25" fmla="*/ 5 h 55"/>
                <a:gd name="T26" fmla="*/ 3 w 34"/>
                <a:gd name="T27" fmla="*/ 42 h 55"/>
                <a:gd name="T28" fmla="*/ 4 w 34"/>
                <a:gd name="T29" fmla="*/ 4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 h="55">
                  <a:moveTo>
                    <a:pt x="4" y="42"/>
                  </a:moveTo>
                  <a:cubicBezTo>
                    <a:pt x="3" y="33"/>
                    <a:pt x="4" y="25"/>
                    <a:pt x="8" y="17"/>
                  </a:cubicBezTo>
                  <a:cubicBezTo>
                    <a:pt x="10" y="12"/>
                    <a:pt x="22" y="0"/>
                    <a:pt x="29" y="6"/>
                  </a:cubicBezTo>
                  <a:cubicBezTo>
                    <a:pt x="32" y="8"/>
                    <a:pt x="21" y="15"/>
                    <a:pt x="20" y="16"/>
                  </a:cubicBezTo>
                  <a:cubicBezTo>
                    <a:pt x="13" y="22"/>
                    <a:pt x="11" y="30"/>
                    <a:pt x="12" y="39"/>
                  </a:cubicBezTo>
                  <a:cubicBezTo>
                    <a:pt x="12" y="42"/>
                    <a:pt x="13" y="45"/>
                    <a:pt x="14" y="48"/>
                  </a:cubicBezTo>
                  <a:cubicBezTo>
                    <a:pt x="14" y="52"/>
                    <a:pt x="9" y="50"/>
                    <a:pt x="8" y="49"/>
                  </a:cubicBezTo>
                  <a:cubicBezTo>
                    <a:pt x="6" y="47"/>
                    <a:pt x="5" y="44"/>
                    <a:pt x="4" y="42"/>
                  </a:cubicBezTo>
                  <a:cubicBezTo>
                    <a:pt x="4" y="42"/>
                    <a:pt x="3" y="42"/>
                    <a:pt x="3" y="42"/>
                  </a:cubicBezTo>
                  <a:cubicBezTo>
                    <a:pt x="4" y="46"/>
                    <a:pt x="9" y="55"/>
                    <a:pt x="14" y="51"/>
                  </a:cubicBezTo>
                  <a:cubicBezTo>
                    <a:pt x="17" y="49"/>
                    <a:pt x="13" y="37"/>
                    <a:pt x="12" y="35"/>
                  </a:cubicBezTo>
                  <a:cubicBezTo>
                    <a:pt x="11" y="24"/>
                    <a:pt x="20" y="18"/>
                    <a:pt x="27" y="11"/>
                  </a:cubicBezTo>
                  <a:cubicBezTo>
                    <a:pt x="34" y="5"/>
                    <a:pt x="27" y="2"/>
                    <a:pt x="21" y="5"/>
                  </a:cubicBezTo>
                  <a:cubicBezTo>
                    <a:pt x="6" y="11"/>
                    <a:pt x="0" y="27"/>
                    <a:pt x="3" y="42"/>
                  </a:cubicBezTo>
                  <a:cubicBezTo>
                    <a:pt x="3" y="42"/>
                    <a:pt x="4" y="42"/>
                    <a:pt x="4" y="4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grpSp>
          <p:nvGrpSpPr>
            <p:cNvPr id="2118" name="组合 2117"/>
            <p:cNvGrpSpPr/>
            <p:nvPr/>
          </p:nvGrpSpPr>
          <p:grpSpPr>
            <a:xfrm>
              <a:off x="1884363" y="50800"/>
              <a:ext cx="9677400" cy="1189038"/>
              <a:chOff x="1884363" y="50800"/>
              <a:chExt cx="9677400" cy="1189038"/>
            </a:xfrm>
          </p:grpSpPr>
          <p:sp>
            <p:nvSpPr>
              <p:cNvPr id="54" name="Freeform 75"/>
              <p:cNvSpPr>
                <a:spLocks/>
              </p:cNvSpPr>
              <p:nvPr/>
            </p:nvSpPr>
            <p:spPr bwMode="auto">
              <a:xfrm>
                <a:off x="2201863" y="971550"/>
                <a:ext cx="292100" cy="268288"/>
              </a:xfrm>
              <a:custGeom>
                <a:avLst/>
                <a:gdLst>
                  <a:gd name="T0" fmla="*/ 19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55" name="Freeform 76"/>
              <p:cNvSpPr>
                <a:spLocks/>
              </p:cNvSpPr>
              <p:nvPr/>
            </p:nvSpPr>
            <p:spPr bwMode="auto">
              <a:xfrm>
                <a:off x="2544763" y="971550"/>
                <a:ext cx="300038" cy="268288"/>
              </a:xfrm>
              <a:custGeom>
                <a:avLst/>
                <a:gdLst>
                  <a:gd name="T0" fmla="*/ 19 w 36"/>
                  <a:gd name="T1" fmla="*/ 32 h 32"/>
                  <a:gd name="T2" fmla="*/ 13 w 36"/>
                  <a:gd name="T3" fmla="*/ 6 h 32"/>
                  <a:gd name="T4" fmla="*/ 31 w 36"/>
                  <a:gd name="T5" fmla="*/ 15 h 32"/>
                  <a:gd name="T6" fmla="*/ 19 w 36"/>
                  <a:gd name="T7" fmla="*/ 32 h 32"/>
                  <a:gd name="T8" fmla="*/ 18 w 36"/>
                  <a:gd name="T9" fmla="*/ 32 h 32"/>
                  <a:gd name="T10" fmla="*/ 31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3" y="6"/>
                    </a:cubicBezTo>
                    <a:cubicBezTo>
                      <a:pt x="20" y="0"/>
                      <a:pt x="29" y="8"/>
                      <a:pt x="31" y="15"/>
                    </a:cubicBezTo>
                    <a:cubicBezTo>
                      <a:pt x="33" y="23"/>
                      <a:pt x="27" y="32"/>
                      <a:pt x="19" y="32"/>
                    </a:cubicBezTo>
                    <a:cubicBezTo>
                      <a:pt x="19" y="32"/>
                      <a:pt x="18" y="32"/>
                      <a:pt x="18" y="32"/>
                    </a:cubicBezTo>
                    <a:cubicBezTo>
                      <a:pt x="24" y="32"/>
                      <a:pt x="28" y="30"/>
                      <a:pt x="31" y="25"/>
                    </a:cubicBezTo>
                    <a:cubicBezTo>
                      <a:pt x="36" y="16"/>
                      <a:pt x="29" y="5"/>
                      <a:pt x="19" y="4"/>
                    </a:cubicBezTo>
                    <a:cubicBezTo>
                      <a:pt x="2" y="3"/>
                      <a:pt x="0" y="32"/>
                      <a:pt x="18" y="32"/>
                    </a:cubicBezTo>
                    <a:cubicBezTo>
                      <a:pt x="19"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56" name="Freeform 77"/>
              <p:cNvSpPr>
                <a:spLocks/>
              </p:cNvSpPr>
              <p:nvPr/>
            </p:nvSpPr>
            <p:spPr bwMode="auto">
              <a:xfrm>
                <a:off x="2894013" y="971550"/>
                <a:ext cx="300038" cy="268288"/>
              </a:xfrm>
              <a:custGeom>
                <a:avLst/>
                <a:gdLst>
                  <a:gd name="T0" fmla="*/ 19 w 36"/>
                  <a:gd name="T1" fmla="*/ 32 h 32"/>
                  <a:gd name="T2" fmla="*/ 12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2" y="6"/>
                    </a:cubicBezTo>
                    <a:cubicBezTo>
                      <a:pt x="20" y="0"/>
                      <a:pt x="29" y="8"/>
                      <a:pt x="31" y="15"/>
                    </a:cubicBezTo>
                    <a:cubicBezTo>
                      <a:pt x="33"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57" name="Freeform 78"/>
              <p:cNvSpPr>
                <a:spLocks/>
              </p:cNvSpPr>
              <p:nvPr/>
            </p:nvSpPr>
            <p:spPr bwMode="auto">
              <a:xfrm>
                <a:off x="3244850"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9"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58" name="Freeform 79"/>
              <p:cNvSpPr>
                <a:spLocks/>
              </p:cNvSpPr>
              <p:nvPr/>
            </p:nvSpPr>
            <p:spPr bwMode="auto">
              <a:xfrm>
                <a:off x="3595688"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59" name="Freeform 80"/>
              <p:cNvSpPr>
                <a:spLocks/>
              </p:cNvSpPr>
              <p:nvPr/>
            </p:nvSpPr>
            <p:spPr bwMode="auto">
              <a:xfrm>
                <a:off x="3944938"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8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9" y="32"/>
                    </a:cubicBezTo>
                    <a:cubicBezTo>
                      <a:pt x="18" y="32"/>
                      <a:pt x="18" y="32"/>
                      <a:pt x="18" y="32"/>
                    </a:cubicBezTo>
                    <a:cubicBezTo>
                      <a:pt x="23" y="32"/>
                      <a:pt x="27" y="30"/>
                      <a:pt x="30" y="25"/>
                    </a:cubicBezTo>
                    <a:cubicBezTo>
                      <a:pt x="35" y="16"/>
                      <a:pt x="28" y="5"/>
                      <a:pt x="18" y="4"/>
                    </a:cubicBezTo>
                    <a:cubicBezTo>
                      <a:pt x="1" y="3"/>
                      <a:pt x="0" y="32"/>
                      <a:pt x="18"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60" name="Freeform 81"/>
              <p:cNvSpPr>
                <a:spLocks/>
              </p:cNvSpPr>
              <p:nvPr/>
            </p:nvSpPr>
            <p:spPr bwMode="auto">
              <a:xfrm>
                <a:off x="4295775" y="971550"/>
                <a:ext cx="292100" cy="268288"/>
              </a:xfrm>
              <a:custGeom>
                <a:avLst/>
                <a:gdLst>
                  <a:gd name="T0" fmla="*/ 19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6"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61" name="Freeform 82"/>
              <p:cNvSpPr>
                <a:spLocks/>
              </p:cNvSpPr>
              <p:nvPr/>
            </p:nvSpPr>
            <p:spPr bwMode="auto">
              <a:xfrm>
                <a:off x="4638675" y="971550"/>
                <a:ext cx="300038" cy="268288"/>
              </a:xfrm>
              <a:custGeom>
                <a:avLst/>
                <a:gdLst>
                  <a:gd name="T0" fmla="*/ 19 w 36"/>
                  <a:gd name="T1" fmla="*/ 32 h 32"/>
                  <a:gd name="T2" fmla="*/ 13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3" y="6"/>
                    </a:cubicBezTo>
                    <a:cubicBezTo>
                      <a:pt x="20" y="0"/>
                      <a:pt x="29" y="8"/>
                      <a:pt x="31" y="15"/>
                    </a:cubicBezTo>
                    <a:cubicBezTo>
                      <a:pt x="33" y="23"/>
                      <a:pt x="27" y="32"/>
                      <a:pt x="19" y="32"/>
                    </a:cubicBezTo>
                    <a:cubicBezTo>
                      <a:pt x="19" y="32"/>
                      <a:pt x="18" y="32"/>
                      <a:pt x="18" y="32"/>
                    </a:cubicBezTo>
                    <a:cubicBezTo>
                      <a:pt x="24" y="32"/>
                      <a:pt x="28" y="30"/>
                      <a:pt x="30" y="25"/>
                    </a:cubicBezTo>
                    <a:cubicBezTo>
                      <a:pt x="36" y="16"/>
                      <a:pt x="29" y="5"/>
                      <a:pt x="19" y="4"/>
                    </a:cubicBezTo>
                    <a:cubicBezTo>
                      <a:pt x="2" y="3"/>
                      <a:pt x="0" y="32"/>
                      <a:pt x="18" y="32"/>
                    </a:cubicBezTo>
                    <a:cubicBezTo>
                      <a:pt x="19"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62" name="Freeform 83"/>
              <p:cNvSpPr>
                <a:spLocks/>
              </p:cNvSpPr>
              <p:nvPr/>
            </p:nvSpPr>
            <p:spPr bwMode="auto">
              <a:xfrm>
                <a:off x="4987925" y="971550"/>
                <a:ext cx="300038" cy="268288"/>
              </a:xfrm>
              <a:custGeom>
                <a:avLst/>
                <a:gdLst>
                  <a:gd name="T0" fmla="*/ 19 w 36"/>
                  <a:gd name="T1" fmla="*/ 32 h 32"/>
                  <a:gd name="T2" fmla="*/ 12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5" y="31"/>
                      <a:pt x="2" y="14"/>
                      <a:pt x="12" y="6"/>
                    </a:cubicBezTo>
                    <a:cubicBezTo>
                      <a:pt x="20" y="0"/>
                      <a:pt x="29" y="8"/>
                      <a:pt x="31" y="15"/>
                    </a:cubicBezTo>
                    <a:cubicBezTo>
                      <a:pt x="32"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63" name="Freeform 84"/>
              <p:cNvSpPr>
                <a:spLocks/>
              </p:cNvSpPr>
              <p:nvPr/>
            </p:nvSpPr>
            <p:spPr bwMode="auto">
              <a:xfrm>
                <a:off x="5338763"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48" name="Freeform 85"/>
              <p:cNvSpPr>
                <a:spLocks/>
              </p:cNvSpPr>
              <p:nvPr/>
            </p:nvSpPr>
            <p:spPr bwMode="auto">
              <a:xfrm>
                <a:off x="5689600"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1"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49" name="Freeform 86"/>
              <p:cNvSpPr>
                <a:spLocks/>
              </p:cNvSpPr>
              <p:nvPr/>
            </p:nvSpPr>
            <p:spPr bwMode="auto">
              <a:xfrm>
                <a:off x="6038850"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8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9" y="32"/>
                    </a:cubicBezTo>
                    <a:cubicBezTo>
                      <a:pt x="18" y="32"/>
                      <a:pt x="17" y="32"/>
                      <a:pt x="18" y="32"/>
                    </a:cubicBezTo>
                    <a:cubicBezTo>
                      <a:pt x="23" y="32"/>
                      <a:pt x="27" y="30"/>
                      <a:pt x="30" y="25"/>
                    </a:cubicBezTo>
                    <a:cubicBezTo>
                      <a:pt x="35" y="16"/>
                      <a:pt x="28" y="5"/>
                      <a:pt x="18" y="4"/>
                    </a:cubicBezTo>
                    <a:cubicBezTo>
                      <a:pt x="1" y="3"/>
                      <a:pt x="0" y="32"/>
                      <a:pt x="18"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50" name="Freeform 87"/>
              <p:cNvSpPr>
                <a:spLocks/>
              </p:cNvSpPr>
              <p:nvPr/>
            </p:nvSpPr>
            <p:spPr bwMode="auto">
              <a:xfrm>
                <a:off x="6389688" y="971550"/>
                <a:ext cx="292100" cy="268288"/>
              </a:xfrm>
              <a:custGeom>
                <a:avLst/>
                <a:gdLst>
                  <a:gd name="T0" fmla="*/ 18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8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8" y="32"/>
                    </a:moveTo>
                    <a:cubicBezTo>
                      <a:pt x="5" y="31"/>
                      <a:pt x="1" y="14"/>
                      <a:pt x="12" y="6"/>
                    </a:cubicBezTo>
                    <a:cubicBezTo>
                      <a:pt x="20" y="0"/>
                      <a:pt x="28" y="8"/>
                      <a:pt x="30" y="15"/>
                    </a:cubicBezTo>
                    <a:cubicBezTo>
                      <a:pt x="32" y="23"/>
                      <a:pt x="26"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8"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51" name="Freeform 88"/>
              <p:cNvSpPr>
                <a:spLocks/>
              </p:cNvSpPr>
              <p:nvPr/>
            </p:nvSpPr>
            <p:spPr bwMode="auto">
              <a:xfrm>
                <a:off x="6732588" y="971550"/>
                <a:ext cx="300038" cy="268288"/>
              </a:xfrm>
              <a:custGeom>
                <a:avLst/>
                <a:gdLst>
                  <a:gd name="T0" fmla="*/ 19 w 36"/>
                  <a:gd name="T1" fmla="*/ 32 h 32"/>
                  <a:gd name="T2" fmla="*/ 13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3" y="6"/>
                    </a:cubicBezTo>
                    <a:cubicBezTo>
                      <a:pt x="20" y="0"/>
                      <a:pt x="29" y="8"/>
                      <a:pt x="31" y="15"/>
                    </a:cubicBezTo>
                    <a:cubicBezTo>
                      <a:pt x="33"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9"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52" name="Freeform 89"/>
              <p:cNvSpPr>
                <a:spLocks/>
              </p:cNvSpPr>
              <p:nvPr/>
            </p:nvSpPr>
            <p:spPr bwMode="auto">
              <a:xfrm>
                <a:off x="7081838" y="971550"/>
                <a:ext cx="300038" cy="268288"/>
              </a:xfrm>
              <a:custGeom>
                <a:avLst/>
                <a:gdLst>
                  <a:gd name="T0" fmla="*/ 19 w 36"/>
                  <a:gd name="T1" fmla="*/ 32 h 32"/>
                  <a:gd name="T2" fmla="*/ 12 w 36"/>
                  <a:gd name="T3" fmla="*/ 6 h 32"/>
                  <a:gd name="T4" fmla="*/ 30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5" y="31"/>
                      <a:pt x="2" y="14"/>
                      <a:pt x="12" y="6"/>
                    </a:cubicBezTo>
                    <a:cubicBezTo>
                      <a:pt x="20" y="0"/>
                      <a:pt x="29" y="8"/>
                      <a:pt x="30" y="15"/>
                    </a:cubicBezTo>
                    <a:cubicBezTo>
                      <a:pt x="32" y="23"/>
                      <a:pt x="27" y="32"/>
                      <a:pt x="19" y="32"/>
                    </a:cubicBezTo>
                    <a:cubicBezTo>
                      <a:pt x="19" y="32"/>
                      <a:pt x="18" y="32"/>
                      <a:pt x="18" y="32"/>
                    </a:cubicBezTo>
                    <a:cubicBezTo>
                      <a:pt x="23" y="32"/>
                      <a:pt x="27"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53" name="Freeform 90"/>
              <p:cNvSpPr>
                <a:spLocks/>
              </p:cNvSpPr>
              <p:nvPr/>
            </p:nvSpPr>
            <p:spPr bwMode="auto">
              <a:xfrm>
                <a:off x="7432675"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54" name="Freeform 91"/>
              <p:cNvSpPr>
                <a:spLocks/>
              </p:cNvSpPr>
              <p:nvPr/>
            </p:nvSpPr>
            <p:spPr bwMode="auto">
              <a:xfrm>
                <a:off x="7783513"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8" y="32"/>
                      <a:pt x="18" y="32"/>
                      <a:pt x="18" y="32"/>
                    </a:cubicBezTo>
                    <a:cubicBezTo>
                      <a:pt x="23" y="32"/>
                      <a:pt x="27" y="30"/>
                      <a:pt x="30" y="25"/>
                    </a:cubicBezTo>
                    <a:cubicBezTo>
                      <a:pt x="35" y="16"/>
                      <a:pt x="28" y="5"/>
                      <a:pt x="19" y="4"/>
                    </a:cubicBezTo>
                    <a:cubicBezTo>
                      <a:pt x="1"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55" name="Freeform 92"/>
              <p:cNvSpPr>
                <a:spLocks/>
              </p:cNvSpPr>
              <p:nvPr/>
            </p:nvSpPr>
            <p:spPr bwMode="auto">
              <a:xfrm>
                <a:off x="8132763"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8 w 35"/>
                  <a:gd name="T13" fmla="*/ 4 h 32"/>
                  <a:gd name="T14" fmla="*/ 17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9" y="32"/>
                    </a:cubicBezTo>
                    <a:cubicBezTo>
                      <a:pt x="18" y="32"/>
                      <a:pt x="17" y="32"/>
                      <a:pt x="18" y="32"/>
                    </a:cubicBezTo>
                    <a:cubicBezTo>
                      <a:pt x="23" y="32"/>
                      <a:pt x="27" y="30"/>
                      <a:pt x="30" y="25"/>
                    </a:cubicBezTo>
                    <a:cubicBezTo>
                      <a:pt x="35" y="16"/>
                      <a:pt x="28" y="5"/>
                      <a:pt x="18" y="4"/>
                    </a:cubicBezTo>
                    <a:cubicBezTo>
                      <a:pt x="1" y="3"/>
                      <a:pt x="0" y="32"/>
                      <a:pt x="17"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56" name="Freeform 93"/>
              <p:cNvSpPr>
                <a:spLocks/>
              </p:cNvSpPr>
              <p:nvPr/>
            </p:nvSpPr>
            <p:spPr bwMode="auto">
              <a:xfrm>
                <a:off x="8483600" y="971550"/>
                <a:ext cx="292100" cy="268288"/>
              </a:xfrm>
              <a:custGeom>
                <a:avLst/>
                <a:gdLst>
                  <a:gd name="T0" fmla="*/ 18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8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8" y="32"/>
                    </a:moveTo>
                    <a:cubicBezTo>
                      <a:pt x="5" y="31"/>
                      <a:pt x="1" y="14"/>
                      <a:pt x="12" y="6"/>
                    </a:cubicBezTo>
                    <a:cubicBezTo>
                      <a:pt x="20" y="0"/>
                      <a:pt x="28" y="8"/>
                      <a:pt x="30" y="15"/>
                    </a:cubicBezTo>
                    <a:cubicBezTo>
                      <a:pt x="32" y="23"/>
                      <a:pt x="26"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8"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57" name="Freeform 94"/>
              <p:cNvSpPr>
                <a:spLocks/>
              </p:cNvSpPr>
              <p:nvPr/>
            </p:nvSpPr>
            <p:spPr bwMode="auto">
              <a:xfrm>
                <a:off x="8826500" y="971550"/>
                <a:ext cx="300038" cy="268288"/>
              </a:xfrm>
              <a:custGeom>
                <a:avLst/>
                <a:gdLst>
                  <a:gd name="T0" fmla="*/ 19 w 36"/>
                  <a:gd name="T1" fmla="*/ 32 h 32"/>
                  <a:gd name="T2" fmla="*/ 12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2" y="6"/>
                    </a:cubicBezTo>
                    <a:cubicBezTo>
                      <a:pt x="20" y="0"/>
                      <a:pt x="29" y="8"/>
                      <a:pt x="31" y="15"/>
                    </a:cubicBezTo>
                    <a:cubicBezTo>
                      <a:pt x="33"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58" name="Freeform 95"/>
              <p:cNvSpPr>
                <a:spLocks/>
              </p:cNvSpPr>
              <p:nvPr/>
            </p:nvSpPr>
            <p:spPr bwMode="auto">
              <a:xfrm>
                <a:off x="9175750"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9"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59" name="Freeform 96"/>
              <p:cNvSpPr>
                <a:spLocks/>
              </p:cNvSpPr>
              <p:nvPr/>
            </p:nvSpPr>
            <p:spPr bwMode="auto">
              <a:xfrm>
                <a:off x="9526588"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60" name="Freeform 97"/>
              <p:cNvSpPr>
                <a:spLocks/>
              </p:cNvSpPr>
              <p:nvPr/>
            </p:nvSpPr>
            <p:spPr bwMode="auto">
              <a:xfrm>
                <a:off x="9877425"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8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9" y="32"/>
                    </a:cubicBezTo>
                    <a:cubicBezTo>
                      <a:pt x="18" y="32"/>
                      <a:pt x="18" y="32"/>
                      <a:pt x="18" y="32"/>
                    </a:cubicBezTo>
                    <a:cubicBezTo>
                      <a:pt x="23" y="32"/>
                      <a:pt x="27" y="30"/>
                      <a:pt x="30" y="25"/>
                    </a:cubicBezTo>
                    <a:cubicBezTo>
                      <a:pt x="35" y="16"/>
                      <a:pt x="28" y="5"/>
                      <a:pt x="18" y="4"/>
                    </a:cubicBezTo>
                    <a:cubicBezTo>
                      <a:pt x="1" y="3"/>
                      <a:pt x="0" y="32"/>
                      <a:pt x="18"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61" name="Freeform 98"/>
              <p:cNvSpPr>
                <a:spLocks/>
              </p:cNvSpPr>
              <p:nvPr/>
            </p:nvSpPr>
            <p:spPr bwMode="auto">
              <a:xfrm>
                <a:off x="10226675" y="971550"/>
                <a:ext cx="292100" cy="268288"/>
              </a:xfrm>
              <a:custGeom>
                <a:avLst/>
                <a:gdLst>
                  <a:gd name="T0" fmla="*/ 19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62" name="Freeform 99"/>
              <p:cNvSpPr>
                <a:spLocks/>
              </p:cNvSpPr>
              <p:nvPr/>
            </p:nvSpPr>
            <p:spPr bwMode="auto">
              <a:xfrm>
                <a:off x="10569575" y="971550"/>
                <a:ext cx="300038" cy="268288"/>
              </a:xfrm>
              <a:custGeom>
                <a:avLst/>
                <a:gdLst>
                  <a:gd name="T0" fmla="*/ 19 w 36"/>
                  <a:gd name="T1" fmla="*/ 32 h 32"/>
                  <a:gd name="T2" fmla="*/ 13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3" y="6"/>
                    </a:cubicBezTo>
                    <a:cubicBezTo>
                      <a:pt x="20" y="0"/>
                      <a:pt x="29" y="8"/>
                      <a:pt x="31" y="15"/>
                    </a:cubicBezTo>
                    <a:cubicBezTo>
                      <a:pt x="33" y="23"/>
                      <a:pt x="27" y="32"/>
                      <a:pt x="19" y="32"/>
                    </a:cubicBezTo>
                    <a:cubicBezTo>
                      <a:pt x="19" y="32"/>
                      <a:pt x="18" y="32"/>
                      <a:pt x="18" y="32"/>
                    </a:cubicBezTo>
                    <a:cubicBezTo>
                      <a:pt x="24" y="32"/>
                      <a:pt x="28" y="30"/>
                      <a:pt x="30" y="25"/>
                    </a:cubicBezTo>
                    <a:cubicBezTo>
                      <a:pt x="36" y="16"/>
                      <a:pt x="29" y="5"/>
                      <a:pt x="19" y="4"/>
                    </a:cubicBezTo>
                    <a:cubicBezTo>
                      <a:pt x="2" y="3"/>
                      <a:pt x="0" y="32"/>
                      <a:pt x="18" y="32"/>
                    </a:cubicBezTo>
                    <a:cubicBezTo>
                      <a:pt x="19"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63" name="Freeform 100"/>
              <p:cNvSpPr>
                <a:spLocks/>
              </p:cNvSpPr>
              <p:nvPr/>
            </p:nvSpPr>
            <p:spPr bwMode="auto">
              <a:xfrm>
                <a:off x="10920413" y="971550"/>
                <a:ext cx="300038" cy="268288"/>
              </a:xfrm>
              <a:custGeom>
                <a:avLst/>
                <a:gdLst>
                  <a:gd name="T0" fmla="*/ 19 w 36"/>
                  <a:gd name="T1" fmla="*/ 32 h 32"/>
                  <a:gd name="T2" fmla="*/ 12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5" y="31"/>
                      <a:pt x="2" y="14"/>
                      <a:pt x="12" y="6"/>
                    </a:cubicBezTo>
                    <a:cubicBezTo>
                      <a:pt x="20" y="0"/>
                      <a:pt x="29" y="8"/>
                      <a:pt x="31" y="15"/>
                    </a:cubicBezTo>
                    <a:cubicBezTo>
                      <a:pt x="33"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64" name="Freeform 101"/>
              <p:cNvSpPr>
                <a:spLocks/>
              </p:cNvSpPr>
              <p:nvPr/>
            </p:nvSpPr>
            <p:spPr bwMode="auto">
              <a:xfrm>
                <a:off x="11269663"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114" name="Oval 127"/>
              <p:cNvSpPr>
                <a:spLocks noChangeArrowheads="1"/>
              </p:cNvSpPr>
              <p:nvPr/>
            </p:nvSpPr>
            <p:spPr bwMode="auto">
              <a:xfrm>
                <a:off x="1893888" y="66675"/>
                <a:ext cx="82550" cy="841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115" name="Oval 128"/>
              <p:cNvSpPr>
                <a:spLocks noChangeArrowheads="1"/>
              </p:cNvSpPr>
              <p:nvPr/>
            </p:nvSpPr>
            <p:spPr bwMode="auto">
              <a:xfrm>
                <a:off x="1909763" y="84138"/>
                <a:ext cx="74613" cy="841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116" name="Freeform 129"/>
              <p:cNvSpPr>
                <a:spLocks/>
              </p:cNvSpPr>
              <p:nvPr/>
            </p:nvSpPr>
            <p:spPr bwMode="auto">
              <a:xfrm>
                <a:off x="1884363" y="50800"/>
                <a:ext cx="92075" cy="117475"/>
              </a:xfrm>
              <a:custGeom>
                <a:avLst/>
                <a:gdLst>
                  <a:gd name="T0" fmla="*/ 10 w 11"/>
                  <a:gd name="T1" fmla="*/ 7 h 14"/>
                  <a:gd name="T2" fmla="*/ 5 w 11"/>
                  <a:gd name="T3" fmla="*/ 11 h 14"/>
                  <a:gd name="T4" fmla="*/ 2 w 11"/>
                  <a:gd name="T5" fmla="*/ 7 h 14"/>
                  <a:gd name="T6" fmla="*/ 6 w 11"/>
                  <a:gd name="T7" fmla="*/ 2 h 14"/>
                  <a:gd name="T8" fmla="*/ 10 w 11"/>
                  <a:gd name="T9" fmla="*/ 7 h 14"/>
                  <a:gd name="T10" fmla="*/ 11 w 11"/>
                  <a:gd name="T11" fmla="*/ 7 h 14"/>
                  <a:gd name="T12" fmla="*/ 1 w 11"/>
                  <a:gd name="T13" fmla="*/ 7 h 14"/>
                  <a:gd name="T14" fmla="*/ 11 w 11"/>
                  <a:gd name="T15" fmla="*/ 7 h 14"/>
                  <a:gd name="T16" fmla="*/ 10 w 11"/>
                  <a:gd name="T17" fmla="*/ 7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4">
                    <a:moveTo>
                      <a:pt x="10" y="7"/>
                    </a:moveTo>
                    <a:cubicBezTo>
                      <a:pt x="10" y="9"/>
                      <a:pt x="8" y="12"/>
                      <a:pt x="5" y="11"/>
                    </a:cubicBezTo>
                    <a:cubicBezTo>
                      <a:pt x="3" y="11"/>
                      <a:pt x="2" y="9"/>
                      <a:pt x="2" y="7"/>
                    </a:cubicBezTo>
                    <a:cubicBezTo>
                      <a:pt x="2" y="4"/>
                      <a:pt x="4" y="2"/>
                      <a:pt x="6" y="2"/>
                    </a:cubicBezTo>
                    <a:cubicBezTo>
                      <a:pt x="9" y="3"/>
                      <a:pt x="10" y="5"/>
                      <a:pt x="10" y="7"/>
                    </a:cubicBezTo>
                    <a:cubicBezTo>
                      <a:pt x="10" y="7"/>
                      <a:pt x="11" y="7"/>
                      <a:pt x="11" y="7"/>
                    </a:cubicBezTo>
                    <a:cubicBezTo>
                      <a:pt x="11" y="0"/>
                      <a:pt x="1" y="1"/>
                      <a:pt x="1" y="7"/>
                    </a:cubicBezTo>
                    <a:cubicBezTo>
                      <a:pt x="0" y="14"/>
                      <a:pt x="11" y="13"/>
                      <a:pt x="11" y="7"/>
                    </a:cubicBezTo>
                    <a:cubicBezTo>
                      <a:pt x="11" y="7"/>
                      <a:pt x="10" y="7"/>
                      <a:pt x="10" y="7"/>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grpSp>
        <p:pic>
          <p:nvPicPr>
            <p:cNvPr id="2122" name="图片 2121"/>
            <p:cNvPicPr>
              <a:picLocks noChangeAspect="1"/>
            </p:cNvPicPr>
            <p:nvPr/>
          </p:nvPicPr>
          <p:blipFill rotWithShape="1">
            <a:blip r:embed="rId6"/>
            <a:srcRect t="16435"/>
            <a:stretch/>
          </p:blipFill>
          <p:spPr>
            <a:xfrm>
              <a:off x="1206935" y="3705726"/>
              <a:ext cx="11214460" cy="2562565"/>
            </a:xfrm>
            <a:prstGeom prst="rect">
              <a:avLst/>
            </a:prstGeom>
          </p:spPr>
        </p:pic>
      </p:grpSp>
      <p:sp>
        <p:nvSpPr>
          <p:cNvPr id="185" name="PA_库_任意多边形 184"/>
          <p:cNvSpPr/>
          <p:nvPr>
            <p:custDataLst>
              <p:tags r:id="rId1"/>
            </p:custDataLst>
          </p:nvPr>
        </p:nvSpPr>
        <p:spPr>
          <a:xfrm>
            <a:off x="2957762" y="1717261"/>
            <a:ext cx="8198048" cy="3908976"/>
          </a:xfrm>
          <a:custGeom>
            <a:avLst/>
            <a:gdLst>
              <a:gd name="connsiteX0" fmla="*/ 6111936 w 6416813"/>
              <a:gd name="connsiteY0" fmla="*/ 519638 h 3001581"/>
              <a:gd name="connsiteX1" fmla="*/ 3290358 w 6416813"/>
              <a:gd name="connsiteY1" fmla="*/ 23250 h 3001581"/>
              <a:gd name="connsiteX2" fmla="*/ 103021 w 6416813"/>
              <a:gd name="connsiteY2" fmla="*/ 1029090 h 3001581"/>
              <a:gd name="connsiteX3" fmla="*/ 769227 w 6416813"/>
              <a:gd name="connsiteY3" fmla="*/ 2531318 h 3001581"/>
              <a:gd name="connsiteX4" fmla="*/ 272838 w 6416813"/>
              <a:gd name="connsiteY4" fmla="*/ 3001581 h 3001581"/>
              <a:gd name="connsiteX5" fmla="*/ 1539936 w 6416813"/>
              <a:gd name="connsiteY5" fmla="*/ 2688072 h 3001581"/>
              <a:gd name="connsiteX6" fmla="*/ 5824553 w 6416813"/>
              <a:gd name="connsiteY6" fmla="*/ 2648884 h 3001581"/>
              <a:gd name="connsiteX7" fmla="*/ 6111936 w 6416813"/>
              <a:gd name="connsiteY7" fmla="*/ 519638 h 3001581"/>
              <a:gd name="connsiteX0" fmla="*/ 6111936 w 6416813"/>
              <a:gd name="connsiteY0" fmla="*/ 519638 h 3001581"/>
              <a:gd name="connsiteX1" fmla="*/ 3290358 w 6416813"/>
              <a:gd name="connsiteY1" fmla="*/ 23250 h 3001581"/>
              <a:gd name="connsiteX2" fmla="*/ 103021 w 6416813"/>
              <a:gd name="connsiteY2" fmla="*/ 1029090 h 3001581"/>
              <a:gd name="connsiteX3" fmla="*/ 769227 w 6416813"/>
              <a:gd name="connsiteY3" fmla="*/ 2531318 h 3001581"/>
              <a:gd name="connsiteX4" fmla="*/ 272838 w 6416813"/>
              <a:gd name="connsiteY4" fmla="*/ 3001581 h 3001581"/>
              <a:gd name="connsiteX5" fmla="*/ 1539936 w 6416813"/>
              <a:gd name="connsiteY5" fmla="*/ 2688072 h 3001581"/>
              <a:gd name="connsiteX6" fmla="*/ 5824553 w 6416813"/>
              <a:gd name="connsiteY6" fmla="*/ 2648884 h 3001581"/>
              <a:gd name="connsiteX7" fmla="*/ 6111936 w 6416813"/>
              <a:gd name="connsiteY7" fmla="*/ 519638 h 3001581"/>
              <a:gd name="connsiteX0" fmla="*/ 6111936 w 6416813"/>
              <a:gd name="connsiteY0" fmla="*/ 519638 h 3001581"/>
              <a:gd name="connsiteX1" fmla="*/ 3290358 w 6416813"/>
              <a:gd name="connsiteY1" fmla="*/ 23250 h 3001581"/>
              <a:gd name="connsiteX2" fmla="*/ 103021 w 6416813"/>
              <a:gd name="connsiteY2" fmla="*/ 1029090 h 3001581"/>
              <a:gd name="connsiteX3" fmla="*/ 769227 w 6416813"/>
              <a:gd name="connsiteY3" fmla="*/ 2531318 h 3001581"/>
              <a:gd name="connsiteX4" fmla="*/ 272838 w 6416813"/>
              <a:gd name="connsiteY4" fmla="*/ 3001581 h 3001581"/>
              <a:gd name="connsiteX5" fmla="*/ 1539936 w 6416813"/>
              <a:gd name="connsiteY5" fmla="*/ 2688072 h 3001581"/>
              <a:gd name="connsiteX6" fmla="*/ 5824553 w 6416813"/>
              <a:gd name="connsiteY6" fmla="*/ 2648884 h 3001581"/>
              <a:gd name="connsiteX7" fmla="*/ 6111936 w 6416813"/>
              <a:gd name="connsiteY7" fmla="*/ 519638 h 3001581"/>
              <a:gd name="connsiteX0" fmla="*/ 6072123 w 6377000"/>
              <a:gd name="connsiteY0" fmla="*/ 519638 h 3001581"/>
              <a:gd name="connsiteX1" fmla="*/ 3250545 w 6377000"/>
              <a:gd name="connsiteY1" fmla="*/ 23250 h 3001581"/>
              <a:gd name="connsiteX2" fmla="*/ 63208 w 6377000"/>
              <a:gd name="connsiteY2" fmla="*/ 1029090 h 3001581"/>
              <a:gd name="connsiteX3" fmla="*/ 729414 w 6377000"/>
              <a:gd name="connsiteY3" fmla="*/ 2531318 h 3001581"/>
              <a:gd name="connsiteX4" fmla="*/ 233025 w 6377000"/>
              <a:gd name="connsiteY4" fmla="*/ 3001581 h 3001581"/>
              <a:gd name="connsiteX5" fmla="*/ 1500123 w 6377000"/>
              <a:gd name="connsiteY5" fmla="*/ 2688072 h 3001581"/>
              <a:gd name="connsiteX6" fmla="*/ 5784740 w 6377000"/>
              <a:gd name="connsiteY6" fmla="*/ 2648884 h 3001581"/>
              <a:gd name="connsiteX7" fmla="*/ 6072123 w 6377000"/>
              <a:gd name="connsiteY7" fmla="*/ 519638 h 3001581"/>
              <a:gd name="connsiteX0" fmla="*/ 6202752 w 6463800"/>
              <a:gd name="connsiteY0" fmla="*/ 673348 h 2985474"/>
              <a:gd name="connsiteX1" fmla="*/ 3250545 w 6463800"/>
              <a:gd name="connsiteY1" fmla="*/ 7143 h 2985474"/>
              <a:gd name="connsiteX2" fmla="*/ 63208 w 6463800"/>
              <a:gd name="connsiteY2" fmla="*/ 1012983 h 2985474"/>
              <a:gd name="connsiteX3" fmla="*/ 729414 w 6463800"/>
              <a:gd name="connsiteY3" fmla="*/ 2515211 h 2985474"/>
              <a:gd name="connsiteX4" fmla="*/ 233025 w 6463800"/>
              <a:gd name="connsiteY4" fmla="*/ 2985474 h 2985474"/>
              <a:gd name="connsiteX5" fmla="*/ 1500123 w 6463800"/>
              <a:gd name="connsiteY5" fmla="*/ 2671965 h 2985474"/>
              <a:gd name="connsiteX6" fmla="*/ 5784740 w 6463800"/>
              <a:gd name="connsiteY6" fmla="*/ 2632777 h 2985474"/>
              <a:gd name="connsiteX7" fmla="*/ 6202752 w 6463800"/>
              <a:gd name="connsiteY7" fmla="*/ 673348 h 2985474"/>
              <a:gd name="connsiteX0" fmla="*/ 6202752 w 6463800"/>
              <a:gd name="connsiteY0" fmla="*/ 673348 h 3037725"/>
              <a:gd name="connsiteX1" fmla="*/ 3250545 w 6463800"/>
              <a:gd name="connsiteY1" fmla="*/ 7143 h 3037725"/>
              <a:gd name="connsiteX2" fmla="*/ 63208 w 6463800"/>
              <a:gd name="connsiteY2" fmla="*/ 1012983 h 3037725"/>
              <a:gd name="connsiteX3" fmla="*/ 729414 w 6463800"/>
              <a:gd name="connsiteY3" fmla="*/ 2515211 h 3037725"/>
              <a:gd name="connsiteX4" fmla="*/ 533471 w 6463800"/>
              <a:gd name="connsiteY4" fmla="*/ 3037725 h 3037725"/>
              <a:gd name="connsiteX5" fmla="*/ 1500123 w 6463800"/>
              <a:gd name="connsiteY5" fmla="*/ 2671965 h 3037725"/>
              <a:gd name="connsiteX6" fmla="*/ 5784740 w 6463800"/>
              <a:gd name="connsiteY6" fmla="*/ 2632777 h 3037725"/>
              <a:gd name="connsiteX7" fmla="*/ 6202752 w 6463800"/>
              <a:gd name="connsiteY7" fmla="*/ 673348 h 3037725"/>
              <a:gd name="connsiteX0" fmla="*/ 6202752 w 6399662"/>
              <a:gd name="connsiteY0" fmla="*/ 673568 h 3037945"/>
              <a:gd name="connsiteX1" fmla="*/ 3250545 w 6399662"/>
              <a:gd name="connsiteY1" fmla="*/ 7363 h 3037945"/>
              <a:gd name="connsiteX2" fmla="*/ 63208 w 6399662"/>
              <a:gd name="connsiteY2" fmla="*/ 1013203 h 3037945"/>
              <a:gd name="connsiteX3" fmla="*/ 729414 w 6399662"/>
              <a:gd name="connsiteY3" fmla="*/ 2515431 h 3037945"/>
              <a:gd name="connsiteX4" fmla="*/ 533471 w 6399662"/>
              <a:gd name="connsiteY4" fmla="*/ 3037945 h 3037945"/>
              <a:gd name="connsiteX5" fmla="*/ 1500123 w 6399662"/>
              <a:gd name="connsiteY5" fmla="*/ 2672185 h 3037945"/>
              <a:gd name="connsiteX6" fmla="*/ 5614923 w 6399662"/>
              <a:gd name="connsiteY6" fmla="*/ 2698311 h 3037945"/>
              <a:gd name="connsiteX7" fmla="*/ 6202752 w 6399662"/>
              <a:gd name="connsiteY7" fmla="*/ 673568 h 3037945"/>
              <a:gd name="connsiteX0" fmla="*/ 6202752 w 6427727"/>
              <a:gd name="connsiteY0" fmla="*/ 673568 h 3037945"/>
              <a:gd name="connsiteX1" fmla="*/ 3250545 w 6427727"/>
              <a:gd name="connsiteY1" fmla="*/ 7363 h 3037945"/>
              <a:gd name="connsiteX2" fmla="*/ 63208 w 6427727"/>
              <a:gd name="connsiteY2" fmla="*/ 1013203 h 3037945"/>
              <a:gd name="connsiteX3" fmla="*/ 729414 w 6427727"/>
              <a:gd name="connsiteY3" fmla="*/ 2515431 h 3037945"/>
              <a:gd name="connsiteX4" fmla="*/ 533471 w 6427727"/>
              <a:gd name="connsiteY4" fmla="*/ 3037945 h 3037945"/>
              <a:gd name="connsiteX5" fmla="*/ 1500123 w 6427727"/>
              <a:gd name="connsiteY5" fmla="*/ 2672185 h 3037945"/>
              <a:gd name="connsiteX6" fmla="*/ 5614923 w 6427727"/>
              <a:gd name="connsiteY6" fmla="*/ 2698311 h 3037945"/>
              <a:gd name="connsiteX7" fmla="*/ 6202752 w 6427727"/>
              <a:gd name="connsiteY7" fmla="*/ 673568 h 3037945"/>
              <a:gd name="connsiteX0" fmla="*/ 6202752 w 6427727"/>
              <a:gd name="connsiteY0" fmla="*/ 666268 h 3030645"/>
              <a:gd name="connsiteX1" fmla="*/ 3250545 w 6427727"/>
              <a:gd name="connsiteY1" fmla="*/ 63 h 3030645"/>
              <a:gd name="connsiteX2" fmla="*/ 63208 w 6427727"/>
              <a:gd name="connsiteY2" fmla="*/ 1005903 h 3030645"/>
              <a:gd name="connsiteX3" fmla="*/ 729414 w 6427727"/>
              <a:gd name="connsiteY3" fmla="*/ 2508131 h 3030645"/>
              <a:gd name="connsiteX4" fmla="*/ 533471 w 6427727"/>
              <a:gd name="connsiteY4" fmla="*/ 3030645 h 3030645"/>
              <a:gd name="connsiteX5" fmla="*/ 1500123 w 6427727"/>
              <a:gd name="connsiteY5" fmla="*/ 2664885 h 3030645"/>
              <a:gd name="connsiteX6" fmla="*/ 5614923 w 6427727"/>
              <a:gd name="connsiteY6" fmla="*/ 2691011 h 3030645"/>
              <a:gd name="connsiteX7" fmla="*/ 6202752 w 6427727"/>
              <a:gd name="connsiteY7" fmla="*/ 666268 h 3030645"/>
              <a:gd name="connsiteX0" fmla="*/ 6202752 w 6445028"/>
              <a:gd name="connsiteY0" fmla="*/ 666309 h 3030686"/>
              <a:gd name="connsiteX1" fmla="*/ 3250545 w 6445028"/>
              <a:gd name="connsiteY1" fmla="*/ 104 h 3030686"/>
              <a:gd name="connsiteX2" fmla="*/ 63208 w 6445028"/>
              <a:gd name="connsiteY2" fmla="*/ 1005944 h 3030686"/>
              <a:gd name="connsiteX3" fmla="*/ 729414 w 6445028"/>
              <a:gd name="connsiteY3" fmla="*/ 2508172 h 3030686"/>
              <a:gd name="connsiteX4" fmla="*/ 533471 w 6445028"/>
              <a:gd name="connsiteY4" fmla="*/ 3030686 h 3030686"/>
              <a:gd name="connsiteX5" fmla="*/ 1500123 w 6445028"/>
              <a:gd name="connsiteY5" fmla="*/ 2664926 h 3030686"/>
              <a:gd name="connsiteX6" fmla="*/ 5614923 w 6445028"/>
              <a:gd name="connsiteY6" fmla="*/ 2691052 h 3030686"/>
              <a:gd name="connsiteX7" fmla="*/ 6202752 w 6445028"/>
              <a:gd name="connsiteY7" fmla="*/ 666309 h 3030686"/>
              <a:gd name="connsiteX0" fmla="*/ 6202752 w 6445028"/>
              <a:gd name="connsiteY0" fmla="*/ 666309 h 2805650"/>
              <a:gd name="connsiteX1" fmla="*/ 3250545 w 6445028"/>
              <a:gd name="connsiteY1" fmla="*/ 104 h 2805650"/>
              <a:gd name="connsiteX2" fmla="*/ 63208 w 6445028"/>
              <a:gd name="connsiteY2" fmla="*/ 1005944 h 2805650"/>
              <a:gd name="connsiteX3" fmla="*/ 729414 w 6445028"/>
              <a:gd name="connsiteY3" fmla="*/ 2508172 h 2805650"/>
              <a:gd name="connsiteX4" fmla="*/ 23517 w 6445028"/>
              <a:gd name="connsiteY4" fmla="*/ 2731748 h 2805650"/>
              <a:gd name="connsiteX5" fmla="*/ 1500123 w 6445028"/>
              <a:gd name="connsiteY5" fmla="*/ 2664926 h 2805650"/>
              <a:gd name="connsiteX6" fmla="*/ 5614923 w 6445028"/>
              <a:gd name="connsiteY6" fmla="*/ 2691052 h 2805650"/>
              <a:gd name="connsiteX7" fmla="*/ 6202752 w 6445028"/>
              <a:gd name="connsiteY7" fmla="*/ 666309 h 2805650"/>
              <a:gd name="connsiteX0" fmla="*/ 6293740 w 6536016"/>
              <a:gd name="connsiteY0" fmla="*/ 666309 h 2805650"/>
              <a:gd name="connsiteX1" fmla="*/ 3341533 w 6536016"/>
              <a:gd name="connsiteY1" fmla="*/ 104 h 2805650"/>
              <a:gd name="connsiteX2" fmla="*/ 154196 w 6536016"/>
              <a:gd name="connsiteY2" fmla="*/ 1005944 h 2805650"/>
              <a:gd name="connsiteX3" fmla="*/ 521464 w 6536016"/>
              <a:gd name="connsiteY3" fmla="*/ 2121311 h 2805650"/>
              <a:gd name="connsiteX4" fmla="*/ 114505 w 6536016"/>
              <a:gd name="connsiteY4" fmla="*/ 2731748 h 2805650"/>
              <a:gd name="connsiteX5" fmla="*/ 1591111 w 6536016"/>
              <a:gd name="connsiteY5" fmla="*/ 2664926 h 2805650"/>
              <a:gd name="connsiteX6" fmla="*/ 5705911 w 6536016"/>
              <a:gd name="connsiteY6" fmla="*/ 2691052 h 2805650"/>
              <a:gd name="connsiteX7" fmla="*/ 6293740 w 6536016"/>
              <a:gd name="connsiteY7" fmla="*/ 666309 h 2805650"/>
              <a:gd name="connsiteX0" fmla="*/ 6293740 w 6524352"/>
              <a:gd name="connsiteY0" fmla="*/ 666309 h 2813024"/>
              <a:gd name="connsiteX1" fmla="*/ 3341533 w 6524352"/>
              <a:gd name="connsiteY1" fmla="*/ 104 h 2813024"/>
              <a:gd name="connsiteX2" fmla="*/ 154196 w 6524352"/>
              <a:gd name="connsiteY2" fmla="*/ 1005944 h 2813024"/>
              <a:gd name="connsiteX3" fmla="*/ 521464 w 6524352"/>
              <a:gd name="connsiteY3" fmla="*/ 2121311 h 2813024"/>
              <a:gd name="connsiteX4" fmla="*/ 114505 w 6524352"/>
              <a:gd name="connsiteY4" fmla="*/ 2731748 h 2813024"/>
              <a:gd name="connsiteX5" fmla="*/ 1169081 w 6524352"/>
              <a:gd name="connsiteY5" fmla="*/ 2541833 h 2813024"/>
              <a:gd name="connsiteX6" fmla="*/ 5705911 w 6524352"/>
              <a:gd name="connsiteY6" fmla="*/ 2691052 h 2813024"/>
              <a:gd name="connsiteX7" fmla="*/ 6293740 w 6524352"/>
              <a:gd name="connsiteY7" fmla="*/ 666309 h 2813024"/>
              <a:gd name="connsiteX0" fmla="*/ 6293740 w 6524352"/>
              <a:gd name="connsiteY0" fmla="*/ 666309 h 2813024"/>
              <a:gd name="connsiteX1" fmla="*/ 3341533 w 6524352"/>
              <a:gd name="connsiteY1" fmla="*/ 104 h 2813024"/>
              <a:gd name="connsiteX2" fmla="*/ 154196 w 6524352"/>
              <a:gd name="connsiteY2" fmla="*/ 1005944 h 2813024"/>
              <a:gd name="connsiteX3" fmla="*/ 521464 w 6524352"/>
              <a:gd name="connsiteY3" fmla="*/ 2121311 h 2813024"/>
              <a:gd name="connsiteX4" fmla="*/ 114505 w 6524352"/>
              <a:gd name="connsiteY4" fmla="*/ 2731748 h 2813024"/>
              <a:gd name="connsiteX5" fmla="*/ 1169081 w 6524352"/>
              <a:gd name="connsiteY5" fmla="*/ 2541833 h 2813024"/>
              <a:gd name="connsiteX6" fmla="*/ 5705911 w 6524352"/>
              <a:gd name="connsiteY6" fmla="*/ 2691052 h 2813024"/>
              <a:gd name="connsiteX7" fmla="*/ 6293740 w 6524352"/>
              <a:gd name="connsiteY7" fmla="*/ 666309 h 2813024"/>
              <a:gd name="connsiteX0" fmla="*/ 6179235 w 6409847"/>
              <a:gd name="connsiteY0" fmla="*/ 677805 h 2824520"/>
              <a:gd name="connsiteX1" fmla="*/ 3227028 w 6409847"/>
              <a:gd name="connsiteY1" fmla="*/ 11600 h 2824520"/>
              <a:gd name="connsiteX2" fmla="*/ 180368 w 6409847"/>
              <a:gd name="connsiteY2" fmla="*/ 401978 h 2824520"/>
              <a:gd name="connsiteX3" fmla="*/ 406959 w 6409847"/>
              <a:gd name="connsiteY3" fmla="*/ 2132807 h 2824520"/>
              <a:gd name="connsiteX4" fmla="*/ 0 w 6409847"/>
              <a:gd name="connsiteY4" fmla="*/ 2743244 h 2824520"/>
              <a:gd name="connsiteX5" fmla="*/ 1054576 w 6409847"/>
              <a:gd name="connsiteY5" fmla="*/ 2553329 h 2824520"/>
              <a:gd name="connsiteX6" fmla="*/ 5591406 w 6409847"/>
              <a:gd name="connsiteY6" fmla="*/ 2702548 h 2824520"/>
              <a:gd name="connsiteX7" fmla="*/ 6179235 w 6409847"/>
              <a:gd name="connsiteY7" fmla="*/ 677805 h 2824520"/>
              <a:gd name="connsiteX0" fmla="*/ 6283237 w 6513849"/>
              <a:gd name="connsiteY0" fmla="*/ 707296 h 2854011"/>
              <a:gd name="connsiteX1" fmla="*/ 3331030 w 6513849"/>
              <a:gd name="connsiteY1" fmla="*/ 41091 h 2854011"/>
              <a:gd name="connsiteX2" fmla="*/ 284370 w 6513849"/>
              <a:gd name="connsiteY2" fmla="*/ 431469 h 2854011"/>
              <a:gd name="connsiteX3" fmla="*/ 510961 w 6513849"/>
              <a:gd name="connsiteY3" fmla="*/ 2162298 h 2854011"/>
              <a:gd name="connsiteX4" fmla="*/ 104002 w 6513849"/>
              <a:gd name="connsiteY4" fmla="*/ 2772735 h 2854011"/>
              <a:gd name="connsiteX5" fmla="*/ 1158578 w 6513849"/>
              <a:gd name="connsiteY5" fmla="*/ 2582820 h 2854011"/>
              <a:gd name="connsiteX6" fmla="*/ 5695408 w 6513849"/>
              <a:gd name="connsiteY6" fmla="*/ 2732039 h 2854011"/>
              <a:gd name="connsiteX7" fmla="*/ 6283237 w 6513849"/>
              <a:gd name="connsiteY7" fmla="*/ 707296 h 2854011"/>
              <a:gd name="connsiteX0" fmla="*/ 6283237 w 6513849"/>
              <a:gd name="connsiteY0" fmla="*/ 707296 h 2854011"/>
              <a:gd name="connsiteX1" fmla="*/ 3331030 w 6513849"/>
              <a:gd name="connsiteY1" fmla="*/ 41091 h 2854011"/>
              <a:gd name="connsiteX2" fmla="*/ 284370 w 6513849"/>
              <a:gd name="connsiteY2" fmla="*/ 431469 h 2854011"/>
              <a:gd name="connsiteX3" fmla="*/ 510961 w 6513849"/>
              <a:gd name="connsiteY3" fmla="*/ 2162298 h 2854011"/>
              <a:gd name="connsiteX4" fmla="*/ 104002 w 6513849"/>
              <a:gd name="connsiteY4" fmla="*/ 2772735 h 2854011"/>
              <a:gd name="connsiteX5" fmla="*/ 1158578 w 6513849"/>
              <a:gd name="connsiteY5" fmla="*/ 2582820 h 2854011"/>
              <a:gd name="connsiteX6" fmla="*/ 5695408 w 6513849"/>
              <a:gd name="connsiteY6" fmla="*/ 2732039 h 2854011"/>
              <a:gd name="connsiteX7" fmla="*/ 6283237 w 6513849"/>
              <a:gd name="connsiteY7" fmla="*/ 707296 h 2854011"/>
              <a:gd name="connsiteX0" fmla="*/ 6283237 w 6513849"/>
              <a:gd name="connsiteY0" fmla="*/ 707296 h 2854011"/>
              <a:gd name="connsiteX1" fmla="*/ 3331030 w 6513849"/>
              <a:gd name="connsiteY1" fmla="*/ 41091 h 2854011"/>
              <a:gd name="connsiteX2" fmla="*/ 284370 w 6513849"/>
              <a:gd name="connsiteY2" fmla="*/ 431469 h 2854011"/>
              <a:gd name="connsiteX3" fmla="*/ 510961 w 6513849"/>
              <a:gd name="connsiteY3" fmla="*/ 2162298 h 2854011"/>
              <a:gd name="connsiteX4" fmla="*/ 104002 w 6513849"/>
              <a:gd name="connsiteY4" fmla="*/ 2772735 h 2854011"/>
              <a:gd name="connsiteX5" fmla="*/ 1158578 w 6513849"/>
              <a:gd name="connsiteY5" fmla="*/ 2582820 h 2854011"/>
              <a:gd name="connsiteX6" fmla="*/ 5695408 w 6513849"/>
              <a:gd name="connsiteY6" fmla="*/ 2732039 h 2854011"/>
              <a:gd name="connsiteX7" fmla="*/ 6283237 w 6513849"/>
              <a:gd name="connsiteY7" fmla="*/ 707296 h 2854011"/>
              <a:gd name="connsiteX0" fmla="*/ 6283237 w 6513849"/>
              <a:gd name="connsiteY0" fmla="*/ 707296 h 2891114"/>
              <a:gd name="connsiteX1" fmla="*/ 3331030 w 6513849"/>
              <a:gd name="connsiteY1" fmla="*/ 41091 h 2891114"/>
              <a:gd name="connsiteX2" fmla="*/ 284370 w 6513849"/>
              <a:gd name="connsiteY2" fmla="*/ 431469 h 2891114"/>
              <a:gd name="connsiteX3" fmla="*/ 510961 w 6513849"/>
              <a:gd name="connsiteY3" fmla="*/ 2162298 h 2891114"/>
              <a:gd name="connsiteX4" fmla="*/ 104002 w 6513849"/>
              <a:gd name="connsiteY4" fmla="*/ 2772735 h 2891114"/>
              <a:gd name="connsiteX5" fmla="*/ 1158578 w 6513849"/>
              <a:gd name="connsiteY5" fmla="*/ 2582820 h 2891114"/>
              <a:gd name="connsiteX6" fmla="*/ 5695408 w 6513849"/>
              <a:gd name="connsiteY6" fmla="*/ 2732039 h 2891114"/>
              <a:gd name="connsiteX7" fmla="*/ 6283237 w 6513849"/>
              <a:gd name="connsiteY7" fmla="*/ 707296 h 2891114"/>
              <a:gd name="connsiteX0" fmla="*/ 6179235 w 6409847"/>
              <a:gd name="connsiteY0" fmla="*/ 707296 h 2891114"/>
              <a:gd name="connsiteX1" fmla="*/ 3227028 w 6409847"/>
              <a:gd name="connsiteY1" fmla="*/ 41091 h 2891114"/>
              <a:gd name="connsiteX2" fmla="*/ 444137 w 6409847"/>
              <a:gd name="connsiteY2" fmla="*/ 431469 h 2891114"/>
              <a:gd name="connsiteX3" fmla="*/ 406959 w 6409847"/>
              <a:gd name="connsiteY3" fmla="*/ 2162298 h 2891114"/>
              <a:gd name="connsiteX4" fmla="*/ 0 w 6409847"/>
              <a:gd name="connsiteY4" fmla="*/ 2772735 h 2891114"/>
              <a:gd name="connsiteX5" fmla="*/ 1054576 w 6409847"/>
              <a:gd name="connsiteY5" fmla="*/ 2582820 h 2891114"/>
              <a:gd name="connsiteX6" fmla="*/ 5591406 w 6409847"/>
              <a:gd name="connsiteY6" fmla="*/ 2732039 h 2891114"/>
              <a:gd name="connsiteX7" fmla="*/ 6179235 w 6409847"/>
              <a:gd name="connsiteY7" fmla="*/ 707296 h 2891114"/>
              <a:gd name="connsiteX0" fmla="*/ 6179235 w 6409847"/>
              <a:gd name="connsiteY0" fmla="*/ 691737 h 2875555"/>
              <a:gd name="connsiteX1" fmla="*/ 3227028 w 6409847"/>
              <a:gd name="connsiteY1" fmla="*/ 25532 h 2875555"/>
              <a:gd name="connsiteX2" fmla="*/ 444137 w 6409847"/>
              <a:gd name="connsiteY2" fmla="*/ 415910 h 2875555"/>
              <a:gd name="connsiteX3" fmla="*/ 406959 w 6409847"/>
              <a:gd name="connsiteY3" fmla="*/ 2146739 h 2875555"/>
              <a:gd name="connsiteX4" fmla="*/ 0 w 6409847"/>
              <a:gd name="connsiteY4" fmla="*/ 2757176 h 2875555"/>
              <a:gd name="connsiteX5" fmla="*/ 1054576 w 6409847"/>
              <a:gd name="connsiteY5" fmla="*/ 2567261 h 2875555"/>
              <a:gd name="connsiteX6" fmla="*/ 5591406 w 6409847"/>
              <a:gd name="connsiteY6" fmla="*/ 2716480 h 2875555"/>
              <a:gd name="connsiteX7" fmla="*/ 6179235 w 6409847"/>
              <a:gd name="connsiteY7" fmla="*/ 691737 h 2875555"/>
              <a:gd name="connsiteX0" fmla="*/ 6179235 w 6392473"/>
              <a:gd name="connsiteY0" fmla="*/ 719790 h 2903608"/>
              <a:gd name="connsiteX1" fmla="*/ 3227028 w 6392473"/>
              <a:gd name="connsiteY1" fmla="*/ 831 h 2903608"/>
              <a:gd name="connsiteX2" fmla="*/ 444137 w 6392473"/>
              <a:gd name="connsiteY2" fmla="*/ 443963 h 2903608"/>
              <a:gd name="connsiteX3" fmla="*/ 406959 w 6392473"/>
              <a:gd name="connsiteY3" fmla="*/ 2174792 h 2903608"/>
              <a:gd name="connsiteX4" fmla="*/ 0 w 6392473"/>
              <a:gd name="connsiteY4" fmla="*/ 2785229 h 2903608"/>
              <a:gd name="connsiteX5" fmla="*/ 1054576 w 6392473"/>
              <a:gd name="connsiteY5" fmla="*/ 2595314 h 2903608"/>
              <a:gd name="connsiteX6" fmla="*/ 5591406 w 6392473"/>
              <a:gd name="connsiteY6" fmla="*/ 2744533 h 2903608"/>
              <a:gd name="connsiteX7" fmla="*/ 6179235 w 6392473"/>
              <a:gd name="connsiteY7" fmla="*/ 719790 h 2903608"/>
              <a:gd name="connsiteX0" fmla="*/ 6179235 w 6392473"/>
              <a:gd name="connsiteY0" fmla="*/ 721488 h 2905306"/>
              <a:gd name="connsiteX1" fmla="*/ 3227028 w 6392473"/>
              <a:gd name="connsiteY1" fmla="*/ 2529 h 2905306"/>
              <a:gd name="connsiteX2" fmla="*/ 444137 w 6392473"/>
              <a:gd name="connsiteY2" fmla="*/ 445661 h 2905306"/>
              <a:gd name="connsiteX3" fmla="*/ 406959 w 6392473"/>
              <a:gd name="connsiteY3" fmla="*/ 2176490 h 2905306"/>
              <a:gd name="connsiteX4" fmla="*/ 0 w 6392473"/>
              <a:gd name="connsiteY4" fmla="*/ 2786927 h 2905306"/>
              <a:gd name="connsiteX5" fmla="*/ 1054576 w 6392473"/>
              <a:gd name="connsiteY5" fmla="*/ 2597012 h 2905306"/>
              <a:gd name="connsiteX6" fmla="*/ 5591406 w 6392473"/>
              <a:gd name="connsiteY6" fmla="*/ 2746231 h 2905306"/>
              <a:gd name="connsiteX7" fmla="*/ 6179235 w 6392473"/>
              <a:gd name="connsiteY7" fmla="*/ 721488 h 2905306"/>
              <a:gd name="connsiteX0" fmla="*/ 6167660 w 6380898"/>
              <a:gd name="connsiteY0" fmla="*/ 721488 h 2905306"/>
              <a:gd name="connsiteX1" fmla="*/ 3215453 w 6380898"/>
              <a:gd name="connsiteY1" fmla="*/ 2529 h 2905306"/>
              <a:gd name="connsiteX2" fmla="*/ 432562 w 6380898"/>
              <a:gd name="connsiteY2" fmla="*/ 445661 h 2905306"/>
              <a:gd name="connsiteX3" fmla="*/ 395384 w 6380898"/>
              <a:gd name="connsiteY3" fmla="*/ 2176490 h 2905306"/>
              <a:gd name="connsiteX4" fmla="*/ 0 w 6380898"/>
              <a:gd name="connsiteY4" fmla="*/ 2416537 h 2905306"/>
              <a:gd name="connsiteX5" fmla="*/ 1043001 w 6380898"/>
              <a:gd name="connsiteY5" fmla="*/ 2597012 h 2905306"/>
              <a:gd name="connsiteX6" fmla="*/ 5579831 w 6380898"/>
              <a:gd name="connsiteY6" fmla="*/ 2746231 h 2905306"/>
              <a:gd name="connsiteX7" fmla="*/ 6167660 w 6380898"/>
              <a:gd name="connsiteY7" fmla="*/ 721488 h 2905306"/>
              <a:gd name="connsiteX0" fmla="*/ 6167660 w 6380898"/>
              <a:gd name="connsiteY0" fmla="*/ 719649 h 2903467"/>
              <a:gd name="connsiteX1" fmla="*/ 3215453 w 6380898"/>
              <a:gd name="connsiteY1" fmla="*/ 690 h 2903467"/>
              <a:gd name="connsiteX2" fmla="*/ 432562 w 6380898"/>
              <a:gd name="connsiteY2" fmla="*/ 443822 h 2903467"/>
              <a:gd name="connsiteX3" fmla="*/ 418534 w 6380898"/>
              <a:gd name="connsiteY3" fmla="*/ 2035755 h 2903467"/>
              <a:gd name="connsiteX4" fmla="*/ 0 w 6380898"/>
              <a:gd name="connsiteY4" fmla="*/ 2414698 h 2903467"/>
              <a:gd name="connsiteX5" fmla="*/ 1043001 w 6380898"/>
              <a:gd name="connsiteY5" fmla="*/ 2595173 h 2903467"/>
              <a:gd name="connsiteX6" fmla="*/ 5579831 w 6380898"/>
              <a:gd name="connsiteY6" fmla="*/ 2744392 h 2903467"/>
              <a:gd name="connsiteX7" fmla="*/ 6167660 w 6380898"/>
              <a:gd name="connsiteY7" fmla="*/ 719649 h 2903467"/>
              <a:gd name="connsiteX0" fmla="*/ 6167660 w 6380898"/>
              <a:gd name="connsiteY0" fmla="*/ 719649 h 2903467"/>
              <a:gd name="connsiteX1" fmla="*/ 3215453 w 6380898"/>
              <a:gd name="connsiteY1" fmla="*/ 690 h 2903467"/>
              <a:gd name="connsiteX2" fmla="*/ 432562 w 6380898"/>
              <a:gd name="connsiteY2" fmla="*/ 443822 h 2903467"/>
              <a:gd name="connsiteX3" fmla="*/ 418534 w 6380898"/>
              <a:gd name="connsiteY3" fmla="*/ 2035755 h 2903467"/>
              <a:gd name="connsiteX4" fmla="*/ 0 w 6380898"/>
              <a:gd name="connsiteY4" fmla="*/ 2414698 h 2903467"/>
              <a:gd name="connsiteX5" fmla="*/ 1043001 w 6380898"/>
              <a:gd name="connsiteY5" fmla="*/ 2595173 h 2903467"/>
              <a:gd name="connsiteX6" fmla="*/ 5579831 w 6380898"/>
              <a:gd name="connsiteY6" fmla="*/ 2744392 h 2903467"/>
              <a:gd name="connsiteX7" fmla="*/ 6167660 w 6380898"/>
              <a:gd name="connsiteY7" fmla="*/ 719649 h 2903467"/>
              <a:gd name="connsiteX0" fmla="*/ 6167660 w 6383718"/>
              <a:gd name="connsiteY0" fmla="*/ 719649 h 2869136"/>
              <a:gd name="connsiteX1" fmla="*/ 3215453 w 6383718"/>
              <a:gd name="connsiteY1" fmla="*/ 690 h 2869136"/>
              <a:gd name="connsiteX2" fmla="*/ 432562 w 6383718"/>
              <a:gd name="connsiteY2" fmla="*/ 443822 h 2869136"/>
              <a:gd name="connsiteX3" fmla="*/ 418534 w 6383718"/>
              <a:gd name="connsiteY3" fmla="*/ 2035755 h 2869136"/>
              <a:gd name="connsiteX4" fmla="*/ 0 w 6383718"/>
              <a:gd name="connsiteY4" fmla="*/ 2414698 h 2869136"/>
              <a:gd name="connsiteX5" fmla="*/ 973553 w 6383718"/>
              <a:gd name="connsiteY5" fmla="*/ 2491000 h 2869136"/>
              <a:gd name="connsiteX6" fmla="*/ 5579831 w 6383718"/>
              <a:gd name="connsiteY6" fmla="*/ 2744392 h 2869136"/>
              <a:gd name="connsiteX7" fmla="*/ 6167660 w 6383718"/>
              <a:gd name="connsiteY7" fmla="*/ 719649 h 2869136"/>
              <a:gd name="connsiteX0" fmla="*/ 6167660 w 6383718"/>
              <a:gd name="connsiteY0" fmla="*/ 719649 h 3254840"/>
              <a:gd name="connsiteX1" fmla="*/ 3215453 w 6383718"/>
              <a:gd name="connsiteY1" fmla="*/ 690 h 3254840"/>
              <a:gd name="connsiteX2" fmla="*/ 432562 w 6383718"/>
              <a:gd name="connsiteY2" fmla="*/ 443822 h 3254840"/>
              <a:gd name="connsiteX3" fmla="*/ 418534 w 6383718"/>
              <a:gd name="connsiteY3" fmla="*/ 2035755 h 3254840"/>
              <a:gd name="connsiteX4" fmla="*/ 0 w 6383718"/>
              <a:gd name="connsiteY4" fmla="*/ 2414698 h 3254840"/>
              <a:gd name="connsiteX5" fmla="*/ 973553 w 6383718"/>
              <a:gd name="connsiteY5" fmla="*/ 2491000 h 3254840"/>
              <a:gd name="connsiteX6" fmla="*/ 5579831 w 6383718"/>
              <a:gd name="connsiteY6" fmla="*/ 2744392 h 3254840"/>
              <a:gd name="connsiteX7" fmla="*/ 6167660 w 6383718"/>
              <a:gd name="connsiteY7" fmla="*/ 719649 h 3254840"/>
              <a:gd name="connsiteX0" fmla="*/ 6167660 w 6383718"/>
              <a:gd name="connsiteY0" fmla="*/ 719649 h 3254840"/>
              <a:gd name="connsiteX1" fmla="*/ 3215453 w 6383718"/>
              <a:gd name="connsiteY1" fmla="*/ 690 h 3254840"/>
              <a:gd name="connsiteX2" fmla="*/ 432562 w 6383718"/>
              <a:gd name="connsiteY2" fmla="*/ 443822 h 3254840"/>
              <a:gd name="connsiteX3" fmla="*/ 418534 w 6383718"/>
              <a:gd name="connsiteY3" fmla="*/ 2035755 h 3254840"/>
              <a:gd name="connsiteX4" fmla="*/ 0 w 6383718"/>
              <a:gd name="connsiteY4" fmla="*/ 2414698 h 3254840"/>
              <a:gd name="connsiteX5" fmla="*/ 973553 w 6383718"/>
              <a:gd name="connsiteY5" fmla="*/ 2491000 h 3254840"/>
              <a:gd name="connsiteX6" fmla="*/ 5579831 w 6383718"/>
              <a:gd name="connsiteY6" fmla="*/ 2744392 h 3254840"/>
              <a:gd name="connsiteX7" fmla="*/ 6167660 w 6383718"/>
              <a:gd name="connsiteY7" fmla="*/ 719649 h 3254840"/>
              <a:gd name="connsiteX0" fmla="*/ 6167660 w 6383718"/>
              <a:gd name="connsiteY0" fmla="*/ 719649 h 3254840"/>
              <a:gd name="connsiteX1" fmla="*/ 3215453 w 6383718"/>
              <a:gd name="connsiteY1" fmla="*/ 690 h 3254840"/>
              <a:gd name="connsiteX2" fmla="*/ 432562 w 6383718"/>
              <a:gd name="connsiteY2" fmla="*/ 443822 h 3254840"/>
              <a:gd name="connsiteX3" fmla="*/ 418534 w 6383718"/>
              <a:gd name="connsiteY3" fmla="*/ 2035755 h 3254840"/>
              <a:gd name="connsiteX4" fmla="*/ 0 w 6383718"/>
              <a:gd name="connsiteY4" fmla="*/ 2414698 h 3254840"/>
              <a:gd name="connsiteX5" fmla="*/ 973553 w 6383718"/>
              <a:gd name="connsiteY5" fmla="*/ 2491000 h 3254840"/>
              <a:gd name="connsiteX6" fmla="*/ 5579831 w 6383718"/>
              <a:gd name="connsiteY6" fmla="*/ 2744392 h 3254840"/>
              <a:gd name="connsiteX7" fmla="*/ 6167660 w 6383718"/>
              <a:gd name="connsiteY7" fmla="*/ 719649 h 3254840"/>
              <a:gd name="connsiteX0" fmla="*/ 6167660 w 6383718"/>
              <a:gd name="connsiteY0" fmla="*/ 719611 h 3254802"/>
              <a:gd name="connsiteX1" fmla="*/ 3215453 w 6383718"/>
              <a:gd name="connsiteY1" fmla="*/ 652 h 3254802"/>
              <a:gd name="connsiteX2" fmla="*/ 432562 w 6383718"/>
              <a:gd name="connsiteY2" fmla="*/ 443784 h 3254802"/>
              <a:gd name="connsiteX3" fmla="*/ 406960 w 6383718"/>
              <a:gd name="connsiteY3" fmla="*/ 1989418 h 3254802"/>
              <a:gd name="connsiteX4" fmla="*/ 0 w 6383718"/>
              <a:gd name="connsiteY4" fmla="*/ 2414660 h 3254802"/>
              <a:gd name="connsiteX5" fmla="*/ 973553 w 6383718"/>
              <a:gd name="connsiteY5" fmla="*/ 2490962 h 3254802"/>
              <a:gd name="connsiteX6" fmla="*/ 5579831 w 6383718"/>
              <a:gd name="connsiteY6" fmla="*/ 2744354 h 3254802"/>
              <a:gd name="connsiteX7" fmla="*/ 6167660 w 6383718"/>
              <a:gd name="connsiteY7" fmla="*/ 719611 h 3254802"/>
              <a:gd name="connsiteX0" fmla="*/ 6167660 w 6383718"/>
              <a:gd name="connsiteY0" fmla="*/ 719611 h 3254802"/>
              <a:gd name="connsiteX1" fmla="*/ 3215453 w 6383718"/>
              <a:gd name="connsiteY1" fmla="*/ 652 h 3254802"/>
              <a:gd name="connsiteX2" fmla="*/ 432562 w 6383718"/>
              <a:gd name="connsiteY2" fmla="*/ 443784 h 3254802"/>
              <a:gd name="connsiteX3" fmla="*/ 406960 w 6383718"/>
              <a:gd name="connsiteY3" fmla="*/ 1989418 h 3254802"/>
              <a:gd name="connsiteX4" fmla="*/ 0 w 6383718"/>
              <a:gd name="connsiteY4" fmla="*/ 2414660 h 3254802"/>
              <a:gd name="connsiteX5" fmla="*/ 973553 w 6383718"/>
              <a:gd name="connsiteY5" fmla="*/ 2490962 h 3254802"/>
              <a:gd name="connsiteX6" fmla="*/ 5579831 w 6383718"/>
              <a:gd name="connsiteY6" fmla="*/ 2744354 h 3254802"/>
              <a:gd name="connsiteX7" fmla="*/ 6167660 w 6383718"/>
              <a:gd name="connsiteY7" fmla="*/ 719611 h 3254802"/>
              <a:gd name="connsiteX0" fmla="*/ 6167660 w 6414938"/>
              <a:gd name="connsiteY0" fmla="*/ 719611 h 3413186"/>
              <a:gd name="connsiteX1" fmla="*/ 3215453 w 6414938"/>
              <a:gd name="connsiteY1" fmla="*/ 652 h 3413186"/>
              <a:gd name="connsiteX2" fmla="*/ 432562 w 6414938"/>
              <a:gd name="connsiteY2" fmla="*/ 443784 h 3413186"/>
              <a:gd name="connsiteX3" fmla="*/ 406960 w 6414938"/>
              <a:gd name="connsiteY3" fmla="*/ 1989418 h 3413186"/>
              <a:gd name="connsiteX4" fmla="*/ 0 w 6414938"/>
              <a:gd name="connsiteY4" fmla="*/ 2414660 h 3413186"/>
              <a:gd name="connsiteX5" fmla="*/ 973553 w 6414938"/>
              <a:gd name="connsiteY5" fmla="*/ 2490962 h 3413186"/>
              <a:gd name="connsiteX6" fmla="*/ 5660854 w 6414938"/>
              <a:gd name="connsiteY6" fmla="*/ 3091595 h 3413186"/>
              <a:gd name="connsiteX7" fmla="*/ 6167660 w 6414938"/>
              <a:gd name="connsiteY7" fmla="*/ 719611 h 3413186"/>
              <a:gd name="connsiteX0" fmla="*/ 6167660 w 6414938"/>
              <a:gd name="connsiteY0" fmla="*/ 726786 h 3420361"/>
              <a:gd name="connsiteX1" fmla="*/ 3215453 w 6414938"/>
              <a:gd name="connsiteY1" fmla="*/ 7827 h 3420361"/>
              <a:gd name="connsiteX2" fmla="*/ 710354 w 6414938"/>
              <a:gd name="connsiteY2" fmla="*/ 450959 h 3420361"/>
              <a:gd name="connsiteX3" fmla="*/ 406960 w 6414938"/>
              <a:gd name="connsiteY3" fmla="*/ 1996593 h 3420361"/>
              <a:gd name="connsiteX4" fmla="*/ 0 w 6414938"/>
              <a:gd name="connsiteY4" fmla="*/ 2421835 h 3420361"/>
              <a:gd name="connsiteX5" fmla="*/ 973553 w 6414938"/>
              <a:gd name="connsiteY5" fmla="*/ 2498137 h 3420361"/>
              <a:gd name="connsiteX6" fmla="*/ 5660854 w 6414938"/>
              <a:gd name="connsiteY6" fmla="*/ 3098770 h 3420361"/>
              <a:gd name="connsiteX7" fmla="*/ 6167660 w 6414938"/>
              <a:gd name="connsiteY7" fmla="*/ 726786 h 3420361"/>
              <a:gd name="connsiteX0" fmla="*/ 6167660 w 6409050"/>
              <a:gd name="connsiteY0" fmla="*/ 715578 h 3409153"/>
              <a:gd name="connsiteX1" fmla="*/ 3296476 w 6409050"/>
              <a:gd name="connsiteY1" fmla="*/ 8193 h 3409153"/>
              <a:gd name="connsiteX2" fmla="*/ 710354 w 6409050"/>
              <a:gd name="connsiteY2" fmla="*/ 439751 h 3409153"/>
              <a:gd name="connsiteX3" fmla="*/ 406960 w 6409050"/>
              <a:gd name="connsiteY3" fmla="*/ 1985385 h 3409153"/>
              <a:gd name="connsiteX4" fmla="*/ 0 w 6409050"/>
              <a:gd name="connsiteY4" fmla="*/ 2410627 h 3409153"/>
              <a:gd name="connsiteX5" fmla="*/ 973553 w 6409050"/>
              <a:gd name="connsiteY5" fmla="*/ 2486929 h 3409153"/>
              <a:gd name="connsiteX6" fmla="*/ 5660854 w 6409050"/>
              <a:gd name="connsiteY6" fmla="*/ 3087562 h 3409153"/>
              <a:gd name="connsiteX7" fmla="*/ 6167660 w 6409050"/>
              <a:gd name="connsiteY7" fmla="*/ 715578 h 3409153"/>
              <a:gd name="connsiteX0" fmla="*/ 6167660 w 6409050"/>
              <a:gd name="connsiteY0" fmla="*/ 715578 h 3409153"/>
              <a:gd name="connsiteX1" fmla="*/ 3296476 w 6409050"/>
              <a:gd name="connsiteY1" fmla="*/ 8193 h 3409153"/>
              <a:gd name="connsiteX2" fmla="*/ 710354 w 6409050"/>
              <a:gd name="connsiteY2" fmla="*/ 439751 h 3409153"/>
              <a:gd name="connsiteX3" fmla="*/ 406960 w 6409050"/>
              <a:gd name="connsiteY3" fmla="*/ 1985385 h 3409153"/>
              <a:gd name="connsiteX4" fmla="*/ 0 w 6409050"/>
              <a:gd name="connsiteY4" fmla="*/ 2410627 h 3409153"/>
              <a:gd name="connsiteX5" fmla="*/ 973553 w 6409050"/>
              <a:gd name="connsiteY5" fmla="*/ 2486929 h 3409153"/>
              <a:gd name="connsiteX6" fmla="*/ 5660854 w 6409050"/>
              <a:gd name="connsiteY6" fmla="*/ 3087562 h 3409153"/>
              <a:gd name="connsiteX7" fmla="*/ 6167660 w 6409050"/>
              <a:gd name="connsiteY7" fmla="*/ 715578 h 3409153"/>
              <a:gd name="connsiteX0" fmla="*/ 6167660 w 6409050"/>
              <a:gd name="connsiteY0" fmla="*/ 709094 h 3402669"/>
              <a:gd name="connsiteX1" fmla="*/ 3296476 w 6409050"/>
              <a:gd name="connsiteY1" fmla="*/ 1709 h 3402669"/>
              <a:gd name="connsiteX2" fmla="*/ 710354 w 6409050"/>
              <a:gd name="connsiteY2" fmla="*/ 433267 h 3402669"/>
              <a:gd name="connsiteX3" fmla="*/ 406960 w 6409050"/>
              <a:gd name="connsiteY3" fmla="*/ 1978901 h 3402669"/>
              <a:gd name="connsiteX4" fmla="*/ 0 w 6409050"/>
              <a:gd name="connsiteY4" fmla="*/ 2404143 h 3402669"/>
              <a:gd name="connsiteX5" fmla="*/ 973553 w 6409050"/>
              <a:gd name="connsiteY5" fmla="*/ 2480445 h 3402669"/>
              <a:gd name="connsiteX6" fmla="*/ 5660854 w 6409050"/>
              <a:gd name="connsiteY6" fmla="*/ 3081078 h 3402669"/>
              <a:gd name="connsiteX7" fmla="*/ 6167660 w 6409050"/>
              <a:gd name="connsiteY7" fmla="*/ 709094 h 3402669"/>
              <a:gd name="connsiteX0" fmla="*/ 6167660 w 6409050"/>
              <a:gd name="connsiteY0" fmla="*/ 707386 h 3400961"/>
              <a:gd name="connsiteX1" fmla="*/ 3296476 w 6409050"/>
              <a:gd name="connsiteY1" fmla="*/ 1 h 3400961"/>
              <a:gd name="connsiteX2" fmla="*/ 710354 w 6409050"/>
              <a:gd name="connsiteY2" fmla="*/ 431559 h 3400961"/>
              <a:gd name="connsiteX3" fmla="*/ 406960 w 6409050"/>
              <a:gd name="connsiteY3" fmla="*/ 1977193 h 3400961"/>
              <a:gd name="connsiteX4" fmla="*/ 0 w 6409050"/>
              <a:gd name="connsiteY4" fmla="*/ 2402435 h 3400961"/>
              <a:gd name="connsiteX5" fmla="*/ 973553 w 6409050"/>
              <a:gd name="connsiteY5" fmla="*/ 2478737 h 3400961"/>
              <a:gd name="connsiteX6" fmla="*/ 5660854 w 6409050"/>
              <a:gd name="connsiteY6" fmla="*/ 3079370 h 3400961"/>
              <a:gd name="connsiteX7" fmla="*/ 6167660 w 6409050"/>
              <a:gd name="connsiteY7" fmla="*/ 707386 h 3400961"/>
              <a:gd name="connsiteX0" fmla="*/ 6167660 w 6409050"/>
              <a:gd name="connsiteY0" fmla="*/ 707386 h 3400961"/>
              <a:gd name="connsiteX1" fmla="*/ 3296476 w 6409050"/>
              <a:gd name="connsiteY1" fmla="*/ 1 h 3400961"/>
              <a:gd name="connsiteX2" fmla="*/ 710354 w 6409050"/>
              <a:gd name="connsiteY2" fmla="*/ 431559 h 3400961"/>
              <a:gd name="connsiteX3" fmla="*/ 557431 w 6409050"/>
              <a:gd name="connsiteY3" fmla="*/ 1930894 h 3400961"/>
              <a:gd name="connsiteX4" fmla="*/ 0 w 6409050"/>
              <a:gd name="connsiteY4" fmla="*/ 2402435 h 3400961"/>
              <a:gd name="connsiteX5" fmla="*/ 973553 w 6409050"/>
              <a:gd name="connsiteY5" fmla="*/ 2478737 h 3400961"/>
              <a:gd name="connsiteX6" fmla="*/ 5660854 w 6409050"/>
              <a:gd name="connsiteY6" fmla="*/ 3079370 h 3400961"/>
              <a:gd name="connsiteX7" fmla="*/ 6167660 w 6409050"/>
              <a:gd name="connsiteY7" fmla="*/ 707386 h 3400961"/>
              <a:gd name="connsiteX0" fmla="*/ 6167660 w 6409050"/>
              <a:gd name="connsiteY0" fmla="*/ 707386 h 3400961"/>
              <a:gd name="connsiteX1" fmla="*/ 3296476 w 6409050"/>
              <a:gd name="connsiteY1" fmla="*/ 1 h 3400961"/>
              <a:gd name="connsiteX2" fmla="*/ 710354 w 6409050"/>
              <a:gd name="connsiteY2" fmla="*/ 431559 h 3400961"/>
              <a:gd name="connsiteX3" fmla="*/ 557431 w 6409050"/>
              <a:gd name="connsiteY3" fmla="*/ 1930894 h 3400961"/>
              <a:gd name="connsiteX4" fmla="*/ 0 w 6409050"/>
              <a:gd name="connsiteY4" fmla="*/ 2402435 h 3400961"/>
              <a:gd name="connsiteX5" fmla="*/ 973553 w 6409050"/>
              <a:gd name="connsiteY5" fmla="*/ 2478737 h 3400961"/>
              <a:gd name="connsiteX6" fmla="*/ 5660854 w 6409050"/>
              <a:gd name="connsiteY6" fmla="*/ 3079370 h 3400961"/>
              <a:gd name="connsiteX7" fmla="*/ 6167660 w 6409050"/>
              <a:gd name="connsiteY7" fmla="*/ 707386 h 3400961"/>
              <a:gd name="connsiteX0" fmla="*/ 6167660 w 6409050"/>
              <a:gd name="connsiteY0" fmla="*/ 719911 h 3413486"/>
              <a:gd name="connsiteX1" fmla="*/ 3296476 w 6409050"/>
              <a:gd name="connsiteY1" fmla="*/ 12526 h 3413486"/>
              <a:gd name="connsiteX2" fmla="*/ 837676 w 6409050"/>
              <a:gd name="connsiteY2" fmla="*/ 397786 h 3413486"/>
              <a:gd name="connsiteX3" fmla="*/ 557431 w 6409050"/>
              <a:gd name="connsiteY3" fmla="*/ 1943419 h 3413486"/>
              <a:gd name="connsiteX4" fmla="*/ 0 w 6409050"/>
              <a:gd name="connsiteY4" fmla="*/ 2414960 h 3413486"/>
              <a:gd name="connsiteX5" fmla="*/ 973553 w 6409050"/>
              <a:gd name="connsiteY5" fmla="*/ 2491262 h 3413486"/>
              <a:gd name="connsiteX6" fmla="*/ 5660854 w 6409050"/>
              <a:gd name="connsiteY6" fmla="*/ 3091895 h 3413486"/>
              <a:gd name="connsiteX7" fmla="*/ 6167660 w 6409050"/>
              <a:gd name="connsiteY7" fmla="*/ 719911 h 3413486"/>
              <a:gd name="connsiteX0" fmla="*/ 6167660 w 6416077"/>
              <a:gd name="connsiteY0" fmla="*/ 719911 h 3407339"/>
              <a:gd name="connsiteX1" fmla="*/ 3296476 w 6416077"/>
              <a:gd name="connsiteY1" fmla="*/ 12526 h 3407339"/>
              <a:gd name="connsiteX2" fmla="*/ 837676 w 6416077"/>
              <a:gd name="connsiteY2" fmla="*/ 397786 h 3407339"/>
              <a:gd name="connsiteX3" fmla="*/ 557431 w 6416077"/>
              <a:gd name="connsiteY3" fmla="*/ 1943419 h 3407339"/>
              <a:gd name="connsiteX4" fmla="*/ 0 w 6416077"/>
              <a:gd name="connsiteY4" fmla="*/ 2414960 h 3407339"/>
              <a:gd name="connsiteX5" fmla="*/ 823082 w 6416077"/>
              <a:gd name="connsiteY5" fmla="*/ 2479687 h 3407339"/>
              <a:gd name="connsiteX6" fmla="*/ 5660854 w 6416077"/>
              <a:gd name="connsiteY6" fmla="*/ 3091895 h 3407339"/>
              <a:gd name="connsiteX7" fmla="*/ 6167660 w 6416077"/>
              <a:gd name="connsiteY7" fmla="*/ 719911 h 3407339"/>
              <a:gd name="connsiteX0" fmla="*/ 6167660 w 6418824"/>
              <a:gd name="connsiteY0" fmla="*/ 719911 h 3395212"/>
              <a:gd name="connsiteX1" fmla="*/ 3296476 w 6418824"/>
              <a:gd name="connsiteY1" fmla="*/ 12526 h 3395212"/>
              <a:gd name="connsiteX2" fmla="*/ 837676 w 6418824"/>
              <a:gd name="connsiteY2" fmla="*/ 397786 h 3395212"/>
              <a:gd name="connsiteX3" fmla="*/ 557431 w 6418824"/>
              <a:gd name="connsiteY3" fmla="*/ 1943419 h 3395212"/>
              <a:gd name="connsiteX4" fmla="*/ 0 w 6418824"/>
              <a:gd name="connsiteY4" fmla="*/ 2414960 h 3395212"/>
              <a:gd name="connsiteX5" fmla="*/ 765208 w 6418824"/>
              <a:gd name="connsiteY5" fmla="*/ 2456538 h 3395212"/>
              <a:gd name="connsiteX6" fmla="*/ 5660854 w 6418824"/>
              <a:gd name="connsiteY6" fmla="*/ 3091895 h 3395212"/>
              <a:gd name="connsiteX7" fmla="*/ 6167660 w 6418824"/>
              <a:gd name="connsiteY7" fmla="*/ 719911 h 3395212"/>
              <a:gd name="connsiteX0" fmla="*/ 6167660 w 6418824"/>
              <a:gd name="connsiteY0" fmla="*/ 719911 h 3395212"/>
              <a:gd name="connsiteX1" fmla="*/ 3296476 w 6418824"/>
              <a:gd name="connsiteY1" fmla="*/ 12526 h 3395212"/>
              <a:gd name="connsiteX2" fmla="*/ 837676 w 6418824"/>
              <a:gd name="connsiteY2" fmla="*/ 397786 h 3395212"/>
              <a:gd name="connsiteX3" fmla="*/ 557431 w 6418824"/>
              <a:gd name="connsiteY3" fmla="*/ 1943419 h 3395212"/>
              <a:gd name="connsiteX4" fmla="*/ 0 w 6418824"/>
              <a:gd name="connsiteY4" fmla="*/ 2414960 h 3395212"/>
              <a:gd name="connsiteX5" fmla="*/ 765208 w 6418824"/>
              <a:gd name="connsiteY5" fmla="*/ 2456538 h 3395212"/>
              <a:gd name="connsiteX6" fmla="*/ 5660854 w 6418824"/>
              <a:gd name="connsiteY6" fmla="*/ 3091895 h 3395212"/>
              <a:gd name="connsiteX7" fmla="*/ 6167660 w 6418824"/>
              <a:gd name="connsiteY7" fmla="*/ 719911 h 3395212"/>
              <a:gd name="connsiteX0" fmla="*/ 6132936 w 6384100"/>
              <a:gd name="connsiteY0" fmla="*/ 719911 h 3395212"/>
              <a:gd name="connsiteX1" fmla="*/ 3261752 w 6384100"/>
              <a:gd name="connsiteY1" fmla="*/ 12526 h 3395212"/>
              <a:gd name="connsiteX2" fmla="*/ 802952 w 6384100"/>
              <a:gd name="connsiteY2" fmla="*/ 397786 h 3395212"/>
              <a:gd name="connsiteX3" fmla="*/ 522707 w 6384100"/>
              <a:gd name="connsiteY3" fmla="*/ 1943419 h 3395212"/>
              <a:gd name="connsiteX4" fmla="*/ 0 w 6384100"/>
              <a:gd name="connsiteY4" fmla="*/ 2171892 h 3395212"/>
              <a:gd name="connsiteX5" fmla="*/ 730484 w 6384100"/>
              <a:gd name="connsiteY5" fmla="*/ 2456538 h 3395212"/>
              <a:gd name="connsiteX6" fmla="*/ 5626130 w 6384100"/>
              <a:gd name="connsiteY6" fmla="*/ 3091895 h 3395212"/>
              <a:gd name="connsiteX7" fmla="*/ 6132936 w 6384100"/>
              <a:gd name="connsiteY7" fmla="*/ 719911 h 3395212"/>
              <a:gd name="connsiteX0" fmla="*/ 6132936 w 6384100"/>
              <a:gd name="connsiteY0" fmla="*/ 717888 h 3393189"/>
              <a:gd name="connsiteX1" fmla="*/ 3261752 w 6384100"/>
              <a:gd name="connsiteY1" fmla="*/ 10503 h 3393189"/>
              <a:gd name="connsiteX2" fmla="*/ 802952 w 6384100"/>
              <a:gd name="connsiteY2" fmla="*/ 395763 h 3393189"/>
              <a:gd name="connsiteX3" fmla="*/ 487982 w 6384100"/>
              <a:gd name="connsiteY3" fmla="*/ 1709902 h 3393189"/>
              <a:gd name="connsiteX4" fmla="*/ 0 w 6384100"/>
              <a:gd name="connsiteY4" fmla="*/ 2169869 h 3393189"/>
              <a:gd name="connsiteX5" fmla="*/ 730484 w 6384100"/>
              <a:gd name="connsiteY5" fmla="*/ 2454515 h 3393189"/>
              <a:gd name="connsiteX6" fmla="*/ 5626130 w 6384100"/>
              <a:gd name="connsiteY6" fmla="*/ 3089872 h 3393189"/>
              <a:gd name="connsiteX7" fmla="*/ 6132936 w 6384100"/>
              <a:gd name="connsiteY7" fmla="*/ 717888 h 3393189"/>
              <a:gd name="connsiteX0" fmla="*/ 6132936 w 6384100"/>
              <a:gd name="connsiteY0" fmla="*/ 717888 h 3393189"/>
              <a:gd name="connsiteX1" fmla="*/ 3261752 w 6384100"/>
              <a:gd name="connsiteY1" fmla="*/ 10503 h 3393189"/>
              <a:gd name="connsiteX2" fmla="*/ 802952 w 6384100"/>
              <a:gd name="connsiteY2" fmla="*/ 395763 h 3393189"/>
              <a:gd name="connsiteX3" fmla="*/ 487982 w 6384100"/>
              <a:gd name="connsiteY3" fmla="*/ 1709902 h 3393189"/>
              <a:gd name="connsiteX4" fmla="*/ 0 w 6384100"/>
              <a:gd name="connsiteY4" fmla="*/ 2169869 h 3393189"/>
              <a:gd name="connsiteX5" fmla="*/ 730484 w 6384100"/>
              <a:gd name="connsiteY5" fmla="*/ 2454515 h 3393189"/>
              <a:gd name="connsiteX6" fmla="*/ 5626130 w 6384100"/>
              <a:gd name="connsiteY6" fmla="*/ 3089872 h 3393189"/>
              <a:gd name="connsiteX7" fmla="*/ 6132936 w 6384100"/>
              <a:gd name="connsiteY7" fmla="*/ 717888 h 3393189"/>
              <a:gd name="connsiteX0" fmla="*/ 6132936 w 6384100"/>
              <a:gd name="connsiteY0" fmla="*/ 717888 h 3393189"/>
              <a:gd name="connsiteX1" fmla="*/ 3261752 w 6384100"/>
              <a:gd name="connsiteY1" fmla="*/ 10503 h 3393189"/>
              <a:gd name="connsiteX2" fmla="*/ 802952 w 6384100"/>
              <a:gd name="connsiteY2" fmla="*/ 395763 h 3393189"/>
              <a:gd name="connsiteX3" fmla="*/ 487982 w 6384100"/>
              <a:gd name="connsiteY3" fmla="*/ 1709902 h 3393189"/>
              <a:gd name="connsiteX4" fmla="*/ 0 w 6384100"/>
              <a:gd name="connsiteY4" fmla="*/ 2169869 h 3393189"/>
              <a:gd name="connsiteX5" fmla="*/ 730484 w 6384100"/>
              <a:gd name="connsiteY5" fmla="*/ 2454515 h 3393189"/>
              <a:gd name="connsiteX6" fmla="*/ 5626130 w 6384100"/>
              <a:gd name="connsiteY6" fmla="*/ 3089872 h 3393189"/>
              <a:gd name="connsiteX7" fmla="*/ 6132936 w 6384100"/>
              <a:gd name="connsiteY7" fmla="*/ 717888 h 3393189"/>
              <a:gd name="connsiteX0" fmla="*/ 6132936 w 6384100"/>
              <a:gd name="connsiteY0" fmla="*/ 717888 h 3393189"/>
              <a:gd name="connsiteX1" fmla="*/ 3261752 w 6384100"/>
              <a:gd name="connsiteY1" fmla="*/ 10503 h 3393189"/>
              <a:gd name="connsiteX2" fmla="*/ 802952 w 6384100"/>
              <a:gd name="connsiteY2" fmla="*/ 395763 h 3393189"/>
              <a:gd name="connsiteX3" fmla="*/ 487982 w 6384100"/>
              <a:gd name="connsiteY3" fmla="*/ 1709902 h 3393189"/>
              <a:gd name="connsiteX4" fmla="*/ 0 w 6384100"/>
              <a:gd name="connsiteY4" fmla="*/ 2169869 h 3393189"/>
              <a:gd name="connsiteX5" fmla="*/ 730484 w 6384100"/>
              <a:gd name="connsiteY5" fmla="*/ 2454515 h 3393189"/>
              <a:gd name="connsiteX6" fmla="*/ 5626130 w 6384100"/>
              <a:gd name="connsiteY6" fmla="*/ 3089872 h 3393189"/>
              <a:gd name="connsiteX7" fmla="*/ 6132936 w 6384100"/>
              <a:gd name="connsiteY7" fmla="*/ 717888 h 3393189"/>
              <a:gd name="connsiteX0" fmla="*/ 6132936 w 6384100"/>
              <a:gd name="connsiteY0" fmla="*/ 717888 h 3393189"/>
              <a:gd name="connsiteX1" fmla="*/ 3261752 w 6384100"/>
              <a:gd name="connsiteY1" fmla="*/ 10503 h 3393189"/>
              <a:gd name="connsiteX2" fmla="*/ 802952 w 6384100"/>
              <a:gd name="connsiteY2" fmla="*/ 395763 h 3393189"/>
              <a:gd name="connsiteX3" fmla="*/ 487982 w 6384100"/>
              <a:gd name="connsiteY3" fmla="*/ 1709902 h 3393189"/>
              <a:gd name="connsiteX4" fmla="*/ 0 w 6384100"/>
              <a:gd name="connsiteY4" fmla="*/ 2169869 h 3393189"/>
              <a:gd name="connsiteX5" fmla="*/ 730484 w 6384100"/>
              <a:gd name="connsiteY5" fmla="*/ 2454515 h 3393189"/>
              <a:gd name="connsiteX6" fmla="*/ 5626130 w 6384100"/>
              <a:gd name="connsiteY6" fmla="*/ 3089872 h 3393189"/>
              <a:gd name="connsiteX7" fmla="*/ 6132936 w 6384100"/>
              <a:gd name="connsiteY7" fmla="*/ 717888 h 3393189"/>
              <a:gd name="connsiteX0" fmla="*/ 6132936 w 6384100"/>
              <a:gd name="connsiteY0" fmla="*/ 717888 h 3393189"/>
              <a:gd name="connsiteX1" fmla="*/ 3261752 w 6384100"/>
              <a:gd name="connsiteY1" fmla="*/ 10503 h 3393189"/>
              <a:gd name="connsiteX2" fmla="*/ 802952 w 6384100"/>
              <a:gd name="connsiteY2" fmla="*/ 395763 h 3393189"/>
              <a:gd name="connsiteX3" fmla="*/ 487982 w 6384100"/>
              <a:gd name="connsiteY3" fmla="*/ 1709902 h 3393189"/>
              <a:gd name="connsiteX4" fmla="*/ 0 w 6384100"/>
              <a:gd name="connsiteY4" fmla="*/ 2169869 h 3393189"/>
              <a:gd name="connsiteX5" fmla="*/ 730484 w 6384100"/>
              <a:gd name="connsiteY5" fmla="*/ 2454515 h 3393189"/>
              <a:gd name="connsiteX6" fmla="*/ 5626130 w 6384100"/>
              <a:gd name="connsiteY6" fmla="*/ 3089872 h 3393189"/>
              <a:gd name="connsiteX7" fmla="*/ 6132936 w 6384100"/>
              <a:gd name="connsiteY7" fmla="*/ 717888 h 3393189"/>
              <a:gd name="connsiteX0" fmla="*/ 6132936 w 6384100"/>
              <a:gd name="connsiteY0" fmla="*/ 717888 h 3393189"/>
              <a:gd name="connsiteX1" fmla="*/ 3261752 w 6384100"/>
              <a:gd name="connsiteY1" fmla="*/ 10503 h 3393189"/>
              <a:gd name="connsiteX2" fmla="*/ 802952 w 6384100"/>
              <a:gd name="connsiteY2" fmla="*/ 395763 h 3393189"/>
              <a:gd name="connsiteX3" fmla="*/ 487982 w 6384100"/>
              <a:gd name="connsiteY3" fmla="*/ 1709902 h 3393189"/>
              <a:gd name="connsiteX4" fmla="*/ 0 w 6384100"/>
              <a:gd name="connsiteY4" fmla="*/ 2169869 h 3393189"/>
              <a:gd name="connsiteX5" fmla="*/ 730484 w 6384100"/>
              <a:gd name="connsiteY5" fmla="*/ 2454515 h 3393189"/>
              <a:gd name="connsiteX6" fmla="*/ 5626130 w 6384100"/>
              <a:gd name="connsiteY6" fmla="*/ 3089872 h 3393189"/>
              <a:gd name="connsiteX7" fmla="*/ 6132936 w 6384100"/>
              <a:gd name="connsiteY7" fmla="*/ 717888 h 3393189"/>
              <a:gd name="connsiteX0" fmla="*/ 6132936 w 6340891"/>
              <a:gd name="connsiteY0" fmla="*/ 695744 h 3371045"/>
              <a:gd name="connsiteX1" fmla="*/ 3863635 w 6340891"/>
              <a:gd name="connsiteY1" fmla="*/ 11508 h 3371045"/>
              <a:gd name="connsiteX2" fmla="*/ 802952 w 6340891"/>
              <a:gd name="connsiteY2" fmla="*/ 373619 h 3371045"/>
              <a:gd name="connsiteX3" fmla="*/ 487982 w 6340891"/>
              <a:gd name="connsiteY3" fmla="*/ 1687758 h 3371045"/>
              <a:gd name="connsiteX4" fmla="*/ 0 w 6340891"/>
              <a:gd name="connsiteY4" fmla="*/ 2147725 h 3371045"/>
              <a:gd name="connsiteX5" fmla="*/ 730484 w 6340891"/>
              <a:gd name="connsiteY5" fmla="*/ 2432371 h 3371045"/>
              <a:gd name="connsiteX6" fmla="*/ 5626130 w 6340891"/>
              <a:gd name="connsiteY6" fmla="*/ 3067728 h 3371045"/>
              <a:gd name="connsiteX7" fmla="*/ 6132936 w 6340891"/>
              <a:gd name="connsiteY7" fmla="*/ 695744 h 3371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40891" h="3371045">
                <a:moveTo>
                  <a:pt x="6132936" y="695744"/>
                </a:moveTo>
                <a:cubicBezTo>
                  <a:pt x="5839187" y="186374"/>
                  <a:pt x="4751966" y="65196"/>
                  <a:pt x="3863635" y="11508"/>
                </a:cubicBezTo>
                <a:cubicBezTo>
                  <a:pt x="2975304" y="-42180"/>
                  <a:pt x="1365561" y="94244"/>
                  <a:pt x="802952" y="373619"/>
                </a:cubicBezTo>
                <a:cubicBezTo>
                  <a:pt x="240343" y="652994"/>
                  <a:pt x="500714" y="1320151"/>
                  <a:pt x="487982" y="1687758"/>
                </a:cubicBezTo>
                <a:cubicBezTo>
                  <a:pt x="352329" y="1891237"/>
                  <a:pt x="309273" y="1874798"/>
                  <a:pt x="0" y="2147725"/>
                </a:cubicBezTo>
                <a:cubicBezTo>
                  <a:pt x="405021" y="2298033"/>
                  <a:pt x="580106" y="2367762"/>
                  <a:pt x="730484" y="2432371"/>
                </a:cubicBezTo>
                <a:cubicBezTo>
                  <a:pt x="954478" y="3792721"/>
                  <a:pt x="4725721" y="3357166"/>
                  <a:pt x="5626130" y="3067728"/>
                </a:cubicBezTo>
                <a:cubicBezTo>
                  <a:pt x="6526539" y="2778290"/>
                  <a:pt x="6426685" y="1205114"/>
                  <a:pt x="6132936" y="695744"/>
                </a:cubicBezTo>
                <a:close/>
              </a:path>
            </a:pathLst>
          </a:custGeom>
          <a:noFill/>
          <a:ln w="25400" cap="rnd">
            <a:solidFill>
              <a:srgbClr val="697DA9"/>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UI" panose="020B0503020204020204" pitchFamily="34" charset="-122"/>
              <a:ea typeface="Microsoft YaHei UI" panose="020B0503020204020204" pitchFamily="34" charset="-122"/>
            </a:endParaRPr>
          </a:p>
        </p:txBody>
      </p:sp>
      <p:grpSp>
        <p:nvGrpSpPr>
          <p:cNvPr id="186" name="组合 185"/>
          <p:cNvGrpSpPr/>
          <p:nvPr/>
        </p:nvGrpSpPr>
        <p:grpSpPr>
          <a:xfrm>
            <a:off x="855936" y="6016826"/>
            <a:ext cx="2916000" cy="155561"/>
            <a:chOff x="1232575" y="5597856"/>
            <a:chExt cx="2916000" cy="155561"/>
          </a:xfrm>
        </p:grpSpPr>
        <p:sp>
          <p:nvSpPr>
            <p:cNvPr id="187" name="任意多边形 186"/>
            <p:cNvSpPr/>
            <p:nvPr/>
          </p:nvSpPr>
          <p:spPr>
            <a:xfrm>
              <a:off x="1232575" y="5597856"/>
              <a:ext cx="2916000" cy="33630"/>
            </a:xfrm>
            <a:custGeom>
              <a:avLst/>
              <a:gdLst>
                <a:gd name="connsiteX0" fmla="*/ 0 w 6074229"/>
                <a:gd name="connsiteY0" fmla="*/ 0 h 39188"/>
                <a:gd name="connsiteX1" fmla="*/ 1685109 w 6074229"/>
                <a:gd name="connsiteY1" fmla="*/ 13063 h 39188"/>
                <a:gd name="connsiteX2" fmla="*/ 3775166 w 6074229"/>
                <a:gd name="connsiteY2" fmla="*/ 39188 h 39188"/>
                <a:gd name="connsiteX3" fmla="*/ 5133703 w 6074229"/>
                <a:gd name="connsiteY3" fmla="*/ 26125 h 39188"/>
                <a:gd name="connsiteX4" fmla="*/ 6074229 w 6074229"/>
                <a:gd name="connsiteY4" fmla="*/ 13063 h 39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4229" h="39188">
                  <a:moveTo>
                    <a:pt x="0" y="0"/>
                  </a:moveTo>
                  <a:lnTo>
                    <a:pt x="1685109" y="13063"/>
                  </a:lnTo>
                  <a:lnTo>
                    <a:pt x="3775166" y="39188"/>
                  </a:lnTo>
                  <a:lnTo>
                    <a:pt x="5133703" y="26125"/>
                  </a:lnTo>
                  <a:lnTo>
                    <a:pt x="6074229" y="13063"/>
                  </a:lnTo>
                </a:path>
              </a:pathLst>
            </a:custGeom>
            <a:noFill/>
            <a:ln w="2540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UI" panose="020B0503020204020204" pitchFamily="34" charset="-122"/>
                <a:ea typeface="Microsoft YaHei UI" panose="020B0503020204020204" pitchFamily="34" charset="-122"/>
              </a:endParaRPr>
            </a:p>
          </p:txBody>
        </p:sp>
        <p:sp>
          <p:nvSpPr>
            <p:cNvPr id="188" name="任意多边形 187"/>
            <p:cNvSpPr/>
            <p:nvPr/>
          </p:nvSpPr>
          <p:spPr>
            <a:xfrm>
              <a:off x="1445773" y="5615641"/>
              <a:ext cx="210987" cy="129682"/>
            </a:xfrm>
            <a:custGeom>
              <a:avLst/>
              <a:gdLst>
                <a:gd name="connsiteX0" fmla="*/ 210987 w 210987"/>
                <a:gd name="connsiteY0" fmla="*/ 0 h 151115"/>
                <a:gd name="connsiteX1" fmla="*/ 15044 w 210987"/>
                <a:gd name="connsiteY1" fmla="*/ 143692 h 151115"/>
                <a:gd name="connsiteX2" fmla="*/ 28107 w 210987"/>
                <a:gd name="connsiteY2" fmla="*/ 117566 h 151115"/>
              </a:gdLst>
              <a:ahLst/>
              <a:cxnLst>
                <a:cxn ang="0">
                  <a:pos x="connsiteX0" y="connsiteY0"/>
                </a:cxn>
                <a:cxn ang="0">
                  <a:pos x="connsiteX1" y="connsiteY1"/>
                </a:cxn>
                <a:cxn ang="0">
                  <a:pos x="connsiteX2" y="connsiteY2"/>
                </a:cxn>
              </a:cxnLst>
              <a:rect l="l" t="t" r="r" b="b"/>
              <a:pathLst>
                <a:path w="210987" h="151115">
                  <a:moveTo>
                    <a:pt x="210987" y="0"/>
                  </a:moveTo>
                  <a:cubicBezTo>
                    <a:pt x="128255" y="62049"/>
                    <a:pt x="45524" y="124098"/>
                    <a:pt x="15044" y="143692"/>
                  </a:cubicBezTo>
                  <a:cubicBezTo>
                    <a:pt x="-15436" y="163286"/>
                    <a:pt x="6335" y="140426"/>
                    <a:pt x="28107" y="117566"/>
                  </a:cubicBezTo>
                </a:path>
              </a:pathLst>
            </a:custGeom>
            <a:noFill/>
            <a:ln w="1905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UI" panose="020B0503020204020204" pitchFamily="34" charset="-122"/>
                <a:ea typeface="Microsoft YaHei UI" panose="020B0503020204020204" pitchFamily="34" charset="-122"/>
              </a:endParaRPr>
            </a:p>
          </p:txBody>
        </p:sp>
        <p:sp>
          <p:nvSpPr>
            <p:cNvPr id="189" name="任意多边形 188"/>
            <p:cNvSpPr/>
            <p:nvPr/>
          </p:nvSpPr>
          <p:spPr>
            <a:xfrm>
              <a:off x="1739958" y="5620119"/>
              <a:ext cx="197130" cy="123884"/>
            </a:xfrm>
            <a:custGeom>
              <a:avLst/>
              <a:gdLst>
                <a:gd name="connsiteX0" fmla="*/ 210987 w 210987"/>
                <a:gd name="connsiteY0" fmla="*/ 0 h 151115"/>
                <a:gd name="connsiteX1" fmla="*/ 15044 w 210987"/>
                <a:gd name="connsiteY1" fmla="*/ 143692 h 151115"/>
                <a:gd name="connsiteX2" fmla="*/ 28107 w 210987"/>
                <a:gd name="connsiteY2" fmla="*/ 117566 h 151115"/>
                <a:gd name="connsiteX0" fmla="*/ 197130 w 197130"/>
                <a:gd name="connsiteY0" fmla="*/ 0 h 144359"/>
                <a:gd name="connsiteX1" fmla="*/ 1187 w 197130"/>
                <a:gd name="connsiteY1" fmla="*/ 143692 h 144359"/>
                <a:gd name="connsiteX2" fmla="*/ 115850 w 197130"/>
                <a:gd name="connsiteY2" fmla="*/ 51825 h 144359"/>
              </a:gdLst>
              <a:ahLst/>
              <a:cxnLst>
                <a:cxn ang="0">
                  <a:pos x="connsiteX0" y="connsiteY0"/>
                </a:cxn>
                <a:cxn ang="0">
                  <a:pos x="connsiteX1" y="connsiteY1"/>
                </a:cxn>
                <a:cxn ang="0">
                  <a:pos x="connsiteX2" y="connsiteY2"/>
                </a:cxn>
              </a:cxnLst>
              <a:rect l="l" t="t" r="r" b="b"/>
              <a:pathLst>
                <a:path w="197130" h="144359">
                  <a:moveTo>
                    <a:pt x="197130" y="0"/>
                  </a:moveTo>
                  <a:cubicBezTo>
                    <a:pt x="114398" y="62049"/>
                    <a:pt x="14734" y="135055"/>
                    <a:pt x="1187" y="143692"/>
                  </a:cubicBezTo>
                  <a:cubicBezTo>
                    <a:pt x="-12360" y="152329"/>
                    <a:pt x="94078" y="74685"/>
                    <a:pt x="115850" y="51825"/>
                  </a:cubicBezTo>
                </a:path>
              </a:pathLst>
            </a:custGeom>
            <a:noFill/>
            <a:ln w="1905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UI" panose="020B0503020204020204" pitchFamily="34" charset="-122"/>
                <a:ea typeface="Microsoft YaHei UI" panose="020B0503020204020204" pitchFamily="34" charset="-122"/>
              </a:endParaRPr>
            </a:p>
          </p:txBody>
        </p:sp>
        <p:sp>
          <p:nvSpPr>
            <p:cNvPr id="190" name="任意多边形 189"/>
            <p:cNvSpPr/>
            <p:nvPr/>
          </p:nvSpPr>
          <p:spPr>
            <a:xfrm>
              <a:off x="2025081" y="5604211"/>
              <a:ext cx="161365" cy="128221"/>
            </a:xfrm>
            <a:custGeom>
              <a:avLst/>
              <a:gdLst>
                <a:gd name="connsiteX0" fmla="*/ 161365 w 161365"/>
                <a:gd name="connsiteY0" fmla="*/ 0 h 149412"/>
                <a:gd name="connsiteX1" fmla="*/ 0 w 161365"/>
                <a:gd name="connsiteY1" fmla="*/ 149412 h 149412"/>
              </a:gdLst>
              <a:ahLst/>
              <a:cxnLst>
                <a:cxn ang="0">
                  <a:pos x="connsiteX0" y="connsiteY0"/>
                </a:cxn>
                <a:cxn ang="0">
                  <a:pos x="connsiteX1" y="connsiteY1"/>
                </a:cxn>
              </a:cxnLst>
              <a:rect l="l" t="t" r="r" b="b"/>
              <a:pathLst>
                <a:path w="161365" h="149412">
                  <a:moveTo>
                    <a:pt x="161365" y="0"/>
                  </a:moveTo>
                  <a:lnTo>
                    <a:pt x="0" y="149412"/>
                  </a:lnTo>
                </a:path>
              </a:pathLst>
            </a:custGeom>
            <a:noFill/>
            <a:ln w="1905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UI" panose="020B0503020204020204" pitchFamily="34" charset="-122"/>
                <a:ea typeface="Microsoft YaHei UI" panose="020B0503020204020204" pitchFamily="34" charset="-122"/>
              </a:endParaRPr>
            </a:p>
          </p:txBody>
        </p:sp>
        <p:sp>
          <p:nvSpPr>
            <p:cNvPr id="191" name="任意多边形 190"/>
            <p:cNvSpPr/>
            <p:nvPr/>
          </p:nvSpPr>
          <p:spPr>
            <a:xfrm>
              <a:off x="2258194" y="5616648"/>
              <a:ext cx="210987" cy="129682"/>
            </a:xfrm>
            <a:custGeom>
              <a:avLst/>
              <a:gdLst>
                <a:gd name="connsiteX0" fmla="*/ 210987 w 210987"/>
                <a:gd name="connsiteY0" fmla="*/ 0 h 151115"/>
                <a:gd name="connsiteX1" fmla="*/ 15044 w 210987"/>
                <a:gd name="connsiteY1" fmla="*/ 143692 h 151115"/>
                <a:gd name="connsiteX2" fmla="*/ 28107 w 210987"/>
                <a:gd name="connsiteY2" fmla="*/ 117566 h 151115"/>
              </a:gdLst>
              <a:ahLst/>
              <a:cxnLst>
                <a:cxn ang="0">
                  <a:pos x="connsiteX0" y="connsiteY0"/>
                </a:cxn>
                <a:cxn ang="0">
                  <a:pos x="connsiteX1" y="connsiteY1"/>
                </a:cxn>
                <a:cxn ang="0">
                  <a:pos x="connsiteX2" y="connsiteY2"/>
                </a:cxn>
              </a:cxnLst>
              <a:rect l="l" t="t" r="r" b="b"/>
              <a:pathLst>
                <a:path w="210987" h="151115">
                  <a:moveTo>
                    <a:pt x="210987" y="0"/>
                  </a:moveTo>
                  <a:cubicBezTo>
                    <a:pt x="128255" y="62049"/>
                    <a:pt x="45524" y="124098"/>
                    <a:pt x="15044" y="143692"/>
                  </a:cubicBezTo>
                  <a:cubicBezTo>
                    <a:pt x="-15436" y="163286"/>
                    <a:pt x="6335" y="140426"/>
                    <a:pt x="28107" y="117566"/>
                  </a:cubicBezTo>
                </a:path>
              </a:pathLst>
            </a:custGeom>
            <a:noFill/>
            <a:ln w="1905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UI" panose="020B0503020204020204" pitchFamily="34" charset="-122"/>
                <a:ea typeface="Microsoft YaHei UI" panose="020B0503020204020204" pitchFamily="34" charset="-122"/>
              </a:endParaRPr>
            </a:p>
          </p:txBody>
        </p:sp>
        <p:sp>
          <p:nvSpPr>
            <p:cNvPr id="192" name="任意多边形 191"/>
            <p:cNvSpPr/>
            <p:nvPr/>
          </p:nvSpPr>
          <p:spPr>
            <a:xfrm>
              <a:off x="2552379" y="5621127"/>
              <a:ext cx="197130" cy="123884"/>
            </a:xfrm>
            <a:custGeom>
              <a:avLst/>
              <a:gdLst>
                <a:gd name="connsiteX0" fmla="*/ 210987 w 210987"/>
                <a:gd name="connsiteY0" fmla="*/ 0 h 151115"/>
                <a:gd name="connsiteX1" fmla="*/ 15044 w 210987"/>
                <a:gd name="connsiteY1" fmla="*/ 143692 h 151115"/>
                <a:gd name="connsiteX2" fmla="*/ 28107 w 210987"/>
                <a:gd name="connsiteY2" fmla="*/ 117566 h 151115"/>
                <a:gd name="connsiteX0" fmla="*/ 197130 w 197130"/>
                <a:gd name="connsiteY0" fmla="*/ 0 h 144359"/>
                <a:gd name="connsiteX1" fmla="*/ 1187 w 197130"/>
                <a:gd name="connsiteY1" fmla="*/ 143692 h 144359"/>
                <a:gd name="connsiteX2" fmla="*/ 115850 w 197130"/>
                <a:gd name="connsiteY2" fmla="*/ 51825 h 144359"/>
              </a:gdLst>
              <a:ahLst/>
              <a:cxnLst>
                <a:cxn ang="0">
                  <a:pos x="connsiteX0" y="connsiteY0"/>
                </a:cxn>
                <a:cxn ang="0">
                  <a:pos x="connsiteX1" y="connsiteY1"/>
                </a:cxn>
                <a:cxn ang="0">
                  <a:pos x="connsiteX2" y="connsiteY2"/>
                </a:cxn>
              </a:cxnLst>
              <a:rect l="l" t="t" r="r" b="b"/>
              <a:pathLst>
                <a:path w="197130" h="144359">
                  <a:moveTo>
                    <a:pt x="197130" y="0"/>
                  </a:moveTo>
                  <a:cubicBezTo>
                    <a:pt x="114398" y="62049"/>
                    <a:pt x="14734" y="135055"/>
                    <a:pt x="1187" y="143692"/>
                  </a:cubicBezTo>
                  <a:cubicBezTo>
                    <a:pt x="-12360" y="152329"/>
                    <a:pt x="94078" y="74685"/>
                    <a:pt x="115850" y="51825"/>
                  </a:cubicBezTo>
                </a:path>
              </a:pathLst>
            </a:custGeom>
            <a:noFill/>
            <a:ln w="1905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UI" panose="020B0503020204020204" pitchFamily="34" charset="-122"/>
                <a:ea typeface="Microsoft YaHei UI" panose="020B0503020204020204" pitchFamily="34" charset="-122"/>
              </a:endParaRPr>
            </a:p>
          </p:txBody>
        </p:sp>
        <p:sp>
          <p:nvSpPr>
            <p:cNvPr id="193" name="任意多边形 192"/>
            <p:cNvSpPr/>
            <p:nvPr/>
          </p:nvSpPr>
          <p:spPr>
            <a:xfrm>
              <a:off x="2837502" y="5605218"/>
              <a:ext cx="161365" cy="128221"/>
            </a:xfrm>
            <a:custGeom>
              <a:avLst/>
              <a:gdLst>
                <a:gd name="connsiteX0" fmla="*/ 161365 w 161365"/>
                <a:gd name="connsiteY0" fmla="*/ 0 h 149412"/>
                <a:gd name="connsiteX1" fmla="*/ 0 w 161365"/>
                <a:gd name="connsiteY1" fmla="*/ 149412 h 149412"/>
              </a:gdLst>
              <a:ahLst/>
              <a:cxnLst>
                <a:cxn ang="0">
                  <a:pos x="connsiteX0" y="connsiteY0"/>
                </a:cxn>
                <a:cxn ang="0">
                  <a:pos x="connsiteX1" y="connsiteY1"/>
                </a:cxn>
              </a:cxnLst>
              <a:rect l="l" t="t" r="r" b="b"/>
              <a:pathLst>
                <a:path w="161365" h="149412">
                  <a:moveTo>
                    <a:pt x="161365" y="0"/>
                  </a:moveTo>
                  <a:lnTo>
                    <a:pt x="0" y="149412"/>
                  </a:lnTo>
                </a:path>
              </a:pathLst>
            </a:custGeom>
            <a:noFill/>
            <a:ln w="1905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UI" panose="020B0503020204020204" pitchFamily="34" charset="-122"/>
                <a:ea typeface="Microsoft YaHei UI" panose="020B0503020204020204" pitchFamily="34" charset="-122"/>
              </a:endParaRPr>
            </a:p>
          </p:txBody>
        </p:sp>
        <p:sp>
          <p:nvSpPr>
            <p:cNvPr id="194" name="任意多边形 193"/>
            <p:cNvSpPr/>
            <p:nvPr/>
          </p:nvSpPr>
          <p:spPr>
            <a:xfrm>
              <a:off x="3123414" y="5623735"/>
              <a:ext cx="210987" cy="129682"/>
            </a:xfrm>
            <a:custGeom>
              <a:avLst/>
              <a:gdLst>
                <a:gd name="connsiteX0" fmla="*/ 210987 w 210987"/>
                <a:gd name="connsiteY0" fmla="*/ 0 h 151115"/>
                <a:gd name="connsiteX1" fmla="*/ 15044 w 210987"/>
                <a:gd name="connsiteY1" fmla="*/ 143692 h 151115"/>
                <a:gd name="connsiteX2" fmla="*/ 28107 w 210987"/>
                <a:gd name="connsiteY2" fmla="*/ 117566 h 151115"/>
              </a:gdLst>
              <a:ahLst/>
              <a:cxnLst>
                <a:cxn ang="0">
                  <a:pos x="connsiteX0" y="connsiteY0"/>
                </a:cxn>
                <a:cxn ang="0">
                  <a:pos x="connsiteX1" y="connsiteY1"/>
                </a:cxn>
                <a:cxn ang="0">
                  <a:pos x="connsiteX2" y="connsiteY2"/>
                </a:cxn>
              </a:cxnLst>
              <a:rect l="l" t="t" r="r" b="b"/>
              <a:pathLst>
                <a:path w="210987" h="151115">
                  <a:moveTo>
                    <a:pt x="210987" y="0"/>
                  </a:moveTo>
                  <a:cubicBezTo>
                    <a:pt x="128255" y="62049"/>
                    <a:pt x="45524" y="124098"/>
                    <a:pt x="15044" y="143692"/>
                  </a:cubicBezTo>
                  <a:cubicBezTo>
                    <a:pt x="-15436" y="163286"/>
                    <a:pt x="6335" y="140426"/>
                    <a:pt x="28107" y="117566"/>
                  </a:cubicBezTo>
                </a:path>
              </a:pathLst>
            </a:custGeom>
            <a:noFill/>
            <a:ln w="1905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UI" panose="020B0503020204020204" pitchFamily="34" charset="-122"/>
                <a:ea typeface="Microsoft YaHei UI" panose="020B0503020204020204" pitchFamily="34" charset="-122"/>
              </a:endParaRPr>
            </a:p>
          </p:txBody>
        </p:sp>
        <p:sp>
          <p:nvSpPr>
            <p:cNvPr id="195" name="任意多边形 194"/>
            <p:cNvSpPr/>
            <p:nvPr/>
          </p:nvSpPr>
          <p:spPr>
            <a:xfrm>
              <a:off x="3417599" y="5628214"/>
              <a:ext cx="197130" cy="123884"/>
            </a:xfrm>
            <a:custGeom>
              <a:avLst/>
              <a:gdLst>
                <a:gd name="connsiteX0" fmla="*/ 210987 w 210987"/>
                <a:gd name="connsiteY0" fmla="*/ 0 h 151115"/>
                <a:gd name="connsiteX1" fmla="*/ 15044 w 210987"/>
                <a:gd name="connsiteY1" fmla="*/ 143692 h 151115"/>
                <a:gd name="connsiteX2" fmla="*/ 28107 w 210987"/>
                <a:gd name="connsiteY2" fmla="*/ 117566 h 151115"/>
                <a:gd name="connsiteX0" fmla="*/ 197130 w 197130"/>
                <a:gd name="connsiteY0" fmla="*/ 0 h 144359"/>
                <a:gd name="connsiteX1" fmla="*/ 1187 w 197130"/>
                <a:gd name="connsiteY1" fmla="*/ 143692 h 144359"/>
                <a:gd name="connsiteX2" fmla="*/ 115850 w 197130"/>
                <a:gd name="connsiteY2" fmla="*/ 51825 h 144359"/>
              </a:gdLst>
              <a:ahLst/>
              <a:cxnLst>
                <a:cxn ang="0">
                  <a:pos x="connsiteX0" y="connsiteY0"/>
                </a:cxn>
                <a:cxn ang="0">
                  <a:pos x="connsiteX1" y="connsiteY1"/>
                </a:cxn>
                <a:cxn ang="0">
                  <a:pos x="connsiteX2" y="connsiteY2"/>
                </a:cxn>
              </a:cxnLst>
              <a:rect l="l" t="t" r="r" b="b"/>
              <a:pathLst>
                <a:path w="197130" h="144359">
                  <a:moveTo>
                    <a:pt x="197130" y="0"/>
                  </a:moveTo>
                  <a:cubicBezTo>
                    <a:pt x="114398" y="62049"/>
                    <a:pt x="14734" y="135055"/>
                    <a:pt x="1187" y="143692"/>
                  </a:cubicBezTo>
                  <a:cubicBezTo>
                    <a:pt x="-12360" y="152329"/>
                    <a:pt x="94078" y="74685"/>
                    <a:pt x="115850" y="51825"/>
                  </a:cubicBezTo>
                </a:path>
              </a:pathLst>
            </a:custGeom>
            <a:noFill/>
            <a:ln w="1905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UI" panose="020B0503020204020204" pitchFamily="34" charset="-122"/>
                <a:ea typeface="Microsoft YaHei UI" panose="020B0503020204020204" pitchFamily="34" charset="-122"/>
              </a:endParaRPr>
            </a:p>
          </p:txBody>
        </p:sp>
        <p:sp>
          <p:nvSpPr>
            <p:cNvPr id="196" name="任意多边形 195"/>
            <p:cNvSpPr/>
            <p:nvPr/>
          </p:nvSpPr>
          <p:spPr>
            <a:xfrm>
              <a:off x="3702722" y="5612305"/>
              <a:ext cx="161365" cy="128221"/>
            </a:xfrm>
            <a:custGeom>
              <a:avLst/>
              <a:gdLst>
                <a:gd name="connsiteX0" fmla="*/ 161365 w 161365"/>
                <a:gd name="connsiteY0" fmla="*/ 0 h 149412"/>
                <a:gd name="connsiteX1" fmla="*/ 0 w 161365"/>
                <a:gd name="connsiteY1" fmla="*/ 149412 h 149412"/>
              </a:gdLst>
              <a:ahLst/>
              <a:cxnLst>
                <a:cxn ang="0">
                  <a:pos x="connsiteX0" y="connsiteY0"/>
                </a:cxn>
                <a:cxn ang="0">
                  <a:pos x="connsiteX1" y="connsiteY1"/>
                </a:cxn>
              </a:cxnLst>
              <a:rect l="l" t="t" r="r" b="b"/>
              <a:pathLst>
                <a:path w="161365" h="149412">
                  <a:moveTo>
                    <a:pt x="161365" y="0"/>
                  </a:moveTo>
                  <a:lnTo>
                    <a:pt x="0" y="149412"/>
                  </a:lnTo>
                </a:path>
              </a:pathLst>
            </a:custGeom>
            <a:noFill/>
            <a:ln w="1905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UI" panose="020B0503020204020204" pitchFamily="34" charset="-122"/>
                <a:ea typeface="Microsoft YaHei UI" panose="020B0503020204020204" pitchFamily="34" charset="-122"/>
              </a:endParaRPr>
            </a:p>
          </p:txBody>
        </p:sp>
      </p:grpSp>
      <p:pic>
        <p:nvPicPr>
          <p:cNvPr id="217" name="图片 216"/>
          <p:cNvPicPr>
            <a:picLocks noChangeAspect="1"/>
          </p:cNvPicPr>
          <p:nvPr/>
        </p:nvPicPr>
        <p:blipFill>
          <a:blip r:embed="rId7"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74819" y="2976200"/>
            <a:ext cx="3362325" cy="3362325"/>
          </a:xfrm>
          <a:prstGeom prst="rect">
            <a:avLst/>
          </a:prstGeom>
        </p:spPr>
      </p:pic>
      <p:pic>
        <p:nvPicPr>
          <p:cNvPr id="2125" name="图片 212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10885" y="4946522"/>
            <a:ext cx="3106737" cy="2071158"/>
          </a:xfrm>
          <a:prstGeom prst="rect">
            <a:avLst/>
          </a:prstGeom>
        </p:spPr>
      </p:pic>
      <p:sp>
        <p:nvSpPr>
          <p:cNvPr id="76" name="TextBox 75">
            <a:extLst>
              <a:ext uri="{FF2B5EF4-FFF2-40B4-BE49-F238E27FC236}">
                <a16:creationId xmlns:a16="http://schemas.microsoft.com/office/drawing/2014/main" id="{A5B891C0-F47D-4093-BEA7-AECF6F203717}"/>
              </a:ext>
            </a:extLst>
          </p:cNvPr>
          <p:cNvSpPr txBox="1"/>
          <p:nvPr/>
        </p:nvSpPr>
        <p:spPr>
          <a:xfrm>
            <a:off x="3725685" y="2170058"/>
            <a:ext cx="7107232" cy="1200329"/>
          </a:xfrm>
          <a:prstGeom prst="rect">
            <a:avLst/>
          </a:prstGeom>
          <a:noFill/>
        </p:spPr>
        <p:txBody>
          <a:bodyPr wrap="square">
            <a:spAutoFit/>
          </a:bodyPr>
          <a:lstStyle/>
          <a:p>
            <a:r>
              <a:rPr lang="en-US" sz="3600" b="1" dirty="0">
                <a:solidFill>
                  <a:srgbClr val="FF0000"/>
                </a:solidFill>
                <a:effectLst/>
                <a:latin typeface="Amazone" panose="03020702060507090A04" pitchFamily="66" charset="-93"/>
                <a:ea typeface="Calibri" panose="020F0502020204030204" pitchFamily="34" charset="0"/>
              </a:rPr>
              <a:t>3.  </a:t>
            </a:r>
            <a:r>
              <a:rPr lang="en-US" sz="3600" dirty="0" err="1">
                <a:effectLst/>
                <a:latin typeface="Amazone" panose="03020702060507090A04" pitchFamily="66" charset="-93"/>
                <a:ea typeface="Calibri" panose="020F0502020204030204" pitchFamily="34" charset="0"/>
              </a:rPr>
              <a:t>Hóa</a:t>
            </a:r>
            <a:r>
              <a:rPr lang="en-US" sz="3600" dirty="0">
                <a:effectLst/>
                <a:latin typeface="Amazone" panose="03020702060507090A04" pitchFamily="66" charset="-93"/>
                <a:ea typeface="Calibri" panose="020F0502020204030204" pitchFamily="34" charset="0"/>
              </a:rPr>
              <a:t> </a:t>
            </a:r>
            <a:r>
              <a:rPr lang="en-US" sz="3600" dirty="0" err="1">
                <a:effectLst/>
                <a:latin typeface="Amazone" panose="03020702060507090A04" pitchFamily="66" charset="-93"/>
                <a:ea typeface="Calibri" panose="020F0502020204030204" pitchFamily="34" charset="0"/>
              </a:rPr>
              <a:t>năng</a:t>
            </a:r>
            <a:r>
              <a:rPr lang="en-US" sz="3600" dirty="0">
                <a:effectLst/>
                <a:latin typeface="Amazone" panose="03020702060507090A04" pitchFamily="66" charset="-93"/>
                <a:ea typeface="Calibri" panose="020F0502020204030204" pitchFamily="34" charset="0"/>
              </a:rPr>
              <a:t> </a:t>
            </a:r>
            <a:r>
              <a:rPr lang="en-US" sz="3600" dirty="0" err="1">
                <a:effectLst/>
                <a:latin typeface="Amazone" panose="03020702060507090A04" pitchFamily="66" charset="-93"/>
                <a:ea typeface="Calibri" panose="020F0502020204030204" pitchFamily="34" charset="0"/>
              </a:rPr>
              <a:t>có</a:t>
            </a:r>
            <a:r>
              <a:rPr lang="en-US" sz="3600" dirty="0">
                <a:effectLst/>
                <a:latin typeface="Amazone" panose="03020702060507090A04" pitchFamily="66" charset="-93"/>
                <a:ea typeface="Calibri" panose="020F0502020204030204" pitchFamily="34" charset="0"/>
              </a:rPr>
              <a:t> </a:t>
            </a:r>
            <a:r>
              <a:rPr lang="en-US" sz="3600" dirty="0" err="1">
                <a:effectLst/>
                <a:latin typeface="Amazone" panose="03020702060507090A04" pitchFamily="66" charset="-93"/>
                <a:ea typeface="Calibri" panose="020F0502020204030204" pitchFamily="34" charset="0"/>
              </a:rPr>
              <a:t>thể</a:t>
            </a:r>
            <a:r>
              <a:rPr lang="en-US" sz="3600" dirty="0">
                <a:effectLst/>
                <a:latin typeface="Amazone" panose="03020702060507090A04" pitchFamily="66" charset="-93"/>
                <a:ea typeface="Calibri" panose="020F0502020204030204" pitchFamily="34" charset="0"/>
              </a:rPr>
              <a:t> </a:t>
            </a:r>
            <a:r>
              <a:rPr lang="en-US" sz="3600" dirty="0" err="1">
                <a:effectLst/>
                <a:latin typeface="Amazone" panose="03020702060507090A04" pitchFamily="66" charset="-93"/>
                <a:ea typeface="Calibri" panose="020F0502020204030204" pitchFamily="34" charset="0"/>
              </a:rPr>
              <a:t>chuyển</a:t>
            </a:r>
            <a:r>
              <a:rPr lang="en-US" sz="3600" dirty="0">
                <a:effectLst/>
                <a:latin typeface="Amazone" panose="03020702060507090A04" pitchFamily="66" charset="-93"/>
                <a:ea typeface="Calibri" panose="020F0502020204030204" pitchFamily="34" charset="0"/>
              </a:rPr>
              <a:t> </a:t>
            </a:r>
            <a:r>
              <a:rPr lang="en-US" sz="3600" dirty="0" err="1">
                <a:effectLst/>
                <a:latin typeface="Amazone" panose="03020702060507090A04" pitchFamily="66" charset="-93"/>
                <a:ea typeface="Calibri" panose="020F0502020204030204" pitchFamily="34" charset="0"/>
              </a:rPr>
              <a:t>hóa</a:t>
            </a:r>
            <a:r>
              <a:rPr lang="en-US" sz="3600" dirty="0">
                <a:effectLst/>
                <a:latin typeface="Amazone" panose="03020702060507090A04" pitchFamily="66" charset="-93"/>
                <a:ea typeface="Calibri" panose="020F0502020204030204" pitchFamily="34" charset="0"/>
              </a:rPr>
              <a:t> </a:t>
            </a:r>
            <a:r>
              <a:rPr lang="en-US" sz="3600" dirty="0" err="1">
                <a:effectLst/>
                <a:latin typeface="Amazone" panose="03020702060507090A04" pitchFamily="66" charset="-93"/>
                <a:ea typeface="Calibri" panose="020F0502020204030204" pitchFamily="34" charset="0"/>
              </a:rPr>
              <a:t>thành</a:t>
            </a:r>
            <a:r>
              <a:rPr lang="en-US" sz="3600" dirty="0">
                <a:effectLst/>
                <a:latin typeface="Amazone" panose="03020702060507090A04" pitchFamily="66" charset="-93"/>
                <a:ea typeface="Calibri" panose="020F0502020204030204" pitchFamily="34" charset="0"/>
              </a:rPr>
              <a:t> </a:t>
            </a:r>
            <a:r>
              <a:rPr lang="en-US" sz="3600" dirty="0" err="1">
                <a:effectLst/>
                <a:latin typeface="Amazone" panose="03020702060507090A04" pitchFamily="66" charset="-93"/>
                <a:ea typeface="Calibri" panose="020F0502020204030204" pitchFamily="34" charset="0"/>
              </a:rPr>
              <a:t>các</a:t>
            </a:r>
            <a:r>
              <a:rPr lang="en-US" sz="3600" dirty="0">
                <a:effectLst/>
                <a:latin typeface="Amazone" panose="03020702060507090A04" pitchFamily="66" charset="-93"/>
                <a:ea typeface="Calibri" panose="020F0502020204030204" pitchFamily="34" charset="0"/>
              </a:rPr>
              <a:t> </a:t>
            </a:r>
            <a:r>
              <a:rPr lang="en-US" sz="3600" dirty="0" err="1">
                <a:effectLst/>
                <a:latin typeface="Amazone" panose="03020702060507090A04" pitchFamily="66" charset="-93"/>
                <a:ea typeface="Calibri" panose="020F0502020204030204" pitchFamily="34" charset="0"/>
              </a:rPr>
              <a:t>dạng</a:t>
            </a:r>
            <a:r>
              <a:rPr lang="en-US" sz="3600" dirty="0">
                <a:effectLst/>
                <a:latin typeface="Amazone" panose="03020702060507090A04" pitchFamily="66" charset="-93"/>
                <a:ea typeface="Calibri" panose="020F0502020204030204" pitchFamily="34" charset="0"/>
              </a:rPr>
              <a:t> </a:t>
            </a:r>
            <a:r>
              <a:rPr lang="en-US" sz="3600" dirty="0" err="1">
                <a:effectLst/>
                <a:latin typeface="Amazone" panose="03020702060507090A04" pitchFamily="66" charset="-93"/>
                <a:ea typeface="Calibri" panose="020F0502020204030204" pitchFamily="34" charset="0"/>
              </a:rPr>
              <a:t>năng</a:t>
            </a:r>
            <a:r>
              <a:rPr lang="en-US" sz="3600" dirty="0">
                <a:effectLst/>
                <a:latin typeface="Amazone" panose="03020702060507090A04" pitchFamily="66" charset="-93"/>
                <a:ea typeface="Calibri" panose="020F0502020204030204" pitchFamily="34" charset="0"/>
              </a:rPr>
              <a:t> </a:t>
            </a:r>
            <a:r>
              <a:rPr lang="en-US" sz="3600" dirty="0" err="1">
                <a:effectLst/>
                <a:latin typeface="Amazone" panose="03020702060507090A04" pitchFamily="66" charset="-93"/>
                <a:ea typeface="Calibri" panose="020F0502020204030204" pitchFamily="34" charset="0"/>
              </a:rPr>
              <a:t>lượng</a:t>
            </a:r>
            <a:r>
              <a:rPr lang="en-US" sz="3600" dirty="0">
                <a:effectLst/>
                <a:latin typeface="Amazone" panose="03020702060507090A04" pitchFamily="66" charset="-93"/>
                <a:ea typeface="Calibri" panose="020F0502020204030204" pitchFamily="34" charset="0"/>
              </a:rPr>
              <a:t> </a:t>
            </a:r>
            <a:r>
              <a:rPr lang="en-US" sz="3600" dirty="0" err="1">
                <a:effectLst/>
                <a:latin typeface="Amazone" panose="03020702060507090A04" pitchFamily="66" charset="-93"/>
                <a:ea typeface="Calibri" panose="020F0502020204030204" pitchFamily="34" charset="0"/>
              </a:rPr>
              <a:t>nào</a:t>
            </a:r>
            <a:r>
              <a:rPr lang="en-US" sz="3600" dirty="0">
                <a:effectLst/>
                <a:latin typeface="Amazone" panose="03020702060507090A04" pitchFamily="66" charset="-93"/>
                <a:ea typeface="Calibri" panose="020F0502020204030204" pitchFamily="34" charset="0"/>
              </a:rPr>
              <a:t>?</a:t>
            </a:r>
            <a:endParaRPr lang="vi-VN" sz="3600" dirty="0">
              <a:latin typeface="Amazone" panose="03020702060507090A04" pitchFamily="66" charset="-93"/>
            </a:endParaRPr>
          </a:p>
        </p:txBody>
      </p:sp>
      <p:sp>
        <p:nvSpPr>
          <p:cNvPr id="77" name="TextBox 76">
            <a:extLst>
              <a:ext uri="{FF2B5EF4-FFF2-40B4-BE49-F238E27FC236}">
                <a16:creationId xmlns:a16="http://schemas.microsoft.com/office/drawing/2014/main" id="{0B67ADCC-6C51-40F9-A1E4-289D96DB8575}"/>
              </a:ext>
            </a:extLst>
          </p:cNvPr>
          <p:cNvSpPr txBox="1"/>
          <p:nvPr/>
        </p:nvSpPr>
        <p:spPr>
          <a:xfrm>
            <a:off x="4557198" y="3620950"/>
            <a:ext cx="6093500" cy="1669816"/>
          </a:xfrm>
          <a:prstGeom prst="rect">
            <a:avLst/>
          </a:prstGeom>
          <a:noFill/>
        </p:spPr>
        <p:txBody>
          <a:bodyPr wrap="square">
            <a:spAutoFit/>
          </a:bodyPr>
          <a:lstStyle/>
          <a:p>
            <a:pPr indent="254000" algn="just">
              <a:lnSpc>
                <a:spcPct val="125000"/>
              </a:lnSpc>
              <a:spcAft>
                <a:spcPts val="400"/>
              </a:spcAft>
              <a:tabLst>
                <a:tab pos="499110" algn="l"/>
              </a:tabLst>
            </a:pPr>
            <a:r>
              <a:rPr lang="en-US" sz="2800" dirty="0" err="1">
                <a:effectLst/>
                <a:latin typeface="Amazone" panose="03020702060507090A04" pitchFamily="66" charset="-93"/>
                <a:ea typeface="Times New Roman" panose="02020603050405020304" pitchFamily="18" charset="0"/>
              </a:rPr>
              <a:t>Hoá</a:t>
            </a:r>
            <a:r>
              <a:rPr lang="en-US" sz="2800" dirty="0">
                <a:effectLst/>
                <a:latin typeface="Amazone" panose="03020702060507090A04" pitchFamily="66" charset="-93"/>
                <a:ea typeface="Times New Roman" panose="02020603050405020304" pitchFamily="18" charset="0"/>
              </a:rPr>
              <a:t> </a:t>
            </a:r>
            <a:r>
              <a:rPr lang="en-US" sz="2800" dirty="0" err="1">
                <a:effectLst/>
                <a:latin typeface="Amazone" panose="03020702060507090A04" pitchFamily="66" charset="-93"/>
                <a:ea typeface="Times New Roman" panose="02020603050405020304" pitchFamily="18" charset="0"/>
              </a:rPr>
              <a:t>năng</a:t>
            </a:r>
            <a:r>
              <a:rPr lang="en-US" sz="2800" dirty="0">
                <a:effectLst/>
                <a:latin typeface="Amazone" panose="03020702060507090A04" pitchFamily="66" charset="-93"/>
                <a:ea typeface="Times New Roman" panose="02020603050405020304" pitchFamily="18" charset="0"/>
              </a:rPr>
              <a:t> </a:t>
            </a:r>
            <a:r>
              <a:rPr lang="en-US" sz="2800" dirty="0" err="1">
                <a:effectLst/>
                <a:latin typeface="Amazone" panose="03020702060507090A04" pitchFamily="66" charset="-93"/>
                <a:ea typeface="Times New Roman" panose="02020603050405020304" pitchFamily="18" charset="0"/>
              </a:rPr>
              <a:t>có</a:t>
            </a:r>
            <a:r>
              <a:rPr lang="en-US" sz="2800" dirty="0">
                <a:effectLst/>
                <a:latin typeface="Amazone" panose="03020702060507090A04" pitchFamily="66" charset="-93"/>
                <a:ea typeface="Times New Roman" panose="02020603050405020304" pitchFamily="18" charset="0"/>
              </a:rPr>
              <a:t> </a:t>
            </a:r>
            <a:r>
              <a:rPr lang="en-US" sz="2800" dirty="0" err="1">
                <a:effectLst/>
                <a:latin typeface="Amazone" panose="03020702060507090A04" pitchFamily="66" charset="-93"/>
                <a:ea typeface="Times New Roman" panose="02020603050405020304" pitchFamily="18" charset="0"/>
              </a:rPr>
              <a:t>thể</a:t>
            </a:r>
            <a:r>
              <a:rPr lang="en-US" sz="2800" dirty="0">
                <a:effectLst/>
                <a:latin typeface="Amazone" panose="03020702060507090A04" pitchFamily="66" charset="-93"/>
                <a:ea typeface="Times New Roman" panose="02020603050405020304" pitchFamily="18" charset="0"/>
              </a:rPr>
              <a:t> </a:t>
            </a:r>
            <a:r>
              <a:rPr lang="en-US" sz="2800" dirty="0" err="1">
                <a:effectLst/>
                <a:latin typeface="Amazone" panose="03020702060507090A04" pitchFamily="66" charset="-93"/>
                <a:ea typeface="Times New Roman" panose="02020603050405020304" pitchFamily="18" charset="0"/>
              </a:rPr>
              <a:t>chuyển</a:t>
            </a:r>
            <a:r>
              <a:rPr lang="en-US" sz="2800" dirty="0">
                <a:effectLst/>
                <a:latin typeface="Amazone" panose="03020702060507090A04" pitchFamily="66" charset="-93"/>
                <a:ea typeface="Times New Roman" panose="02020603050405020304" pitchFamily="18" charset="0"/>
              </a:rPr>
              <a:t> </a:t>
            </a:r>
            <a:r>
              <a:rPr lang="en-US" sz="2800" dirty="0" err="1">
                <a:effectLst/>
                <a:latin typeface="Amazone" panose="03020702060507090A04" pitchFamily="66" charset="-93"/>
                <a:ea typeface="Times New Roman" panose="02020603050405020304" pitchFamily="18" charset="0"/>
              </a:rPr>
              <a:t>hoá</a:t>
            </a:r>
            <a:r>
              <a:rPr lang="en-US" sz="2800" dirty="0">
                <a:effectLst/>
                <a:latin typeface="Amazone" panose="03020702060507090A04" pitchFamily="66" charset="-93"/>
                <a:ea typeface="Times New Roman" panose="02020603050405020304" pitchFamily="18" charset="0"/>
              </a:rPr>
              <a:t> </a:t>
            </a:r>
            <a:r>
              <a:rPr lang="en-US" sz="2800" dirty="0" err="1">
                <a:effectLst/>
                <a:latin typeface="Amazone" panose="03020702060507090A04" pitchFamily="66" charset="-93"/>
                <a:ea typeface="Times New Roman" panose="02020603050405020304" pitchFamily="18" charset="0"/>
              </a:rPr>
              <a:t>thành</a:t>
            </a:r>
            <a:r>
              <a:rPr lang="en-US" sz="2800" dirty="0">
                <a:effectLst/>
                <a:latin typeface="Amazone" panose="03020702060507090A04" pitchFamily="66" charset="-93"/>
                <a:ea typeface="Times New Roman" panose="02020603050405020304" pitchFamily="18" charset="0"/>
              </a:rPr>
              <a:t> </a:t>
            </a:r>
            <a:r>
              <a:rPr lang="en-US" sz="2800" dirty="0" err="1">
                <a:effectLst/>
                <a:latin typeface="Amazone" panose="03020702060507090A04" pitchFamily="66" charset="-93"/>
                <a:ea typeface="Times New Roman" panose="02020603050405020304" pitchFamily="18" charset="0"/>
              </a:rPr>
              <a:t>các</a:t>
            </a:r>
            <a:r>
              <a:rPr lang="en-US" sz="2800" dirty="0">
                <a:effectLst/>
                <a:latin typeface="Amazone" panose="03020702060507090A04" pitchFamily="66" charset="-93"/>
                <a:ea typeface="Times New Roman" panose="02020603050405020304" pitchFamily="18" charset="0"/>
              </a:rPr>
              <a:t> </a:t>
            </a:r>
            <a:r>
              <a:rPr lang="en-US" sz="2800" dirty="0" err="1">
                <a:effectLst/>
                <a:latin typeface="Amazone" panose="03020702060507090A04" pitchFamily="66" charset="-93"/>
                <a:ea typeface="Times New Roman" panose="02020603050405020304" pitchFamily="18" charset="0"/>
              </a:rPr>
              <a:t>dạng</a:t>
            </a:r>
            <a:r>
              <a:rPr lang="en-US" sz="2800" dirty="0">
                <a:effectLst/>
                <a:latin typeface="Amazone" panose="03020702060507090A04" pitchFamily="66" charset="-93"/>
                <a:ea typeface="Times New Roman" panose="02020603050405020304" pitchFamily="18" charset="0"/>
              </a:rPr>
              <a:t> </a:t>
            </a:r>
            <a:r>
              <a:rPr lang="en-US" sz="2800" dirty="0" err="1">
                <a:effectLst/>
                <a:latin typeface="Amazone" panose="03020702060507090A04" pitchFamily="66" charset="-93"/>
                <a:ea typeface="Times New Roman" panose="02020603050405020304" pitchFamily="18" charset="0"/>
              </a:rPr>
              <a:t>năng</a:t>
            </a:r>
            <a:r>
              <a:rPr lang="en-US" sz="2800" dirty="0">
                <a:effectLst/>
                <a:latin typeface="Amazone" panose="03020702060507090A04" pitchFamily="66" charset="-93"/>
                <a:ea typeface="Times New Roman" panose="02020603050405020304" pitchFamily="18" charset="0"/>
              </a:rPr>
              <a:t> </a:t>
            </a:r>
            <a:r>
              <a:rPr lang="en-US" sz="2800" dirty="0" err="1">
                <a:effectLst/>
                <a:latin typeface="Amazone" panose="03020702060507090A04" pitchFamily="66" charset="-93"/>
                <a:ea typeface="Times New Roman" panose="02020603050405020304" pitchFamily="18" charset="0"/>
              </a:rPr>
              <a:t>lượng</a:t>
            </a:r>
            <a:r>
              <a:rPr lang="en-US" sz="2800" dirty="0">
                <a:effectLst/>
                <a:latin typeface="Amazone" panose="03020702060507090A04" pitchFamily="66" charset="-93"/>
                <a:ea typeface="Times New Roman" panose="02020603050405020304" pitchFamily="18" charset="0"/>
              </a:rPr>
              <a:t> </a:t>
            </a:r>
            <a:r>
              <a:rPr lang="en-US" sz="2800" dirty="0" err="1">
                <a:effectLst/>
                <a:latin typeface="Amazone" panose="03020702060507090A04" pitchFamily="66" charset="-93"/>
                <a:ea typeface="Times New Roman" panose="02020603050405020304" pitchFamily="18" charset="0"/>
              </a:rPr>
              <a:t>khác</a:t>
            </a:r>
            <a:r>
              <a:rPr lang="en-US" sz="2800" dirty="0">
                <a:effectLst/>
                <a:latin typeface="Amazone" panose="03020702060507090A04" pitchFamily="66" charset="-93"/>
                <a:ea typeface="Times New Roman" panose="02020603050405020304" pitchFamily="18" charset="0"/>
              </a:rPr>
              <a:t> </a:t>
            </a:r>
            <a:r>
              <a:rPr lang="en-US" sz="2800" dirty="0" err="1">
                <a:effectLst/>
                <a:latin typeface="Amazone" panose="03020702060507090A04" pitchFamily="66" charset="-93"/>
                <a:ea typeface="Times New Roman" panose="02020603050405020304" pitchFamily="18" charset="0"/>
              </a:rPr>
              <a:t>như</a:t>
            </a:r>
            <a:r>
              <a:rPr lang="en-US" sz="2800" dirty="0">
                <a:effectLst/>
                <a:latin typeface="Amazone" panose="03020702060507090A04" pitchFamily="66" charset="-93"/>
                <a:ea typeface="Times New Roman" panose="02020603050405020304" pitchFamily="18" charset="0"/>
              </a:rPr>
              <a:t>: </a:t>
            </a:r>
            <a:r>
              <a:rPr lang="en-US" sz="2800" dirty="0" err="1">
                <a:effectLst/>
                <a:latin typeface="Amazone" panose="03020702060507090A04" pitchFamily="66" charset="-93"/>
                <a:ea typeface="Times New Roman" panose="02020603050405020304" pitchFamily="18" charset="0"/>
              </a:rPr>
              <a:t>động</a:t>
            </a:r>
            <a:r>
              <a:rPr lang="en-US" sz="2800" dirty="0">
                <a:effectLst/>
                <a:latin typeface="Amazone" panose="03020702060507090A04" pitchFamily="66" charset="-93"/>
                <a:ea typeface="Times New Roman" panose="02020603050405020304" pitchFamily="18" charset="0"/>
              </a:rPr>
              <a:t> </a:t>
            </a:r>
            <a:r>
              <a:rPr lang="en-US" sz="2800" dirty="0" err="1">
                <a:effectLst/>
                <a:latin typeface="Amazone" panose="03020702060507090A04" pitchFamily="66" charset="-93"/>
                <a:ea typeface="Times New Roman" panose="02020603050405020304" pitchFamily="18" charset="0"/>
              </a:rPr>
              <a:t>năng</a:t>
            </a:r>
            <a:r>
              <a:rPr lang="en-US" sz="2800" dirty="0">
                <a:effectLst/>
                <a:latin typeface="Amazone" panose="03020702060507090A04" pitchFamily="66" charset="-93"/>
                <a:ea typeface="Times New Roman" panose="02020603050405020304" pitchFamily="18" charset="0"/>
              </a:rPr>
              <a:t>, </a:t>
            </a:r>
            <a:r>
              <a:rPr lang="en-US" sz="2800" dirty="0" err="1">
                <a:effectLst/>
                <a:latin typeface="Amazone" panose="03020702060507090A04" pitchFamily="66" charset="-93"/>
                <a:ea typeface="Times New Roman" panose="02020603050405020304" pitchFamily="18" charset="0"/>
              </a:rPr>
              <a:t>nhiệt</a:t>
            </a:r>
            <a:r>
              <a:rPr lang="en-US" sz="2800" dirty="0">
                <a:effectLst/>
                <a:latin typeface="Amazone" panose="03020702060507090A04" pitchFamily="66" charset="-93"/>
                <a:ea typeface="Times New Roman" panose="02020603050405020304" pitchFamily="18" charset="0"/>
              </a:rPr>
              <a:t> </a:t>
            </a:r>
            <a:r>
              <a:rPr lang="en-US" sz="2800" dirty="0" err="1">
                <a:effectLst/>
                <a:latin typeface="Amazone" panose="03020702060507090A04" pitchFamily="66" charset="-93"/>
                <a:ea typeface="Times New Roman" panose="02020603050405020304" pitchFamily="18" charset="0"/>
              </a:rPr>
              <a:t>năng</a:t>
            </a:r>
            <a:r>
              <a:rPr lang="en-US" sz="2800" dirty="0">
                <a:effectLst/>
                <a:latin typeface="Amazone" panose="03020702060507090A04" pitchFamily="66" charset="-93"/>
                <a:ea typeface="Times New Roman" panose="02020603050405020304" pitchFamily="18" charset="0"/>
              </a:rPr>
              <a:t>, </a:t>
            </a:r>
            <a:r>
              <a:rPr lang="en-US" sz="2800" dirty="0" err="1">
                <a:effectLst/>
                <a:latin typeface="Amazone" panose="03020702060507090A04" pitchFamily="66" charset="-93"/>
                <a:ea typeface="Times New Roman" panose="02020603050405020304" pitchFamily="18" charset="0"/>
              </a:rPr>
              <a:t>năng</a:t>
            </a:r>
            <a:r>
              <a:rPr lang="en-US" sz="2800" dirty="0">
                <a:effectLst/>
                <a:latin typeface="Amazone" panose="03020702060507090A04" pitchFamily="66" charset="-93"/>
                <a:ea typeface="Times New Roman" panose="02020603050405020304" pitchFamily="18" charset="0"/>
              </a:rPr>
              <a:t> </a:t>
            </a:r>
            <a:r>
              <a:rPr lang="en-US" sz="2800" dirty="0" err="1">
                <a:effectLst/>
                <a:latin typeface="Amazone" panose="03020702060507090A04" pitchFamily="66" charset="-93"/>
                <a:ea typeface="Times New Roman" panose="02020603050405020304" pitchFamily="18" charset="0"/>
              </a:rPr>
              <a:t>lượng</a:t>
            </a:r>
            <a:r>
              <a:rPr lang="en-US" sz="2800" dirty="0">
                <a:effectLst/>
                <a:latin typeface="Amazone" panose="03020702060507090A04" pitchFamily="66" charset="-93"/>
                <a:ea typeface="Times New Roman" panose="02020603050405020304" pitchFamily="18" charset="0"/>
              </a:rPr>
              <a:t> </a:t>
            </a:r>
            <a:r>
              <a:rPr lang="en-US" sz="2800" dirty="0" err="1">
                <a:effectLst/>
                <a:latin typeface="Amazone" panose="03020702060507090A04" pitchFamily="66" charset="-93"/>
                <a:ea typeface="Times New Roman" panose="02020603050405020304" pitchFamily="18" charset="0"/>
              </a:rPr>
              <a:t>ánh</a:t>
            </a:r>
            <a:r>
              <a:rPr lang="en-US" sz="2800" dirty="0">
                <a:effectLst/>
                <a:latin typeface="Amazone" panose="03020702060507090A04" pitchFamily="66" charset="-93"/>
                <a:ea typeface="Times New Roman" panose="02020603050405020304" pitchFamily="18" charset="0"/>
              </a:rPr>
              <a:t> </a:t>
            </a:r>
            <a:r>
              <a:rPr lang="en-US" sz="2800" dirty="0" err="1">
                <a:effectLst/>
                <a:latin typeface="Amazone" panose="03020702060507090A04" pitchFamily="66" charset="-93"/>
                <a:ea typeface="Times New Roman" panose="02020603050405020304" pitchFamily="18" charset="0"/>
              </a:rPr>
              <a:t>sáng</a:t>
            </a:r>
            <a:endParaRPr lang="vi-VN" sz="2800" dirty="0">
              <a:effectLst/>
              <a:latin typeface="Amazone" panose="03020702060507090A04" pitchFamily="66" charset="-93"/>
              <a:ea typeface="Times New Roman" panose="02020603050405020304" pitchFamily="18" charset="0"/>
            </a:endParaRPr>
          </a:p>
        </p:txBody>
      </p:sp>
      <p:sp>
        <p:nvSpPr>
          <p:cNvPr id="78" name="PA_库_文本框 73">
            <a:extLst>
              <a:ext uri="{FF2B5EF4-FFF2-40B4-BE49-F238E27FC236}">
                <a16:creationId xmlns:a16="http://schemas.microsoft.com/office/drawing/2014/main" id="{C5CAF42D-9416-40BC-B2D6-AEFBB2D1683D}"/>
              </a:ext>
            </a:extLst>
          </p:cNvPr>
          <p:cNvSpPr txBox="1"/>
          <p:nvPr>
            <p:custDataLst>
              <p:tags r:id="rId2"/>
            </p:custDataLst>
          </p:nvPr>
        </p:nvSpPr>
        <p:spPr>
          <a:xfrm flipH="1">
            <a:off x="6410942" y="3210441"/>
            <a:ext cx="1305165" cy="523220"/>
          </a:xfrm>
          <a:prstGeom prst="rect">
            <a:avLst/>
          </a:prstGeom>
          <a:noFill/>
          <a:effectLst/>
        </p:spPr>
        <p:txBody>
          <a:bodyPr wrap="none" rtlCol="0">
            <a:spAutoFit/>
          </a:bodyPr>
          <a:lstStyle/>
          <a:p>
            <a:r>
              <a:rPr lang="en-US" altLang="zh-CN" sz="2800" b="1" u="sng" dirty="0" err="1">
                <a:solidFill>
                  <a:srgbClr val="0070C0"/>
                </a:solidFill>
                <a:latin typeface="Amazone" panose="03020702060507090A04" pitchFamily="66" charset="-93"/>
                <a:ea typeface="Microsoft YaHei UI" panose="020B0503020204020204" pitchFamily="34" charset="-122"/>
              </a:rPr>
              <a:t>Lời</a:t>
            </a:r>
            <a:r>
              <a:rPr lang="en-US" altLang="zh-CN" sz="2800" b="1" u="sng" dirty="0">
                <a:solidFill>
                  <a:srgbClr val="0070C0"/>
                </a:solidFill>
                <a:latin typeface="Amazone" panose="03020702060507090A04" pitchFamily="66" charset="-93"/>
                <a:ea typeface="Microsoft YaHei UI" panose="020B0503020204020204" pitchFamily="34" charset="-122"/>
              </a:rPr>
              <a:t> </a:t>
            </a:r>
            <a:r>
              <a:rPr lang="en-US" altLang="zh-CN" sz="2800" b="1" u="sng" dirty="0" err="1">
                <a:solidFill>
                  <a:srgbClr val="0070C0"/>
                </a:solidFill>
                <a:latin typeface="Amazone" panose="03020702060507090A04" pitchFamily="66" charset="-93"/>
                <a:ea typeface="Microsoft YaHei UI" panose="020B0503020204020204" pitchFamily="34" charset="-122"/>
              </a:rPr>
              <a:t>giải</a:t>
            </a:r>
            <a:endParaRPr lang="zh-CN" altLang="en-US" sz="2800" b="1" u="sng" dirty="0">
              <a:solidFill>
                <a:srgbClr val="0070C0"/>
              </a:solidFill>
              <a:latin typeface="Amazone" panose="03020702060507090A04" pitchFamily="66" charset="-93"/>
              <a:ea typeface="Microsoft YaHei UI" panose="020B0503020204020204" pitchFamily="34" charset="-122"/>
            </a:endParaRPr>
          </a:p>
        </p:txBody>
      </p:sp>
    </p:spTree>
    <p:extLst>
      <p:ext uri="{BB962C8B-B14F-4D97-AF65-F5344CB8AC3E}">
        <p14:creationId xmlns:p14="http://schemas.microsoft.com/office/powerpoint/2010/main" val="97661670"/>
      </p:ext>
    </p:extLst>
  </p:cSld>
  <p:clrMapOvr>
    <a:masterClrMapping/>
  </p:clrMapOvr>
  <mc:AlternateContent xmlns:mc="http://schemas.openxmlformats.org/markup-compatibility/2006" xmlns:p14="http://schemas.microsoft.com/office/powerpoint/2010/main">
    <mc:Choice Requires="p14">
      <p:transition spd="slow" p14:dur="1600" advTm="0">
        <p14:prism isContent="1" isInverted="1"/>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nodePh="1">
                                  <p:stCondLst>
                                    <p:cond delay="250"/>
                                  </p:stCondLst>
                                  <p:endCondLst>
                                    <p:cond evt="begin" delay="0">
                                      <p:tn val="5"/>
                                    </p:cond>
                                  </p:endCondLst>
                                  <p:childTnLst>
                                    <p:set>
                                      <p:cBhvr>
                                        <p:cTn id="6" dur="1" fill="hold">
                                          <p:stCondLst>
                                            <p:cond delay="0"/>
                                          </p:stCondLst>
                                        </p:cTn>
                                        <p:tgtEl>
                                          <p:spTgt spid="185">
                                            <p:txEl>
                                              <p:charRg st="4294967295" end="4294967295"/>
                                            </p:txEl>
                                          </p:spTgt>
                                        </p:tgtEl>
                                        <p:attrNameLst>
                                          <p:attrName>style.visibility</p:attrName>
                                        </p:attrNameLst>
                                      </p:cBhvr>
                                      <p:to>
                                        <p:strVal val="visible"/>
                                      </p:to>
                                    </p:set>
                                    <p:anim calcmode="lin" valueType="num">
                                      <p:cBhvr additive="base">
                                        <p:cTn id="7" dur="1500" fill="hold"/>
                                        <p:tgtEl>
                                          <p:spTgt spid="185">
                                            <p:txEl>
                                              <p:charRg st="4294967295" end="4294967295"/>
                                            </p:txEl>
                                          </p:spTgt>
                                        </p:tgtEl>
                                        <p:attrNameLst>
                                          <p:attrName>ppt_x</p:attrName>
                                        </p:attrNameLst>
                                      </p:cBhvr>
                                      <p:tavLst>
                                        <p:tav tm="0">
                                          <p:val>
                                            <p:strVal val="1+#ppt_w/2"/>
                                          </p:val>
                                        </p:tav>
                                        <p:tav tm="100000">
                                          <p:val>
                                            <p:strVal val="#ppt_x"/>
                                          </p:val>
                                        </p:tav>
                                      </p:tavLst>
                                    </p:anim>
                                    <p:anim calcmode="lin" valueType="num">
                                      <p:cBhvr additive="base">
                                        <p:cTn id="8" dur="1500" fill="hold"/>
                                        <p:tgtEl>
                                          <p:spTgt spid="185">
                                            <p:txEl>
                                              <p:charRg st="4294967295" end="4294967295"/>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6"/>
                                        </p:tgtEl>
                                        <p:attrNameLst>
                                          <p:attrName>style.visibility</p:attrName>
                                        </p:attrNameLst>
                                      </p:cBhvr>
                                      <p:to>
                                        <p:strVal val="visible"/>
                                      </p:to>
                                    </p:set>
                                    <p:animEffect transition="in" filter="barn(inVertical)">
                                      <p:cBhvr>
                                        <p:cTn id="13" dur="500"/>
                                        <p:tgtEl>
                                          <p:spTgt spid="7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2" decel="100000" fill="hold" grpId="0" nodeType="clickEffect">
                                  <p:stCondLst>
                                    <p:cond delay="0"/>
                                  </p:stCondLst>
                                  <p:childTnLst>
                                    <p:set>
                                      <p:cBhvr>
                                        <p:cTn id="17" dur="1" fill="hold">
                                          <p:stCondLst>
                                            <p:cond delay="0"/>
                                          </p:stCondLst>
                                        </p:cTn>
                                        <p:tgtEl>
                                          <p:spTgt spid="78"/>
                                        </p:tgtEl>
                                        <p:attrNameLst>
                                          <p:attrName>style.visibility</p:attrName>
                                        </p:attrNameLst>
                                      </p:cBhvr>
                                      <p:to>
                                        <p:strVal val="visible"/>
                                      </p:to>
                                    </p:set>
                                    <p:anim calcmode="lin" valueType="num">
                                      <p:cBhvr additive="base">
                                        <p:cTn id="18" dur="1500" fill="hold"/>
                                        <p:tgtEl>
                                          <p:spTgt spid="78"/>
                                        </p:tgtEl>
                                        <p:attrNameLst>
                                          <p:attrName>ppt_x</p:attrName>
                                        </p:attrNameLst>
                                      </p:cBhvr>
                                      <p:tavLst>
                                        <p:tav tm="0">
                                          <p:val>
                                            <p:strVal val="1+#ppt_w/2"/>
                                          </p:val>
                                        </p:tav>
                                        <p:tav tm="100000">
                                          <p:val>
                                            <p:strVal val="#ppt_x"/>
                                          </p:val>
                                        </p:tav>
                                      </p:tavLst>
                                    </p:anim>
                                    <p:anim calcmode="lin" valueType="num">
                                      <p:cBhvr additive="base">
                                        <p:cTn id="19" dur="1500" fill="hold"/>
                                        <p:tgtEl>
                                          <p:spTgt spid="78"/>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7"/>
                                        </p:tgtEl>
                                        <p:attrNameLst>
                                          <p:attrName>style.visibility</p:attrName>
                                        </p:attrNameLst>
                                      </p:cBhvr>
                                      <p:to>
                                        <p:strVal val="visible"/>
                                      </p:to>
                                    </p:set>
                                    <p:animEffect transition="in" filter="barn(inVertical)">
                                      <p:cBhvr>
                                        <p:cTn id="24"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 grpId="0" autoUpdateAnimBg="0"/>
      <p:bldP spid="76" grpId="0"/>
      <p:bldP spid="77" grpId="0"/>
      <p:bldP spid="78"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E44E558-6C33-4C11-A1CB-7813E7794E28}"/>
              </a:ext>
            </a:extLst>
          </p:cNvPr>
          <p:cNvSpPr>
            <a:spLocks noChangeArrowheads="1"/>
          </p:cNvSpPr>
          <p:nvPr/>
        </p:nvSpPr>
        <p:spPr bwMode="auto">
          <a:xfrm>
            <a:off x="268288" y="160338"/>
            <a:ext cx="10704512" cy="584200"/>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vi-VN" altLang="vi-VN" sz="3200" b="1" dirty="0">
                <a:solidFill>
                  <a:srgbClr val="00B0F0"/>
                </a:solidFill>
                <a:latin typeface="Amazone" panose="03020702060507090A04" pitchFamily="66" charset="-93"/>
              </a:rPr>
              <a:t>Câu </a:t>
            </a:r>
            <a:r>
              <a:rPr lang="en-US" altLang="vi-VN" sz="3200" b="1" dirty="0">
                <a:solidFill>
                  <a:srgbClr val="00B0F0"/>
                </a:solidFill>
                <a:latin typeface="Amazone" panose="03020702060507090A04" pitchFamily="66" charset="-93"/>
              </a:rPr>
              <a:t>4</a:t>
            </a:r>
            <a:r>
              <a:rPr lang="vi-VN" altLang="vi-VN" sz="3200" b="1" dirty="0">
                <a:solidFill>
                  <a:srgbClr val="00B0F0"/>
                </a:solidFill>
                <a:latin typeface="Amazone" panose="03020702060507090A04" pitchFamily="66" charset="-93"/>
              </a:rPr>
              <a:t>: </a:t>
            </a:r>
            <a:r>
              <a:rPr lang="vi-VN" altLang="vi-VN" sz="3200" dirty="0">
                <a:latin typeface="Amazone" panose="03020702060507090A04" pitchFamily="66" charset="-93"/>
              </a:rPr>
              <a:t>Hãy chọn cụm từ thích hợp điền vào chỗ trống trong câu sau:</a:t>
            </a:r>
          </a:p>
        </p:txBody>
      </p:sp>
      <p:sp>
        <p:nvSpPr>
          <p:cNvPr id="5" name="Rectangle 4">
            <a:extLst>
              <a:ext uri="{FF2B5EF4-FFF2-40B4-BE49-F238E27FC236}">
                <a16:creationId xmlns:a16="http://schemas.microsoft.com/office/drawing/2014/main" id="{E24B2340-8FF7-4AC3-8370-1F145E2F99A7}"/>
              </a:ext>
            </a:extLst>
          </p:cNvPr>
          <p:cNvSpPr>
            <a:spLocks noChangeArrowheads="1"/>
          </p:cNvSpPr>
          <p:nvPr/>
        </p:nvSpPr>
        <p:spPr bwMode="auto">
          <a:xfrm>
            <a:off x="151606" y="2024062"/>
            <a:ext cx="11888787" cy="3970338"/>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vi-VN" altLang="vi-VN" sz="3600" dirty="0">
                <a:latin typeface="Amazone" panose="03020702060507090A04" pitchFamily="66" charset="-93"/>
              </a:rPr>
              <a:t>a.Hóa năng lưu trữ trong thực phẩm, khi ta ăn được chuyển hóa thành (1) …………. giúp ta đạp xe.</a:t>
            </a:r>
          </a:p>
          <a:p>
            <a:r>
              <a:rPr lang="vi-VN" altLang="vi-VN" sz="3600" dirty="0">
                <a:latin typeface="Amazone" panose="03020702060507090A04" pitchFamily="66" charset="-93"/>
              </a:rPr>
              <a:t>b. Hóa năng lưu trữ trong  que diêm, khi cọ xát với vỏ bao diêm được chuyển hóa thành (2) …………. và (3) ………….</a:t>
            </a:r>
          </a:p>
          <a:p>
            <a:r>
              <a:rPr lang="vi-VN" altLang="vi-VN" sz="3600" dirty="0">
                <a:latin typeface="Amazone" panose="03020702060507090A04" pitchFamily="66" charset="-93"/>
              </a:rPr>
              <a:t>c. Hóa năng trong nhiên liệu (xăng, dầu) khi đốt cháy được chuyển hóa thành (4) ………, (5) …..…. và (6) …….....……. của máy bay, tàu hỏa. </a:t>
            </a:r>
          </a:p>
        </p:txBody>
      </p:sp>
      <p:sp>
        <p:nvSpPr>
          <p:cNvPr id="7" name="TextBox 6">
            <a:extLst>
              <a:ext uri="{FF2B5EF4-FFF2-40B4-BE49-F238E27FC236}">
                <a16:creationId xmlns:a16="http://schemas.microsoft.com/office/drawing/2014/main" id="{06093D21-9417-4919-85C9-11E823C55BC3}"/>
              </a:ext>
            </a:extLst>
          </p:cNvPr>
          <p:cNvSpPr txBox="1">
            <a:spLocks noChangeArrowheads="1"/>
          </p:cNvSpPr>
          <p:nvPr/>
        </p:nvSpPr>
        <p:spPr bwMode="auto">
          <a:xfrm>
            <a:off x="591040" y="863600"/>
            <a:ext cx="30416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vi-VN" altLang="vi-VN" sz="2400" i="1" dirty="0">
                <a:solidFill>
                  <a:srgbClr val="FF0000"/>
                </a:solidFill>
                <a:latin typeface="Times New Roman" panose="02020603050405020304" pitchFamily="18" charset="0"/>
                <a:cs typeface="Calibri" panose="020F0502020204030204" pitchFamily="34" charset="0"/>
              </a:rPr>
              <a:t>Năng lượng ánh sáng</a:t>
            </a:r>
            <a:endParaRPr lang="vi-VN" altLang="vi-VN" sz="2400" dirty="0">
              <a:solidFill>
                <a:srgbClr val="FF0000"/>
              </a:solidFill>
            </a:endParaRPr>
          </a:p>
        </p:txBody>
      </p:sp>
      <p:sp>
        <p:nvSpPr>
          <p:cNvPr id="16" name="TextBox 15">
            <a:extLst>
              <a:ext uri="{FF2B5EF4-FFF2-40B4-BE49-F238E27FC236}">
                <a16:creationId xmlns:a16="http://schemas.microsoft.com/office/drawing/2014/main" id="{E0EE9079-EB18-4853-BE66-5B254CD04BDC}"/>
              </a:ext>
            </a:extLst>
          </p:cNvPr>
          <p:cNvSpPr txBox="1">
            <a:spLocks noChangeArrowheads="1"/>
          </p:cNvSpPr>
          <p:nvPr/>
        </p:nvSpPr>
        <p:spPr bwMode="auto">
          <a:xfrm>
            <a:off x="3879484" y="881064"/>
            <a:ext cx="13620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vi-VN" altLang="vi-VN" sz="2400" b="1" i="1" dirty="0">
                <a:solidFill>
                  <a:srgbClr val="FF0000"/>
                </a:solidFill>
                <a:latin typeface="Times New Roman" panose="02020603050405020304" pitchFamily="18" charset="0"/>
                <a:cs typeface="Calibri" panose="020F0502020204030204" pitchFamily="34" charset="0"/>
              </a:rPr>
              <a:t>thế năng</a:t>
            </a:r>
            <a:endParaRPr lang="vi-VN" altLang="vi-VN" sz="2400" b="1" dirty="0">
              <a:solidFill>
                <a:srgbClr val="FF0000"/>
              </a:solidFill>
            </a:endParaRPr>
          </a:p>
        </p:txBody>
      </p:sp>
      <p:sp>
        <p:nvSpPr>
          <p:cNvPr id="17" name="TextBox 16">
            <a:extLst>
              <a:ext uri="{FF2B5EF4-FFF2-40B4-BE49-F238E27FC236}">
                <a16:creationId xmlns:a16="http://schemas.microsoft.com/office/drawing/2014/main" id="{29E9F5CD-565B-46AF-AA61-94E34262A318}"/>
              </a:ext>
            </a:extLst>
          </p:cNvPr>
          <p:cNvSpPr txBox="1">
            <a:spLocks noChangeArrowheads="1"/>
          </p:cNvSpPr>
          <p:nvPr/>
        </p:nvSpPr>
        <p:spPr bwMode="auto">
          <a:xfrm>
            <a:off x="9657334" y="954086"/>
            <a:ext cx="16446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vi-VN" altLang="vi-VN" sz="2400" i="1" dirty="0">
                <a:solidFill>
                  <a:srgbClr val="FF0000"/>
                </a:solidFill>
                <a:latin typeface="Times New Roman" panose="02020603050405020304" pitchFamily="18" charset="0"/>
                <a:cs typeface="Calibri" panose="020F0502020204030204" pitchFamily="34" charset="0"/>
              </a:rPr>
              <a:t>động năng</a:t>
            </a:r>
            <a:endParaRPr lang="vi-VN" altLang="vi-VN" sz="2400" dirty="0">
              <a:solidFill>
                <a:srgbClr val="FF0000"/>
              </a:solidFill>
            </a:endParaRPr>
          </a:p>
        </p:txBody>
      </p:sp>
      <p:sp>
        <p:nvSpPr>
          <p:cNvPr id="19" name="TextBox 18">
            <a:extLst>
              <a:ext uri="{FF2B5EF4-FFF2-40B4-BE49-F238E27FC236}">
                <a16:creationId xmlns:a16="http://schemas.microsoft.com/office/drawing/2014/main" id="{2095A879-5989-4CBD-968C-80906804DA7F}"/>
              </a:ext>
            </a:extLst>
          </p:cNvPr>
          <p:cNvSpPr txBox="1">
            <a:spLocks noChangeArrowheads="1"/>
          </p:cNvSpPr>
          <p:nvPr/>
        </p:nvSpPr>
        <p:spPr bwMode="auto">
          <a:xfrm>
            <a:off x="7800375" y="952499"/>
            <a:ext cx="16129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pt-BR" altLang="vi-VN" sz="2400" i="1" dirty="0">
                <a:solidFill>
                  <a:srgbClr val="FF0000"/>
                </a:solidFill>
                <a:latin typeface="Times New Roman" panose="02020603050405020304" pitchFamily="18" charset="0"/>
                <a:cs typeface="Calibri" panose="020F0502020204030204" pitchFamily="34" charset="0"/>
              </a:rPr>
              <a:t>nhiệt năng</a:t>
            </a:r>
            <a:endParaRPr lang="vi-VN" altLang="vi-VN" sz="2400" dirty="0">
              <a:solidFill>
                <a:srgbClr val="FF0000"/>
              </a:solidFill>
            </a:endParaRPr>
          </a:p>
        </p:txBody>
      </p:sp>
      <p:sp>
        <p:nvSpPr>
          <p:cNvPr id="24" name="TextBox 23">
            <a:extLst>
              <a:ext uri="{FF2B5EF4-FFF2-40B4-BE49-F238E27FC236}">
                <a16:creationId xmlns:a16="http://schemas.microsoft.com/office/drawing/2014/main" id="{B87E80D4-6402-48CB-9E98-03DD3CF2BB27}"/>
              </a:ext>
            </a:extLst>
          </p:cNvPr>
          <p:cNvSpPr txBox="1">
            <a:spLocks noChangeArrowheads="1"/>
          </p:cNvSpPr>
          <p:nvPr/>
        </p:nvSpPr>
        <p:spPr bwMode="auto">
          <a:xfrm>
            <a:off x="5768791" y="881063"/>
            <a:ext cx="17875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pt-BR" altLang="vi-VN" sz="2400" b="1" i="1" dirty="0">
                <a:solidFill>
                  <a:srgbClr val="FF0000"/>
                </a:solidFill>
                <a:latin typeface="Times New Roman" panose="02020603050405020304" pitchFamily="18" charset="0"/>
                <a:cs typeface="Calibri" panose="020F0502020204030204" pitchFamily="34" charset="0"/>
              </a:rPr>
              <a:t>điện năng </a:t>
            </a:r>
            <a:endParaRPr lang="vi-VN" altLang="vi-VN" sz="2400" b="1" dirty="0">
              <a:solidFill>
                <a:srgbClr val="FF0000"/>
              </a:solidFill>
            </a:endParaRPr>
          </a:p>
        </p:txBody>
      </p:sp>
      <p:sp>
        <p:nvSpPr>
          <p:cNvPr id="26" name="TextBox 25">
            <a:extLst>
              <a:ext uri="{FF2B5EF4-FFF2-40B4-BE49-F238E27FC236}">
                <a16:creationId xmlns:a16="http://schemas.microsoft.com/office/drawing/2014/main" id="{1FBB1460-DFCF-4934-8E1C-D6E0848769EE}"/>
              </a:ext>
            </a:extLst>
          </p:cNvPr>
          <p:cNvSpPr txBox="1">
            <a:spLocks noChangeArrowheads="1"/>
          </p:cNvSpPr>
          <p:nvPr/>
        </p:nvSpPr>
        <p:spPr bwMode="auto">
          <a:xfrm>
            <a:off x="9692417" y="952499"/>
            <a:ext cx="16462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vi-VN" altLang="vi-VN" sz="2400" i="1" dirty="0">
                <a:solidFill>
                  <a:srgbClr val="FF0000"/>
                </a:solidFill>
                <a:latin typeface="Times New Roman" panose="02020603050405020304" pitchFamily="18" charset="0"/>
                <a:cs typeface="Calibri" panose="020F0502020204030204" pitchFamily="34" charset="0"/>
              </a:rPr>
              <a:t>động năng</a:t>
            </a:r>
            <a:endParaRPr lang="vi-VN" altLang="vi-VN" sz="2400" dirty="0">
              <a:solidFill>
                <a:srgbClr val="FF0000"/>
              </a:solidFill>
            </a:endParaRPr>
          </a:p>
        </p:txBody>
      </p:sp>
      <p:sp>
        <p:nvSpPr>
          <p:cNvPr id="25" name="TextBox 24">
            <a:extLst>
              <a:ext uri="{FF2B5EF4-FFF2-40B4-BE49-F238E27FC236}">
                <a16:creationId xmlns:a16="http://schemas.microsoft.com/office/drawing/2014/main" id="{FC84A325-BF3E-423E-B256-A0E7180FCEF7}"/>
              </a:ext>
            </a:extLst>
          </p:cNvPr>
          <p:cNvSpPr txBox="1">
            <a:spLocks noChangeArrowheads="1"/>
          </p:cNvSpPr>
          <p:nvPr/>
        </p:nvSpPr>
        <p:spPr bwMode="auto">
          <a:xfrm>
            <a:off x="558692" y="871096"/>
            <a:ext cx="30416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vi-VN" altLang="vi-VN" sz="2400" i="1" dirty="0">
                <a:solidFill>
                  <a:srgbClr val="FF0000"/>
                </a:solidFill>
                <a:latin typeface="Times New Roman" panose="02020603050405020304" pitchFamily="18" charset="0"/>
                <a:cs typeface="Calibri" panose="020F0502020204030204" pitchFamily="34" charset="0"/>
              </a:rPr>
              <a:t>Năng lượng ánh sáng</a:t>
            </a:r>
            <a:endParaRPr lang="vi-VN" altLang="vi-VN" sz="2400" dirty="0">
              <a:solidFill>
                <a:srgbClr val="FF0000"/>
              </a:solidFill>
            </a:endParaRPr>
          </a:p>
        </p:txBody>
      </p:sp>
      <p:sp>
        <p:nvSpPr>
          <p:cNvPr id="27" name="TextBox 26">
            <a:extLst>
              <a:ext uri="{FF2B5EF4-FFF2-40B4-BE49-F238E27FC236}">
                <a16:creationId xmlns:a16="http://schemas.microsoft.com/office/drawing/2014/main" id="{FB9EF1A4-1B2A-482B-A185-61BB7FC4F559}"/>
              </a:ext>
            </a:extLst>
          </p:cNvPr>
          <p:cNvSpPr txBox="1">
            <a:spLocks noChangeArrowheads="1"/>
          </p:cNvSpPr>
          <p:nvPr/>
        </p:nvSpPr>
        <p:spPr bwMode="auto">
          <a:xfrm>
            <a:off x="7835458" y="954215"/>
            <a:ext cx="16129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pt-BR" altLang="vi-VN" sz="2400" i="1" dirty="0">
                <a:solidFill>
                  <a:srgbClr val="FF0000"/>
                </a:solidFill>
                <a:latin typeface="Times New Roman" panose="02020603050405020304" pitchFamily="18" charset="0"/>
                <a:cs typeface="Calibri" panose="020F0502020204030204" pitchFamily="34" charset="0"/>
              </a:rPr>
              <a:t>nhiệt năng</a:t>
            </a:r>
            <a:endParaRPr lang="vi-VN" altLang="vi-VN" sz="2400" dirty="0">
              <a:solidFill>
                <a:srgbClr val="FF0000"/>
              </a:solidFill>
            </a:endParaRPr>
          </a:p>
        </p:txBody>
      </p:sp>
    </p:spTree>
  </p:cSld>
  <p:clrMapOvr>
    <a:masterClrMapping/>
  </p:clrMapOvr>
  <p:transition advTm="3000">
    <p:check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0" presetClass="path" presetSubtype="0" accel="50000" decel="50000" fill="hold" grpId="0" nodeType="clickEffect">
                                  <p:stCondLst>
                                    <p:cond delay="0"/>
                                  </p:stCondLst>
                                  <p:childTnLst>
                                    <p:animMotion origin="layout" path="M 2.91667E-6 -7.40741E-7 L 0.26445 -7.40741E-7 C 0.38281 -7.40741E-7 0.5289 0.11505 0.5289 0.2088 L 0.5289 0.41759 " pathEditMode="relative" rAng="0" ptsTypes="AAAA">
                                      <p:cBhvr>
                                        <p:cTn id="19" dur="2000" fill="hold"/>
                                        <p:tgtEl>
                                          <p:spTgt spid="7"/>
                                        </p:tgtEl>
                                        <p:attrNameLst>
                                          <p:attrName>ppt_x</p:attrName>
                                          <p:attrName>ppt_y</p:attrName>
                                        </p:attrNameLst>
                                      </p:cBhvr>
                                      <p:rCtr x="26445" y="20880"/>
                                    </p:animMotion>
                                  </p:childTnLst>
                                </p:cTn>
                              </p:par>
                              <p:par>
                                <p:cTn id="20" presetID="22" presetClass="entr" presetSubtype="4"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50" presetClass="path" presetSubtype="0" accel="50000" decel="50000" fill="hold" grpId="0" nodeType="clickEffect">
                                  <p:stCondLst>
                                    <p:cond delay="0"/>
                                  </p:stCondLst>
                                  <p:childTnLst>
                                    <p:animMotion origin="layout" path="M 4.79167E-6 4.81481E-6 L -0.29883 4.81481E-6 C -0.43269 4.81481E-6 -0.59766 0.15601 -0.59766 0.28263 L -0.59766 0.5655 " pathEditMode="relative" rAng="0" ptsTypes="AAAA">
                                      <p:cBhvr>
                                        <p:cTn id="26" dur="2000" fill="hold"/>
                                        <p:tgtEl>
                                          <p:spTgt spid="17"/>
                                        </p:tgtEl>
                                        <p:attrNameLst>
                                          <p:attrName>ppt_x</p:attrName>
                                          <p:attrName>ppt_y</p:attrName>
                                        </p:attrNameLst>
                                      </p:cBhvr>
                                      <p:rCtr x="-29883" y="28264"/>
                                    </p:animMotion>
                                  </p:childTnLst>
                                </p:cTn>
                              </p:par>
                            </p:childTnLst>
                          </p:cTn>
                        </p:par>
                      </p:childTnLst>
                    </p:cTn>
                  </p:par>
                  <p:par>
                    <p:cTn id="27" fill="hold">
                      <p:stCondLst>
                        <p:cond delay="indefinite"/>
                      </p:stCondLst>
                      <p:childTnLst>
                        <p:par>
                          <p:cTn id="28" fill="hold">
                            <p:stCondLst>
                              <p:cond delay="0"/>
                            </p:stCondLst>
                            <p:childTnLst>
                              <p:par>
                                <p:cTn id="29" presetID="50" presetClass="path" presetSubtype="0" accel="50000" decel="50000" fill="hold" grpId="0" nodeType="clickEffect">
                                  <p:stCondLst>
                                    <p:cond delay="0"/>
                                  </p:stCondLst>
                                  <p:childTnLst>
                                    <p:animMotion origin="layout" path="M 4.16667E-7 -3.7037E-6 L -0.15872 -3.7037E-6 C -0.22995 -3.7037E-6 -0.31745 0.11042 -0.31745 0.2 L -0.31745 0.40024 " pathEditMode="relative" rAng="0" ptsTypes="AAAA">
                                      <p:cBhvr>
                                        <p:cTn id="30" dur="2000" fill="hold"/>
                                        <p:tgtEl>
                                          <p:spTgt spid="19"/>
                                        </p:tgtEl>
                                        <p:attrNameLst>
                                          <p:attrName>ppt_x</p:attrName>
                                          <p:attrName>ppt_y</p:attrName>
                                        </p:attrNameLst>
                                      </p:cBhvr>
                                      <p:rCtr x="-15872" y="20000"/>
                                    </p:animMotion>
                                  </p:childTnLst>
                                </p:cTn>
                              </p:par>
                              <p:par>
                                <p:cTn id="31" presetID="22" presetClass="entr" presetSubtype="4"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wipe(down)">
                                      <p:cBhvr>
                                        <p:cTn id="33" dur="5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50" presetClass="path" presetSubtype="0" accel="50000" decel="50000" fill="hold" grpId="0" nodeType="clickEffect">
                                  <p:stCondLst>
                                    <p:cond delay="0"/>
                                  </p:stCondLst>
                                  <p:childTnLst>
                                    <p:animMotion origin="layout" path="M 2.08333E-7 -3.7037E-6 L -0.35313 -3.7037E-6 C -0.51133 -3.7037E-6 -0.70625 0.06065 -0.70625 0.11019 L -0.70625 0.22037 " pathEditMode="relative" rAng="0" ptsTypes="AAAA">
                                      <p:cBhvr>
                                        <p:cTn id="37" dur="2000" fill="hold"/>
                                        <p:tgtEl>
                                          <p:spTgt spid="26"/>
                                        </p:tgtEl>
                                        <p:attrNameLst>
                                          <p:attrName>ppt_x</p:attrName>
                                          <p:attrName>ppt_y</p:attrName>
                                        </p:attrNameLst>
                                      </p:cBhvr>
                                      <p:rCtr x="-35313" y="11019"/>
                                    </p:animMotion>
                                  </p:childTnLst>
                                </p:cTn>
                              </p:par>
                            </p:childTnLst>
                          </p:cTn>
                        </p:par>
                      </p:childTnLst>
                    </p:cTn>
                  </p:par>
                  <p:par>
                    <p:cTn id="38" fill="hold">
                      <p:stCondLst>
                        <p:cond delay="indefinite"/>
                      </p:stCondLst>
                      <p:childTnLst>
                        <p:par>
                          <p:cTn id="39" fill="hold">
                            <p:stCondLst>
                              <p:cond delay="0"/>
                            </p:stCondLst>
                            <p:childTnLst>
                              <p:par>
                                <p:cTn id="40" presetID="50" presetClass="path" presetSubtype="0" accel="50000" decel="50000" fill="hold" grpId="0" nodeType="clickEffect">
                                  <p:stCondLst>
                                    <p:cond delay="0"/>
                                  </p:stCondLst>
                                  <p:childTnLst>
                                    <p:animMotion origin="layout" path="M -2.91667E-6 1.85185E-6 L 0.2711 1.85185E-6 C 0.39258 1.85185E-6 0.54258 0.15926 0.54258 0.28912 L 0.54258 0.57893 " pathEditMode="relative" rAng="0" ptsTypes="AAAA">
                                      <p:cBhvr>
                                        <p:cTn id="41" dur="2000" fill="hold"/>
                                        <p:tgtEl>
                                          <p:spTgt spid="25"/>
                                        </p:tgtEl>
                                        <p:attrNameLst>
                                          <p:attrName>ppt_x</p:attrName>
                                          <p:attrName>ppt_y</p:attrName>
                                        </p:attrNameLst>
                                      </p:cBhvr>
                                      <p:rCtr x="27122" y="28935"/>
                                    </p:animMotion>
                                  </p:childTnLst>
                                </p:cTn>
                              </p:par>
                            </p:childTnLst>
                          </p:cTn>
                        </p:par>
                      </p:childTnLst>
                    </p:cTn>
                  </p:par>
                  <p:par>
                    <p:cTn id="42" fill="hold">
                      <p:stCondLst>
                        <p:cond delay="indefinite"/>
                      </p:stCondLst>
                      <p:childTnLst>
                        <p:par>
                          <p:cTn id="43" fill="hold">
                            <p:stCondLst>
                              <p:cond delay="0"/>
                            </p:stCondLst>
                            <p:childTnLst>
                              <p:par>
                                <p:cTn id="44" presetID="50" presetClass="path" presetSubtype="0" accel="50000" decel="50000" fill="hold" grpId="0" nodeType="clickEffect">
                                  <p:stCondLst>
                                    <p:cond delay="0"/>
                                  </p:stCondLst>
                                  <p:childTnLst>
                                    <p:animMotion origin="layout" path="M 0.05365 0.153 L -0.10507 0.153 C -0.1763 0.153 -0.2638 0.26342 -0.2638 0.353 L -0.2638 0.55324 " pathEditMode="relative" rAng="0" ptsTypes="AAAA">
                                      <p:cBhvr>
                                        <p:cTn id="45" dur="2000" fill="hold"/>
                                        <p:tgtEl>
                                          <p:spTgt spid="27"/>
                                        </p:tgtEl>
                                        <p:attrNameLst>
                                          <p:attrName>ppt_x</p:attrName>
                                          <p:attrName>ppt_y</p:attrName>
                                        </p:attrNameLst>
                                      </p:cBhvr>
                                      <p:rCtr x="-15872" y="200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p:bldP spid="16" grpId="0"/>
      <p:bldP spid="17" grpId="0"/>
      <p:bldP spid="19" grpId="0"/>
      <p:bldP spid="24" grpId="0"/>
      <p:bldP spid="26" grpId="0"/>
      <p:bldP spid="25" grpId="0"/>
      <p:bldP spid="2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7" cstate="print">
            <a:extLst>
              <a:ext uri="{28A0092B-C50C-407E-A947-70E740481C1C}">
                <a14:useLocalDpi xmlns:a14="http://schemas.microsoft.com/office/drawing/2010/main" val="0"/>
              </a:ext>
            </a:extLst>
          </a:blip>
          <a:srcRect l="5650" r="5415"/>
          <a:stretch/>
        </p:blipFill>
        <p:spPr>
          <a:xfrm>
            <a:off x="12032" y="0"/>
            <a:ext cx="12200021" cy="6858000"/>
          </a:xfrm>
          <a:prstGeom prst="rect">
            <a:avLst/>
          </a:prstGeom>
        </p:spPr>
      </p:pic>
      <p:sp>
        <p:nvSpPr>
          <p:cNvPr id="4" name="PA_库_椭圆 3"/>
          <p:cNvSpPr/>
          <p:nvPr>
            <p:custDataLst>
              <p:tags r:id="rId1"/>
            </p:custDataLst>
          </p:nvPr>
        </p:nvSpPr>
        <p:spPr>
          <a:xfrm>
            <a:off x="7267073" y="1429058"/>
            <a:ext cx="4158916" cy="41589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UI" panose="020B0503020204020204" pitchFamily="34" charset="-122"/>
              <a:ea typeface="Microsoft YaHei UI" panose="020B0503020204020204" pitchFamily="34" charset="-122"/>
            </a:endParaRPr>
          </a:p>
        </p:txBody>
      </p:sp>
      <p:pic>
        <p:nvPicPr>
          <p:cNvPr id="3" name="PA_库_图片 2"/>
          <p:cNvPicPr>
            <a:picLocks noChangeAspect="1"/>
          </p:cNvPicPr>
          <p:nvPr>
            <p:custDataLst>
              <p:tags r:id="rId2"/>
            </p:custDataLst>
          </p:nvPr>
        </p:nvPicPr>
        <p:blipFill>
          <a:blip r:embed="rId8">
            <a:extLst>
              <a:ext uri="{28A0092B-C50C-407E-A947-70E740481C1C}">
                <a14:useLocalDpi xmlns:a14="http://schemas.microsoft.com/office/drawing/2010/main" val="0"/>
              </a:ext>
            </a:extLst>
          </a:blip>
          <a:stretch>
            <a:fillRect/>
          </a:stretch>
        </p:blipFill>
        <p:spPr>
          <a:xfrm flipH="1">
            <a:off x="7066547" y="1032015"/>
            <a:ext cx="4359442" cy="4359442"/>
          </a:xfrm>
          <a:prstGeom prst="rect">
            <a:avLst/>
          </a:prstGeom>
        </p:spPr>
      </p:pic>
      <p:sp>
        <p:nvSpPr>
          <p:cNvPr id="6" name="PA_库_文本框 5"/>
          <p:cNvSpPr txBox="1"/>
          <p:nvPr>
            <p:custDataLst>
              <p:tags r:id="rId3"/>
            </p:custDataLst>
          </p:nvPr>
        </p:nvSpPr>
        <p:spPr>
          <a:xfrm>
            <a:off x="803799" y="2550016"/>
            <a:ext cx="6407523" cy="1938992"/>
          </a:xfrm>
          <a:prstGeom prst="rect">
            <a:avLst/>
          </a:prstGeom>
          <a:noFill/>
        </p:spPr>
        <p:txBody>
          <a:bodyPr wrap="none" rtlCol="0">
            <a:spAutoFit/>
          </a:bodyPr>
          <a:lstStyle/>
          <a:p>
            <a:pPr algn="ctr"/>
            <a:r>
              <a:rPr lang="en-US" altLang="zh-CN" sz="6000" b="1" dirty="0">
                <a:solidFill>
                  <a:srgbClr val="7030A0"/>
                </a:solidFill>
                <a:latin typeface="#9Slide03 AmpleSoft Bold" panose="02000000000000000000" pitchFamily="2" charset="-93"/>
                <a:ea typeface="Microsoft YaHei UI" panose="020B0503020204020204" pitchFamily="34" charset="-122"/>
              </a:rPr>
              <a:t>II</a:t>
            </a:r>
            <a:r>
              <a:rPr lang="en-US" altLang="zh-CN" sz="6000" b="1" dirty="0">
                <a:solidFill>
                  <a:srgbClr val="7030A0"/>
                </a:solidFill>
                <a:latin typeface="Amazone" panose="03020702060507090A04" pitchFamily="66" charset="-93"/>
                <a:ea typeface="Microsoft YaHei UI" panose="020B0503020204020204" pitchFamily="34" charset="-122"/>
              </a:rPr>
              <a:t>. </a:t>
            </a:r>
            <a:r>
              <a:rPr lang="en-US" altLang="zh-CN" sz="6000" b="1" dirty="0" err="1">
                <a:solidFill>
                  <a:srgbClr val="7030A0"/>
                </a:solidFill>
                <a:latin typeface="Amazone" panose="03020702060507090A04" pitchFamily="66" charset="-93"/>
                <a:ea typeface="Microsoft YaHei UI" panose="020B0503020204020204" pitchFamily="34" charset="-122"/>
              </a:rPr>
              <a:t>Định</a:t>
            </a:r>
            <a:r>
              <a:rPr lang="en-US" altLang="zh-CN" sz="6000" b="1" dirty="0">
                <a:solidFill>
                  <a:srgbClr val="7030A0"/>
                </a:solidFill>
                <a:latin typeface="Amazone" panose="03020702060507090A04" pitchFamily="66" charset="-93"/>
                <a:ea typeface="Microsoft YaHei UI" panose="020B0503020204020204" pitchFamily="34" charset="-122"/>
              </a:rPr>
              <a:t> </a:t>
            </a:r>
            <a:r>
              <a:rPr lang="en-US" altLang="zh-CN" sz="6000" b="1" dirty="0" err="1">
                <a:solidFill>
                  <a:srgbClr val="7030A0"/>
                </a:solidFill>
                <a:latin typeface="Amazone" panose="03020702060507090A04" pitchFamily="66" charset="-93"/>
                <a:ea typeface="Microsoft YaHei UI" panose="020B0503020204020204" pitchFamily="34" charset="-122"/>
              </a:rPr>
              <a:t>luật</a:t>
            </a:r>
            <a:r>
              <a:rPr lang="en-US" altLang="zh-CN" sz="6000" b="1" dirty="0">
                <a:solidFill>
                  <a:srgbClr val="7030A0"/>
                </a:solidFill>
                <a:latin typeface="Amazone" panose="03020702060507090A04" pitchFamily="66" charset="-93"/>
                <a:ea typeface="Microsoft YaHei UI" panose="020B0503020204020204" pitchFamily="34" charset="-122"/>
              </a:rPr>
              <a:t> </a:t>
            </a:r>
            <a:r>
              <a:rPr lang="en-US" altLang="zh-CN" sz="6000" b="1" dirty="0" err="1">
                <a:solidFill>
                  <a:srgbClr val="7030A0"/>
                </a:solidFill>
                <a:latin typeface="Amazone" panose="03020702060507090A04" pitchFamily="66" charset="-93"/>
                <a:ea typeface="Microsoft YaHei UI" panose="020B0503020204020204" pitchFamily="34" charset="-122"/>
              </a:rPr>
              <a:t>bảo</a:t>
            </a:r>
            <a:r>
              <a:rPr lang="en-US" altLang="zh-CN" sz="6000" b="1" dirty="0">
                <a:solidFill>
                  <a:srgbClr val="7030A0"/>
                </a:solidFill>
                <a:latin typeface="Amazone" panose="03020702060507090A04" pitchFamily="66" charset="-93"/>
                <a:ea typeface="Microsoft YaHei UI" panose="020B0503020204020204" pitchFamily="34" charset="-122"/>
              </a:rPr>
              <a:t> </a:t>
            </a:r>
            <a:r>
              <a:rPr lang="en-US" altLang="zh-CN" sz="6000" b="1" dirty="0" err="1">
                <a:solidFill>
                  <a:srgbClr val="7030A0"/>
                </a:solidFill>
                <a:latin typeface="Amazone" panose="03020702060507090A04" pitchFamily="66" charset="-93"/>
                <a:ea typeface="Microsoft YaHei UI" panose="020B0503020204020204" pitchFamily="34" charset="-122"/>
              </a:rPr>
              <a:t>toàn</a:t>
            </a:r>
            <a:r>
              <a:rPr lang="en-US" altLang="zh-CN" sz="6000" b="1" dirty="0">
                <a:solidFill>
                  <a:srgbClr val="7030A0"/>
                </a:solidFill>
                <a:latin typeface="Amazone" panose="03020702060507090A04" pitchFamily="66" charset="-93"/>
                <a:ea typeface="Microsoft YaHei UI" panose="020B0503020204020204" pitchFamily="34" charset="-122"/>
              </a:rPr>
              <a:t> </a:t>
            </a:r>
          </a:p>
          <a:p>
            <a:pPr algn="ctr"/>
            <a:r>
              <a:rPr lang="en-US" altLang="zh-CN" sz="6000" b="1" dirty="0" err="1">
                <a:solidFill>
                  <a:srgbClr val="7030A0"/>
                </a:solidFill>
                <a:latin typeface="Amazone" panose="03020702060507090A04" pitchFamily="66" charset="-93"/>
                <a:ea typeface="Microsoft YaHei UI" panose="020B0503020204020204" pitchFamily="34" charset="-122"/>
              </a:rPr>
              <a:t>năng</a:t>
            </a:r>
            <a:r>
              <a:rPr lang="en-US" altLang="zh-CN" sz="6000" b="1" dirty="0">
                <a:solidFill>
                  <a:srgbClr val="7030A0"/>
                </a:solidFill>
                <a:latin typeface="Amazone" panose="03020702060507090A04" pitchFamily="66" charset="-93"/>
                <a:ea typeface="Microsoft YaHei UI" panose="020B0503020204020204" pitchFamily="34" charset="-122"/>
              </a:rPr>
              <a:t> </a:t>
            </a:r>
            <a:r>
              <a:rPr lang="en-US" altLang="zh-CN" sz="6000" b="1" dirty="0" err="1">
                <a:solidFill>
                  <a:srgbClr val="7030A0"/>
                </a:solidFill>
                <a:latin typeface="Amazone" panose="03020702060507090A04" pitchFamily="66" charset="-93"/>
                <a:ea typeface="Microsoft YaHei UI" panose="020B0503020204020204" pitchFamily="34" charset="-122"/>
              </a:rPr>
              <a:t>lượng</a:t>
            </a:r>
            <a:endParaRPr lang="zh-CN" altLang="en-US" sz="3600" dirty="0">
              <a:solidFill>
                <a:srgbClr val="7030A0"/>
              </a:solidFill>
              <a:latin typeface="Amazone" panose="03020702060507090A04" pitchFamily="66" charset="-93"/>
              <a:ea typeface="Microsoft YaHei UI" panose="020B0503020204020204" pitchFamily="34" charset="-122"/>
            </a:endParaRPr>
          </a:p>
        </p:txBody>
      </p:sp>
      <p:sp>
        <p:nvSpPr>
          <p:cNvPr id="8" name="PA_库_任意多边形 7"/>
          <p:cNvSpPr/>
          <p:nvPr>
            <p:custDataLst>
              <p:tags r:id="rId4"/>
            </p:custDataLst>
          </p:nvPr>
        </p:nvSpPr>
        <p:spPr>
          <a:xfrm>
            <a:off x="2101215" y="3179848"/>
            <a:ext cx="5105400" cy="385831"/>
          </a:xfrm>
          <a:custGeom>
            <a:avLst/>
            <a:gdLst>
              <a:gd name="connsiteX0" fmla="*/ 0 w 3886200"/>
              <a:gd name="connsiteY0" fmla="*/ 169262 h 169262"/>
              <a:gd name="connsiteX1" fmla="*/ 1106905 w 3886200"/>
              <a:gd name="connsiteY1" fmla="*/ 133168 h 169262"/>
              <a:gd name="connsiteX2" fmla="*/ 2731168 w 3886200"/>
              <a:gd name="connsiteY2" fmla="*/ 145199 h 169262"/>
              <a:gd name="connsiteX3" fmla="*/ 3693695 w 3886200"/>
              <a:gd name="connsiteY3" fmla="*/ 820 h 169262"/>
              <a:gd name="connsiteX4" fmla="*/ 3886200 w 3886200"/>
              <a:gd name="connsiteY4" fmla="*/ 97073 h 169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200" h="169262">
                <a:moveTo>
                  <a:pt x="0" y="169262"/>
                </a:moveTo>
                <a:cubicBezTo>
                  <a:pt x="325855" y="153220"/>
                  <a:pt x="1106905" y="133168"/>
                  <a:pt x="1106905" y="133168"/>
                </a:cubicBezTo>
                <a:cubicBezTo>
                  <a:pt x="1562100" y="129157"/>
                  <a:pt x="2300036" y="167257"/>
                  <a:pt x="2731168" y="145199"/>
                </a:cubicBezTo>
                <a:cubicBezTo>
                  <a:pt x="3162300" y="123141"/>
                  <a:pt x="3501190" y="8841"/>
                  <a:pt x="3693695" y="820"/>
                </a:cubicBezTo>
                <a:cubicBezTo>
                  <a:pt x="3886200" y="-7201"/>
                  <a:pt x="3886200" y="44936"/>
                  <a:pt x="3886200" y="97073"/>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UI" panose="020B0503020204020204" pitchFamily="34" charset="-122"/>
              <a:ea typeface="Microsoft YaHei UI" panose="020B0503020204020204" pitchFamily="34" charset="-122"/>
            </a:endParaRPr>
          </a:p>
        </p:txBody>
      </p:sp>
    </p:spTree>
    <p:extLst>
      <p:ext uri="{BB962C8B-B14F-4D97-AF65-F5344CB8AC3E}">
        <p14:creationId xmlns:p14="http://schemas.microsoft.com/office/powerpoint/2010/main" val="151602726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25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strVal val="4*#ppt_w"/>
                                          </p:val>
                                        </p:tav>
                                        <p:tav tm="100000">
                                          <p:val>
                                            <p:strVal val="#ppt_w"/>
                                          </p:val>
                                        </p:tav>
                                      </p:tavLst>
                                    </p:anim>
                                    <p:anim calcmode="lin" valueType="num">
                                      <p:cBhvr>
                                        <p:cTn id="8" dur="500" fill="hold"/>
                                        <p:tgtEl>
                                          <p:spTgt spid="4"/>
                                        </p:tgtEl>
                                        <p:attrNameLst>
                                          <p:attrName>ppt_h</p:attrName>
                                        </p:attrNameLst>
                                      </p:cBhvr>
                                      <p:tavLst>
                                        <p:tav tm="0">
                                          <p:val>
                                            <p:strVal val="4/3*#ppt_h"/>
                                          </p:val>
                                        </p:tav>
                                        <p:tav tm="100000">
                                          <p:val>
                                            <p:strVal val="#ppt_h"/>
                                          </p:val>
                                        </p:tav>
                                      </p:tavLst>
                                    </p:anim>
                                  </p:childTnLst>
                                </p:cTn>
                              </p:par>
                              <p:par>
                                <p:cTn id="9" presetID="23" presetClass="entr" presetSubtype="288" fill="hold" nodeType="withEffect">
                                  <p:stCondLst>
                                    <p:cond delay="25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strVal val="4*#ppt_w"/>
                                          </p:val>
                                        </p:tav>
                                        <p:tav tm="100000">
                                          <p:val>
                                            <p:strVal val="#ppt_w"/>
                                          </p:val>
                                        </p:tav>
                                      </p:tavLst>
                                    </p:anim>
                                    <p:anim calcmode="lin" valueType="num">
                                      <p:cBhvr>
                                        <p:cTn id="12" dur="500" fill="hold"/>
                                        <p:tgtEl>
                                          <p:spTgt spid="3"/>
                                        </p:tgtEl>
                                        <p:attrNameLst>
                                          <p:attrName>ppt_h</p:attrName>
                                        </p:attrNameLst>
                                      </p:cBhvr>
                                      <p:tavLst>
                                        <p:tav tm="0">
                                          <p:val>
                                            <p:strVal val="4/3*#ppt_h"/>
                                          </p:val>
                                        </p:tav>
                                        <p:tav tm="100000">
                                          <p:val>
                                            <p:strVal val="#ppt_h"/>
                                          </p:val>
                                        </p:tav>
                                      </p:tavLst>
                                    </p:anim>
                                  </p:childTnLst>
                                </p:cTn>
                              </p:par>
                              <p:par>
                                <p:cTn id="13" presetID="2" presetClass="entr" presetSubtype="8" decel="100000" fill="hold" grpId="0" nodeType="withEffect">
                                  <p:stCondLst>
                                    <p:cond delay="25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1500" fill="hold"/>
                                        <p:tgtEl>
                                          <p:spTgt spid="6"/>
                                        </p:tgtEl>
                                        <p:attrNameLst>
                                          <p:attrName>ppt_x</p:attrName>
                                        </p:attrNameLst>
                                      </p:cBhvr>
                                      <p:tavLst>
                                        <p:tav tm="0">
                                          <p:val>
                                            <p:strVal val="0-#ppt_w/2"/>
                                          </p:val>
                                        </p:tav>
                                        <p:tav tm="100000">
                                          <p:val>
                                            <p:strVal val="#ppt_x"/>
                                          </p:val>
                                        </p:tav>
                                      </p:tavLst>
                                    </p:anim>
                                    <p:anim calcmode="lin" valueType="num">
                                      <p:cBhvr additive="base">
                                        <p:cTn id="16" dur="1500" fill="hold"/>
                                        <p:tgtEl>
                                          <p:spTgt spid="6"/>
                                        </p:tgtEl>
                                        <p:attrNameLst>
                                          <p:attrName>ppt_y</p:attrName>
                                        </p:attrNameLst>
                                      </p:cBhvr>
                                      <p:tavLst>
                                        <p:tav tm="0">
                                          <p:val>
                                            <p:strVal val="#ppt_y"/>
                                          </p:val>
                                        </p:tav>
                                        <p:tav tm="100000">
                                          <p:val>
                                            <p:strVal val="#ppt_y"/>
                                          </p:val>
                                        </p:tav>
                                      </p:tavLst>
                                    </p:anim>
                                    <p:set>
                                      <p:cBhvr>
                                        <p:cTn id="17" dur="1" fill="hold">
                                          <p:stCondLst>
                                            <p:cond delay="0"/>
                                          </p:stCondLst>
                                        </p:cTn>
                                        <p:tgtEl>
                                          <p:spTgt spid="6"/>
                                        </p:tgtEl>
                                        <p:attrNameLst>
                                          <p:attrName>style.visibility</p:attrName>
                                        </p:attrNameLst>
                                      </p:cBhvr>
                                      <p:to>
                                        <p:strVal val="visible"/>
                                      </p:to>
                                    </p:set>
                                    <p:anim to="" calcmode="lin" valueType="num">
                                      <p:cBhvr>
                                        <p:cTn id="18" dur="1500" fill="hold">
                                          <p:stCondLst>
                                            <p:cond delay="0"/>
                                          </p:stCondLst>
                                        </p:cTn>
                                        <p:tgtEl>
                                          <p:spTgt spid="6"/>
                                        </p:tgtEl>
                                        <p:attrNameLst>
                                          <p:attrName>ppt_w</p:attrName>
                                        </p:attrNameLst>
                                      </p:cBhvr>
                                      <p:tavLst>
                                        <p:tav tm="0">
                                          <p:val>
                                            <p:strVal val="0"/>
                                          </p:val>
                                        </p:tav>
                                        <p:tav tm="100000">
                                          <p:val>
                                            <p:strVal val="#ppt_w"/>
                                          </p:val>
                                        </p:tav>
                                      </p:tavLst>
                                    </p:anim>
                                    <p:anim to="" calcmode="lin" valueType="num">
                                      <p:cBhvr>
                                        <p:cTn id="19" dur="1500" fill="hold">
                                          <p:stCondLst>
                                            <p:cond delay="0"/>
                                          </p:stCondLst>
                                        </p:cTn>
                                        <p:tgtEl>
                                          <p:spTgt spid="6"/>
                                        </p:tgtEl>
                                        <p:attrNameLst>
                                          <p:attrName>ppt_h</p:attrName>
                                        </p:attrNameLst>
                                      </p:cBhvr>
                                      <p:tavLst>
                                        <p:tav tm="0">
                                          <p:val>
                                            <p:strVal val="0"/>
                                          </p:val>
                                        </p:tav>
                                        <p:tav tm="100000">
                                          <p:val>
                                            <p:strVal val="#ppt_h"/>
                                          </p:val>
                                        </p:tav>
                                      </p:tavLst>
                                    </p:anim>
                                    <p:animEffect filter="fade">
                                      <p:cBhvr>
                                        <p:cTn id="20" dur="1500">
                                          <p:stCondLst>
                                            <p:cond delay="0"/>
                                          </p:stCondLst>
                                        </p:cTn>
                                        <p:tgtEl>
                                          <p:spTgt spid="6"/>
                                        </p:tgtEl>
                                      </p:cBhvr>
                                    </p:animEffect>
                                  </p:childTnLst>
                                </p:cTn>
                              </p:par>
                              <p:par>
                                <p:cTn id="21" presetID="2" presetClass="entr" presetSubtype="8" decel="100000" fill="hold" grpId="0" nodeType="withEffect" nodePh="1">
                                  <p:stCondLst>
                                    <p:cond delay="250"/>
                                  </p:stCondLst>
                                  <p:endCondLst>
                                    <p:cond evt="begin" delay="0">
                                      <p:tn val="21"/>
                                    </p:cond>
                                  </p:endCondLst>
                                  <p:childTnLst>
                                    <p:set>
                                      <p:cBhvr>
                                        <p:cTn id="22" dur="1" fill="hold">
                                          <p:stCondLst>
                                            <p:cond delay="0"/>
                                          </p:stCondLst>
                                        </p:cTn>
                                        <p:tgtEl>
                                          <p:spTgt spid="8">
                                            <p:txEl>
                                              <p:charRg st="4294967295" end="4294967295"/>
                                            </p:txEl>
                                          </p:spTgt>
                                        </p:tgtEl>
                                        <p:attrNameLst>
                                          <p:attrName>style.visibility</p:attrName>
                                        </p:attrNameLst>
                                      </p:cBhvr>
                                      <p:to>
                                        <p:strVal val="visible"/>
                                      </p:to>
                                    </p:set>
                                    <p:anim calcmode="lin" valueType="num">
                                      <p:cBhvr additive="base">
                                        <p:cTn id="23" dur="1500" fill="hold"/>
                                        <p:tgtEl>
                                          <p:spTgt spid="8">
                                            <p:txEl>
                                              <p:charRg st="4294967295" end="4294967295"/>
                                            </p:txEl>
                                          </p:spTgt>
                                        </p:tgtEl>
                                        <p:attrNameLst>
                                          <p:attrName>ppt_x</p:attrName>
                                        </p:attrNameLst>
                                      </p:cBhvr>
                                      <p:tavLst>
                                        <p:tav tm="0">
                                          <p:val>
                                            <p:strVal val="0-#ppt_w/2"/>
                                          </p:val>
                                        </p:tav>
                                        <p:tav tm="100000">
                                          <p:val>
                                            <p:strVal val="#ppt_x"/>
                                          </p:val>
                                        </p:tav>
                                      </p:tavLst>
                                    </p:anim>
                                    <p:anim calcmode="lin" valueType="num">
                                      <p:cBhvr additive="base">
                                        <p:cTn id="24" dur="1500" fill="hold"/>
                                        <p:tgtEl>
                                          <p:spTgt spid="8">
                                            <p:txEl>
                                              <p:charRg st="4294967295" end="4294967295"/>
                                            </p:txEl>
                                          </p:spTgt>
                                        </p:tgtEl>
                                        <p:attrNameLst>
                                          <p:attrName>ppt_y</p:attrName>
                                        </p:attrNameLst>
                                      </p:cBhvr>
                                      <p:tavLst>
                                        <p:tav tm="0">
                                          <p:val>
                                            <p:strVal val="#ppt_y"/>
                                          </p:val>
                                        </p:tav>
                                        <p:tav tm="100000">
                                          <p:val>
                                            <p:strVal val="#ppt_y"/>
                                          </p:val>
                                        </p:tav>
                                      </p:tavLst>
                                    </p:anim>
                                    <p:set>
                                      <p:cBhvr>
                                        <p:cTn id="25" dur="1" fill="hold">
                                          <p:stCondLst>
                                            <p:cond delay="0"/>
                                          </p:stCondLst>
                                        </p:cTn>
                                        <p:tgtEl>
                                          <p:spTgt spid="8">
                                            <p:txEl>
                                              <p:charRg st="4294967295" end="4294967295"/>
                                            </p:txEl>
                                          </p:spTgt>
                                        </p:tgtEl>
                                        <p:attrNameLst>
                                          <p:attrName>style.visibility</p:attrName>
                                        </p:attrNameLst>
                                      </p:cBhvr>
                                      <p:to>
                                        <p:strVal val="visible"/>
                                      </p:to>
                                    </p:set>
                                    <p:anim to="" calcmode="lin" valueType="num">
                                      <p:cBhvr>
                                        <p:cTn id="26" dur="1500" fill="hold">
                                          <p:stCondLst>
                                            <p:cond delay="0"/>
                                          </p:stCondLst>
                                        </p:cTn>
                                        <p:tgtEl>
                                          <p:spTgt spid="8">
                                            <p:txEl>
                                              <p:charRg st="4294967295" end="4294967295"/>
                                            </p:txEl>
                                          </p:spTgt>
                                        </p:tgtEl>
                                        <p:attrNameLst>
                                          <p:attrName>ppt_w</p:attrName>
                                        </p:attrNameLst>
                                      </p:cBhvr>
                                      <p:tavLst>
                                        <p:tav tm="0">
                                          <p:val>
                                            <p:strVal val="0"/>
                                          </p:val>
                                        </p:tav>
                                        <p:tav tm="100000">
                                          <p:val>
                                            <p:strVal val="#ppt_w"/>
                                          </p:val>
                                        </p:tav>
                                      </p:tavLst>
                                    </p:anim>
                                    <p:anim to="" calcmode="lin" valueType="num">
                                      <p:cBhvr>
                                        <p:cTn id="27" dur="1500" fill="hold">
                                          <p:stCondLst>
                                            <p:cond delay="0"/>
                                          </p:stCondLst>
                                        </p:cTn>
                                        <p:tgtEl>
                                          <p:spTgt spid="8">
                                            <p:txEl>
                                              <p:charRg st="4294967295" end="4294967295"/>
                                            </p:txEl>
                                          </p:spTgt>
                                        </p:tgtEl>
                                        <p:attrNameLst>
                                          <p:attrName>ppt_h</p:attrName>
                                        </p:attrNameLst>
                                      </p:cBhvr>
                                      <p:tavLst>
                                        <p:tav tm="0">
                                          <p:val>
                                            <p:strVal val="0"/>
                                          </p:val>
                                        </p:tav>
                                        <p:tav tm="100000">
                                          <p:val>
                                            <p:strVal val="#ppt_h"/>
                                          </p:val>
                                        </p:tav>
                                      </p:tavLst>
                                    </p:anim>
                                    <p:animEffect filter="fade">
                                      <p:cBhvr>
                                        <p:cTn id="28" dur="1500">
                                          <p:stCondLst>
                                            <p:cond delay="0"/>
                                          </p:stCondLst>
                                        </p:cTn>
                                        <p:tgtEl>
                                          <p:spTgt spid="8">
                                            <p:txEl>
                                              <p:charRg st="4294967295" end="429496729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utoUpdateAnimBg="0"/>
      <p:bldP spid="8"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6000" r="-6000"/>
          </a:stretch>
        </a:blipFill>
        <a:effectLst/>
      </p:bgPr>
    </p:bg>
    <p:spTree>
      <p:nvGrpSpPr>
        <p:cNvPr id="1" name=""/>
        <p:cNvGrpSpPr/>
        <p:nvPr/>
      </p:nvGrpSpPr>
      <p:grpSpPr>
        <a:xfrm>
          <a:off x="0" y="0"/>
          <a:ext cx="0" cy="0"/>
          <a:chOff x="0" y="0"/>
          <a:chExt cx="0" cy="0"/>
        </a:xfrm>
      </p:grpSpPr>
      <p:grpSp>
        <p:nvGrpSpPr>
          <p:cNvPr id="2124" name="组合 2123"/>
          <p:cNvGrpSpPr/>
          <p:nvPr/>
        </p:nvGrpSpPr>
        <p:grpSpPr>
          <a:xfrm>
            <a:off x="-7938" y="-109538"/>
            <a:ext cx="11843979" cy="6377829"/>
            <a:chOff x="-7938" y="-109538"/>
            <a:chExt cx="11843979" cy="6377829"/>
          </a:xfrm>
        </p:grpSpPr>
        <p:pic>
          <p:nvPicPr>
            <p:cNvPr id="2123" name="图片 2122"/>
            <p:cNvPicPr>
              <a:picLocks noChangeAspect="1"/>
            </p:cNvPicPr>
            <p:nvPr/>
          </p:nvPicPr>
          <p:blipFill rotWithShape="1">
            <a:blip r:embed="rId6"/>
            <a:srcRect b="68945"/>
            <a:stretch/>
          </p:blipFill>
          <p:spPr>
            <a:xfrm>
              <a:off x="1705769" y="864432"/>
              <a:ext cx="10101948" cy="952336"/>
            </a:xfrm>
            <a:prstGeom prst="rect">
              <a:avLst/>
            </a:prstGeom>
          </p:spPr>
        </p:pic>
        <p:pic>
          <p:nvPicPr>
            <p:cNvPr id="148" name="图片 147"/>
            <p:cNvPicPr>
              <a:picLocks noChangeAspect="1"/>
            </p:cNvPicPr>
            <p:nvPr/>
          </p:nvPicPr>
          <p:blipFill rotWithShape="1">
            <a:blip r:embed="rId6"/>
            <a:srcRect b="64968"/>
            <a:stretch/>
          </p:blipFill>
          <p:spPr>
            <a:xfrm>
              <a:off x="1727309" y="838200"/>
              <a:ext cx="10101948" cy="2867526"/>
            </a:xfrm>
            <a:prstGeom prst="rect">
              <a:avLst/>
            </a:prstGeom>
          </p:spPr>
        </p:pic>
        <p:sp>
          <p:nvSpPr>
            <p:cNvPr id="2066" name="Oval 103"/>
            <p:cNvSpPr>
              <a:spLocks noChangeArrowheads="1"/>
            </p:cNvSpPr>
            <p:nvPr/>
          </p:nvSpPr>
          <p:spPr bwMode="auto">
            <a:xfrm>
              <a:off x="7938" y="796925"/>
              <a:ext cx="1317625" cy="13239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67" name="Oval 104"/>
            <p:cNvSpPr>
              <a:spLocks noChangeArrowheads="1"/>
            </p:cNvSpPr>
            <p:nvPr/>
          </p:nvSpPr>
          <p:spPr bwMode="auto">
            <a:xfrm>
              <a:off x="82550" y="871538"/>
              <a:ext cx="1319213" cy="1316038"/>
            </a:xfrm>
            <a:prstGeom prst="ellipse">
              <a:avLst/>
            </a:prstGeom>
            <a:solidFill>
              <a:srgbClr val="CBE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68" name="Freeform 105"/>
            <p:cNvSpPr>
              <a:spLocks/>
            </p:cNvSpPr>
            <p:nvPr/>
          </p:nvSpPr>
          <p:spPr bwMode="auto">
            <a:xfrm>
              <a:off x="-7938" y="738188"/>
              <a:ext cx="1343025" cy="1441450"/>
            </a:xfrm>
            <a:custGeom>
              <a:avLst/>
              <a:gdLst>
                <a:gd name="T0" fmla="*/ 159 w 161"/>
                <a:gd name="T1" fmla="*/ 86 h 172"/>
                <a:gd name="T2" fmla="*/ 66 w 161"/>
                <a:gd name="T3" fmla="*/ 163 h 172"/>
                <a:gd name="T4" fmla="*/ 3 w 161"/>
                <a:gd name="T5" fmla="*/ 86 h 172"/>
                <a:gd name="T6" fmla="*/ 96 w 161"/>
                <a:gd name="T7" fmla="*/ 9 h 172"/>
                <a:gd name="T8" fmla="*/ 159 w 161"/>
                <a:gd name="T9" fmla="*/ 86 h 172"/>
                <a:gd name="T10" fmla="*/ 160 w 161"/>
                <a:gd name="T11" fmla="*/ 86 h 172"/>
                <a:gd name="T12" fmla="*/ 66 w 161"/>
                <a:gd name="T13" fmla="*/ 8 h 172"/>
                <a:gd name="T14" fmla="*/ 2 w 161"/>
                <a:gd name="T15" fmla="*/ 86 h 172"/>
                <a:gd name="T16" fmla="*/ 97 w 161"/>
                <a:gd name="T17" fmla="*/ 163 h 172"/>
                <a:gd name="T18" fmla="*/ 160 w 161"/>
                <a:gd name="T19" fmla="*/ 86 h 172"/>
                <a:gd name="T20" fmla="*/ 159 w 161"/>
                <a:gd name="T21" fmla="*/ 86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1" h="172">
                  <a:moveTo>
                    <a:pt x="159" y="86"/>
                  </a:moveTo>
                  <a:cubicBezTo>
                    <a:pt x="158" y="135"/>
                    <a:pt x="117" y="172"/>
                    <a:pt x="66" y="163"/>
                  </a:cubicBezTo>
                  <a:cubicBezTo>
                    <a:pt x="29" y="157"/>
                    <a:pt x="4" y="122"/>
                    <a:pt x="3" y="86"/>
                  </a:cubicBezTo>
                  <a:cubicBezTo>
                    <a:pt x="1" y="37"/>
                    <a:pt x="49" y="1"/>
                    <a:pt x="96" y="9"/>
                  </a:cubicBezTo>
                  <a:cubicBezTo>
                    <a:pt x="134" y="15"/>
                    <a:pt x="158" y="50"/>
                    <a:pt x="159" y="86"/>
                  </a:cubicBezTo>
                  <a:cubicBezTo>
                    <a:pt x="159" y="86"/>
                    <a:pt x="161" y="86"/>
                    <a:pt x="160" y="86"/>
                  </a:cubicBezTo>
                  <a:cubicBezTo>
                    <a:pt x="159" y="35"/>
                    <a:pt x="115" y="0"/>
                    <a:pt x="66" y="8"/>
                  </a:cubicBezTo>
                  <a:cubicBezTo>
                    <a:pt x="28" y="15"/>
                    <a:pt x="3" y="49"/>
                    <a:pt x="2" y="86"/>
                  </a:cubicBezTo>
                  <a:cubicBezTo>
                    <a:pt x="0" y="137"/>
                    <a:pt x="50" y="171"/>
                    <a:pt x="97" y="163"/>
                  </a:cubicBezTo>
                  <a:cubicBezTo>
                    <a:pt x="134" y="157"/>
                    <a:pt x="159" y="122"/>
                    <a:pt x="160" y="86"/>
                  </a:cubicBezTo>
                  <a:cubicBezTo>
                    <a:pt x="160" y="86"/>
                    <a:pt x="159" y="86"/>
                    <a:pt x="159" y="86"/>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69" name="Freeform 106"/>
            <p:cNvSpPr>
              <a:spLocks/>
            </p:cNvSpPr>
            <p:nvPr/>
          </p:nvSpPr>
          <p:spPr bwMode="auto">
            <a:xfrm>
              <a:off x="125413" y="981075"/>
              <a:ext cx="441325" cy="787400"/>
            </a:xfrm>
            <a:custGeom>
              <a:avLst/>
              <a:gdLst>
                <a:gd name="T0" fmla="*/ 2 w 53"/>
                <a:gd name="T1" fmla="*/ 74 h 94"/>
                <a:gd name="T2" fmla="*/ 1 w 53"/>
                <a:gd name="T3" fmla="*/ 55 h 94"/>
                <a:gd name="T4" fmla="*/ 14 w 53"/>
                <a:gd name="T5" fmla="*/ 20 h 94"/>
                <a:gd name="T6" fmla="*/ 33 w 53"/>
                <a:gd name="T7" fmla="*/ 5 h 94"/>
                <a:gd name="T8" fmla="*/ 51 w 53"/>
                <a:gd name="T9" fmla="*/ 5 h 94"/>
                <a:gd name="T10" fmla="*/ 44 w 53"/>
                <a:gd name="T11" fmla="*/ 18 h 94"/>
                <a:gd name="T12" fmla="*/ 34 w 53"/>
                <a:gd name="T13" fmla="*/ 25 h 94"/>
                <a:gd name="T14" fmla="*/ 19 w 53"/>
                <a:gd name="T15" fmla="*/ 49 h 94"/>
                <a:gd name="T16" fmla="*/ 20 w 53"/>
                <a:gd name="T17" fmla="*/ 74 h 94"/>
                <a:gd name="T18" fmla="*/ 20 w 53"/>
                <a:gd name="T19" fmla="*/ 92 h 94"/>
                <a:gd name="T20" fmla="*/ 6 w 53"/>
                <a:gd name="T21" fmla="*/ 84 h 94"/>
                <a:gd name="T22" fmla="*/ 2 w 53"/>
                <a:gd name="T23" fmla="*/ 7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 h="94">
                  <a:moveTo>
                    <a:pt x="2" y="74"/>
                  </a:moveTo>
                  <a:cubicBezTo>
                    <a:pt x="1" y="67"/>
                    <a:pt x="0" y="60"/>
                    <a:pt x="1" y="55"/>
                  </a:cubicBezTo>
                  <a:cubicBezTo>
                    <a:pt x="2" y="43"/>
                    <a:pt x="6" y="28"/>
                    <a:pt x="14" y="20"/>
                  </a:cubicBezTo>
                  <a:cubicBezTo>
                    <a:pt x="20" y="14"/>
                    <a:pt x="26" y="9"/>
                    <a:pt x="33" y="5"/>
                  </a:cubicBezTo>
                  <a:cubicBezTo>
                    <a:pt x="38" y="3"/>
                    <a:pt x="47" y="0"/>
                    <a:pt x="51" y="5"/>
                  </a:cubicBezTo>
                  <a:cubicBezTo>
                    <a:pt x="53" y="9"/>
                    <a:pt x="46" y="16"/>
                    <a:pt x="44" y="18"/>
                  </a:cubicBezTo>
                  <a:cubicBezTo>
                    <a:pt x="41" y="21"/>
                    <a:pt x="37" y="23"/>
                    <a:pt x="34" y="25"/>
                  </a:cubicBezTo>
                  <a:cubicBezTo>
                    <a:pt x="26" y="31"/>
                    <a:pt x="21" y="39"/>
                    <a:pt x="19" y="49"/>
                  </a:cubicBezTo>
                  <a:cubicBezTo>
                    <a:pt x="17" y="57"/>
                    <a:pt x="18" y="66"/>
                    <a:pt x="20" y="74"/>
                  </a:cubicBezTo>
                  <a:cubicBezTo>
                    <a:pt x="21" y="77"/>
                    <a:pt x="25" y="90"/>
                    <a:pt x="20" y="92"/>
                  </a:cubicBezTo>
                  <a:cubicBezTo>
                    <a:pt x="15" y="94"/>
                    <a:pt x="8" y="87"/>
                    <a:pt x="6" y="84"/>
                  </a:cubicBezTo>
                  <a:cubicBezTo>
                    <a:pt x="5" y="81"/>
                    <a:pt x="3" y="77"/>
                    <a:pt x="2" y="7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0" name="Freeform 107"/>
            <p:cNvSpPr>
              <a:spLocks/>
            </p:cNvSpPr>
            <p:nvPr/>
          </p:nvSpPr>
          <p:spPr bwMode="auto">
            <a:xfrm>
              <a:off x="166688" y="1022350"/>
              <a:ext cx="441325" cy="788988"/>
            </a:xfrm>
            <a:custGeom>
              <a:avLst/>
              <a:gdLst>
                <a:gd name="T0" fmla="*/ 2 w 53"/>
                <a:gd name="T1" fmla="*/ 74 h 94"/>
                <a:gd name="T2" fmla="*/ 0 w 53"/>
                <a:gd name="T3" fmla="*/ 55 h 94"/>
                <a:gd name="T4" fmla="*/ 14 w 53"/>
                <a:gd name="T5" fmla="*/ 20 h 94"/>
                <a:gd name="T6" fmla="*/ 32 w 53"/>
                <a:gd name="T7" fmla="*/ 6 h 94"/>
                <a:gd name="T8" fmla="*/ 50 w 53"/>
                <a:gd name="T9" fmla="*/ 6 h 94"/>
                <a:gd name="T10" fmla="*/ 43 w 53"/>
                <a:gd name="T11" fmla="*/ 18 h 94"/>
                <a:gd name="T12" fmla="*/ 34 w 53"/>
                <a:gd name="T13" fmla="*/ 26 h 94"/>
                <a:gd name="T14" fmla="*/ 18 w 53"/>
                <a:gd name="T15" fmla="*/ 49 h 94"/>
                <a:gd name="T16" fmla="*/ 19 w 53"/>
                <a:gd name="T17" fmla="*/ 74 h 94"/>
                <a:gd name="T18" fmla="*/ 19 w 53"/>
                <a:gd name="T19" fmla="*/ 93 h 94"/>
                <a:gd name="T20" fmla="*/ 6 w 53"/>
                <a:gd name="T21" fmla="*/ 85 h 94"/>
                <a:gd name="T22" fmla="*/ 2 w 53"/>
                <a:gd name="T23" fmla="*/ 7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 h="94">
                  <a:moveTo>
                    <a:pt x="2" y="74"/>
                  </a:moveTo>
                  <a:cubicBezTo>
                    <a:pt x="0" y="68"/>
                    <a:pt x="0" y="61"/>
                    <a:pt x="0" y="55"/>
                  </a:cubicBezTo>
                  <a:cubicBezTo>
                    <a:pt x="1" y="43"/>
                    <a:pt x="6" y="29"/>
                    <a:pt x="14" y="20"/>
                  </a:cubicBezTo>
                  <a:cubicBezTo>
                    <a:pt x="19" y="15"/>
                    <a:pt x="25" y="9"/>
                    <a:pt x="32" y="6"/>
                  </a:cubicBezTo>
                  <a:cubicBezTo>
                    <a:pt x="37" y="4"/>
                    <a:pt x="47" y="0"/>
                    <a:pt x="50" y="6"/>
                  </a:cubicBezTo>
                  <a:cubicBezTo>
                    <a:pt x="53" y="9"/>
                    <a:pt x="45" y="17"/>
                    <a:pt x="43" y="18"/>
                  </a:cubicBezTo>
                  <a:cubicBezTo>
                    <a:pt x="40" y="21"/>
                    <a:pt x="37" y="23"/>
                    <a:pt x="34" y="26"/>
                  </a:cubicBezTo>
                  <a:cubicBezTo>
                    <a:pt x="26" y="32"/>
                    <a:pt x="21" y="40"/>
                    <a:pt x="18" y="49"/>
                  </a:cubicBezTo>
                  <a:cubicBezTo>
                    <a:pt x="16" y="58"/>
                    <a:pt x="17" y="66"/>
                    <a:pt x="19" y="74"/>
                  </a:cubicBezTo>
                  <a:cubicBezTo>
                    <a:pt x="20" y="78"/>
                    <a:pt x="24" y="91"/>
                    <a:pt x="19" y="93"/>
                  </a:cubicBezTo>
                  <a:cubicBezTo>
                    <a:pt x="14" y="94"/>
                    <a:pt x="8" y="88"/>
                    <a:pt x="6" y="85"/>
                  </a:cubicBezTo>
                  <a:cubicBezTo>
                    <a:pt x="4" y="82"/>
                    <a:pt x="3" y="78"/>
                    <a:pt x="2" y="7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1" name="Freeform 108"/>
            <p:cNvSpPr>
              <a:spLocks/>
            </p:cNvSpPr>
            <p:nvPr/>
          </p:nvSpPr>
          <p:spPr bwMode="auto">
            <a:xfrm>
              <a:off x="92075" y="938213"/>
              <a:ext cx="508000" cy="863600"/>
            </a:xfrm>
            <a:custGeom>
              <a:avLst/>
              <a:gdLst>
                <a:gd name="T0" fmla="*/ 7 w 61"/>
                <a:gd name="T1" fmla="*/ 79 h 103"/>
                <a:gd name="T2" fmla="*/ 13 w 61"/>
                <a:gd name="T3" fmla="*/ 32 h 103"/>
                <a:gd name="T4" fmla="*/ 54 w 61"/>
                <a:gd name="T5" fmla="*/ 11 h 103"/>
                <a:gd name="T6" fmla="*/ 37 w 61"/>
                <a:gd name="T7" fmla="*/ 30 h 103"/>
                <a:gd name="T8" fmla="*/ 22 w 61"/>
                <a:gd name="T9" fmla="*/ 73 h 103"/>
                <a:gd name="T10" fmla="*/ 26 w 61"/>
                <a:gd name="T11" fmla="*/ 90 h 103"/>
                <a:gd name="T12" fmla="*/ 13 w 61"/>
                <a:gd name="T13" fmla="*/ 92 h 103"/>
                <a:gd name="T14" fmla="*/ 7 w 61"/>
                <a:gd name="T15" fmla="*/ 79 h 103"/>
                <a:gd name="T16" fmla="*/ 6 w 61"/>
                <a:gd name="T17" fmla="*/ 79 h 103"/>
                <a:gd name="T18" fmla="*/ 26 w 61"/>
                <a:gd name="T19" fmla="*/ 96 h 103"/>
                <a:gd name="T20" fmla="*/ 22 w 61"/>
                <a:gd name="T21" fmla="*/ 66 h 103"/>
                <a:gd name="T22" fmla="*/ 50 w 61"/>
                <a:gd name="T23" fmla="*/ 21 h 103"/>
                <a:gd name="T24" fmla="*/ 40 w 61"/>
                <a:gd name="T25" fmla="*/ 9 h 103"/>
                <a:gd name="T26" fmla="*/ 6 w 61"/>
                <a:gd name="T27" fmla="*/ 79 h 103"/>
                <a:gd name="T28" fmla="*/ 7 w 61"/>
                <a:gd name="T29" fmla="*/ 79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1" h="103">
                  <a:moveTo>
                    <a:pt x="7" y="79"/>
                  </a:moveTo>
                  <a:cubicBezTo>
                    <a:pt x="4" y="62"/>
                    <a:pt x="6" y="47"/>
                    <a:pt x="13" y="32"/>
                  </a:cubicBezTo>
                  <a:cubicBezTo>
                    <a:pt x="18" y="23"/>
                    <a:pt x="42" y="0"/>
                    <a:pt x="54" y="11"/>
                  </a:cubicBezTo>
                  <a:cubicBezTo>
                    <a:pt x="60" y="15"/>
                    <a:pt x="40" y="29"/>
                    <a:pt x="37" y="30"/>
                  </a:cubicBezTo>
                  <a:cubicBezTo>
                    <a:pt x="24" y="41"/>
                    <a:pt x="20" y="57"/>
                    <a:pt x="22" y="73"/>
                  </a:cubicBezTo>
                  <a:cubicBezTo>
                    <a:pt x="23" y="79"/>
                    <a:pt x="25" y="84"/>
                    <a:pt x="26" y="90"/>
                  </a:cubicBezTo>
                  <a:cubicBezTo>
                    <a:pt x="26" y="98"/>
                    <a:pt x="17" y="95"/>
                    <a:pt x="13" y="92"/>
                  </a:cubicBezTo>
                  <a:cubicBezTo>
                    <a:pt x="10" y="89"/>
                    <a:pt x="8" y="83"/>
                    <a:pt x="7" y="79"/>
                  </a:cubicBezTo>
                  <a:cubicBezTo>
                    <a:pt x="7" y="78"/>
                    <a:pt x="6" y="79"/>
                    <a:pt x="6" y="79"/>
                  </a:cubicBezTo>
                  <a:cubicBezTo>
                    <a:pt x="8" y="86"/>
                    <a:pt x="16" y="103"/>
                    <a:pt x="26" y="96"/>
                  </a:cubicBezTo>
                  <a:cubicBezTo>
                    <a:pt x="30" y="92"/>
                    <a:pt x="23" y="70"/>
                    <a:pt x="22" y="66"/>
                  </a:cubicBezTo>
                  <a:cubicBezTo>
                    <a:pt x="19" y="44"/>
                    <a:pt x="37" y="34"/>
                    <a:pt x="50" y="21"/>
                  </a:cubicBezTo>
                  <a:cubicBezTo>
                    <a:pt x="61" y="10"/>
                    <a:pt x="50" y="4"/>
                    <a:pt x="40" y="9"/>
                  </a:cubicBezTo>
                  <a:cubicBezTo>
                    <a:pt x="12" y="21"/>
                    <a:pt x="0" y="50"/>
                    <a:pt x="6" y="79"/>
                  </a:cubicBezTo>
                  <a:cubicBezTo>
                    <a:pt x="6" y="79"/>
                    <a:pt x="7" y="79"/>
                    <a:pt x="7" y="79"/>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2" name="Oval 109"/>
            <p:cNvSpPr>
              <a:spLocks noChangeArrowheads="1"/>
            </p:cNvSpPr>
            <p:nvPr/>
          </p:nvSpPr>
          <p:spPr bwMode="auto">
            <a:xfrm>
              <a:off x="684213" y="922338"/>
              <a:ext cx="149225" cy="1508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3" name="Oval 110"/>
            <p:cNvSpPr>
              <a:spLocks noChangeArrowheads="1"/>
            </p:cNvSpPr>
            <p:nvPr/>
          </p:nvSpPr>
          <p:spPr bwMode="auto">
            <a:xfrm>
              <a:off x="708025" y="963613"/>
              <a:ext cx="142875" cy="1428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4" name="Freeform 111"/>
            <p:cNvSpPr>
              <a:spLocks/>
            </p:cNvSpPr>
            <p:nvPr/>
          </p:nvSpPr>
          <p:spPr bwMode="auto">
            <a:xfrm>
              <a:off x="674688" y="896938"/>
              <a:ext cx="168275" cy="201613"/>
            </a:xfrm>
            <a:custGeom>
              <a:avLst/>
              <a:gdLst>
                <a:gd name="T0" fmla="*/ 18 w 20"/>
                <a:gd name="T1" fmla="*/ 12 h 24"/>
                <a:gd name="T2" fmla="*/ 9 w 20"/>
                <a:gd name="T3" fmla="*/ 21 h 24"/>
                <a:gd name="T4" fmla="*/ 2 w 20"/>
                <a:gd name="T5" fmla="*/ 12 h 24"/>
                <a:gd name="T6" fmla="*/ 12 w 20"/>
                <a:gd name="T7" fmla="*/ 4 h 24"/>
                <a:gd name="T8" fmla="*/ 18 w 20"/>
                <a:gd name="T9" fmla="*/ 12 h 24"/>
                <a:gd name="T10" fmla="*/ 20 w 20"/>
                <a:gd name="T11" fmla="*/ 12 h 24"/>
                <a:gd name="T12" fmla="*/ 1 w 20"/>
                <a:gd name="T13" fmla="*/ 12 h 24"/>
                <a:gd name="T14" fmla="*/ 20 w 20"/>
                <a:gd name="T15" fmla="*/ 12 h 24"/>
                <a:gd name="T16" fmla="*/ 18 w 20"/>
                <a:gd name="T17"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24">
                  <a:moveTo>
                    <a:pt x="18" y="12"/>
                  </a:moveTo>
                  <a:cubicBezTo>
                    <a:pt x="18" y="17"/>
                    <a:pt x="14" y="22"/>
                    <a:pt x="9" y="21"/>
                  </a:cubicBezTo>
                  <a:cubicBezTo>
                    <a:pt x="5" y="20"/>
                    <a:pt x="2" y="16"/>
                    <a:pt x="2" y="12"/>
                  </a:cubicBezTo>
                  <a:cubicBezTo>
                    <a:pt x="2" y="7"/>
                    <a:pt x="7" y="3"/>
                    <a:pt x="12" y="4"/>
                  </a:cubicBezTo>
                  <a:cubicBezTo>
                    <a:pt x="16" y="5"/>
                    <a:pt x="18" y="8"/>
                    <a:pt x="18" y="12"/>
                  </a:cubicBezTo>
                  <a:cubicBezTo>
                    <a:pt x="18" y="12"/>
                    <a:pt x="20" y="12"/>
                    <a:pt x="20" y="12"/>
                  </a:cubicBezTo>
                  <a:cubicBezTo>
                    <a:pt x="19" y="0"/>
                    <a:pt x="1" y="1"/>
                    <a:pt x="1" y="12"/>
                  </a:cubicBezTo>
                  <a:cubicBezTo>
                    <a:pt x="0" y="24"/>
                    <a:pt x="19" y="23"/>
                    <a:pt x="20" y="12"/>
                  </a:cubicBezTo>
                  <a:cubicBezTo>
                    <a:pt x="20" y="12"/>
                    <a:pt x="18" y="12"/>
                    <a:pt x="18" y="1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5" name="Oval 112"/>
            <p:cNvSpPr>
              <a:spLocks noChangeArrowheads="1"/>
            </p:cNvSpPr>
            <p:nvPr/>
          </p:nvSpPr>
          <p:spPr bwMode="auto">
            <a:xfrm>
              <a:off x="1201738" y="2430463"/>
              <a:ext cx="1008063" cy="10144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6" name="Oval 113"/>
            <p:cNvSpPr>
              <a:spLocks noChangeArrowheads="1"/>
            </p:cNvSpPr>
            <p:nvPr/>
          </p:nvSpPr>
          <p:spPr bwMode="auto">
            <a:xfrm>
              <a:off x="1258888" y="2489200"/>
              <a:ext cx="1001713" cy="1006475"/>
            </a:xfrm>
            <a:prstGeom prst="ellipse">
              <a:avLst/>
            </a:prstGeom>
            <a:solidFill>
              <a:srgbClr val="A8CA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7" name="Freeform 114"/>
            <p:cNvSpPr>
              <a:spLocks/>
            </p:cNvSpPr>
            <p:nvPr/>
          </p:nvSpPr>
          <p:spPr bwMode="auto">
            <a:xfrm>
              <a:off x="1184275" y="2271713"/>
              <a:ext cx="1025525" cy="1223963"/>
            </a:xfrm>
            <a:custGeom>
              <a:avLst/>
              <a:gdLst>
                <a:gd name="T0" fmla="*/ 122 w 123"/>
                <a:gd name="T1" fmla="*/ 79 h 146"/>
                <a:gd name="T2" fmla="*/ 52 w 123"/>
                <a:gd name="T3" fmla="*/ 138 h 146"/>
                <a:gd name="T4" fmla="*/ 3 w 123"/>
                <a:gd name="T5" fmla="*/ 79 h 146"/>
                <a:gd name="T6" fmla="*/ 73 w 123"/>
                <a:gd name="T7" fmla="*/ 20 h 146"/>
                <a:gd name="T8" fmla="*/ 122 w 123"/>
                <a:gd name="T9" fmla="*/ 79 h 146"/>
                <a:gd name="T10" fmla="*/ 123 w 123"/>
                <a:gd name="T11" fmla="*/ 79 h 146"/>
                <a:gd name="T12" fmla="*/ 2 w 123"/>
                <a:gd name="T13" fmla="*/ 79 h 146"/>
                <a:gd name="T14" fmla="*/ 73 w 123"/>
                <a:gd name="T15" fmla="*/ 139 h 146"/>
                <a:gd name="T16" fmla="*/ 123 w 123"/>
                <a:gd name="T17" fmla="*/ 79 h 146"/>
                <a:gd name="T18" fmla="*/ 122 w 123"/>
                <a:gd name="T19" fmla="*/ 79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3" h="146">
                  <a:moveTo>
                    <a:pt x="122" y="79"/>
                  </a:moveTo>
                  <a:cubicBezTo>
                    <a:pt x="120" y="116"/>
                    <a:pt x="91" y="144"/>
                    <a:pt x="52" y="138"/>
                  </a:cubicBezTo>
                  <a:cubicBezTo>
                    <a:pt x="23" y="134"/>
                    <a:pt x="4" y="107"/>
                    <a:pt x="3" y="79"/>
                  </a:cubicBezTo>
                  <a:cubicBezTo>
                    <a:pt x="1" y="42"/>
                    <a:pt x="37" y="15"/>
                    <a:pt x="73" y="20"/>
                  </a:cubicBezTo>
                  <a:cubicBezTo>
                    <a:pt x="102" y="24"/>
                    <a:pt x="121" y="52"/>
                    <a:pt x="122" y="79"/>
                  </a:cubicBezTo>
                  <a:cubicBezTo>
                    <a:pt x="122" y="79"/>
                    <a:pt x="123" y="79"/>
                    <a:pt x="123" y="79"/>
                  </a:cubicBezTo>
                  <a:cubicBezTo>
                    <a:pt x="120" y="0"/>
                    <a:pt x="5" y="1"/>
                    <a:pt x="2" y="79"/>
                  </a:cubicBezTo>
                  <a:cubicBezTo>
                    <a:pt x="0" y="116"/>
                    <a:pt x="38" y="146"/>
                    <a:pt x="73" y="139"/>
                  </a:cubicBezTo>
                  <a:cubicBezTo>
                    <a:pt x="102" y="132"/>
                    <a:pt x="122" y="109"/>
                    <a:pt x="123" y="79"/>
                  </a:cubicBezTo>
                  <a:cubicBezTo>
                    <a:pt x="123" y="79"/>
                    <a:pt x="122" y="79"/>
                    <a:pt x="122" y="79"/>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8" name="Freeform 115"/>
            <p:cNvSpPr>
              <a:spLocks/>
            </p:cNvSpPr>
            <p:nvPr/>
          </p:nvSpPr>
          <p:spPr bwMode="auto">
            <a:xfrm>
              <a:off x="1292225" y="2565400"/>
              <a:ext cx="334963" cy="603250"/>
            </a:xfrm>
            <a:custGeom>
              <a:avLst/>
              <a:gdLst>
                <a:gd name="T0" fmla="*/ 1 w 40"/>
                <a:gd name="T1" fmla="*/ 57 h 72"/>
                <a:gd name="T2" fmla="*/ 0 w 40"/>
                <a:gd name="T3" fmla="*/ 42 h 72"/>
                <a:gd name="T4" fmla="*/ 11 w 40"/>
                <a:gd name="T5" fmla="*/ 16 h 72"/>
                <a:gd name="T6" fmla="*/ 25 w 40"/>
                <a:gd name="T7" fmla="*/ 5 h 72"/>
                <a:gd name="T8" fmla="*/ 38 w 40"/>
                <a:gd name="T9" fmla="*/ 5 h 72"/>
                <a:gd name="T10" fmla="*/ 33 w 40"/>
                <a:gd name="T11" fmla="*/ 14 h 72"/>
                <a:gd name="T12" fmla="*/ 26 w 40"/>
                <a:gd name="T13" fmla="*/ 20 h 72"/>
                <a:gd name="T14" fmla="*/ 14 w 40"/>
                <a:gd name="T15" fmla="*/ 38 h 72"/>
                <a:gd name="T16" fmla="*/ 15 w 40"/>
                <a:gd name="T17" fmla="*/ 57 h 72"/>
                <a:gd name="T18" fmla="*/ 15 w 40"/>
                <a:gd name="T19" fmla="*/ 71 h 72"/>
                <a:gd name="T20" fmla="*/ 5 w 40"/>
                <a:gd name="T21" fmla="*/ 65 h 72"/>
                <a:gd name="T22" fmla="*/ 1 w 40"/>
                <a:gd name="T23" fmla="*/ 57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 h="72">
                  <a:moveTo>
                    <a:pt x="1" y="57"/>
                  </a:moveTo>
                  <a:cubicBezTo>
                    <a:pt x="0" y="52"/>
                    <a:pt x="0" y="47"/>
                    <a:pt x="0" y="42"/>
                  </a:cubicBezTo>
                  <a:cubicBezTo>
                    <a:pt x="1" y="34"/>
                    <a:pt x="4" y="23"/>
                    <a:pt x="11" y="16"/>
                  </a:cubicBezTo>
                  <a:cubicBezTo>
                    <a:pt x="15" y="12"/>
                    <a:pt x="19" y="8"/>
                    <a:pt x="25" y="5"/>
                  </a:cubicBezTo>
                  <a:cubicBezTo>
                    <a:pt x="28" y="3"/>
                    <a:pt x="35" y="0"/>
                    <a:pt x="38" y="5"/>
                  </a:cubicBezTo>
                  <a:cubicBezTo>
                    <a:pt x="40" y="8"/>
                    <a:pt x="35" y="13"/>
                    <a:pt x="33" y="14"/>
                  </a:cubicBezTo>
                  <a:cubicBezTo>
                    <a:pt x="31" y="16"/>
                    <a:pt x="28" y="18"/>
                    <a:pt x="26" y="20"/>
                  </a:cubicBezTo>
                  <a:cubicBezTo>
                    <a:pt x="20" y="25"/>
                    <a:pt x="16" y="31"/>
                    <a:pt x="14" y="38"/>
                  </a:cubicBezTo>
                  <a:cubicBezTo>
                    <a:pt x="12" y="44"/>
                    <a:pt x="13" y="51"/>
                    <a:pt x="15" y="57"/>
                  </a:cubicBezTo>
                  <a:cubicBezTo>
                    <a:pt x="16" y="60"/>
                    <a:pt x="18" y="70"/>
                    <a:pt x="15" y="71"/>
                  </a:cubicBezTo>
                  <a:cubicBezTo>
                    <a:pt x="11" y="72"/>
                    <a:pt x="6" y="68"/>
                    <a:pt x="5" y="65"/>
                  </a:cubicBezTo>
                  <a:cubicBezTo>
                    <a:pt x="3" y="63"/>
                    <a:pt x="2" y="60"/>
                    <a:pt x="1" y="5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9" name="Freeform 116"/>
            <p:cNvSpPr>
              <a:spLocks/>
            </p:cNvSpPr>
            <p:nvPr/>
          </p:nvSpPr>
          <p:spPr bwMode="auto">
            <a:xfrm>
              <a:off x="1317625" y="2606675"/>
              <a:ext cx="342900" cy="603250"/>
            </a:xfrm>
            <a:custGeom>
              <a:avLst/>
              <a:gdLst>
                <a:gd name="T0" fmla="*/ 2 w 41"/>
                <a:gd name="T1" fmla="*/ 56 h 72"/>
                <a:gd name="T2" fmla="*/ 1 w 41"/>
                <a:gd name="T3" fmla="*/ 42 h 72"/>
                <a:gd name="T4" fmla="*/ 11 w 41"/>
                <a:gd name="T5" fmla="*/ 15 h 72"/>
                <a:gd name="T6" fmla="*/ 25 w 41"/>
                <a:gd name="T7" fmla="*/ 4 h 72"/>
                <a:gd name="T8" fmla="*/ 39 w 41"/>
                <a:gd name="T9" fmla="*/ 4 h 72"/>
                <a:gd name="T10" fmla="*/ 34 w 41"/>
                <a:gd name="T11" fmla="*/ 14 h 72"/>
                <a:gd name="T12" fmla="*/ 26 w 41"/>
                <a:gd name="T13" fmla="*/ 19 h 72"/>
                <a:gd name="T14" fmla="*/ 14 w 41"/>
                <a:gd name="T15" fmla="*/ 37 h 72"/>
                <a:gd name="T16" fmla="*/ 15 w 41"/>
                <a:gd name="T17" fmla="*/ 57 h 72"/>
                <a:gd name="T18" fmla="*/ 15 w 41"/>
                <a:gd name="T19" fmla="*/ 70 h 72"/>
                <a:gd name="T20" fmla="*/ 5 w 41"/>
                <a:gd name="T21" fmla="*/ 64 h 72"/>
                <a:gd name="T22" fmla="*/ 2 w 41"/>
                <a:gd name="T23" fmla="*/ 5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 h="72">
                  <a:moveTo>
                    <a:pt x="2" y="56"/>
                  </a:moveTo>
                  <a:cubicBezTo>
                    <a:pt x="1" y="51"/>
                    <a:pt x="0" y="46"/>
                    <a:pt x="1" y="42"/>
                  </a:cubicBezTo>
                  <a:cubicBezTo>
                    <a:pt x="1" y="33"/>
                    <a:pt x="5" y="22"/>
                    <a:pt x="11" y="15"/>
                  </a:cubicBezTo>
                  <a:cubicBezTo>
                    <a:pt x="15" y="11"/>
                    <a:pt x="20" y="7"/>
                    <a:pt x="25" y="4"/>
                  </a:cubicBezTo>
                  <a:cubicBezTo>
                    <a:pt x="29" y="2"/>
                    <a:pt x="36" y="0"/>
                    <a:pt x="39" y="4"/>
                  </a:cubicBezTo>
                  <a:cubicBezTo>
                    <a:pt x="41" y="7"/>
                    <a:pt x="35" y="12"/>
                    <a:pt x="34" y="14"/>
                  </a:cubicBezTo>
                  <a:cubicBezTo>
                    <a:pt x="31" y="16"/>
                    <a:pt x="29" y="17"/>
                    <a:pt x="26" y="19"/>
                  </a:cubicBezTo>
                  <a:cubicBezTo>
                    <a:pt x="20" y="24"/>
                    <a:pt x="16" y="30"/>
                    <a:pt x="14" y="37"/>
                  </a:cubicBezTo>
                  <a:cubicBezTo>
                    <a:pt x="13" y="44"/>
                    <a:pt x="13" y="50"/>
                    <a:pt x="15" y="57"/>
                  </a:cubicBezTo>
                  <a:cubicBezTo>
                    <a:pt x="16" y="59"/>
                    <a:pt x="19" y="69"/>
                    <a:pt x="15" y="70"/>
                  </a:cubicBezTo>
                  <a:cubicBezTo>
                    <a:pt x="11" y="72"/>
                    <a:pt x="7" y="67"/>
                    <a:pt x="5" y="64"/>
                  </a:cubicBezTo>
                  <a:cubicBezTo>
                    <a:pt x="4" y="62"/>
                    <a:pt x="3" y="59"/>
                    <a:pt x="2" y="5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80" name="Freeform 117"/>
            <p:cNvSpPr>
              <a:spLocks/>
            </p:cNvSpPr>
            <p:nvPr/>
          </p:nvSpPr>
          <p:spPr bwMode="auto">
            <a:xfrm>
              <a:off x="1258888" y="2540000"/>
              <a:ext cx="401638" cy="661988"/>
            </a:xfrm>
            <a:custGeom>
              <a:avLst/>
              <a:gdLst>
                <a:gd name="T0" fmla="*/ 6 w 48"/>
                <a:gd name="T1" fmla="*/ 60 h 79"/>
                <a:gd name="T2" fmla="*/ 11 w 48"/>
                <a:gd name="T3" fmla="*/ 25 h 79"/>
                <a:gd name="T4" fmla="*/ 42 w 48"/>
                <a:gd name="T5" fmla="*/ 8 h 79"/>
                <a:gd name="T6" fmla="*/ 29 w 48"/>
                <a:gd name="T7" fmla="*/ 23 h 79"/>
                <a:gd name="T8" fmla="*/ 17 w 48"/>
                <a:gd name="T9" fmla="*/ 56 h 79"/>
                <a:gd name="T10" fmla="*/ 20 w 48"/>
                <a:gd name="T11" fmla="*/ 69 h 79"/>
                <a:gd name="T12" fmla="*/ 11 w 48"/>
                <a:gd name="T13" fmla="*/ 70 h 79"/>
                <a:gd name="T14" fmla="*/ 6 w 48"/>
                <a:gd name="T15" fmla="*/ 60 h 79"/>
                <a:gd name="T16" fmla="*/ 5 w 48"/>
                <a:gd name="T17" fmla="*/ 60 h 79"/>
                <a:gd name="T18" fmla="*/ 20 w 48"/>
                <a:gd name="T19" fmla="*/ 73 h 79"/>
                <a:gd name="T20" fmla="*/ 18 w 48"/>
                <a:gd name="T21" fmla="*/ 51 h 79"/>
                <a:gd name="T22" fmla="*/ 39 w 48"/>
                <a:gd name="T23" fmla="*/ 16 h 79"/>
                <a:gd name="T24" fmla="*/ 31 w 48"/>
                <a:gd name="T25" fmla="*/ 7 h 79"/>
                <a:gd name="T26" fmla="*/ 5 w 48"/>
                <a:gd name="T27" fmla="*/ 60 h 79"/>
                <a:gd name="T28" fmla="*/ 6 w 48"/>
                <a:gd name="T29" fmla="*/ 6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 h="79">
                  <a:moveTo>
                    <a:pt x="6" y="60"/>
                  </a:moveTo>
                  <a:cubicBezTo>
                    <a:pt x="3" y="48"/>
                    <a:pt x="5" y="36"/>
                    <a:pt x="11" y="25"/>
                  </a:cubicBezTo>
                  <a:cubicBezTo>
                    <a:pt x="15" y="17"/>
                    <a:pt x="32" y="0"/>
                    <a:pt x="42" y="8"/>
                  </a:cubicBezTo>
                  <a:cubicBezTo>
                    <a:pt x="46" y="12"/>
                    <a:pt x="31" y="22"/>
                    <a:pt x="29" y="23"/>
                  </a:cubicBezTo>
                  <a:cubicBezTo>
                    <a:pt x="19" y="31"/>
                    <a:pt x="16" y="43"/>
                    <a:pt x="17" y="56"/>
                  </a:cubicBezTo>
                  <a:cubicBezTo>
                    <a:pt x="18" y="60"/>
                    <a:pt x="19" y="65"/>
                    <a:pt x="20" y="69"/>
                  </a:cubicBezTo>
                  <a:cubicBezTo>
                    <a:pt x="21" y="75"/>
                    <a:pt x="13" y="73"/>
                    <a:pt x="11" y="70"/>
                  </a:cubicBezTo>
                  <a:cubicBezTo>
                    <a:pt x="8" y="68"/>
                    <a:pt x="7" y="63"/>
                    <a:pt x="6" y="60"/>
                  </a:cubicBezTo>
                  <a:cubicBezTo>
                    <a:pt x="6" y="60"/>
                    <a:pt x="5" y="60"/>
                    <a:pt x="5" y="60"/>
                  </a:cubicBezTo>
                  <a:cubicBezTo>
                    <a:pt x="7" y="66"/>
                    <a:pt x="13" y="79"/>
                    <a:pt x="20" y="73"/>
                  </a:cubicBezTo>
                  <a:cubicBezTo>
                    <a:pt x="24" y="70"/>
                    <a:pt x="18" y="54"/>
                    <a:pt x="18" y="51"/>
                  </a:cubicBezTo>
                  <a:cubicBezTo>
                    <a:pt x="16" y="34"/>
                    <a:pt x="29" y="26"/>
                    <a:pt x="39" y="16"/>
                  </a:cubicBezTo>
                  <a:cubicBezTo>
                    <a:pt x="48" y="8"/>
                    <a:pt x="39" y="3"/>
                    <a:pt x="31" y="7"/>
                  </a:cubicBezTo>
                  <a:cubicBezTo>
                    <a:pt x="10" y="16"/>
                    <a:pt x="0" y="38"/>
                    <a:pt x="5" y="60"/>
                  </a:cubicBezTo>
                  <a:cubicBezTo>
                    <a:pt x="5" y="60"/>
                    <a:pt x="6" y="60"/>
                    <a:pt x="6" y="60"/>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84" name="Oval 121"/>
            <p:cNvSpPr>
              <a:spLocks noChangeArrowheads="1"/>
            </p:cNvSpPr>
            <p:nvPr/>
          </p:nvSpPr>
          <p:spPr bwMode="auto">
            <a:xfrm>
              <a:off x="1535113" y="0"/>
              <a:ext cx="700088" cy="7032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85" name="Oval 122"/>
            <p:cNvSpPr>
              <a:spLocks noChangeArrowheads="1"/>
            </p:cNvSpPr>
            <p:nvPr/>
          </p:nvSpPr>
          <p:spPr bwMode="auto">
            <a:xfrm>
              <a:off x="1576388" y="41275"/>
              <a:ext cx="700088" cy="7048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86" name="Freeform 123"/>
            <p:cNvSpPr>
              <a:spLocks/>
            </p:cNvSpPr>
            <p:nvPr/>
          </p:nvSpPr>
          <p:spPr bwMode="auto">
            <a:xfrm>
              <a:off x="1509713" y="-109538"/>
              <a:ext cx="733425" cy="922338"/>
            </a:xfrm>
            <a:custGeom>
              <a:avLst/>
              <a:gdLst>
                <a:gd name="T0" fmla="*/ 86 w 88"/>
                <a:gd name="T1" fmla="*/ 55 h 110"/>
                <a:gd name="T2" fmla="*/ 37 w 88"/>
                <a:gd name="T3" fmla="*/ 96 h 110"/>
                <a:gd name="T4" fmla="*/ 4 w 88"/>
                <a:gd name="T5" fmla="*/ 55 h 110"/>
                <a:gd name="T6" fmla="*/ 54 w 88"/>
                <a:gd name="T7" fmla="*/ 14 h 110"/>
                <a:gd name="T8" fmla="*/ 86 w 88"/>
                <a:gd name="T9" fmla="*/ 55 h 110"/>
                <a:gd name="T10" fmla="*/ 88 w 88"/>
                <a:gd name="T11" fmla="*/ 55 h 110"/>
                <a:gd name="T12" fmla="*/ 3 w 88"/>
                <a:gd name="T13" fmla="*/ 55 h 110"/>
                <a:gd name="T14" fmla="*/ 88 w 88"/>
                <a:gd name="T15" fmla="*/ 55 h 110"/>
                <a:gd name="T16" fmla="*/ 86 w 88"/>
                <a:gd name="T17" fmla="*/ 55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 h="110">
                  <a:moveTo>
                    <a:pt x="86" y="55"/>
                  </a:moveTo>
                  <a:cubicBezTo>
                    <a:pt x="85" y="81"/>
                    <a:pt x="65" y="100"/>
                    <a:pt x="37" y="96"/>
                  </a:cubicBezTo>
                  <a:cubicBezTo>
                    <a:pt x="17" y="93"/>
                    <a:pt x="5" y="73"/>
                    <a:pt x="4" y="55"/>
                  </a:cubicBezTo>
                  <a:cubicBezTo>
                    <a:pt x="2" y="28"/>
                    <a:pt x="29" y="10"/>
                    <a:pt x="54" y="14"/>
                  </a:cubicBezTo>
                  <a:cubicBezTo>
                    <a:pt x="73" y="17"/>
                    <a:pt x="85" y="36"/>
                    <a:pt x="86" y="55"/>
                  </a:cubicBezTo>
                  <a:cubicBezTo>
                    <a:pt x="86" y="55"/>
                    <a:pt x="88" y="55"/>
                    <a:pt x="88" y="55"/>
                  </a:cubicBezTo>
                  <a:cubicBezTo>
                    <a:pt x="85" y="0"/>
                    <a:pt x="5" y="1"/>
                    <a:pt x="3" y="55"/>
                  </a:cubicBezTo>
                  <a:cubicBezTo>
                    <a:pt x="0" y="110"/>
                    <a:pt x="85" y="109"/>
                    <a:pt x="88" y="55"/>
                  </a:cubicBezTo>
                  <a:cubicBezTo>
                    <a:pt x="88" y="55"/>
                    <a:pt x="86" y="55"/>
                    <a:pt x="86" y="55"/>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87" name="Freeform 124"/>
            <p:cNvSpPr>
              <a:spLocks/>
            </p:cNvSpPr>
            <p:nvPr/>
          </p:nvSpPr>
          <p:spPr bwMode="auto">
            <a:xfrm>
              <a:off x="1601788" y="92075"/>
              <a:ext cx="233363" cy="427038"/>
            </a:xfrm>
            <a:custGeom>
              <a:avLst/>
              <a:gdLst>
                <a:gd name="T0" fmla="*/ 1 w 28"/>
                <a:gd name="T1" fmla="*/ 40 h 51"/>
                <a:gd name="T2" fmla="*/ 0 w 28"/>
                <a:gd name="T3" fmla="*/ 30 h 51"/>
                <a:gd name="T4" fmla="*/ 7 w 28"/>
                <a:gd name="T5" fmla="*/ 11 h 51"/>
                <a:gd name="T6" fmla="*/ 17 w 28"/>
                <a:gd name="T7" fmla="*/ 4 h 51"/>
                <a:gd name="T8" fmla="*/ 26 w 28"/>
                <a:gd name="T9" fmla="*/ 4 h 51"/>
                <a:gd name="T10" fmla="*/ 23 w 28"/>
                <a:gd name="T11" fmla="*/ 10 h 51"/>
                <a:gd name="T12" fmla="*/ 17 w 28"/>
                <a:gd name="T13" fmla="*/ 14 h 51"/>
                <a:gd name="T14" fmla="*/ 9 w 28"/>
                <a:gd name="T15" fmla="*/ 27 h 51"/>
                <a:gd name="T16" fmla="*/ 10 w 28"/>
                <a:gd name="T17" fmla="*/ 40 h 51"/>
                <a:gd name="T18" fmla="*/ 10 w 28"/>
                <a:gd name="T19" fmla="*/ 50 h 51"/>
                <a:gd name="T20" fmla="*/ 3 w 28"/>
                <a:gd name="T21" fmla="*/ 45 h 51"/>
                <a:gd name="T22" fmla="*/ 1 w 28"/>
                <a:gd name="T23" fmla="*/ 4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51">
                  <a:moveTo>
                    <a:pt x="1" y="40"/>
                  </a:moveTo>
                  <a:cubicBezTo>
                    <a:pt x="0" y="36"/>
                    <a:pt x="0" y="33"/>
                    <a:pt x="0" y="30"/>
                  </a:cubicBezTo>
                  <a:cubicBezTo>
                    <a:pt x="0" y="23"/>
                    <a:pt x="3" y="16"/>
                    <a:pt x="7" y="11"/>
                  </a:cubicBezTo>
                  <a:cubicBezTo>
                    <a:pt x="10" y="8"/>
                    <a:pt x="13" y="5"/>
                    <a:pt x="17" y="4"/>
                  </a:cubicBezTo>
                  <a:cubicBezTo>
                    <a:pt x="19" y="2"/>
                    <a:pt x="24" y="0"/>
                    <a:pt x="26" y="4"/>
                  </a:cubicBezTo>
                  <a:cubicBezTo>
                    <a:pt x="28" y="5"/>
                    <a:pt x="24" y="9"/>
                    <a:pt x="23" y="10"/>
                  </a:cubicBezTo>
                  <a:cubicBezTo>
                    <a:pt x="21" y="12"/>
                    <a:pt x="19" y="13"/>
                    <a:pt x="17" y="14"/>
                  </a:cubicBezTo>
                  <a:cubicBezTo>
                    <a:pt x="13" y="17"/>
                    <a:pt x="11" y="22"/>
                    <a:pt x="9" y="27"/>
                  </a:cubicBezTo>
                  <a:cubicBezTo>
                    <a:pt x="8" y="31"/>
                    <a:pt x="9" y="36"/>
                    <a:pt x="10" y="40"/>
                  </a:cubicBezTo>
                  <a:cubicBezTo>
                    <a:pt x="11" y="42"/>
                    <a:pt x="13" y="49"/>
                    <a:pt x="10" y="50"/>
                  </a:cubicBezTo>
                  <a:cubicBezTo>
                    <a:pt x="7" y="51"/>
                    <a:pt x="4" y="47"/>
                    <a:pt x="3" y="45"/>
                  </a:cubicBezTo>
                  <a:cubicBezTo>
                    <a:pt x="2" y="44"/>
                    <a:pt x="1" y="42"/>
                    <a:pt x="1" y="4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112" name="Freeform 125"/>
            <p:cNvSpPr>
              <a:spLocks/>
            </p:cNvSpPr>
            <p:nvPr/>
          </p:nvSpPr>
          <p:spPr bwMode="auto">
            <a:xfrm>
              <a:off x="1617663" y="117475"/>
              <a:ext cx="233363" cy="427038"/>
            </a:xfrm>
            <a:custGeom>
              <a:avLst/>
              <a:gdLst>
                <a:gd name="T0" fmla="*/ 1 w 28"/>
                <a:gd name="T1" fmla="*/ 40 h 51"/>
                <a:gd name="T2" fmla="*/ 0 w 28"/>
                <a:gd name="T3" fmla="*/ 30 h 51"/>
                <a:gd name="T4" fmla="*/ 7 w 28"/>
                <a:gd name="T5" fmla="*/ 11 h 51"/>
                <a:gd name="T6" fmla="*/ 17 w 28"/>
                <a:gd name="T7" fmla="*/ 4 h 51"/>
                <a:gd name="T8" fmla="*/ 27 w 28"/>
                <a:gd name="T9" fmla="*/ 3 h 51"/>
                <a:gd name="T10" fmla="*/ 23 w 28"/>
                <a:gd name="T11" fmla="*/ 10 h 51"/>
                <a:gd name="T12" fmla="*/ 18 w 28"/>
                <a:gd name="T13" fmla="*/ 14 h 51"/>
                <a:gd name="T14" fmla="*/ 10 w 28"/>
                <a:gd name="T15" fmla="*/ 27 h 51"/>
                <a:gd name="T16" fmla="*/ 10 w 28"/>
                <a:gd name="T17" fmla="*/ 40 h 51"/>
                <a:gd name="T18" fmla="*/ 10 w 28"/>
                <a:gd name="T19" fmla="*/ 50 h 51"/>
                <a:gd name="T20" fmla="*/ 3 w 28"/>
                <a:gd name="T21" fmla="*/ 45 h 51"/>
                <a:gd name="T22" fmla="*/ 1 w 28"/>
                <a:gd name="T23" fmla="*/ 4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51">
                  <a:moveTo>
                    <a:pt x="1" y="40"/>
                  </a:moveTo>
                  <a:cubicBezTo>
                    <a:pt x="0" y="36"/>
                    <a:pt x="0" y="33"/>
                    <a:pt x="0" y="30"/>
                  </a:cubicBezTo>
                  <a:cubicBezTo>
                    <a:pt x="1" y="23"/>
                    <a:pt x="3" y="16"/>
                    <a:pt x="7" y="11"/>
                  </a:cubicBezTo>
                  <a:cubicBezTo>
                    <a:pt x="10" y="8"/>
                    <a:pt x="13" y="5"/>
                    <a:pt x="17" y="4"/>
                  </a:cubicBezTo>
                  <a:cubicBezTo>
                    <a:pt x="20" y="2"/>
                    <a:pt x="25" y="0"/>
                    <a:pt x="27" y="3"/>
                  </a:cubicBezTo>
                  <a:cubicBezTo>
                    <a:pt x="28" y="5"/>
                    <a:pt x="24" y="9"/>
                    <a:pt x="23" y="10"/>
                  </a:cubicBezTo>
                  <a:cubicBezTo>
                    <a:pt x="22" y="12"/>
                    <a:pt x="20" y="13"/>
                    <a:pt x="18" y="14"/>
                  </a:cubicBezTo>
                  <a:cubicBezTo>
                    <a:pt x="14" y="17"/>
                    <a:pt x="11" y="22"/>
                    <a:pt x="10" y="27"/>
                  </a:cubicBezTo>
                  <a:cubicBezTo>
                    <a:pt x="9" y="31"/>
                    <a:pt x="9" y="36"/>
                    <a:pt x="10" y="40"/>
                  </a:cubicBezTo>
                  <a:cubicBezTo>
                    <a:pt x="11" y="42"/>
                    <a:pt x="13" y="49"/>
                    <a:pt x="10" y="50"/>
                  </a:cubicBezTo>
                  <a:cubicBezTo>
                    <a:pt x="8" y="51"/>
                    <a:pt x="4" y="47"/>
                    <a:pt x="3" y="45"/>
                  </a:cubicBezTo>
                  <a:cubicBezTo>
                    <a:pt x="2" y="44"/>
                    <a:pt x="2" y="42"/>
                    <a:pt x="1" y="4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113" name="Freeform 126"/>
            <p:cNvSpPr>
              <a:spLocks/>
            </p:cNvSpPr>
            <p:nvPr/>
          </p:nvSpPr>
          <p:spPr bwMode="auto">
            <a:xfrm>
              <a:off x="1576388" y="74613"/>
              <a:ext cx="284163" cy="461963"/>
            </a:xfrm>
            <a:custGeom>
              <a:avLst/>
              <a:gdLst>
                <a:gd name="T0" fmla="*/ 4 w 34"/>
                <a:gd name="T1" fmla="*/ 42 h 55"/>
                <a:gd name="T2" fmla="*/ 8 w 34"/>
                <a:gd name="T3" fmla="*/ 17 h 55"/>
                <a:gd name="T4" fmla="*/ 29 w 34"/>
                <a:gd name="T5" fmla="*/ 6 h 55"/>
                <a:gd name="T6" fmla="*/ 20 w 34"/>
                <a:gd name="T7" fmla="*/ 16 h 55"/>
                <a:gd name="T8" fmla="*/ 12 w 34"/>
                <a:gd name="T9" fmla="*/ 39 h 55"/>
                <a:gd name="T10" fmla="*/ 14 w 34"/>
                <a:gd name="T11" fmla="*/ 48 h 55"/>
                <a:gd name="T12" fmla="*/ 8 w 34"/>
                <a:gd name="T13" fmla="*/ 49 h 55"/>
                <a:gd name="T14" fmla="*/ 4 w 34"/>
                <a:gd name="T15" fmla="*/ 42 h 55"/>
                <a:gd name="T16" fmla="*/ 3 w 34"/>
                <a:gd name="T17" fmla="*/ 42 h 55"/>
                <a:gd name="T18" fmla="*/ 14 w 34"/>
                <a:gd name="T19" fmla="*/ 51 h 55"/>
                <a:gd name="T20" fmla="*/ 12 w 34"/>
                <a:gd name="T21" fmla="*/ 35 h 55"/>
                <a:gd name="T22" fmla="*/ 27 w 34"/>
                <a:gd name="T23" fmla="*/ 11 h 55"/>
                <a:gd name="T24" fmla="*/ 21 w 34"/>
                <a:gd name="T25" fmla="*/ 5 h 55"/>
                <a:gd name="T26" fmla="*/ 3 w 34"/>
                <a:gd name="T27" fmla="*/ 42 h 55"/>
                <a:gd name="T28" fmla="*/ 4 w 34"/>
                <a:gd name="T29" fmla="*/ 4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 h="55">
                  <a:moveTo>
                    <a:pt x="4" y="42"/>
                  </a:moveTo>
                  <a:cubicBezTo>
                    <a:pt x="3" y="33"/>
                    <a:pt x="4" y="25"/>
                    <a:pt x="8" y="17"/>
                  </a:cubicBezTo>
                  <a:cubicBezTo>
                    <a:pt x="10" y="12"/>
                    <a:pt x="22" y="0"/>
                    <a:pt x="29" y="6"/>
                  </a:cubicBezTo>
                  <a:cubicBezTo>
                    <a:pt x="32" y="8"/>
                    <a:pt x="21" y="15"/>
                    <a:pt x="20" y="16"/>
                  </a:cubicBezTo>
                  <a:cubicBezTo>
                    <a:pt x="13" y="22"/>
                    <a:pt x="11" y="30"/>
                    <a:pt x="12" y="39"/>
                  </a:cubicBezTo>
                  <a:cubicBezTo>
                    <a:pt x="12" y="42"/>
                    <a:pt x="13" y="45"/>
                    <a:pt x="14" y="48"/>
                  </a:cubicBezTo>
                  <a:cubicBezTo>
                    <a:pt x="14" y="52"/>
                    <a:pt x="9" y="50"/>
                    <a:pt x="8" y="49"/>
                  </a:cubicBezTo>
                  <a:cubicBezTo>
                    <a:pt x="6" y="47"/>
                    <a:pt x="5" y="44"/>
                    <a:pt x="4" y="42"/>
                  </a:cubicBezTo>
                  <a:cubicBezTo>
                    <a:pt x="4" y="42"/>
                    <a:pt x="3" y="42"/>
                    <a:pt x="3" y="42"/>
                  </a:cubicBezTo>
                  <a:cubicBezTo>
                    <a:pt x="4" y="46"/>
                    <a:pt x="9" y="55"/>
                    <a:pt x="14" y="51"/>
                  </a:cubicBezTo>
                  <a:cubicBezTo>
                    <a:pt x="17" y="49"/>
                    <a:pt x="13" y="37"/>
                    <a:pt x="12" y="35"/>
                  </a:cubicBezTo>
                  <a:cubicBezTo>
                    <a:pt x="11" y="24"/>
                    <a:pt x="20" y="18"/>
                    <a:pt x="27" y="11"/>
                  </a:cubicBezTo>
                  <a:cubicBezTo>
                    <a:pt x="34" y="5"/>
                    <a:pt x="27" y="2"/>
                    <a:pt x="21" y="5"/>
                  </a:cubicBezTo>
                  <a:cubicBezTo>
                    <a:pt x="6" y="11"/>
                    <a:pt x="0" y="27"/>
                    <a:pt x="3" y="42"/>
                  </a:cubicBezTo>
                  <a:cubicBezTo>
                    <a:pt x="3" y="42"/>
                    <a:pt x="4" y="42"/>
                    <a:pt x="4" y="4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grpSp>
          <p:nvGrpSpPr>
            <p:cNvPr id="2118" name="组合 2117"/>
            <p:cNvGrpSpPr/>
            <p:nvPr/>
          </p:nvGrpSpPr>
          <p:grpSpPr>
            <a:xfrm>
              <a:off x="1884363" y="50800"/>
              <a:ext cx="9677400" cy="1189038"/>
              <a:chOff x="1884363" y="50800"/>
              <a:chExt cx="9677400" cy="1189038"/>
            </a:xfrm>
          </p:grpSpPr>
          <p:sp>
            <p:nvSpPr>
              <p:cNvPr id="54" name="Freeform 75"/>
              <p:cNvSpPr>
                <a:spLocks/>
              </p:cNvSpPr>
              <p:nvPr/>
            </p:nvSpPr>
            <p:spPr bwMode="auto">
              <a:xfrm>
                <a:off x="2201863" y="971550"/>
                <a:ext cx="292100" cy="268288"/>
              </a:xfrm>
              <a:custGeom>
                <a:avLst/>
                <a:gdLst>
                  <a:gd name="T0" fmla="*/ 19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55" name="Freeform 76"/>
              <p:cNvSpPr>
                <a:spLocks/>
              </p:cNvSpPr>
              <p:nvPr/>
            </p:nvSpPr>
            <p:spPr bwMode="auto">
              <a:xfrm>
                <a:off x="2544763" y="971550"/>
                <a:ext cx="300038" cy="268288"/>
              </a:xfrm>
              <a:custGeom>
                <a:avLst/>
                <a:gdLst>
                  <a:gd name="T0" fmla="*/ 19 w 36"/>
                  <a:gd name="T1" fmla="*/ 32 h 32"/>
                  <a:gd name="T2" fmla="*/ 13 w 36"/>
                  <a:gd name="T3" fmla="*/ 6 h 32"/>
                  <a:gd name="T4" fmla="*/ 31 w 36"/>
                  <a:gd name="T5" fmla="*/ 15 h 32"/>
                  <a:gd name="T6" fmla="*/ 19 w 36"/>
                  <a:gd name="T7" fmla="*/ 32 h 32"/>
                  <a:gd name="T8" fmla="*/ 18 w 36"/>
                  <a:gd name="T9" fmla="*/ 32 h 32"/>
                  <a:gd name="T10" fmla="*/ 31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3" y="6"/>
                    </a:cubicBezTo>
                    <a:cubicBezTo>
                      <a:pt x="20" y="0"/>
                      <a:pt x="29" y="8"/>
                      <a:pt x="31" y="15"/>
                    </a:cubicBezTo>
                    <a:cubicBezTo>
                      <a:pt x="33" y="23"/>
                      <a:pt x="27" y="32"/>
                      <a:pt x="19" y="32"/>
                    </a:cubicBezTo>
                    <a:cubicBezTo>
                      <a:pt x="19" y="32"/>
                      <a:pt x="18" y="32"/>
                      <a:pt x="18" y="32"/>
                    </a:cubicBezTo>
                    <a:cubicBezTo>
                      <a:pt x="24" y="32"/>
                      <a:pt x="28" y="30"/>
                      <a:pt x="31" y="25"/>
                    </a:cubicBezTo>
                    <a:cubicBezTo>
                      <a:pt x="36" y="16"/>
                      <a:pt x="29" y="5"/>
                      <a:pt x="19" y="4"/>
                    </a:cubicBezTo>
                    <a:cubicBezTo>
                      <a:pt x="2" y="3"/>
                      <a:pt x="0" y="32"/>
                      <a:pt x="18" y="32"/>
                    </a:cubicBezTo>
                    <a:cubicBezTo>
                      <a:pt x="19"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56" name="Freeform 77"/>
              <p:cNvSpPr>
                <a:spLocks/>
              </p:cNvSpPr>
              <p:nvPr/>
            </p:nvSpPr>
            <p:spPr bwMode="auto">
              <a:xfrm>
                <a:off x="2894013" y="971550"/>
                <a:ext cx="300038" cy="268288"/>
              </a:xfrm>
              <a:custGeom>
                <a:avLst/>
                <a:gdLst>
                  <a:gd name="T0" fmla="*/ 19 w 36"/>
                  <a:gd name="T1" fmla="*/ 32 h 32"/>
                  <a:gd name="T2" fmla="*/ 12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2" y="6"/>
                    </a:cubicBezTo>
                    <a:cubicBezTo>
                      <a:pt x="20" y="0"/>
                      <a:pt x="29" y="8"/>
                      <a:pt x="31" y="15"/>
                    </a:cubicBezTo>
                    <a:cubicBezTo>
                      <a:pt x="33"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57" name="Freeform 78"/>
              <p:cNvSpPr>
                <a:spLocks/>
              </p:cNvSpPr>
              <p:nvPr/>
            </p:nvSpPr>
            <p:spPr bwMode="auto">
              <a:xfrm>
                <a:off x="3244850"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9"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58" name="Freeform 79"/>
              <p:cNvSpPr>
                <a:spLocks/>
              </p:cNvSpPr>
              <p:nvPr/>
            </p:nvSpPr>
            <p:spPr bwMode="auto">
              <a:xfrm>
                <a:off x="3595688"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59" name="Freeform 80"/>
              <p:cNvSpPr>
                <a:spLocks/>
              </p:cNvSpPr>
              <p:nvPr/>
            </p:nvSpPr>
            <p:spPr bwMode="auto">
              <a:xfrm>
                <a:off x="3944938"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8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9" y="32"/>
                    </a:cubicBezTo>
                    <a:cubicBezTo>
                      <a:pt x="18" y="32"/>
                      <a:pt x="18" y="32"/>
                      <a:pt x="18" y="32"/>
                    </a:cubicBezTo>
                    <a:cubicBezTo>
                      <a:pt x="23" y="32"/>
                      <a:pt x="27" y="30"/>
                      <a:pt x="30" y="25"/>
                    </a:cubicBezTo>
                    <a:cubicBezTo>
                      <a:pt x="35" y="16"/>
                      <a:pt x="28" y="5"/>
                      <a:pt x="18" y="4"/>
                    </a:cubicBezTo>
                    <a:cubicBezTo>
                      <a:pt x="1" y="3"/>
                      <a:pt x="0" y="32"/>
                      <a:pt x="18"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60" name="Freeform 81"/>
              <p:cNvSpPr>
                <a:spLocks/>
              </p:cNvSpPr>
              <p:nvPr/>
            </p:nvSpPr>
            <p:spPr bwMode="auto">
              <a:xfrm>
                <a:off x="4295775" y="971550"/>
                <a:ext cx="292100" cy="268288"/>
              </a:xfrm>
              <a:custGeom>
                <a:avLst/>
                <a:gdLst>
                  <a:gd name="T0" fmla="*/ 19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6"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61" name="Freeform 82"/>
              <p:cNvSpPr>
                <a:spLocks/>
              </p:cNvSpPr>
              <p:nvPr/>
            </p:nvSpPr>
            <p:spPr bwMode="auto">
              <a:xfrm>
                <a:off x="4638675" y="971550"/>
                <a:ext cx="300038" cy="268288"/>
              </a:xfrm>
              <a:custGeom>
                <a:avLst/>
                <a:gdLst>
                  <a:gd name="T0" fmla="*/ 19 w 36"/>
                  <a:gd name="T1" fmla="*/ 32 h 32"/>
                  <a:gd name="T2" fmla="*/ 13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3" y="6"/>
                    </a:cubicBezTo>
                    <a:cubicBezTo>
                      <a:pt x="20" y="0"/>
                      <a:pt x="29" y="8"/>
                      <a:pt x="31" y="15"/>
                    </a:cubicBezTo>
                    <a:cubicBezTo>
                      <a:pt x="33" y="23"/>
                      <a:pt x="27" y="32"/>
                      <a:pt x="19" y="32"/>
                    </a:cubicBezTo>
                    <a:cubicBezTo>
                      <a:pt x="19" y="32"/>
                      <a:pt x="18" y="32"/>
                      <a:pt x="18" y="32"/>
                    </a:cubicBezTo>
                    <a:cubicBezTo>
                      <a:pt x="24" y="32"/>
                      <a:pt x="28" y="30"/>
                      <a:pt x="30" y="25"/>
                    </a:cubicBezTo>
                    <a:cubicBezTo>
                      <a:pt x="36" y="16"/>
                      <a:pt x="29" y="5"/>
                      <a:pt x="19" y="4"/>
                    </a:cubicBezTo>
                    <a:cubicBezTo>
                      <a:pt x="2" y="3"/>
                      <a:pt x="0" y="32"/>
                      <a:pt x="18" y="32"/>
                    </a:cubicBezTo>
                    <a:cubicBezTo>
                      <a:pt x="19"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62" name="Freeform 83"/>
              <p:cNvSpPr>
                <a:spLocks/>
              </p:cNvSpPr>
              <p:nvPr/>
            </p:nvSpPr>
            <p:spPr bwMode="auto">
              <a:xfrm>
                <a:off x="4987925" y="971550"/>
                <a:ext cx="300038" cy="268288"/>
              </a:xfrm>
              <a:custGeom>
                <a:avLst/>
                <a:gdLst>
                  <a:gd name="T0" fmla="*/ 19 w 36"/>
                  <a:gd name="T1" fmla="*/ 32 h 32"/>
                  <a:gd name="T2" fmla="*/ 12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5" y="31"/>
                      <a:pt x="2" y="14"/>
                      <a:pt x="12" y="6"/>
                    </a:cubicBezTo>
                    <a:cubicBezTo>
                      <a:pt x="20" y="0"/>
                      <a:pt x="29" y="8"/>
                      <a:pt x="31" y="15"/>
                    </a:cubicBezTo>
                    <a:cubicBezTo>
                      <a:pt x="32"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63" name="Freeform 84"/>
              <p:cNvSpPr>
                <a:spLocks/>
              </p:cNvSpPr>
              <p:nvPr/>
            </p:nvSpPr>
            <p:spPr bwMode="auto">
              <a:xfrm>
                <a:off x="5338763"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48" name="Freeform 85"/>
              <p:cNvSpPr>
                <a:spLocks/>
              </p:cNvSpPr>
              <p:nvPr/>
            </p:nvSpPr>
            <p:spPr bwMode="auto">
              <a:xfrm>
                <a:off x="5689600"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1"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49" name="Freeform 86"/>
              <p:cNvSpPr>
                <a:spLocks/>
              </p:cNvSpPr>
              <p:nvPr/>
            </p:nvSpPr>
            <p:spPr bwMode="auto">
              <a:xfrm>
                <a:off x="6038850"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8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9" y="32"/>
                    </a:cubicBezTo>
                    <a:cubicBezTo>
                      <a:pt x="18" y="32"/>
                      <a:pt x="17" y="32"/>
                      <a:pt x="18" y="32"/>
                    </a:cubicBezTo>
                    <a:cubicBezTo>
                      <a:pt x="23" y="32"/>
                      <a:pt x="27" y="30"/>
                      <a:pt x="30" y="25"/>
                    </a:cubicBezTo>
                    <a:cubicBezTo>
                      <a:pt x="35" y="16"/>
                      <a:pt x="28" y="5"/>
                      <a:pt x="18" y="4"/>
                    </a:cubicBezTo>
                    <a:cubicBezTo>
                      <a:pt x="1" y="3"/>
                      <a:pt x="0" y="32"/>
                      <a:pt x="18"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50" name="Freeform 87"/>
              <p:cNvSpPr>
                <a:spLocks/>
              </p:cNvSpPr>
              <p:nvPr/>
            </p:nvSpPr>
            <p:spPr bwMode="auto">
              <a:xfrm>
                <a:off x="6389688" y="971550"/>
                <a:ext cx="292100" cy="268288"/>
              </a:xfrm>
              <a:custGeom>
                <a:avLst/>
                <a:gdLst>
                  <a:gd name="T0" fmla="*/ 18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8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8" y="32"/>
                    </a:moveTo>
                    <a:cubicBezTo>
                      <a:pt x="5" y="31"/>
                      <a:pt x="1" y="14"/>
                      <a:pt x="12" y="6"/>
                    </a:cubicBezTo>
                    <a:cubicBezTo>
                      <a:pt x="20" y="0"/>
                      <a:pt x="28" y="8"/>
                      <a:pt x="30" y="15"/>
                    </a:cubicBezTo>
                    <a:cubicBezTo>
                      <a:pt x="32" y="23"/>
                      <a:pt x="26"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8"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51" name="Freeform 88"/>
              <p:cNvSpPr>
                <a:spLocks/>
              </p:cNvSpPr>
              <p:nvPr/>
            </p:nvSpPr>
            <p:spPr bwMode="auto">
              <a:xfrm>
                <a:off x="6732588" y="971550"/>
                <a:ext cx="300038" cy="268288"/>
              </a:xfrm>
              <a:custGeom>
                <a:avLst/>
                <a:gdLst>
                  <a:gd name="T0" fmla="*/ 19 w 36"/>
                  <a:gd name="T1" fmla="*/ 32 h 32"/>
                  <a:gd name="T2" fmla="*/ 13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3" y="6"/>
                    </a:cubicBezTo>
                    <a:cubicBezTo>
                      <a:pt x="20" y="0"/>
                      <a:pt x="29" y="8"/>
                      <a:pt x="31" y="15"/>
                    </a:cubicBezTo>
                    <a:cubicBezTo>
                      <a:pt x="33"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9"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52" name="Freeform 89"/>
              <p:cNvSpPr>
                <a:spLocks/>
              </p:cNvSpPr>
              <p:nvPr/>
            </p:nvSpPr>
            <p:spPr bwMode="auto">
              <a:xfrm>
                <a:off x="7081838" y="971550"/>
                <a:ext cx="300038" cy="268288"/>
              </a:xfrm>
              <a:custGeom>
                <a:avLst/>
                <a:gdLst>
                  <a:gd name="T0" fmla="*/ 19 w 36"/>
                  <a:gd name="T1" fmla="*/ 32 h 32"/>
                  <a:gd name="T2" fmla="*/ 12 w 36"/>
                  <a:gd name="T3" fmla="*/ 6 h 32"/>
                  <a:gd name="T4" fmla="*/ 30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5" y="31"/>
                      <a:pt x="2" y="14"/>
                      <a:pt x="12" y="6"/>
                    </a:cubicBezTo>
                    <a:cubicBezTo>
                      <a:pt x="20" y="0"/>
                      <a:pt x="29" y="8"/>
                      <a:pt x="30" y="15"/>
                    </a:cubicBezTo>
                    <a:cubicBezTo>
                      <a:pt x="32" y="23"/>
                      <a:pt x="27" y="32"/>
                      <a:pt x="19" y="32"/>
                    </a:cubicBezTo>
                    <a:cubicBezTo>
                      <a:pt x="19" y="32"/>
                      <a:pt x="18" y="32"/>
                      <a:pt x="18" y="32"/>
                    </a:cubicBezTo>
                    <a:cubicBezTo>
                      <a:pt x="23" y="32"/>
                      <a:pt x="27"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53" name="Freeform 90"/>
              <p:cNvSpPr>
                <a:spLocks/>
              </p:cNvSpPr>
              <p:nvPr/>
            </p:nvSpPr>
            <p:spPr bwMode="auto">
              <a:xfrm>
                <a:off x="7432675"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54" name="Freeform 91"/>
              <p:cNvSpPr>
                <a:spLocks/>
              </p:cNvSpPr>
              <p:nvPr/>
            </p:nvSpPr>
            <p:spPr bwMode="auto">
              <a:xfrm>
                <a:off x="7783513"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8" y="32"/>
                      <a:pt x="18" y="32"/>
                      <a:pt x="18" y="32"/>
                    </a:cubicBezTo>
                    <a:cubicBezTo>
                      <a:pt x="23" y="32"/>
                      <a:pt x="27" y="30"/>
                      <a:pt x="30" y="25"/>
                    </a:cubicBezTo>
                    <a:cubicBezTo>
                      <a:pt x="35" y="16"/>
                      <a:pt x="28" y="5"/>
                      <a:pt x="19" y="4"/>
                    </a:cubicBezTo>
                    <a:cubicBezTo>
                      <a:pt x="1"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55" name="Freeform 92"/>
              <p:cNvSpPr>
                <a:spLocks/>
              </p:cNvSpPr>
              <p:nvPr/>
            </p:nvSpPr>
            <p:spPr bwMode="auto">
              <a:xfrm>
                <a:off x="8132763"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8 w 35"/>
                  <a:gd name="T13" fmla="*/ 4 h 32"/>
                  <a:gd name="T14" fmla="*/ 17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9" y="32"/>
                    </a:cubicBezTo>
                    <a:cubicBezTo>
                      <a:pt x="18" y="32"/>
                      <a:pt x="17" y="32"/>
                      <a:pt x="18" y="32"/>
                    </a:cubicBezTo>
                    <a:cubicBezTo>
                      <a:pt x="23" y="32"/>
                      <a:pt x="27" y="30"/>
                      <a:pt x="30" y="25"/>
                    </a:cubicBezTo>
                    <a:cubicBezTo>
                      <a:pt x="35" y="16"/>
                      <a:pt x="28" y="5"/>
                      <a:pt x="18" y="4"/>
                    </a:cubicBezTo>
                    <a:cubicBezTo>
                      <a:pt x="1" y="3"/>
                      <a:pt x="0" y="32"/>
                      <a:pt x="17"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56" name="Freeform 93"/>
              <p:cNvSpPr>
                <a:spLocks/>
              </p:cNvSpPr>
              <p:nvPr/>
            </p:nvSpPr>
            <p:spPr bwMode="auto">
              <a:xfrm>
                <a:off x="8483600" y="971550"/>
                <a:ext cx="292100" cy="268288"/>
              </a:xfrm>
              <a:custGeom>
                <a:avLst/>
                <a:gdLst>
                  <a:gd name="T0" fmla="*/ 18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8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8" y="32"/>
                    </a:moveTo>
                    <a:cubicBezTo>
                      <a:pt x="5" y="31"/>
                      <a:pt x="1" y="14"/>
                      <a:pt x="12" y="6"/>
                    </a:cubicBezTo>
                    <a:cubicBezTo>
                      <a:pt x="20" y="0"/>
                      <a:pt x="28" y="8"/>
                      <a:pt x="30" y="15"/>
                    </a:cubicBezTo>
                    <a:cubicBezTo>
                      <a:pt x="32" y="23"/>
                      <a:pt x="26"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8"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57" name="Freeform 94"/>
              <p:cNvSpPr>
                <a:spLocks/>
              </p:cNvSpPr>
              <p:nvPr/>
            </p:nvSpPr>
            <p:spPr bwMode="auto">
              <a:xfrm>
                <a:off x="8826500" y="971550"/>
                <a:ext cx="300038" cy="268288"/>
              </a:xfrm>
              <a:custGeom>
                <a:avLst/>
                <a:gdLst>
                  <a:gd name="T0" fmla="*/ 19 w 36"/>
                  <a:gd name="T1" fmla="*/ 32 h 32"/>
                  <a:gd name="T2" fmla="*/ 12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2" y="6"/>
                    </a:cubicBezTo>
                    <a:cubicBezTo>
                      <a:pt x="20" y="0"/>
                      <a:pt x="29" y="8"/>
                      <a:pt x="31" y="15"/>
                    </a:cubicBezTo>
                    <a:cubicBezTo>
                      <a:pt x="33"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58" name="Freeform 95"/>
              <p:cNvSpPr>
                <a:spLocks/>
              </p:cNvSpPr>
              <p:nvPr/>
            </p:nvSpPr>
            <p:spPr bwMode="auto">
              <a:xfrm>
                <a:off x="9175750"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9"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59" name="Freeform 96"/>
              <p:cNvSpPr>
                <a:spLocks/>
              </p:cNvSpPr>
              <p:nvPr/>
            </p:nvSpPr>
            <p:spPr bwMode="auto">
              <a:xfrm>
                <a:off x="9526588"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60" name="Freeform 97"/>
              <p:cNvSpPr>
                <a:spLocks/>
              </p:cNvSpPr>
              <p:nvPr/>
            </p:nvSpPr>
            <p:spPr bwMode="auto">
              <a:xfrm>
                <a:off x="9877425"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8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9" y="32"/>
                    </a:cubicBezTo>
                    <a:cubicBezTo>
                      <a:pt x="18" y="32"/>
                      <a:pt x="18" y="32"/>
                      <a:pt x="18" y="32"/>
                    </a:cubicBezTo>
                    <a:cubicBezTo>
                      <a:pt x="23" y="32"/>
                      <a:pt x="27" y="30"/>
                      <a:pt x="30" y="25"/>
                    </a:cubicBezTo>
                    <a:cubicBezTo>
                      <a:pt x="35" y="16"/>
                      <a:pt x="28" y="5"/>
                      <a:pt x="18" y="4"/>
                    </a:cubicBezTo>
                    <a:cubicBezTo>
                      <a:pt x="1" y="3"/>
                      <a:pt x="0" y="32"/>
                      <a:pt x="18"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61" name="Freeform 98"/>
              <p:cNvSpPr>
                <a:spLocks/>
              </p:cNvSpPr>
              <p:nvPr/>
            </p:nvSpPr>
            <p:spPr bwMode="auto">
              <a:xfrm>
                <a:off x="10226675" y="971550"/>
                <a:ext cx="292100" cy="268288"/>
              </a:xfrm>
              <a:custGeom>
                <a:avLst/>
                <a:gdLst>
                  <a:gd name="T0" fmla="*/ 19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62" name="Freeform 99"/>
              <p:cNvSpPr>
                <a:spLocks/>
              </p:cNvSpPr>
              <p:nvPr/>
            </p:nvSpPr>
            <p:spPr bwMode="auto">
              <a:xfrm>
                <a:off x="10569575" y="971550"/>
                <a:ext cx="300038" cy="268288"/>
              </a:xfrm>
              <a:custGeom>
                <a:avLst/>
                <a:gdLst>
                  <a:gd name="T0" fmla="*/ 19 w 36"/>
                  <a:gd name="T1" fmla="*/ 32 h 32"/>
                  <a:gd name="T2" fmla="*/ 13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3" y="6"/>
                    </a:cubicBezTo>
                    <a:cubicBezTo>
                      <a:pt x="20" y="0"/>
                      <a:pt x="29" y="8"/>
                      <a:pt x="31" y="15"/>
                    </a:cubicBezTo>
                    <a:cubicBezTo>
                      <a:pt x="33" y="23"/>
                      <a:pt x="27" y="32"/>
                      <a:pt x="19" y="32"/>
                    </a:cubicBezTo>
                    <a:cubicBezTo>
                      <a:pt x="19" y="32"/>
                      <a:pt x="18" y="32"/>
                      <a:pt x="18" y="32"/>
                    </a:cubicBezTo>
                    <a:cubicBezTo>
                      <a:pt x="24" y="32"/>
                      <a:pt x="28" y="30"/>
                      <a:pt x="30" y="25"/>
                    </a:cubicBezTo>
                    <a:cubicBezTo>
                      <a:pt x="36" y="16"/>
                      <a:pt x="29" y="5"/>
                      <a:pt x="19" y="4"/>
                    </a:cubicBezTo>
                    <a:cubicBezTo>
                      <a:pt x="2" y="3"/>
                      <a:pt x="0" y="32"/>
                      <a:pt x="18" y="32"/>
                    </a:cubicBezTo>
                    <a:cubicBezTo>
                      <a:pt x="19"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63" name="Freeform 100"/>
              <p:cNvSpPr>
                <a:spLocks/>
              </p:cNvSpPr>
              <p:nvPr/>
            </p:nvSpPr>
            <p:spPr bwMode="auto">
              <a:xfrm>
                <a:off x="10920413" y="971550"/>
                <a:ext cx="300038" cy="268288"/>
              </a:xfrm>
              <a:custGeom>
                <a:avLst/>
                <a:gdLst>
                  <a:gd name="T0" fmla="*/ 19 w 36"/>
                  <a:gd name="T1" fmla="*/ 32 h 32"/>
                  <a:gd name="T2" fmla="*/ 12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5" y="31"/>
                      <a:pt x="2" y="14"/>
                      <a:pt x="12" y="6"/>
                    </a:cubicBezTo>
                    <a:cubicBezTo>
                      <a:pt x="20" y="0"/>
                      <a:pt x="29" y="8"/>
                      <a:pt x="31" y="15"/>
                    </a:cubicBezTo>
                    <a:cubicBezTo>
                      <a:pt x="33"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64" name="Freeform 101"/>
              <p:cNvSpPr>
                <a:spLocks/>
              </p:cNvSpPr>
              <p:nvPr/>
            </p:nvSpPr>
            <p:spPr bwMode="auto">
              <a:xfrm>
                <a:off x="11269663"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114" name="Oval 127"/>
              <p:cNvSpPr>
                <a:spLocks noChangeArrowheads="1"/>
              </p:cNvSpPr>
              <p:nvPr/>
            </p:nvSpPr>
            <p:spPr bwMode="auto">
              <a:xfrm>
                <a:off x="1893888" y="66675"/>
                <a:ext cx="82550" cy="841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115" name="Oval 128"/>
              <p:cNvSpPr>
                <a:spLocks noChangeArrowheads="1"/>
              </p:cNvSpPr>
              <p:nvPr/>
            </p:nvSpPr>
            <p:spPr bwMode="auto">
              <a:xfrm>
                <a:off x="1909763" y="84138"/>
                <a:ext cx="74613" cy="841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116" name="Freeform 129"/>
              <p:cNvSpPr>
                <a:spLocks/>
              </p:cNvSpPr>
              <p:nvPr/>
            </p:nvSpPr>
            <p:spPr bwMode="auto">
              <a:xfrm>
                <a:off x="1884363" y="50800"/>
                <a:ext cx="92075" cy="117475"/>
              </a:xfrm>
              <a:custGeom>
                <a:avLst/>
                <a:gdLst>
                  <a:gd name="T0" fmla="*/ 10 w 11"/>
                  <a:gd name="T1" fmla="*/ 7 h 14"/>
                  <a:gd name="T2" fmla="*/ 5 w 11"/>
                  <a:gd name="T3" fmla="*/ 11 h 14"/>
                  <a:gd name="T4" fmla="*/ 2 w 11"/>
                  <a:gd name="T5" fmla="*/ 7 h 14"/>
                  <a:gd name="T6" fmla="*/ 6 w 11"/>
                  <a:gd name="T7" fmla="*/ 2 h 14"/>
                  <a:gd name="T8" fmla="*/ 10 w 11"/>
                  <a:gd name="T9" fmla="*/ 7 h 14"/>
                  <a:gd name="T10" fmla="*/ 11 w 11"/>
                  <a:gd name="T11" fmla="*/ 7 h 14"/>
                  <a:gd name="T12" fmla="*/ 1 w 11"/>
                  <a:gd name="T13" fmla="*/ 7 h 14"/>
                  <a:gd name="T14" fmla="*/ 11 w 11"/>
                  <a:gd name="T15" fmla="*/ 7 h 14"/>
                  <a:gd name="T16" fmla="*/ 10 w 11"/>
                  <a:gd name="T17" fmla="*/ 7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4">
                    <a:moveTo>
                      <a:pt x="10" y="7"/>
                    </a:moveTo>
                    <a:cubicBezTo>
                      <a:pt x="10" y="9"/>
                      <a:pt x="8" y="12"/>
                      <a:pt x="5" y="11"/>
                    </a:cubicBezTo>
                    <a:cubicBezTo>
                      <a:pt x="3" y="11"/>
                      <a:pt x="2" y="9"/>
                      <a:pt x="2" y="7"/>
                    </a:cubicBezTo>
                    <a:cubicBezTo>
                      <a:pt x="2" y="4"/>
                      <a:pt x="4" y="2"/>
                      <a:pt x="6" y="2"/>
                    </a:cubicBezTo>
                    <a:cubicBezTo>
                      <a:pt x="9" y="3"/>
                      <a:pt x="10" y="5"/>
                      <a:pt x="10" y="7"/>
                    </a:cubicBezTo>
                    <a:cubicBezTo>
                      <a:pt x="10" y="7"/>
                      <a:pt x="11" y="7"/>
                      <a:pt x="11" y="7"/>
                    </a:cubicBezTo>
                    <a:cubicBezTo>
                      <a:pt x="11" y="0"/>
                      <a:pt x="1" y="1"/>
                      <a:pt x="1" y="7"/>
                    </a:cubicBezTo>
                    <a:cubicBezTo>
                      <a:pt x="0" y="14"/>
                      <a:pt x="11" y="13"/>
                      <a:pt x="11" y="7"/>
                    </a:cubicBezTo>
                    <a:cubicBezTo>
                      <a:pt x="11" y="7"/>
                      <a:pt x="10" y="7"/>
                      <a:pt x="10" y="7"/>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grpSp>
        <p:pic>
          <p:nvPicPr>
            <p:cNvPr id="2122" name="图片 2121"/>
            <p:cNvPicPr>
              <a:picLocks noChangeAspect="1"/>
            </p:cNvPicPr>
            <p:nvPr/>
          </p:nvPicPr>
          <p:blipFill rotWithShape="1">
            <a:blip r:embed="rId6"/>
            <a:srcRect t="16435"/>
            <a:stretch/>
          </p:blipFill>
          <p:spPr>
            <a:xfrm>
              <a:off x="1734093" y="3705726"/>
              <a:ext cx="10101948" cy="2562565"/>
            </a:xfrm>
            <a:prstGeom prst="rect">
              <a:avLst/>
            </a:prstGeom>
          </p:spPr>
        </p:pic>
      </p:grpSp>
      <p:pic>
        <p:nvPicPr>
          <p:cNvPr id="2125" name="图片 21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26588" y="2155051"/>
            <a:ext cx="3106737" cy="2071158"/>
          </a:xfrm>
          <a:prstGeom prst="rect">
            <a:avLst/>
          </a:prstGeom>
        </p:spPr>
      </p:pic>
      <p:sp>
        <p:nvSpPr>
          <p:cNvPr id="65" name="任意多边形 64"/>
          <p:cNvSpPr/>
          <p:nvPr/>
        </p:nvSpPr>
        <p:spPr>
          <a:xfrm>
            <a:off x="4315275" y="191549"/>
            <a:ext cx="343476" cy="578494"/>
          </a:xfrm>
          <a:custGeom>
            <a:avLst/>
            <a:gdLst>
              <a:gd name="connsiteX0" fmla="*/ 257175 w 647700"/>
              <a:gd name="connsiteY0" fmla="*/ 1181158 h 1209733"/>
              <a:gd name="connsiteX1" fmla="*/ 219075 w 647700"/>
              <a:gd name="connsiteY1" fmla="*/ 800158 h 1209733"/>
              <a:gd name="connsiteX2" fmla="*/ 0 w 647700"/>
              <a:gd name="connsiteY2" fmla="*/ 590608 h 1209733"/>
              <a:gd name="connsiteX3" fmla="*/ 266700 w 647700"/>
              <a:gd name="connsiteY3" fmla="*/ 504883 h 1209733"/>
              <a:gd name="connsiteX4" fmla="*/ 361950 w 647700"/>
              <a:gd name="connsiteY4" fmla="*/ 58 h 1209733"/>
              <a:gd name="connsiteX5" fmla="*/ 438150 w 647700"/>
              <a:gd name="connsiteY5" fmla="*/ 581083 h 1209733"/>
              <a:gd name="connsiteX6" fmla="*/ 647700 w 647700"/>
              <a:gd name="connsiteY6" fmla="*/ 657283 h 1209733"/>
              <a:gd name="connsiteX7" fmla="*/ 390525 w 647700"/>
              <a:gd name="connsiteY7" fmla="*/ 771583 h 1209733"/>
              <a:gd name="connsiteX8" fmla="*/ 314325 w 647700"/>
              <a:gd name="connsiteY8" fmla="*/ 1209733 h 1209733"/>
              <a:gd name="connsiteX0" fmla="*/ 257175 w 647700"/>
              <a:gd name="connsiteY0" fmla="*/ 1181158 h 1209733"/>
              <a:gd name="connsiteX1" fmla="*/ 219075 w 647700"/>
              <a:gd name="connsiteY1" fmla="*/ 800158 h 1209733"/>
              <a:gd name="connsiteX2" fmla="*/ 0 w 647700"/>
              <a:gd name="connsiteY2" fmla="*/ 590608 h 1209733"/>
              <a:gd name="connsiteX3" fmla="*/ 266700 w 647700"/>
              <a:gd name="connsiteY3" fmla="*/ 504883 h 1209733"/>
              <a:gd name="connsiteX4" fmla="*/ 361950 w 647700"/>
              <a:gd name="connsiteY4" fmla="*/ 58 h 1209733"/>
              <a:gd name="connsiteX5" fmla="*/ 438150 w 647700"/>
              <a:gd name="connsiteY5" fmla="*/ 581083 h 1209733"/>
              <a:gd name="connsiteX6" fmla="*/ 647700 w 647700"/>
              <a:gd name="connsiteY6" fmla="*/ 657283 h 1209733"/>
              <a:gd name="connsiteX7" fmla="*/ 390525 w 647700"/>
              <a:gd name="connsiteY7" fmla="*/ 771583 h 1209733"/>
              <a:gd name="connsiteX8" fmla="*/ 314325 w 647700"/>
              <a:gd name="connsiteY8" fmla="*/ 1209733 h 1209733"/>
              <a:gd name="connsiteX0" fmla="*/ 257175 w 647700"/>
              <a:gd name="connsiteY0" fmla="*/ 1181158 h 1209733"/>
              <a:gd name="connsiteX1" fmla="*/ 219075 w 647700"/>
              <a:gd name="connsiteY1" fmla="*/ 800158 h 1209733"/>
              <a:gd name="connsiteX2" fmla="*/ 0 w 647700"/>
              <a:gd name="connsiteY2" fmla="*/ 590608 h 1209733"/>
              <a:gd name="connsiteX3" fmla="*/ 266700 w 647700"/>
              <a:gd name="connsiteY3" fmla="*/ 504883 h 1209733"/>
              <a:gd name="connsiteX4" fmla="*/ 361950 w 647700"/>
              <a:gd name="connsiteY4" fmla="*/ 58 h 1209733"/>
              <a:gd name="connsiteX5" fmla="*/ 438150 w 647700"/>
              <a:gd name="connsiteY5" fmla="*/ 581083 h 1209733"/>
              <a:gd name="connsiteX6" fmla="*/ 647700 w 647700"/>
              <a:gd name="connsiteY6" fmla="*/ 657283 h 1209733"/>
              <a:gd name="connsiteX7" fmla="*/ 390525 w 647700"/>
              <a:gd name="connsiteY7" fmla="*/ 771583 h 1209733"/>
              <a:gd name="connsiteX8" fmla="*/ 314325 w 647700"/>
              <a:gd name="connsiteY8" fmla="*/ 1209733 h 1209733"/>
              <a:gd name="connsiteX0" fmla="*/ 161925 w 552450"/>
              <a:gd name="connsiteY0" fmla="*/ 1181173 h 1209748"/>
              <a:gd name="connsiteX1" fmla="*/ 123825 w 552450"/>
              <a:gd name="connsiteY1" fmla="*/ 800173 h 1209748"/>
              <a:gd name="connsiteX2" fmla="*/ 0 w 552450"/>
              <a:gd name="connsiteY2" fmla="*/ 638248 h 1209748"/>
              <a:gd name="connsiteX3" fmla="*/ 171450 w 552450"/>
              <a:gd name="connsiteY3" fmla="*/ 504898 h 1209748"/>
              <a:gd name="connsiteX4" fmla="*/ 266700 w 552450"/>
              <a:gd name="connsiteY4" fmla="*/ 73 h 1209748"/>
              <a:gd name="connsiteX5" fmla="*/ 342900 w 552450"/>
              <a:gd name="connsiteY5" fmla="*/ 581098 h 1209748"/>
              <a:gd name="connsiteX6" fmla="*/ 552450 w 552450"/>
              <a:gd name="connsiteY6" fmla="*/ 657298 h 1209748"/>
              <a:gd name="connsiteX7" fmla="*/ 295275 w 552450"/>
              <a:gd name="connsiteY7" fmla="*/ 771598 h 1209748"/>
              <a:gd name="connsiteX8" fmla="*/ 219075 w 552450"/>
              <a:gd name="connsiteY8" fmla="*/ 1209748 h 1209748"/>
              <a:gd name="connsiteX0" fmla="*/ 238125 w 628650"/>
              <a:gd name="connsiteY0" fmla="*/ 1181172 h 1209747"/>
              <a:gd name="connsiteX1" fmla="*/ 200025 w 628650"/>
              <a:gd name="connsiteY1" fmla="*/ 800172 h 1209747"/>
              <a:gd name="connsiteX2" fmla="*/ 0 w 628650"/>
              <a:gd name="connsiteY2" fmla="*/ 562047 h 1209747"/>
              <a:gd name="connsiteX3" fmla="*/ 247650 w 628650"/>
              <a:gd name="connsiteY3" fmla="*/ 504897 h 1209747"/>
              <a:gd name="connsiteX4" fmla="*/ 342900 w 628650"/>
              <a:gd name="connsiteY4" fmla="*/ 72 h 1209747"/>
              <a:gd name="connsiteX5" fmla="*/ 419100 w 628650"/>
              <a:gd name="connsiteY5" fmla="*/ 581097 h 1209747"/>
              <a:gd name="connsiteX6" fmla="*/ 628650 w 628650"/>
              <a:gd name="connsiteY6" fmla="*/ 657297 h 1209747"/>
              <a:gd name="connsiteX7" fmla="*/ 371475 w 628650"/>
              <a:gd name="connsiteY7" fmla="*/ 771597 h 1209747"/>
              <a:gd name="connsiteX8" fmla="*/ 295275 w 628650"/>
              <a:gd name="connsiteY8" fmla="*/ 1209747 h 1209747"/>
              <a:gd name="connsiteX0" fmla="*/ 238125 w 628650"/>
              <a:gd name="connsiteY0" fmla="*/ 1181172 h 1209747"/>
              <a:gd name="connsiteX1" fmla="*/ 200025 w 628650"/>
              <a:gd name="connsiteY1" fmla="*/ 800172 h 1209747"/>
              <a:gd name="connsiteX2" fmla="*/ 0 w 628650"/>
              <a:gd name="connsiteY2" fmla="*/ 562047 h 1209747"/>
              <a:gd name="connsiteX3" fmla="*/ 247650 w 628650"/>
              <a:gd name="connsiteY3" fmla="*/ 504897 h 1209747"/>
              <a:gd name="connsiteX4" fmla="*/ 342900 w 628650"/>
              <a:gd name="connsiteY4" fmla="*/ 72 h 1209747"/>
              <a:gd name="connsiteX5" fmla="*/ 419100 w 628650"/>
              <a:gd name="connsiteY5" fmla="*/ 581097 h 1209747"/>
              <a:gd name="connsiteX6" fmla="*/ 628650 w 628650"/>
              <a:gd name="connsiteY6" fmla="*/ 657297 h 1209747"/>
              <a:gd name="connsiteX7" fmla="*/ 371475 w 628650"/>
              <a:gd name="connsiteY7" fmla="*/ 771597 h 1209747"/>
              <a:gd name="connsiteX8" fmla="*/ 295275 w 628650"/>
              <a:gd name="connsiteY8" fmla="*/ 1209747 h 1209747"/>
              <a:gd name="connsiteX0" fmla="*/ 228132 w 618657"/>
              <a:gd name="connsiteY0" fmla="*/ 1181172 h 1209747"/>
              <a:gd name="connsiteX1" fmla="*/ 190032 w 618657"/>
              <a:gd name="connsiteY1" fmla="*/ 800172 h 1209747"/>
              <a:gd name="connsiteX2" fmla="*/ 0 w 618657"/>
              <a:gd name="connsiteY2" fmla="*/ 589529 h 1209747"/>
              <a:gd name="connsiteX3" fmla="*/ 237657 w 618657"/>
              <a:gd name="connsiteY3" fmla="*/ 504897 h 1209747"/>
              <a:gd name="connsiteX4" fmla="*/ 332907 w 618657"/>
              <a:gd name="connsiteY4" fmla="*/ 72 h 1209747"/>
              <a:gd name="connsiteX5" fmla="*/ 409107 w 618657"/>
              <a:gd name="connsiteY5" fmla="*/ 581097 h 1209747"/>
              <a:gd name="connsiteX6" fmla="*/ 618657 w 618657"/>
              <a:gd name="connsiteY6" fmla="*/ 657297 h 1209747"/>
              <a:gd name="connsiteX7" fmla="*/ 361482 w 618657"/>
              <a:gd name="connsiteY7" fmla="*/ 771597 h 1209747"/>
              <a:gd name="connsiteX8" fmla="*/ 285282 w 618657"/>
              <a:gd name="connsiteY8" fmla="*/ 1209747 h 1209747"/>
              <a:gd name="connsiteX0" fmla="*/ 228132 w 618657"/>
              <a:gd name="connsiteY0" fmla="*/ 1181172 h 1209747"/>
              <a:gd name="connsiteX1" fmla="*/ 190032 w 618657"/>
              <a:gd name="connsiteY1" fmla="*/ 800172 h 1209747"/>
              <a:gd name="connsiteX2" fmla="*/ 0 w 618657"/>
              <a:gd name="connsiteY2" fmla="*/ 589529 h 1209747"/>
              <a:gd name="connsiteX3" fmla="*/ 237657 w 618657"/>
              <a:gd name="connsiteY3" fmla="*/ 504897 h 1209747"/>
              <a:gd name="connsiteX4" fmla="*/ 332907 w 618657"/>
              <a:gd name="connsiteY4" fmla="*/ 72 h 1209747"/>
              <a:gd name="connsiteX5" fmla="*/ 409107 w 618657"/>
              <a:gd name="connsiteY5" fmla="*/ 581097 h 1209747"/>
              <a:gd name="connsiteX6" fmla="*/ 618657 w 618657"/>
              <a:gd name="connsiteY6" fmla="*/ 657297 h 1209747"/>
              <a:gd name="connsiteX7" fmla="*/ 361482 w 618657"/>
              <a:gd name="connsiteY7" fmla="*/ 771597 h 1209747"/>
              <a:gd name="connsiteX8" fmla="*/ 285282 w 618657"/>
              <a:gd name="connsiteY8" fmla="*/ 1209747 h 1209747"/>
              <a:gd name="connsiteX0" fmla="*/ 228132 w 618657"/>
              <a:gd name="connsiteY0" fmla="*/ 1181172 h 1209747"/>
              <a:gd name="connsiteX1" fmla="*/ 190032 w 618657"/>
              <a:gd name="connsiteY1" fmla="*/ 800172 h 1209747"/>
              <a:gd name="connsiteX2" fmla="*/ 0 w 618657"/>
              <a:gd name="connsiteY2" fmla="*/ 589529 h 1209747"/>
              <a:gd name="connsiteX3" fmla="*/ 237657 w 618657"/>
              <a:gd name="connsiteY3" fmla="*/ 504897 h 1209747"/>
              <a:gd name="connsiteX4" fmla="*/ 332907 w 618657"/>
              <a:gd name="connsiteY4" fmla="*/ 72 h 1209747"/>
              <a:gd name="connsiteX5" fmla="*/ 409107 w 618657"/>
              <a:gd name="connsiteY5" fmla="*/ 581097 h 1209747"/>
              <a:gd name="connsiteX6" fmla="*/ 618657 w 618657"/>
              <a:gd name="connsiteY6" fmla="*/ 657297 h 1209747"/>
              <a:gd name="connsiteX7" fmla="*/ 361482 w 618657"/>
              <a:gd name="connsiteY7" fmla="*/ 771597 h 1209747"/>
              <a:gd name="connsiteX8" fmla="*/ 285282 w 618657"/>
              <a:gd name="connsiteY8" fmla="*/ 1209747 h 1209747"/>
              <a:gd name="connsiteX9" fmla="*/ 228132 w 618657"/>
              <a:gd name="connsiteY9" fmla="*/ 1181172 h 1209747"/>
              <a:gd name="connsiteX0" fmla="*/ 285282 w 618657"/>
              <a:gd name="connsiteY0" fmla="*/ 1209747 h 1209747"/>
              <a:gd name="connsiteX1" fmla="*/ 190032 w 618657"/>
              <a:gd name="connsiteY1" fmla="*/ 800172 h 1209747"/>
              <a:gd name="connsiteX2" fmla="*/ 0 w 618657"/>
              <a:gd name="connsiteY2" fmla="*/ 589529 h 1209747"/>
              <a:gd name="connsiteX3" fmla="*/ 237657 w 618657"/>
              <a:gd name="connsiteY3" fmla="*/ 504897 h 1209747"/>
              <a:gd name="connsiteX4" fmla="*/ 332907 w 618657"/>
              <a:gd name="connsiteY4" fmla="*/ 72 h 1209747"/>
              <a:gd name="connsiteX5" fmla="*/ 409107 w 618657"/>
              <a:gd name="connsiteY5" fmla="*/ 581097 h 1209747"/>
              <a:gd name="connsiteX6" fmla="*/ 618657 w 618657"/>
              <a:gd name="connsiteY6" fmla="*/ 657297 h 1209747"/>
              <a:gd name="connsiteX7" fmla="*/ 361482 w 618657"/>
              <a:gd name="connsiteY7" fmla="*/ 771597 h 1209747"/>
              <a:gd name="connsiteX8" fmla="*/ 285282 w 618657"/>
              <a:gd name="connsiteY8" fmla="*/ 1209747 h 1209747"/>
              <a:gd name="connsiteX0" fmla="*/ 270292 w 618657"/>
              <a:gd name="connsiteY0" fmla="*/ 1249721 h 1249721"/>
              <a:gd name="connsiteX1" fmla="*/ 190032 w 618657"/>
              <a:gd name="connsiteY1" fmla="*/ 800172 h 1249721"/>
              <a:gd name="connsiteX2" fmla="*/ 0 w 618657"/>
              <a:gd name="connsiteY2" fmla="*/ 589529 h 1249721"/>
              <a:gd name="connsiteX3" fmla="*/ 237657 w 618657"/>
              <a:gd name="connsiteY3" fmla="*/ 504897 h 1249721"/>
              <a:gd name="connsiteX4" fmla="*/ 332907 w 618657"/>
              <a:gd name="connsiteY4" fmla="*/ 72 h 1249721"/>
              <a:gd name="connsiteX5" fmla="*/ 409107 w 618657"/>
              <a:gd name="connsiteY5" fmla="*/ 581097 h 1249721"/>
              <a:gd name="connsiteX6" fmla="*/ 618657 w 618657"/>
              <a:gd name="connsiteY6" fmla="*/ 657297 h 1249721"/>
              <a:gd name="connsiteX7" fmla="*/ 361482 w 618657"/>
              <a:gd name="connsiteY7" fmla="*/ 771597 h 1249721"/>
              <a:gd name="connsiteX8" fmla="*/ 270292 w 618657"/>
              <a:gd name="connsiteY8" fmla="*/ 1249721 h 1249721"/>
              <a:gd name="connsiteX0" fmla="*/ 270292 w 618657"/>
              <a:gd name="connsiteY0" fmla="*/ 1249721 h 1249721"/>
              <a:gd name="connsiteX1" fmla="*/ 190032 w 618657"/>
              <a:gd name="connsiteY1" fmla="*/ 775188 h 1249721"/>
              <a:gd name="connsiteX2" fmla="*/ 0 w 618657"/>
              <a:gd name="connsiteY2" fmla="*/ 589529 h 1249721"/>
              <a:gd name="connsiteX3" fmla="*/ 237657 w 618657"/>
              <a:gd name="connsiteY3" fmla="*/ 504897 h 1249721"/>
              <a:gd name="connsiteX4" fmla="*/ 332907 w 618657"/>
              <a:gd name="connsiteY4" fmla="*/ 72 h 1249721"/>
              <a:gd name="connsiteX5" fmla="*/ 409107 w 618657"/>
              <a:gd name="connsiteY5" fmla="*/ 581097 h 1249721"/>
              <a:gd name="connsiteX6" fmla="*/ 618657 w 618657"/>
              <a:gd name="connsiteY6" fmla="*/ 657297 h 1249721"/>
              <a:gd name="connsiteX7" fmla="*/ 361482 w 618657"/>
              <a:gd name="connsiteY7" fmla="*/ 771597 h 1249721"/>
              <a:gd name="connsiteX8" fmla="*/ 270292 w 618657"/>
              <a:gd name="connsiteY8" fmla="*/ 1249721 h 1249721"/>
              <a:gd name="connsiteX0" fmla="*/ 270292 w 618657"/>
              <a:gd name="connsiteY0" fmla="*/ 1249721 h 1249721"/>
              <a:gd name="connsiteX1" fmla="*/ 190032 w 618657"/>
              <a:gd name="connsiteY1" fmla="*/ 775188 h 1249721"/>
              <a:gd name="connsiteX2" fmla="*/ 0 w 618657"/>
              <a:gd name="connsiteY2" fmla="*/ 589529 h 1249721"/>
              <a:gd name="connsiteX3" fmla="*/ 237657 w 618657"/>
              <a:gd name="connsiteY3" fmla="*/ 504897 h 1249721"/>
              <a:gd name="connsiteX4" fmla="*/ 332907 w 618657"/>
              <a:gd name="connsiteY4" fmla="*/ 72 h 1249721"/>
              <a:gd name="connsiteX5" fmla="*/ 409107 w 618657"/>
              <a:gd name="connsiteY5" fmla="*/ 581097 h 1249721"/>
              <a:gd name="connsiteX6" fmla="*/ 618657 w 618657"/>
              <a:gd name="connsiteY6" fmla="*/ 657297 h 1249721"/>
              <a:gd name="connsiteX7" fmla="*/ 361482 w 618657"/>
              <a:gd name="connsiteY7" fmla="*/ 771597 h 1249721"/>
              <a:gd name="connsiteX8" fmla="*/ 270292 w 618657"/>
              <a:gd name="connsiteY8" fmla="*/ 1249721 h 1249721"/>
              <a:gd name="connsiteX0" fmla="*/ 297774 w 618657"/>
              <a:gd name="connsiteY0" fmla="*/ 1257216 h 1257216"/>
              <a:gd name="connsiteX1" fmla="*/ 190032 w 618657"/>
              <a:gd name="connsiteY1" fmla="*/ 775188 h 1257216"/>
              <a:gd name="connsiteX2" fmla="*/ 0 w 618657"/>
              <a:gd name="connsiteY2" fmla="*/ 589529 h 1257216"/>
              <a:gd name="connsiteX3" fmla="*/ 237657 w 618657"/>
              <a:gd name="connsiteY3" fmla="*/ 504897 h 1257216"/>
              <a:gd name="connsiteX4" fmla="*/ 332907 w 618657"/>
              <a:gd name="connsiteY4" fmla="*/ 72 h 1257216"/>
              <a:gd name="connsiteX5" fmla="*/ 409107 w 618657"/>
              <a:gd name="connsiteY5" fmla="*/ 581097 h 1257216"/>
              <a:gd name="connsiteX6" fmla="*/ 618657 w 618657"/>
              <a:gd name="connsiteY6" fmla="*/ 657297 h 1257216"/>
              <a:gd name="connsiteX7" fmla="*/ 361482 w 618657"/>
              <a:gd name="connsiteY7" fmla="*/ 771597 h 1257216"/>
              <a:gd name="connsiteX8" fmla="*/ 297774 w 618657"/>
              <a:gd name="connsiteY8" fmla="*/ 1257216 h 1257216"/>
              <a:gd name="connsiteX0" fmla="*/ 297774 w 618657"/>
              <a:gd name="connsiteY0" fmla="*/ 1257216 h 1257216"/>
              <a:gd name="connsiteX1" fmla="*/ 190032 w 618657"/>
              <a:gd name="connsiteY1" fmla="*/ 775188 h 1257216"/>
              <a:gd name="connsiteX2" fmla="*/ 0 w 618657"/>
              <a:gd name="connsiteY2" fmla="*/ 589529 h 1257216"/>
              <a:gd name="connsiteX3" fmla="*/ 237657 w 618657"/>
              <a:gd name="connsiteY3" fmla="*/ 504897 h 1257216"/>
              <a:gd name="connsiteX4" fmla="*/ 332907 w 618657"/>
              <a:gd name="connsiteY4" fmla="*/ 72 h 1257216"/>
              <a:gd name="connsiteX5" fmla="*/ 409107 w 618657"/>
              <a:gd name="connsiteY5" fmla="*/ 581097 h 1257216"/>
              <a:gd name="connsiteX6" fmla="*/ 618657 w 618657"/>
              <a:gd name="connsiteY6" fmla="*/ 657297 h 1257216"/>
              <a:gd name="connsiteX7" fmla="*/ 388964 w 618657"/>
              <a:gd name="connsiteY7" fmla="*/ 776593 h 1257216"/>
              <a:gd name="connsiteX8" fmla="*/ 297774 w 618657"/>
              <a:gd name="connsiteY8" fmla="*/ 1257216 h 1257216"/>
              <a:gd name="connsiteX0" fmla="*/ 297774 w 618657"/>
              <a:gd name="connsiteY0" fmla="*/ 1257216 h 1257216"/>
              <a:gd name="connsiteX1" fmla="*/ 190032 w 618657"/>
              <a:gd name="connsiteY1" fmla="*/ 775188 h 1257216"/>
              <a:gd name="connsiteX2" fmla="*/ 0 w 618657"/>
              <a:gd name="connsiteY2" fmla="*/ 589529 h 1257216"/>
              <a:gd name="connsiteX3" fmla="*/ 237657 w 618657"/>
              <a:gd name="connsiteY3" fmla="*/ 504897 h 1257216"/>
              <a:gd name="connsiteX4" fmla="*/ 332907 w 618657"/>
              <a:gd name="connsiteY4" fmla="*/ 72 h 1257216"/>
              <a:gd name="connsiteX5" fmla="*/ 409107 w 618657"/>
              <a:gd name="connsiteY5" fmla="*/ 581097 h 1257216"/>
              <a:gd name="connsiteX6" fmla="*/ 618657 w 618657"/>
              <a:gd name="connsiteY6" fmla="*/ 657297 h 1257216"/>
              <a:gd name="connsiteX7" fmla="*/ 388964 w 618657"/>
              <a:gd name="connsiteY7" fmla="*/ 776593 h 1257216"/>
              <a:gd name="connsiteX8" fmla="*/ 297774 w 618657"/>
              <a:gd name="connsiteY8" fmla="*/ 1257216 h 1257216"/>
              <a:gd name="connsiteX0" fmla="*/ 297774 w 618657"/>
              <a:gd name="connsiteY0" fmla="*/ 1257216 h 1257216"/>
              <a:gd name="connsiteX1" fmla="*/ 190032 w 618657"/>
              <a:gd name="connsiteY1" fmla="*/ 775188 h 1257216"/>
              <a:gd name="connsiteX2" fmla="*/ 0 w 618657"/>
              <a:gd name="connsiteY2" fmla="*/ 589529 h 1257216"/>
              <a:gd name="connsiteX3" fmla="*/ 237657 w 618657"/>
              <a:gd name="connsiteY3" fmla="*/ 504897 h 1257216"/>
              <a:gd name="connsiteX4" fmla="*/ 332907 w 618657"/>
              <a:gd name="connsiteY4" fmla="*/ 72 h 1257216"/>
              <a:gd name="connsiteX5" fmla="*/ 409107 w 618657"/>
              <a:gd name="connsiteY5" fmla="*/ 581097 h 1257216"/>
              <a:gd name="connsiteX6" fmla="*/ 618657 w 618657"/>
              <a:gd name="connsiteY6" fmla="*/ 657297 h 1257216"/>
              <a:gd name="connsiteX7" fmla="*/ 388964 w 618657"/>
              <a:gd name="connsiteY7" fmla="*/ 776593 h 1257216"/>
              <a:gd name="connsiteX8" fmla="*/ 297774 w 618657"/>
              <a:gd name="connsiteY8" fmla="*/ 1257216 h 1257216"/>
              <a:gd name="connsiteX0" fmla="*/ 317761 w 638644"/>
              <a:gd name="connsiteY0" fmla="*/ 1257216 h 1257216"/>
              <a:gd name="connsiteX1" fmla="*/ 210019 w 638644"/>
              <a:gd name="connsiteY1" fmla="*/ 775188 h 1257216"/>
              <a:gd name="connsiteX2" fmla="*/ 0 w 638644"/>
              <a:gd name="connsiteY2" fmla="*/ 597024 h 1257216"/>
              <a:gd name="connsiteX3" fmla="*/ 257644 w 638644"/>
              <a:gd name="connsiteY3" fmla="*/ 504897 h 1257216"/>
              <a:gd name="connsiteX4" fmla="*/ 352894 w 638644"/>
              <a:gd name="connsiteY4" fmla="*/ 72 h 1257216"/>
              <a:gd name="connsiteX5" fmla="*/ 429094 w 638644"/>
              <a:gd name="connsiteY5" fmla="*/ 581097 h 1257216"/>
              <a:gd name="connsiteX6" fmla="*/ 638644 w 638644"/>
              <a:gd name="connsiteY6" fmla="*/ 657297 h 1257216"/>
              <a:gd name="connsiteX7" fmla="*/ 408951 w 638644"/>
              <a:gd name="connsiteY7" fmla="*/ 776593 h 1257216"/>
              <a:gd name="connsiteX8" fmla="*/ 317761 w 638644"/>
              <a:gd name="connsiteY8" fmla="*/ 1257216 h 1257216"/>
              <a:gd name="connsiteX0" fmla="*/ 317761 w 638644"/>
              <a:gd name="connsiteY0" fmla="*/ 1257216 h 1257216"/>
              <a:gd name="connsiteX1" fmla="*/ 227508 w 638644"/>
              <a:gd name="connsiteY1" fmla="*/ 772690 h 1257216"/>
              <a:gd name="connsiteX2" fmla="*/ 0 w 638644"/>
              <a:gd name="connsiteY2" fmla="*/ 597024 h 1257216"/>
              <a:gd name="connsiteX3" fmla="*/ 257644 w 638644"/>
              <a:gd name="connsiteY3" fmla="*/ 504897 h 1257216"/>
              <a:gd name="connsiteX4" fmla="*/ 352894 w 638644"/>
              <a:gd name="connsiteY4" fmla="*/ 72 h 1257216"/>
              <a:gd name="connsiteX5" fmla="*/ 429094 w 638644"/>
              <a:gd name="connsiteY5" fmla="*/ 581097 h 1257216"/>
              <a:gd name="connsiteX6" fmla="*/ 638644 w 638644"/>
              <a:gd name="connsiteY6" fmla="*/ 657297 h 1257216"/>
              <a:gd name="connsiteX7" fmla="*/ 408951 w 638644"/>
              <a:gd name="connsiteY7" fmla="*/ 776593 h 1257216"/>
              <a:gd name="connsiteX8" fmla="*/ 317761 w 638644"/>
              <a:gd name="connsiteY8" fmla="*/ 1257216 h 1257216"/>
              <a:gd name="connsiteX0" fmla="*/ 339441 w 638644"/>
              <a:gd name="connsiteY0" fmla="*/ 1253055 h 1253055"/>
              <a:gd name="connsiteX1" fmla="*/ 227508 w 638644"/>
              <a:gd name="connsiteY1" fmla="*/ 772690 h 1253055"/>
              <a:gd name="connsiteX2" fmla="*/ 0 w 638644"/>
              <a:gd name="connsiteY2" fmla="*/ 597024 h 1253055"/>
              <a:gd name="connsiteX3" fmla="*/ 257644 w 638644"/>
              <a:gd name="connsiteY3" fmla="*/ 504897 h 1253055"/>
              <a:gd name="connsiteX4" fmla="*/ 352894 w 638644"/>
              <a:gd name="connsiteY4" fmla="*/ 72 h 1253055"/>
              <a:gd name="connsiteX5" fmla="*/ 429094 w 638644"/>
              <a:gd name="connsiteY5" fmla="*/ 581097 h 1253055"/>
              <a:gd name="connsiteX6" fmla="*/ 638644 w 638644"/>
              <a:gd name="connsiteY6" fmla="*/ 657297 h 1253055"/>
              <a:gd name="connsiteX7" fmla="*/ 408951 w 638644"/>
              <a:gd name="connsiteY7" fmla="*/ 776593 h 1253055"/>
              <a:gd name="connsiteX8" fmla="*/ 339441 w 638644"/>
              <a:gd name="connsiteY8" fmla="*/ 1253055 h 1253055"/>
              <a:gd name="connsiteX0" fmla="*/ 339441 w 638644"/>
              <a:gd name="connsiteY0" fmla="*/ 1253055 h 1253055"/>
              <a:gd name="connsiteX1" fmla="*/ 227508 w 638644"/>
              <a:gd name="connsiteY1" fmla="*/ 772690 h 1253055"/>
              <a:gd name="connsiteX2" fmla="*/ 0 w 638644"/>
              <a:gd name="connsiteY2" fmla="*/ 597024 h 1253055"/>
              <a:gd name="connsiteX3" fmla="*/ 257644 w 638644"/>
              <a:gd name="connsiteY3" fmla="*/ 504897 h 1253055"/>
              <a:gd name="connsiteX4" fmla="*/ 352894 w 638644"/>
              <a:gd name="connsiteY4" fmla="*/ 72 h 1253055"/>
              <a:gd name="connsiteX5" fmla="*/ 429094 w 638644"/>
              <a:gd name="connsiteY5" fmla="*/ 581097 h 1253055"/>
              <a:gd name="connsiteX6" fmla="*/ 638644 w 638644"/>
              <a:gd name="connsiteY6" fmla="*/ 657297 h 1253055"/>
              <a:gd name="connsiteX7" fmla="*/ 427015 w 638644"/>
              <a:gd name="connsiteY7" fmla="*/ 776594 h 1253055"/>
              <a:gd name="connsiteX8" fmla="*/ 339441 w 638644"/>
              <a:gd name="connsiteY8" fmla="*/ 1253055 h 1253055"/>
              <a:gd name="connsiteX0" fmla="*/ 339441 w 638644"/>
              <a:gd name="connsiteY0" fmla="*/ 1253055 h 1253055"/>
              <a:gd name="connsiteX1" fmla="*/ 227508 w 638644"/>
              <a:gd name="connsiteY1" fmla="*/ 772690 h 1253055"/>
              <a:gd name="connsiteX2" fmla="*/ 0 w 638644"/>
              <a:gd name="connsiteY2" fmla="*/ 597024 h 1253055"/>
              <a:gd name="connsiteX3" fmla="*/ 257644 w 638644"/>
              <a:gd name="connsiteY3" fmla="*/ 504897 h 1253055"/>
              <a:gd name="connsiteX4" fmla="*/ 352894 w 638644"/>
              <a:gd name="connsiteY4" fmla="*/ 72 h 1253055"/>
              <a:gd name="connsiteX5" fmla="*/ 443547 w 638644"/>
              <a:gd name="connsiteY5" fmla="*/ 539503 h 1253055"/>
              <a:gd name="connsiteX6" fmla="*/ 638644 w 638644"/>
              <a:gd name="connsiteY6" fmla="*/ 657297 h 1253055"/>
              <a:gd name="connsiteX7" fmla="*/ 427015 w 638644"/>
              <a:gd name="connsiteY7" fmla="*/ 776594 h 1253055"/>
              <a:gd name="connsiteX8" fmla="*/ 339441 w 638644"/>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43547 w 642257"/>
              <a:gd name="connsiteY5" fmla="*/ 539503 h 1253055"/>
              <a:gd name="connsiteX6" fmla="*/ 642257 w 642257"/>
              <a:gd name="connsiteY6" fmla="*/ 628182 h 1253055"/>
              <a:gd name="connsiteX7" fmla="*/ 427015 w 642257"/>
              <a:gd name="connsiteY7" fmla="*/ 776594 h 1253055"/>
              <a:gd name="connsiteX8" fmla="*/ 339441 w 642257"/>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36320 w 642257"/>
              <a:gd name="connsiteY5" fmla="*/ 514546 h 1253055"/>
              <a:gd name="connsiteX6" fmla="*/ 642257 w 642257"/>
              <a:gd name="connsiteY6" fmla="*/ 628182 h 1253055"/>
              <a:gd name="connsiteX7" fmla="*/ 427015 w 642257"/>
              <a:gd name="connsiteY7" fmla="*/ 776594 h 1253055"/>
              <a:gd name="connsiteX8" fmla="*/ 339441 w 642257"/>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36320 w 642257"/>
              <a:gd name="connsiteY5" fmla="*/ 514546 h 1253055"/>
              <a:gd name="connsiteX6" fmla="*/ 642257 w 642257"/>
              <a:gd name="connsiteY6" fmla="*/ 628182 h 1253055"/>
              <a:gd name="connsiteX7" fmla="*/ 455920 w 642257"/>
              <a:gd name="connsiteY7" fmla="*/ 780753 h 1253055"/>
              <a:gd name="connsiteX8" fmla="*/ 339441 w 642257"/>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36320 w 642257"/>
              <a:gd name="connsiteY5" fmla="*/ 514546 h 1253055"/>
              <a:gd name="connsiteX6" fmla="*/ 642257 w 642257"/>
              <a:gd name="connsiteY6" fmla="*/ 628182 h 1253055"/>
              <a:gd name="connsiteX7" fmla="*/ 441468 w 642257"/>
              <a:gd name="connsiteY7" fmla="*/ 789072 h 1253055"/>
              <a:gd name="connsiteX8" fmla="*/ 339441 w 642257"/>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36320 w 642257"/>
              <a:gd name="connsiteY5" fmla="*/ 514546 h 1253055"/>
              <a:gd name="connsiteX6" fmla="*/ 642257 w 642257"/>
              <a:gd name="connsiteY6" fmla="*/ 628182 h 1253055"/>
              <a:gd name="connsiteX7" fmla="*/ 441468 w 642257"/>
              <a:gd name="connsiteY7" fmla="*/ 789072 h 1253055"/>
              <a:gd name="connsiteX8" fmla="*/ 339441 w 642257"/>
              <a:gd name="connsiteY8" fmla="*/ 1253055 h 1253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2257" h="1253055">
                <a:moveTo>
                  <a:pt x="339441" y="1253055"/>
                </a:moveTo>
                <a:cubicBezTo>
                  <a:pt x="300026" y="1037368"/>
                  <a:pt x="284082" y="882029"/>
                  <a:pt x="227508" y="772690"/>
                </a:cubicBezTo>
                <a:cubicBezTo>
                  <a:pt x="170935" y="663352"/>
                  <a:pt x="136499" y="666457"/>
                  <a:pt x="0" y="597024"/>
                </a:cubicBezTo>
                <a:cubicBezTo>
                  <a:pt x="134026" y="572509"/>
                  <a:pt x="198828" y="604389"/>
                  <a:pt x="257644" y="504897"/>
                </a:cubicBezTo>
                <a:cubicBezTo>
                  <a:pt x="316460" y="405405"/>
                  <a:pt x="325907" y="-6278"/>
                  <a:pt x="352894" y="72"/>
                </a:cubicBezTo>
                <a:cubicBezTo>
                  <a:pt x="378294" y="193747"/>
                  <a:pt x="388093" y="409861"/>
                  <a:pt x="436320" y="514546"/>
                </a:cubicBezTo>
                <a:cubicBezTo>
                  <a:pt x="484547" y="619231"/>
                  <a:pt x="572407" y="602782"/>
                  <a:pt x="642257" y="628182"/>
                </a:cubicBezTo>
                <a:cubicBezTo>
                  <a:pt x="556532" y="666282"/>
                  <a:pt x="491937" y="684927"/>
                  <a:pt x="441468" y="789072"/>
                </a:cubicBezTo>
                <a:cubicBezTo>
                  <a:pt x="390999" y="893217"/>
                  <a:pt x="349760" y="1080017"/>
                  <a:pt x="339441" y="1253055"/>
                </a:cubicBezTo>
                <a:close/>
              </a:path>
            </a:pathLst>
          </a:custGeom>
          <a:noFill/>
          <a:ln w="25400" cap="rnd">
            <a:solidFill>
              <a:srgbClr val="697DA9"/>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97DA9"/>
              </a:solidFill>
              <a:latin typeface="Microsoft YaHei UI" panose="020B0503020204020204" pitchFamily="34" charset="-122"/>
              <a:ea typeface="Microsoft YaHei UI" panose="020B0503020204020204" pitchFamily="34" charset="-122"/>
            </a:endParaRPr>
          </a:p>
        </p:txBody>
      </p:sp>
      <p:sp>
        <p:nvSpPr>
          <p:cNvPr id="66" name="任意多边形 65"/>
          <p:cNvSpPr/>
          <p:nvPr/>
        </p:nvSpPr>
        <p:spPr>
          <a:xfrm flipH="1">
            <a:off x="7641889" y="191549"/>
            <a:ext cx="343476" cy="578494"/>
          </a:xfrm>
          <a:custGeom>
            <a:avLst/>
            <a:gdLst>
              <a:gd name="connsiteX0" fmla="*/ 257175 w 647700"/>
              <a:gd name="connsiteY0" fmla="*/ 1181158 h 1209733"/>
              <a:gd name="connsiteX1" fmla="*/ 219075 w 647700"/>
              <a:gd name="connsiteY1" fmla="*/ 800158 h 1209733"/>
              <a:gd name="connsiteX2" fmla="*/ 0 w 647700"/>
              <a:gd name="connsiteY2" fmla="*/ 590608 h 1209733"/>
              <a:gd name="connsiteX3" fmla="*/ 266700 w 647700"/>
              <a:gd name="connsiteY3" fmla="*/ 504883 h 1209733"/>
              <a:gd name="connsiteX4" fmla="*/ 361950 w 647700"/>
              <a:gd name="connsiteY4" fmla="*/ 58 h 1209733"/>
              <a:gd name="connsiteX5" fmla="*/ 438150 w 647700"/>
              <a:gd name="connsiteY5" fmla="*/ 581083 h 1209733"/>
              <a:gd name="connsiteX6" fmla="*/ 647700 w 647700"/>
              <a:gd name="connsiteY6" fmla="*/ 657283 h 1209733"/>
              <a:gd name="connsiteX7" fmla="*/ 390525 w 647700"/>
              <a:gd name="connsiteY7" fmla="*/ 771583 h 1209733"/>
              <a:gd name="connsiteX8" fmla="*/ 314325 w 647700"/>
              <a:gd name="connsiteY8" fmla="*/ 1209733 h 1209733"/>
              <a:gd name="connsiteX0" fmla="*/ 257175 w 647700"/>
              <a:gd name="connsiteY0" fmla="*/ 1181158 h 1209733"/>
              <a:gd name="connsiteX1" fmla="*/ 219075 w 647700"/>
              <a:gd name="connsiteY1" fmla="*/ 800158 h 1209733"/>
              <a:gd name="connsiteX2" fmla="*/ 0 w 647700"/>
              <a:gd name="connsiteY2" fmla="*/ 590608 h 1209733"/>
              <a:gd name="connsiteX3" fmla="*/ 266700 w 647700"/>
              <a:gd name="connsiteY3" fmla="*/ 504883 h 1209733"/>
              <a:gd name="connsiteX4" fmla="*/ 361950 w 647700"/>
              <a:gd name="connsiteY4" fmla="*/ 58 h 1209733"/>
              <a:gd name="connsiteX5" fmla="*/ 438150 w 647700"/>
              <a:gd name="connsiteY5" fmla="*/ 581083 h 1209733"/>
              <a:gd name="connsiteX6" fmla="*/ 647700 w 647700"/>
              <a:gd name="connsiteY6" fmla="*/ 657283 h 1209733"/>
              <a:gd name="connsiteX7" fmla="*/ 390525 w 647700"/>
              <a:gd name="connsiteY7" fmla="*/ 771583 h 1209733"/>
              <a:gd name="connsiteX8" fmla="*/ 314325 w 647700"/>
              <a:gd name="connsiteY8" fmla="*/ 1209733 h 1209733"/>
              <a:gd name="connsiteX0" fmla="*/ 257175 w 647700"/>
              <a:gd name="connsiteY0" fmla="*/ 1181158 h 1209733"/>
              <a:gd name="connsiteX1" fmla="*/ 219075 w 647700"/>
              <a:gd name="connsiteY1" fmla="*/ 800158 h 1209733"/>
              <a:gd name="connsiteX2" fmla="*/ 0 w 647700"/>
              <a:gd name="connsiteY2" fmla="*/ 590608 h 1209733"/>
              <a:gd name="connsiteX3" fmla="*/ 266700 w 647700"/>
              <a:gd name="connsiteY3" fmla="*/ 504883 h 1209733"/>
              <a:gd name="connsiteX4" fmla="*/ 361950 w 647700"/>
              <a:gd name="connsiteY4" fmla="*/ 58 h 1209733"/>
              <a:gd name="connsiteX5" fmla="*/ 438150 w 647700"/>
              <a:gd name="connsiteY5" fmla="*/ 581083 h 1209733"/>
              <a:gd name="connsiteX6" fmla="*/ 647700 w 647700"/>
              <a:gd name="connsiteY6" fmla="*/ 657283 h 1209733"/>
              <a:gd name="connsiteX7" fmla="*/ 390525 w 647700"/>
              <a:gd name="connsiteY7" fmla="*/ 771583 h 1209733"/>
              <a:gd name="connsiteX8" fmla="*/ 314325 w 647700"/>
              <a:gd name="connsiteY8" fmla="*/ 1209733 h 1209733"/>
              <a:gd name="connsiteX0" fmla="*/ 161925 w 552450"/>
              <a:gd name="connsiteY0" fmla="*/ 1181173 h 1209748"/>
              <a:gd name="connsiteX1" fmla="*/ 123825 w 552450"/>
              <a:gd name="connsiteY1" fmla="*/ 800173 h 1209748"/>
              <a:gd name="connsiteX2" fmla="*/ 0 w 552450"/>
              <a:gd name="connsiteY2" fmla="*/ 638248 h 1209748"/>
              <a:gd name="connsiteX3" fmla="*/ 171450 w 552450"/>
              <a:gd name="connsiteY3" fmla="*/ 504898 h 1209748"/>
              <a:gd name="connsiteX4" fmla="*/ 266700 w 552450"/>
              <a:gd name="connsiteY4" fmla="*/ 73 h 1209748"/>
              <a:gd name="connsiteX5" fmla="*/ 342900 w 552450"/>
              <a:gd name="connsiteY5" fmla="*/ 581098 h 1209748"/>
              <a:gd name="connsiteX6" fmla="*/ 552450 w 552450"/>
              <a:gd name="connsiteY6" fmla="*/ 657298 h 1209748"/>
              <a:gd name="connsiteX7" fmla="*/ 295275 w 552450"/>
              <a:gd name="connsiteY7" fmla="*/ 771598 h 1209748"/>
              <a:gd name="connsiteX8" fmla="*/ 219075 w 552450"/>
              <a:gd name="connsiteY8" fmla="*/ 1209748 h 1209748"/>
              <a:gd name="connsiteX0" fmla="*/ 238125 w 628650"/>
              <a:gd name="connsiteY0" fmla="*/ 1181172 h 1209747"/>
              <a:gd name="connsiteX1" fmla="*/ 200025 w 628650"/>
              <a:gd name="connsiteY1" fmla="*/ 800172 h 1209747"/>
              <a:gd name="connsiteX2" fmla="*/ 0 w 628650"/>
              <a:gd name="connsiteY2" fmla="*/ 562047 h 1209747"/>
              <a:gd name="connsiteX3" fmla="*/ 247650 w 628650"/>
              <a:gd name="connsiteY3" fmla="*/ 504897 h 1209747"/>
              <a:gd name="connsiteX4" fmla="*/ 342900 w 628650"/>
              <a:gd name="connsiteY4" fmla="*/ 72 h 1209747"/>
              <a:gd name="connsiteX5" fmla="*/ 419100 w 628650"/>
              <a:gd name="connsiteY5" fmla="*/ 581097 h 1209747"/>
              <a:gd name="connsiteX6" fmla="*/ 628650 w 628650"/>
              <a:gd name="connsiteY6" fmla="*/ 657297 h 1209747"/>
              <a:gd name="connsiteX7" fmla="*/ 371475 w 628650"/>
              <a:gd name="connsiteY7" fmla="*/ 771597 h 1209747"/>
              <a:gd name="connsiteX8" fmla="*/ 295275 w 628650"/>
              <a:gd name="connsiteY8" fmla="*/ 1209747 h 1209747"/>
              <a:gd name="connsiteX0" fmla="*/ 238125 w 628650"/>
              <a:gd name="connsiteY0" fmla="*/ 1181172 h 1209747"/>
              <a:gd name="connsiteX1" fmla="*/ 200025 w 628650"/>
              <a:gd name="connsiteY1" fmla="*/ 800172 h 1209747"/>
              <a:gd name="connsiteX2" fmla="*/ 0 w 628650"/>
              <a:gd name="connsiteY2" fmla="*/ 562047 h 1209747"/>
              <a:gd name="connsiteX3" fmla="*/ 247650 w 628650"/>
              <a:gd name="connsiteY3" fmla="*/ 504897 h 1209747"/>
              <a:gd name="connsiteX4" fmla="*/ 342900 w 628650"/>
              <a:gd name="connsiteY4" fmla="*/ 72 h 1209747"/>
              <a:gd name="connsiteX5" fmla="*/ 419100 w 628650"/>
              <a:gd name="connsiteY5" fmla="*/ 581097 h 1209747"/>
              <a:gd name="connsiteX6" fmla="*/ 628650 w 628650"/>
              <a:gd name="connsiteY6" fmla="*/ 657297 h 1209747"/>
              <a:gd name="connsiteX7" fmla="*/ 371475 w 628650"/>
              <a:gd name="connsiteY7" fmla="*/ 771597 h 1209747"/>
              <a:gd name="connsiteX8" fmla="*/ 295275 w 628650"/>
              <a:gd name="connsiteY8" fmla="*/ 1209747 h 1209747"/>
              <a:gd name="connsiteX0" fmla="*/ 228132 w 618657"/>
              <a:gd name="connsiteY0" fmla="*/ 1181172 h 1209747"/>
              <a:gd name="connsiteX1" fmla="*/ 190032 w 618657"/>
              <a:gd name="connsiteY1" fmla="*/ 800172 h 1209747"/>
              <a:gd name="connsiteX2" fmla="*/ 0 w 618657"/>
              <a:gd name="connsiteY2" fmla="*/ 589529 h 1209747"/>
              <a:gd name="connsiteX3" fmla="*/ 237657 w 618657"/>
              <a:gd name="connsiteY3" fmla="*/ 504897 h 1209747"/>
              <a:gd name="connsiteX4" fmla="*/ 332907 w 618657"/>
              <a:gd name="connsiteY4" fmla="*/ 72 h 1209747"/>
              <a:gd name="connsiteX5" fmla="*/ 409107 w 618657"/>
              <a:gd name="connsiteY5" fmla="*/ 581097 h 1209747"/>
              <a:gd name="connsiteX6" fmla="*/ 618657 w 618657"/>
              <a:gd name="connsiteY6" fmla="*/ 657297 h 1209747"/>
              <a:gd name="connsiteX7" fmla="*/ 361482 w 618657"/>
              <a:gd name="connsiteY7" fmla="*/ 771597 h 1209747"/>
              <a:gd name="connsiteX8" fmla="*/ 285282 w 618657"/>
              <a:gd name="connsiteY8" fmla="*/ 1209747 h 1209747"/>
              <a:gd name="connsiteX0" fmla="*/ 228132 w 618657"/>
              <a:gd name="connsiteY0" fmla="*/ 1181172 h 1209747"/>
              <a:gd name="connsiteX1" fmla="*/ 190032 w 618657"/>
              <a:gd name="connsiteY1" fmla="*/ 800172 h 1209747"/>
              <a:gd name="connsiteX2" fmla="*/ 0 w 618657"/>
              <a:gd name="connsiteY2" fmla="*/ 589529 h 1209747"/>
              <a:gd name="connsiteX3" fmla="*/ 237657 w 618657"/>
              <a:gd name="connsiteY3" fmla="*/ 504897 h 1209747"/>
              <a:gd name="connsiteX4" fmla="*/ 332907 w 618657"/>
              <a:gd name="connsiteY4" fmla="*/ 72 h 1209747"/>
              <a:gd name="connsiteX5" fmla="*/ 409107 w 618657"/>
              <a:gd name="connsiteY5" fmla="*/ 581097 h 1209747"/>
              <a:gd name="connsiteX6" fmla="*/ 618657 w 618657"/>
              <a:gd name="connsiteY6" fmla="*/ 657297 h 1209747"/>
              <a:gd name="connsiteX7" fmla="*/ 361482 w 618657"/>
              <a:gd name="connsiteY7" fmla="*/ 771597 h 1209747"/>
              <a:gd name="connsiteX8" fmla="*/ 285282 w 618657"/>
              <a:gd name="connsiteY8" fmla="*/ 1209747 h 1209747"/>
              <a:gd name="connsiteX0" fmla="*/ 228132 w 618657"/>
              <a:gd name="connsiteY0" fmla="*/ 1181172 h 1209747"/>
              <a:gd name="connsiteX1" fmla="*/ 190032 w 618657"/>
              <a:gd name="connsiteY1" fmla="*/ 800172 h 1209747"/>
              <a:gd name="connsiteX2" fmla="*/ 0 w 618657"/>
              <a:gd name="connsiteY2" fmla="*/ 589529 h 1209747"/>
              <a:gd name="connsiteX3" fmla="*/ 237657 w 618657"/>
              <a:gd name="connsiteY3" fmla="*/ 504897 h 1209747"/>
              <a:gd name="connsiteX4" fmla="*/ 332907 w 618657"/>
              <a:gd name="connsiteY4" fmla="*/ 72 h 1209747"/>
              <a:gd name="connsiteX5" fmla="*/ 409107 w 618657"/>
              <a:gd name="connsiteY5" fmla="*/ 581097 h 1209747"/>
              <a:gd name="connsiteX6" fmla="*/ 618657 w 618657"/>
              <a:gd name="connsiteY6" fmla="*/ 657297 h 1209747"/>
              <a:gd name="connsiteX7" fmla="*/ 361482 w 618657"/>
              <a:gd name="connsiteY7" fmla="*/ 771597 h 1209747"/>
              <a:gd name="connsiteX8" fmla="*/ 285282 w 618657"/>
              <a:gd name="connsiteY8" fmla="*/ 1209747 h 1209747"/>
              <a:gd name="connsiteX9" fmla="*/ 228132 w 618657"/>
              <a:gd name="connsiteY9" fmla="*/ 1181172 h 1209747"/>
              <a:gd name="connsiteX0" fmla="*/ 285282 w 618657"/>
              <a:gd name="connsiteY0" fmla="*/ 1209747 h 1209747"/>
              <a:gd name="connsiteX1" fmla="*/ 190032 w 618657"/>
              <a:gd name="connsiteY1" fmla="*/ 800172 h 1209747"/>
              <a:gd name="connsiteX2" fmla="*/ 0 w 618657"/>
              <a:gd name="connsiteY2" fmla="*/ 589529 h 1209747"/>
              <a:gd name="connsiteX3" fmla="*/ 237657 w 618657"/>
              <a:gd name="connsiteY3" fmla="*/ 504897 h 1209747"/>
              <a:gd name="connsiteX4" fmla="*/ 332907 w 618657"/>
              <a:gd name="connsiteY4" fmla="*/ 72 h 1209747"/>
              <a:gd name="connsiteX5" fmla="*/ 409107 w 618657"/>
              <a:gd name="connsiteY5" fmla="*/ 581097 h 1209747"/>
              <a:gd name="connsiteX6" fmla="*/ 618657 w 618657"/>
              <a:gd name="connsiteY6" fmla="*/ 657297 h 1209747"/>
              <a:gd name="connsiteX7" fmla="*/ 361482 w 618657"/>
              <a:gd name="connsiteY7" fmla="*/ 771597 h 1209747"/>
              <a:gd name="connsiteX8" fmla="*/ 285282 w 618657"/>
              <a:gd name="connsiteY8" fmla="*/ 1209747 h 1209747"/>
              <a:gd name="connsiteX0" fmla="*/ 270292 w 618657"/>
              <a:gd name="connsiteY0" fmla="*/ 1249721 h 1249721"/>
              <a:gd name="connsiteX1" fmla="*/ 190032 w 618657"/>
              <a:gd name="connsiteY1" fmla="*/ 800172 h 1249721"/>
              <a:gd name="connsiteX2" fmla="*/ 0 w 618657"/>
              <a:gd name="connsiteY2" fmla="*/ 589529 h 1249721"/>
              <a:gd name="connsiteX3" fmla="*/ 237657 w 618657"/>
              <a:gd name="connsiteY3" fmla="*/ 504897 h 1249721"/>
              <a:gd name="connsiteX4" fmla="*/ 332907 w 618657"/>
              <a:gd name="connsiteY4" fmla="*/ 72 h 1249721"/>
              <a:gd name="connsiteX5" fmla="*/ 409107 w 618657"/>
              <a:gd name="connsiteY5" fmla="*/ 581097 h 1249721"/>
              <a:gd name="connsiteX6" fmla="*/ 618657 w 618657"/>
              <a:gd name="connsiteY6" fmla="*/ 657297 h 1249721"/>
              <a:gd name="connsiteX7" fmla="*/ 361482 w 618657"/>
              <a:gd name="connsiteY7" fmla="*/ 771597 h 1249721"/>
              <a:gd name="connsiteX8" fmla="*/ 270292 w 618657"/>
              <a:gd name="connsiteY8" fmla="*/ 1249721 h 1249721"/>
              <a:gd name="connsiteX0" fmla="*/ 270292 w 618657"/>
              <a:gd name="connsiteY0" fmla="*/ 1249721 h 1249721"/>
              <a:gd name="connsiteX1" fmla="*/ 190032 w 618657"/>
              <a:gd name="connsiteY1" fmla="*/ 775188 h 1249721"/>
              <a:gd name="connsiteX2" fmla="*/ 0 w 618657"/>
              <a:gd name="connsiteY2" fmla="*/ 589529 h 1249721"/>
              <a:gd name="connsiteX3" fmla="*/ 237657 w 618657"/>
              <a:gd name="connsiteY3" fmla="*/ 504897 h 1249721"/>
              <a:gd name="connsiteX4" fmla="*/ 332907 w 618657"/>
              <a:gd name="connsiteY4" fmla="*/ 72 h 1249721"/>
              <a:gd name="connsiteX5" fmla="*/ 409107 w 618657"/>
              <a:gd name="connsiteY5" fmla="*/ 581097 h 1249721"/>
              <a:gd name="connsiteX6" fmla="*/ 618657 w 618657"/>
              <a:gd name="connsiteY6" fmla="*/ 657297 h 1249721"/>
              <a:gd name="connsiteX7" fmla="*/ 361482 w 618657"/>
              <a:gd name="connsiteY7" fmla="*/ 771597 h 1249721"/>
              <a:gd name="connsiteX8" fmla="*/ 270292 w 618657"/>
              <a:gd name="connsiteY8" fmla="*/ 1249721 h 1249721"/>
              <a:gd name="connsiteX0" fmla="*/ 270292 w 618657"/>
              <a:gd name="connsiteY0" fmla="*/ 1249721 h 1249721"/>
              <a:gd name="connsiteX1" fmla="*/ 190032 w 618657"/>
              <a:gd name="connsiteY1" fmla="*/ 775188 h 1249721"/>
              <a:gd name="connsiteX2" fmla="*/ 0 w 618657"/>
              <a:gd name="connsiteY2" fmla="*/ 589529 h 1249721"/>
              <a:gd name="connsiteX3" fmla="*/ 237657 w 618657"/>
              <a:gd name="connsiteY3" fmla="*/ 504897 h 1249721"/>
              <a:gd name="connsiteX4" fmla="*/ 332907 w 618657"/>
              <a:gd name="connsiteY4" fmla="*/ 72 h 1249721"/>
              <a:gd name="connsiteX5" fmla="*/ 409107 w 618657"/>
              <a:gd name="connsiteY5" fmla="*/ 581097 h 1249721"/>
              <a:gd name="connsiteX6" fmla="*/ 618657 w 618657"/>
              <a:gd name="connsiteY6" fmla="*/ 657297 h 1249721"/>
              <a:gd name="connsiteX7" fmla="*/ 361482 w 618657"/>
              <a:gd name="connsiteY7" fmla="*/ 771597 h 1249721"/>
              <a:gd name="connsiteX8" fmla="*/ 270292 w 618657"/>
              <a:gd name="connsiteY8" fmla="*/ 1249721 h 1249721"/>
              <a:gd name="connsiteX0" fmla="*/ 297774 w 618657"/>
              <a:gd name="connsiteY0" fmla="*/ 1257216 h 1257216"/>
              <a:gd name="connsiteX1" fmla="*/ 190032 w 618657"/>
              <a:gd name="connsiteY1" fmla="*/ 775188 h 1257216"/>
              <a:gd name="connsiteX2" fmla="*/ 0 w 618657"/>
              <a:gd name="connsiteY2" fmla="*/ 589529 h 1257216"/>
              <a:gd name="connsiteX3" fmla="*/ 237657 w 618657"/>
              <a:gd name="connsiteY3" fmla="*/ 504897 h 1257216"/>
              <a:gd name="connsiteX4" fmla="*/ 332907 w 618657"/>
              <a:gd name="connsiteY4" fmla="*/ 72 h 1257216"/>
              <a:gd name="connsiteX5" fmla="*/ 409107 w 618657"/>
              <a:gd name="connsiteY5" fmla="*/ 581097 h 1257216"/>
              <a:gd name="connsiteX6" fmla="*/ 618657 w 618657"/>
              <a:gd name="connsiteY6" fmla="*/ 657297 h 1257216"/>
              <a:gd name="connsiteX7" fmla="*/ 361482 w 618657"/>
              <a:gd name="connsiteY7" fmla="*/ 771597 h 1257216"/>
              <a:gd name="connsiteX8" fmla="*/ 297774 w 618657"/>
              <a:gd name="connsiteY8" fmla="*/ 1257216 h 1257216"/>
              <a:gd name="connsiteX0" fmla="*/ 297774 w 618657"/>
              <a:gd name="connsiteY0" fmla="*/ 1257216 h 1257216"/>
              <a:gd name="connsiteX1" fmla="*/ 190032 w 618657"/>
              <a:gd name="connsiteY1" fmla="*/ 775188 h 1257216"/>
              <a:gd name="connsiteX2" fmla="*/ 0 w 618657"/>
              <a:gd name="connsiteY2" fmla="*/ 589529 h 1257216"/>
              <a:gd name="connsiteX3" fmla="*/ 237657 w 618657"/>
              <a:gd name="connsiteY3" fmla="*/ 504897 h 1257216"/>
              <a:gd name="connsiteX4" fmla="*/ 332907 w 618657"/>
              <a:gd name="connsiteY4" fmla="*/ 72 h 1257216"/>
              <a:gd name="connsiteX5" fmla="*/ 409107 w 618657"/>
              <a:gd name="connsiteY5" fmla="*/ 581097 h 1257216"/>
              <a:gd name="connsiteX6" fmla="*/ 618657 w 618657"/>
              <a:gd name="connsiteY6" fmla="*/ 657297 h 1257216"/>
              <a:gd name="connsiteX7" fmla="*/ 388964 w 618657"/>
              <a:gd name="connsiteY7" fmla="*/ 776593 h 1257216"/>
              <a:gd name="connsiteX8" fmla="*/ 297774 w 618657"/>
              <a:gd name="connsiteY8" fmla="*/ 1257216 h 1257216"/>
              <a:gd name="connsiteX0" fmla="*/ 297774 w 618657"/>
              <a:gd name="connsiteY0" fmla="*/ 1257216 h 1257216"/>
              <a:gd name="connsiteX1" fmla="*/ 190032 w 618657"/>
              <a:gd name="connsiteY1" fmla="*/ 775188 h 1257216"/>
              <a:gd name="connsiteX2" fmla="*/ 0 w 618657"/>
              <a:gd name="connsiteY2" fmla="*/ 589529 h 1257216"/>
              <a:gd name="connsiteX3" fmla="*/ 237657 w 618657"/>
              <a:gd name="connsiteY3" fmla="*/ 504897 h 1257216"/>
              <a:gd name="connsiteX4" fmla="*/ 332907 w 618657"/>
              <a:gd name="connsiteY4" fmla="*/ 72 h 1257216"/>
              <a:gd name="connsiteX5" fmla="*/ 409107 w 618657"/>
              <a:gd name="connsiteY5" fmla="*/ 581097 h 1257216"/>
              <a:gd name="connsiteX6" fmla="*/ 618657 w 618657"/>
              <a:gd name="connsiteY6" fmla="*/ 657297 h 1257216"/>
              <a:gd name="connsiteX7" fmla="*/ 388964 w 618657"/>
              <a:gd name="connsiteY7" fmla="*/ 776593 h 1257216"/>
              <a:gd name="connsiteX8" fmla="*/ 297774 w 618657"/>
              <a:gd name="connsiteY8" fmla="*/ 1257216 h 1257216"/>
              <a:gd name="connsiteX0" fmla="*/ 297774 w 618657"/>
              <a:gd name="connsiteY0" fmla="*/ 1257216 h 1257216"/>
              <a:gd name="connsiteX1" fmla="*/ 190032 w 618657"/>
              <a:gd name="connsiteY1" fmla="*/ 775188 h 1257216"/>
              <a:gd name="connsiteX2" fmla="*/ 0 w 618657"/>
              <a:gd name="connsiteY2" fmla="*/ 589529 h 1257216"/>
              <a:gd name="connsiteX3" fmla="*/ 237657 w 618657"/>
              <a:gd name="connsiteY3" fmla="*/ 504897 h 1257216"/>
              <a:gd name="connsiteX4" fmla="*/ 332907 w 618657"/>
              <a:gd name="connsiteY4" fmla="*/ 72 h 1257216"/>
              <a:gd name="connsiteX5" fmla="*/ 409107 w 618657"/>
              <a:gd name="connsiteY5" fmla="*/ 581097 h 1257216"/>
              <a:gd name="connsiteX6" fmla="*/ 618657 w 618657"/>
              <a:gd name="connsiteY6" fmla="*/ 657297 h 1257216"/>
              <a:gd name="connsiteX7" fmla="*/ 388964 w 618657"/>
              <a:gd name="connsiteY7" fmla="*/ 776593 h 1257216"/>
              <a:gd name="connsiteX8" fmla="*/ 297774 w 618657"/>
              <a:gd name="connsiteY8" fmla="*/ 1257216 h 1257216"/>
              <a:gd name="connsiteX0" fmla="*/ 317761 w 638644"/>
              <a:gd name="connsiteY0" fmla="*/ 1257216 h 1257216"/>
              <a:gd name="connsiteX1" fmla="*/ 210019 w 638644"/>
              <a:gd name="connsiteY1" fmla="*/ 775188 h 1257216"/>
              <a:gd name="connsiteX2" fmla="*/ 0 w 638644"/>
              <a:gd name="connsiteY2" fmla="*/ 597024 h 1257216"/>
              <a:gd name="connsiteX3" fmla="*/ 257644 w 638644"/>
              <a:gd name="connsiteY3" fmla="*/ 504897 h 1257216"/>
              <a:gd name="connsiteX4" fmla="*/ 352894 w 638644"/>
              <a:gd name="connsiteY4" fmla="*/ 72 h 1257216"/>
              <a:gd name="connsiteX5" fmla="*/ 429094 w 638644"/>
              <a:gd name="connsiteY5" fmla="*/ 581097 h 1257216"/>
              <a:gd name="connsiteX6" fmla="*/ 638644 w 638644"/>
              <a:gd name="connsiteY6" fmla="*/ 657297 h 1257216"/>
              <a:gd name="connsiteX7" fmla="*/ 408951 w 638644"/>
              <a:gd name="connsiteY7" fmla="*/ 776593 h 1257216"/>
              <a:gd name="connsiteX8" fmla="*/ 317761 w 638644"/>
              <a:gd name="connsiteY8" fmla="*/ 1257216 h 1257216"/>
              <a:gd name="connsiteX0" fmla="*/ 317761 w 638644"/>
              <a:gd name="connsiteY0" fmla="*/ 1257216 h 1257216"/>
              <a:gd name="connsiteX1" fmla="*/ 227508 w 638644"/>
              <a:gd name="connsiteY1" fmla="*/ 772690 h 1257216"/>
              <a:gd name="connsiteX2" fmla="*/ 0 w 638644"/>
              <a:gd name="connsiteY2" fmla="*/ 597024 h 1257216"/>
              <a:gd name="connsiteX3" fmla="*/ 257644 w 638644"/>
              <a:gd name="connsiteY3" fmla="*/ 504897 h 1257216"/>
              <a:gd name="connsiteX4" fmla="*/ 352894 w 638644"/>
              <a:gd name="connsiteY4" fmla="*/ 72 h 1257216"/>
              <a:gd name="connsiteX5" fmla="*/ 429094 w 638644"/>
              <a:gd name="connsiteY5" fmla="*/ 581097 h 1257216"/>
              <a:gd name="connsiteX6" fmla="*/ 638644 w 638644"/>
              <a:gd name="connsiteY6" fmla="*/ 657297 h 1257216"/>
              <a:gd name="connsiteX7" fmla="*/ 408951 w 638644"/>
              <a:gd name="connsiteY7" fmla="*/ 776593 h 1257216"/>
              <a:gd name="connsiteX8" fmla="*/ 317761 w 638644"/>
              <a:gd name="connsiteY8" fmla="*/ 1257216 h 1257216"/>
              <a:gd name="connsiteX0" fmla="*/ 339441 w 638644"/>
              <a:gd name="connsiteY0" fmla="*/ 1253055 h 1253055"/>
              <a:gd name="connsiteX1" fmla="*/ 227508 w 638644"/>
              <a:gd name="connsiteY1" fmla="*/ 772690 h 1253055"/>
              <a:gd name="connsiteX2" fmla="*/ 0 w 638644"/>
              <a:gd name="connsiteY2" fmla="*/ 597024 h 1253055"/>
              <a:gd name="connsiteX3" fmla="*/ 257644 w 638644"/>
              <a:gd name="connsiteY3" fmla="*/ 504897 h 1253055"/>
              <a:gd name="connsiteX4" fmla="*/ 352894 w 638644"/>
              <a:gd name="connsiteY4" fmla="*/ 72 h 1253055"/>
              <a:gd name="connsiteX5" fmla="*/ 429094 w 638644"/>
              <a:gd name="connsiteY5" fmla="*/ 581097 h 1253055"/>
              <a:gd name="connsiteX6" fmla="*/ 638644 w 638644"/>
              <a:gd name="connsiteY6" fmla="*/ 657297 h 1253055"/>
              <a:gd name="connsiteX7" fmla="*/ 408951 w 638644"/>
              <a:gd name="connsiteY7" fmla="*/ 776593 h 1253055"/>
              <a:gd name="connsiteX8" fmla="*/ 339441 w 638644"/>
              <a:gd name="connsiteY8" fmla="*/ 1253055 h 1253055"/>
              <a:gd name="connsiteX0" fmla="*/ 339441 w 638644"/>
              <a:gd name="connsiteY0" fmla="*/ 1253055 h 1253055"/>
              <a:gd name="connsiteX1" fmla="*/ 227508 w 638644"/>
              <a:gd name="connsiteY1" fmla="*/ 772690 h 1253055"/>
              <a:gd name="connsiteX2" fmla="*/ 0 w 638644"/>
              <a:gd name="connsiteY2" fmla="*/ 597024 h 1253055"/>
              <a:gd name="connsiteX3" fmla="*/ 257644 w 638644"/>
              <a:gd name="connsiteY3" fmla="*/ 504897 h 1253055"/>
              <a:gd name="connsiteX4" fmla="*/ 352894 w 638644"/>
              <a:gd name="connsiteY4" fmla="*/ 72 h 1253055"/>
              <a:gd name="connsiteX5" fmla="*/ 429094 w 638644"/>
              <a:gd name="connsiteY5" fmla="*/ 581097 h 1253055"/>
              <a:gd name="connsiteX6" fmla="*/ 638644 w 638644"/>
              <a:gd name="connsiteY6" fmla="*/ 657297 h 1253055"/>
              <a:gd name="connsiteX7" fmla="*/ 427015 w 638644"/>
              <a:gd name="connsiteY7" fmla="*/ 776594 h 1253055"/>
              <a:gd name="connsiteX8" fmla="*/ 339441 w 638644"/>
              <a:gd name="connsiteY8" fmla="*/ 1253055 h 1253055"/>
              <a:gd name="connsiteX0" fmla="*/ 339441 w 638644"/>
              <a:gd name="connsiteY0" fmla="*/ 1253055 h 1253055"/>
              <a:gd name="connsiteX1" fmla="*/ 227508 w 638644"/>
              <a:gd name="connsiteY1" fmla="*/ 772690 h 1253055"/>
              <a:gd name="connsiteX2" fmla="*/ 0 w 638644"/>
              <a:gd name="connsiteY2" fmla="*/ 597024 h 1253055"/>
              <a:gd name="connsiteX3" fmla="*/ 257644 w 638644"/>
              <a:gd name="connsiteY3" fmla="*/ 504897 h 1253055"/>
              <a:gd name="connsiteX4" fmla="*/ 352894 w 638644"/>
              <a:gd name="connsiteY4" fmla="*/ 72 h 1253055"/>
              <a:gd name="connsiteX5" fmla="*/ 443547 w 638644"/>
              <a:gd name="connsiteY5" fmla="*/ 539503 h 1253055"/>
              <a:gd name="connsiteX6" fmla="*/ 638644 w 638644"/>
              <a:gd name="connsiteY6" fmla="*/ 657297 h 1253055"/>
              <a:gd name="connsiteX7" fmla="*/ 427015 w 638644"/>
              <a:gd name="connsiteY7" fmla="*/ 776594 h 1253055"/>
              <a:gd name="connsiteX8" fmla="*/ 339441 w 638644"/>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43547 w 642257"/>
              <a:gd name="connsiteY5" fmla="*/ 539503 h 1253055"/>
              <a:gd name="connsiteX6" fmla="*/ 642257 w 642257"/>
              <a:gd name="connsiteY6" fmla="*/ 628182 h 1253055"/>
              <a:gd name="connsiteX7" fmla="*/ 427015 w 642257"/>
              <a:gd name="connsiteY7" fmla="*/ 776594 h 1253055"/>
              <a:gd name="connsiteX8" fmla="*/ 339441 w 642257"/>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36320 w 642257"/>
              <a:gd name="connsiteY5" fmla="*/ 514546 h 1253055"/>
              <a:gd name="connsiteX6" fmla="*/ 642257 w 642257"/>
              <a:gd name="connsiteY6" fmla="*/ 628182 h 1253055"/>
              <a:gd name="connsiteX7" fmla="*/ 427015 w 642257"/>
              <a:gd name="connsiteY7" fmla="*/ 776594 h 1253055"/>
              <a:gd name="connsiteX8" fmla="*/ 339441 w 642257"/>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36320 w 642257"/>
              <a:gd name="connsiteY5" fmla="*/ 514546 h 1253055"/>
              <a:gd name="connsiteX6" fmla="*/ 642257 w 642257"/>
              <a:gd name="connsiteY6" fmla="*/ 628182 h 1253055"/>
              <a:gd name="connsiteX7" fmla="*/ 455920 w 642257"/>
              <a:gd name="connsiteY7" fmla="*/ 780753 h 1253055"/>
              <a:gd name="connsiteX8" fmla="*/ 339441 w 642257"/>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36320 w 642257"/>
              <a:gd name="connsiteY5" fmla="*/ 514546 h 1253055"/>
              <a:gd name="connsiteX6" fmla="*/ 642257 w 642257"/>
              <a:gd name="connsiteY6" fmla="*/ 628182 h 1253055"/>
              <a:gd name="connsiteX7" fmla="*/ 441468 w 642257"/>
              <a:gd name="connsiteY7" fmla="*/ 789072 h 1253055"/>
              <a:gd name="connsiteX8" fmla="*/ 339441 w 642257"/>
              <a:gd name="connsiteY8" fmla="*/ 1253055 h 1253055"/>
              <a:gd name="connsiteX0" fmla="*/ 339441 w 642257"/>
              <a:gd name="connsiteY0" fmla="*/ 1253055 h 1253055"/>
              <a:gd name="connsiteX1" fmla="*/ 227508 w 642257"/>
              <a:gd name="connsiteY1" fmla="*/ 772690 h 1253055"/>
              <a:gd name="connsiteX2" fmla="*/ 0 w 642257"/>
              <a:gd name="connsiteY2" fmla="*/ 597024 h 1253055"/>
              <a:gd name="connsiteX3" fmla="*/ 257644 w 642257"/>
              <a:gd name="connsiteY3" fmla="*/ 504897 h 1253055"/>
              <a:gd name="connsiteX4" fmla="*/ 352894 w 642257"/>
              <a:gd name="connsiteY4" fmla="*/ 72 h 1253055"/>
              <a:gd name="connsiteX5" fmla="*/ 436320 w 642257"/>
              <a:gd name="connsiteY5" fmla="*/ 514546 h 1253055"/>
              <a:gd name="connsiteX6" fmla="*/ 642257 w 642257"/>
              <a:gd name="connsiteY6" fmla="*/ 628182 h 1253055"/>
              <a:gd name="connsiteX7" fmla="*/ 441468 w 642257"/>
              <a:gd name="connsiteY7" fmla="*/ 789072 h 1253055"/>
              <a:gd name="connsiteX8" fmla="*/ 339441 w 642257"/>
              <a:gd name="connsiteY8" fmla="*/ 1253055 h 1253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2257" h="1253055">
                <a:moveTo>
                  <a:pt x="339441" y="1253055"/>
                </a:moveTo>
                <a:cubicBezTo>
                  <a:pt x="300026" y="1037368"/>
                  <a:pt x="284082" y="882029"/>
                  <a:pt x="227508" y="772690"/>
                </a:cubicBezTo>
                <a:cubicBezTo>
                  <a:pt x="170935" y="663352"/>
                  <a:pt x="136499" y="666457"/>
                  <a:pt x="0" y="597024"/>
                </a:cubicBezTo>
                <a:cubicBezTo>
                  <a:pt x="134026" y="572509"/>
                  <a:pt x="198828" y="604389"/>
                  <a:pt x="257644" y="504897"/>
                </a:cubicBezTo>
                <a:cubicBezTo>
                  <a:pt x="316460" y="405405"/>
                  <a:pt x="325907" y="-6278"/>
                  <a:pt x="352894" y="72"/>
                </a:cubicBezTo>
                <a:cubicBezTo>
                  <a:pt x="378294" y="193747"/>
                  <a:pt x="388093" y="409861"/>
                  <a:pt x="436320" y="514546"/>
                </a:cubicBezTo>
                <a:cubicBezTo>
                  <a:pt x="484547" y="619231"/>
                  <a:pt x="572407" y="602782"/>
                  <a:pt x="642257" y="628182"/>
                </a:cubicBezTo>
                <a:cubicBezTo>
                  <a:pt x="556532" y="666282"/>
                  <a:pt x="491937" y="684927"/>
                  <a:pt x="441468" y="789072"/>
                </a:cubicBezTo>
                <a:cubicBezTo>
                  <a:pt x="390999" y="893217"/>
                  <a:pt x="349760" y="1080017"/>
                  <a:pt x="339441" y="1253055"/>
                </a:cubicBezTo>
                <a:close/>
              </a:path>
            </a:pathLst>
          </a:custGeom>
          <a:noFill/>
          <a:ln w="25400" cap="rnd">
            <a:solidFill>
              <a:srgbClr val="697DA9"/>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97DA9"/>
              </a:solidFill>
              <a:latin typeface="Microsoft YaHei UI" panose="020B0503020204020204" pitchFamily="34" charset="-122"/>
              <a:ea typeface="Microsoft YaHei UI" panose="020B0503020204020204" pitchFamily="34" charset="-122"/>
            </a:endParaRPr>
          </a:p>
        </p:txBody>
      </p:sp>
      <p:pic>
        <p:nvPicPr>
          <p:cNvPr id="67" name="图片 6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7474" y="4348162"/>
            <a:ext cx="2435225" cy="2435225"/>
          </a:xfrm>
          <a:prstGeom prst="rect">
            <a:avLst/>
          </a:prstGeom>
        </p:spPr>
      </p:pic>
      <p:sp>
        <p:nvSpPr>
          <p:cNvPr id="70" name="文本框 69"/>
          <p:cNvSpPr txBox="1"/>
          <p:nvPr/>
        </p:nvSpPr>
        <p:spPr>
          <a:xfrm>
            <a:off x="4788694" y="118332"/>
            <a:ext cx="2672642" cy="769441"/>
          </a:xfrm>
          <a:prstGeom prst="rect">
            <a:avLst/>
          </a:prstGeom>
          <a:noFill/>
        </p:spPr>
        <p:txBody>
          <a:bodyPr wrap="square" rtlCol="0">
            <a:spAutoFit/>
          </a:bodyPr>
          <a:lstStyle>
            <a:defPPr>
              <a:defRPr lang="zh-CN"/>
            </a:defPPr>
            <a:lvl1pPr algn="ctr">
              <a:defRPr sz="3600" b="1" spc="600">
                <a:solidFill>
                  <a:srgbClr val="C14F34"/>
                </a:solidFill>
                <a:latin typeface="+mj-ea"/>
                <a:ea typeface="+mj-ea"/>
              </a:defRPr>
            </a:lvl1pPr>
          </a:lstStyle>
          <a:p>
            <a:r>
              <a:rPr lang="en-US" altLang="zh-CN" sz="4400" dirty="0">
                <a:solidFill>
                  <a:srgbClr val="0070C0"/>
                </a:solidFill>
                <a:latin typeface="Amazone" panose="03020702060507090A04" pitchFamily="66" charset="-93"/>
                <a:ea typeface="Microsoft YaHei UI" panose="020B0503020204020204" pitchFamily="34" charset="-122"/>
              </a:rPr>
              <a:t>Cartoon </a:t>
            </a:r>
            <a:endParaRPr lang="zh-CN" altLang="en-US" sz="4400" dirty="0">
              <a:solidFill>
                <a:srgbClr val="0070C0"/>
              </a:solidFill>
              <a:latin typeface="Amazone" panose="03020702060507090A04" pitchFamily="66" charset="-93"/>
              <a:ea typeface="Microsoft YaHei UI" panose="020B0503020204020204" pitchFamily="34" charset="-122"/>
            </a:endParaRPr>
          </a:p>
        </p:txBody>
      </p:sp>
      <p:pic>
        <p:nvPicPr>
          <p:cNvPr id="2" name="[Vật lí 10 CB&amp;NC] Chương 4 Bài 37- Mô phỏng về định luật bảo toàn và sự biến thiên cơ năng">
            <a:hlinkClick r:id="" action="ppaction://media"/>
            <a:extLst>
              <a:ext uri="{FF2B5EF4-FFF2-40B4-BE49-F238E27FC236}">
                <a16:creationId xmlns:a16="http://schemas.microsoft.com/office/drawing/2014/main" id="{20E047E9-0C13-4C57-8F0E-13A2BC1204F9}"/>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2580482" y="1395944"/>
            <a:ext cx="7403306" cy="4164360"/>
          </a:xfrm>
          <a:prstGeom prst="rect">
            <a:avLst/>
          </a:prstGeom>
        </p:spPr>
      </p:pic>
    </p:spTree>
    <p:extLst>
      <p:ext uri="{BB962C8B-B14F-4D97-AF65-F5344CB8AC3E}">
        <p14:creationId xmlns:p14="http://schemas.microsoft.com/office/powerpoint/2010/main" val="220607898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wipe(left)">
                                      <p:cBhvr>
                                        <p:cTn id="7" dur="500"/>
                                        <p:tgtEl>
                                          <p:spTgt spid="70"/>
                                        </p:tgtEl>
                                      </p:cBhvr>
                                    </p:animEffect>
                                  </p:childTnLst>
                                </p:cTn>
                              </p:par>
                              <p:par>
                                <p:cTn id="8" presetID="26" presetClass="entr" presetSubtype="0" fill="hold" nodeType="withEffect">
                                  <p:stCondLst>
                                    <p:cond delay="0"/>
                                  </p:stCondLst>
                                  <p:childTnLst>
                                    <p:set>
                                      <p:cBhvr>
                                        <p:cTn id="9" dur="1" fill="hold">
                                          <p:stCondLst>
                                            <p:cond delay="0"/>
                                          </p:stCondLst>
                                        </p:cTn>
                                        <p:tgtEl>
                                          <p:spTgt spid="67"/>
                                        </p:tgtEl>
                                        <p:attrNameLst>
                                          <p:attrName>style.visibility</p:attrName>
                                        </p:attrNameLst>
                                      </p:cBhvr>
                                      <p:to>
                                        <p:strVal val="visible"/>
                                      </p:to>
                                    </p:set>
                                    <p:animEffect transition="in" filter="wipe(down)">
                                      <p:cBhvr>
                                        <p:cTn id="10" dur="580">
                                          <p:stCondLst>
                                            <p:cond delay="0"/>
                                          </p:stCondLst>
                                        </p:cTn>
                                        <p:tgtEl>
                                          <p:spTgt spid="67"/>
                                        </p:tgtEl>
                                      </p:cBhvr>
                                    </p:animEffect>
                                    <p:anim calcmode="lin" valueType="num">
                                      <p:cBhvr>
                                        <p:cTn id="11" dur="1822" tmFilter="0,0; 0.14,0.36; 0.43,0.73; 0.71,0.91; 1.0,1.0">
                                          <p:stCondLst>
                                            <p:cond delay="0"/>
                                          </p:stCondLst>
                                        </p:cTn>
                                        <p:tgtEl>
                                          <p:spTgt spid="67"/>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67"/>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67"/>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67"/>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67"/>
                                        </p:tgtEl>
                                        <p:attrNameLst>
                                          <p:attrName>ppt_y</p:attrName>
                                        </p:attrNameLst>
                                      </p:cBhvr>
                                      <p:tavLst>
                                        <p:tav tm="0" fmla="#ppt_y-sin(pi*$)/81">
                                          <p:val>
                                            <p:fltVal val="0"/>
                                          </p:val>
                                        </p:tav>
                                        <p:tav tm="100000">
                                          <p:val>
                                            <p:fltVal val="1"/>
                                          </p:val>
                                        </p:tav>
                                      </p:tavLst>
                                    </p:anim>
                                    <p:animScale>
                                      <p:cBhvr>
                                        <p:cTn id="16" dur="26">
                                          <p:stCondLst>
                                            <p:cond delay="650"/>
                                          </p:stCondLst>
                                        </p:cTn>
                                        <p:tgtEl>
                                          <p:spTgt spid="67"/>
                                        </p:tgtEl>
                                      </p:cBhvr>
                                      <p:to x="100000" y="60000"/>
                                    </p:animScale>
                                    <p:animScale>
                                      <p:cBhvr>
                                        <p:cTn id="17" dur="166" decel="50000">
                                          <p:stCondLst>
                                            <p:cond delay="676"/>
                                          </p:stCondLst>
                                        </p:cTn>
                                        <p:tgtEl>
                                          <p:spTgt spid="67"/>
                                        </p:tgtEl>
                                      </p:cBhvr>
                                      <p:to x="100000" y="100000"/>
                                    </p:animScale>
                                    <p:animScale>
                                      <p:cBhvr>
                                        <p:cTn id="18" dur="26">
                                          <p:stCondLst>
                                            <p:cond delay="1312"/>
                                          </p:stCondLst>
                                        </p:cTn>
                                        <p:tgtEl>
                                          <p:spTgt spid="67"/>
                                        </p:tgtEl>
                                      </p:cBhvr>
                                      <p:to x="100000" y="80000"/>
                                    </p:animScale>
                                    <p:animScale>
                                      <p:cBhvr>
                                        <p:cTn id="19" dur="166" decel="50000">
                                          <p:stCondLst>
                                            <p:cond delay="1338"/>
                                          </p:stCondLst>
                                        </p:cTn>
                                        <p:tgtEl>
                                          <p:spTgt spid="67"/>
                                        </p:tgtEl>
                                      </p:cBhvr>
                                      <p:to x="100000" y="100000"/>
                                    </p:animScale>
                                    <p:animScale>
                                      <p:cBhvr>
                                        <p:cTn id="20" dur="26">
                                          <p:stCondLst>
                                            <p:cond delay="1642"/>
                                          </p:stCondLst>
                                        </p:cTn>
                                        <p:tgtEl>
                                          <p:spTgt spid="67"/>
                                        </p:tgtEl>
                                      </p:cBhvr>
                                      <p:to x="100000" y="90000"/>
                                    </p:animScale>
                                    <p:animScale>
                                      <p:cBhvr>
                                        <p:cTn id="21" dur="166" decel="50000">
                                          <p:stCondLst>
                                            <p:cond delay="1668"/>
                                          </p:stCondLst>
                                        </p:cTn>
                                        <p:tgtEl>
                                          <p:spTgt spid="67"/>
                                        </p:tgtEl>
                                      </p:cBhvr>
                                      <p:to x="100000" y="100000"/>
                                    </p:animScale>
                                    <p:animScale>
                                      <p:cBhvr>
                                        <p:cTn id="22" dur="26">
                                          <p:stCondLst>
                                            <p:cond delay="1808"/>
                                          </p:stCondLst>
                                        </p:cTn>
                                        <p:tgtEl>
                                          <p:spTgt spid="67"/>
                                        </p:tgtEl>
                                      </p:cBhvr>
                                      <p:to x="100000" y="95000"/>
                                    </p:animScale>
                                    <p:animScale>
                                      <p:cBhvr>
                                        <p:cTn id="23" dur="166" decel="50000">
                                          <p:stCondLst>
                                            <p:cond delay="1834"/>
                                          </p:stCondLst>
                                        </p:cTn>
                                        <p:tgtEl>
                                          <p:spTgt spid="67"/>
                                        </p:tgtEl>
                                      </p:cBhvr>
                                      <p:to x="100000" y="100000"/>
                                    </p:animScale>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randombar(horizontal)">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9" fill="hold" display="0">
                  <p:stCondLst>
                    <p:cond delay="indefinite"/>
                  </p:stCondLst>
                </p:cTn>
                <p:tgtEl>
                  <p:spTgt spid="2"/>
                </p:tgtEl>
              </p:cMediaNode>
            </p:video>
          </p:childTnLst>
        </p:cTn>
      </p:par>
    </p:tnLst>
    <p:bldLst>
      <p:bldP spid="7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pic>
        <p:nvPicPr>
          <p:cNvPr id="2125" name="图片 21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2469" y="4488027"/>
            <a:ext cx="3106737" cy="2071158"/>
          </a:xfrm>
          <a:prstGeom prst="rect">
            <a:avLst/>
          </a:prstGeom>
        </p:spPr>
      </p:pic>
      <p:graphicFrame>
        <p:nvGraphicFramePr>
          <p:cNvPr id="3" name="Table 2">
            <a:extLst>
              <a:ext uri="{FF2B5EF4-FFF2-40B4-BE49-F238E27FC236}">
                <a16:creationId xmlns:a16="http://schemas.microsoft.com/office/drawing/2014/main" id="{446D66EE-5F25-487E-A54C-C3E188E46175}"/>
              </a:ext>
            </a:extLst>
          </p:cNvPr>
          <p:cNvGraphicFramePr>
            <a:graphicFrameLocks noGrp="1"/>
          </p:cNvGraphicFramePr>
          <p:nvPr>
            <p:extLst>
              <p:ext uri="{D42A27DB-BD31-4B8C-83A1-F6EECF244321}">
                <p14:modId xmlns:p14="http://schemas.microsoft.com/office/powerpoint/2010/main" val="1369163689"/>
              </p:ext>
            </p:extLst>
          </p:nvPr>
        </p:nvGraphicFramePr>
        <p:xfrm>
          <a:off x="1830657" y="402577"/>
          <a:ext cx="9973090" cy="5972049"/>
        </p:xfrm>
        <a:graphic>
          <a:graphicData uri="http://schemas.openxmlformats.org/drawingml/2006/table">
            <a:tbl>
              <a:tblPr>
                <a:tableStyleId>{284E427A-3D55-4303-BF80-6455036E1DE7}</a:tableStyleId>
              </a:tblPr>
              <a:tblGrid>
                <a:gridCol w="3023382">
                  <a:extLst>
                    <a:ext uri="{9D8B030D-6E8A-4147-A177-3AD203B41FA5}">
                      <a16:colId xmlns:a16="http://schemas.microsoft.com/office/drawing/2014/main" val="2701810050"/>
                    </a:ext>
                  </a:extLst>
                </a:gridCol>
                <a:gridCol w="6949708">
                  <a:extLst>
                    <a:ext uri="{9D8B030D-6E8A-4147-A177-3AD203B41FA5}">
                      <a16:colId xmlns:a16="http://schemas.microsoft.com/office/drawing/2014/main" val="451387135"/>
                    </a:ext>
                  </a:extLst>
                </a:gridCol>
              </a:tblGrid>
              <a:tr h="376452">
                <a:tc gridSpan="2">
                  <a:txBody>
                    <a:bodyPr/>
                    <a:lstStyle/>
                    <a:p>
                      <a:pPr algn="ctr">
                        <a:lnSpc>
                          <a:spcPct val="115000"/>
                        </a:lnSpc>
                        <a:spcBef>
                          <a:spcPts val="300"/>
                        </a:spcBef>
                        <a:spcAft>
                          <a:spcPts val="500"/>
                        </a:spcAft>
                      </a:pPr>
                      <a:r>
                        <a:rPr lang="en-US" sz="2800" b="1" dirty="0" err="1">
                          <a:solidFill>
                            <a:srgbClr val="00B050"/>
                          </a:solidFill>
                          <a:effectLst/>
                          <a:latin typeface="Amazone" panose="03020702060507090A04" pitchFamily="66" charset="-93"/>
                        </a:rPr>
                        <a:t>Phiếu</a:t>
                      </a:r>
                      <a:r>
                        <a:rPr lang="en-US" sz="2800" b="1" dirty="0">
                          <a:solidFill>
                            <a:srgbClr val="00B050"/>
                          </a:solidFill>
                          <a:effectLst/>
                          <a:latin typeface="Amazone" panose="03020702060507090A04" pitchFamily="66" charset="-93"/>
                        </a:rPr>
                        <a:t> </a:t>
                      </a:r>
                      <a:r>
                        <a:rPr lang="en-US" sz="2800" b="1" dirty="0" err="1">
                          <a:solidFill>
                            <a:srgbClr val="00B050"/>
                          </a:solidFill>
                          <a:effectLst/>
                          <a:latin typeface="Amazone" panose="03020702060507090A04" pitchFamily="66" charset="-93"/>
                        </a:rPr>
                        <a:t>học</a:t>
                      </a:r>
                      <a:r>
                        <a:rPr lang="en-US" sz="2800" b="1" dirty="0">
                          <a:solidFill>
                            <a:srgbClr val="00B050"/>
                          </a:solidFill>
                          <a:effectLst/>
                          <a:latin typeface="Amazone" panose="03020702060507090A04" pitchFamily="66" charset="-93"/>
                        </a:rPr>
                        <a:t> </a:t>
                      </a:r>
                      <a:r>
                        <a:rPr lang="en-US" sz="2800" b="1" dirty="0" err="1">
                          <a:solidFill>
                            <a:srgbClr val="00B050"/>
                          </a:solidFill>
                          <a:effectLst/>
                          <a:latin typeface="Amazone" panose="03020702060507090A04" pitchFamily="66" charset="-93"/>
                        </a:rPr>
                        <a:t>tập</a:t>
                      </a:r>
                      <a:r>
                        <a:rPr lang="en-US" sz="2800" b="1" dirty="0">
                          <a:solidFill>
                            <a:srgbClr val="00B050"/>
                          </a:solidFill>
                          <a:effectLst/>
                          <a:latin typeface="Amazone" panose="03020702060507090A04" pitchFamily="66" charset="-93"/>
                        </a:rPr>
                        <a:t> 3: </a:t>
                      </a:r>
                      <a:r>
                        <a:rPr lang="vi-VN" sz="2800" b="1" kern="1200" dirty="0">
                          <a:solidFill>
                            <a:srgbClr val="00B050"/>
                          </a:solidFill>
                          <a:effectLst/>
                          <a:latin typeface="Amazone" panose="03020702060507090A04" pitchFamily="66" charset="-93"/>
                        </a:rPr>
                        <a:t>Tìm hiểu </a:t>
                      </a:r>
                      <a:r>
                        <a:rPr lang="en-US" sz="2800" b="1" kern="1200" dirty="0" err="1">
                          <a:solidFill>
                            <a:srgbClr val="00B050"/>
                          </a:solidFill>
                          <a:effectLst/>
                          <a:latin typeface="Amazone" panose="03020702060507090A04" pitchFamily="66" charset="-93"/>
                        </a:rPr>
                        <a:t>định</a:t>
                      </a:r>
                      <a:r>
                        <a:rPr lang="en-US" sz="2800" b="1" kern="1200" dirty="0">
                          <a:solidFill>
                            <a:srgbClr val="00B050"/>
                          </a:solidFill>
                          <a:effectLst/>
                          <a:latin typeface="Amazone" panose="03020702060507090A04" pitchFamily="66" charset="-93"/>
                        </a:rPr>
                        <a:t> </a:t>
                      </a:r>
                      <a:r>
                        <a:rPr lang="en-US" sz="2800" b="1" kern="1200" dirty="0" err="1">
                          <a:solidFill>
                            <a:srgbClr val="00B050"/>
                          </a:solidFill>
                          <a:effectLst/>
                          <a:latin typeface="Amazone" panose="03020702060507090A04" pitchFamily="66" charset="-93"/>
                        </a:rPr>
                        <a:t>luật</a:t>
                      </a:r>
                      <a:r>
                        <a:rPr lang="en-US" sz="2800" b="1" kern="1200" dirty="0">
                          <a:solidFill>
                            <a:srgbClr val="00B050"/>
                          </a:solidFill>
                          <a:effectLst/>
                          <a:latin typeface="Amazone" panose="03020702060507090A04" pitchFamily="66" charset="-93"/>
                        </a:rPr>
                        <a:t> </a:t>
                      </a:r>
                      <a:r>
                        <a:rPr lang="en-US" sz="2800" b="1" kern="1200" dirty="0" err="1">
                          <a:solidFill>
                            <a:srgbClr val="00B050"/>
                          </a:solidFill>
                          <a:effectLst/>
                          <a:latin typeface="Amazone" panose="03020702060507090A04" pitchFamily="66" charset="-93"/>
                        </a:rPr>
                        <a:t>bảo</a:t>
                      </a:r>
                      <a:r>
                        <a:rPr lang="en-US" sz="2800" b="1" kern="1200" dirty="0">
                          <a:solidFill>
                            <a:srgbClr val="00B050"/>
                          </a:solidFill>
                          <a:effectLst/>
                          <a:latin typeface="Amazone" panose="03020702060507090A04" pitchFamily="66" charset="-93"/>
                        </a:rPr>
                        <a:t> </a:t>
                      </a:r>
                      <a:r>
                        <a:rPr lang="en-US" sz="2800" b="1" kern="1200" dirty="0" err="1">
                          <a:solidFill>
                            <a:srgbClr val="00B050"/>
                          </a:solidFill>
                          <a:effectLst/>
                          <a:latin typeface="Amazone" panose="03020702060507090A04" pitchFamily="66" charset="-93"/>
                        </a:rPr>
                        <a:t>toàn</a:t>
                      </a:r>
                      <a:r>
                        <a:rPr lang="en-US" sz="2800" b="1" kern="1200" dirty="0">
                          <a:solidFill>
                            <a:srgbClr val="00B050"/>
                          </a:solidFill>
                          <a:effectLst/>
                          <a:latin typeface="Amazone" panose="03020702060507090A04" pitchFamily="66" charset="-93"/>
                        </a:rPr>
                        <a:t> </a:t>
                      </a:r>
                      <a:r>
                        <a:rPr lang="en-US" sz="2800" b="1" kern="1200" dirty="0" err="1">
                          <a:solidFill>
                            <a:srgbClr val="00B050"/>
                          </a:solidFill>
                          <a:effectLst/>
                          <a:latin typeface="Amazone" panose="03020702060507090A04" pitchFamily="66" charset="-93"/>
                        </a:rPr>
                        <a:t>năng</a:t>
                      </a:r>
                      <a:r>
                        <a:rPr lang="en-US" sz="2800" b="1" kern="1200" dirty="0">
                          <a:solidFill>
                            <a:srgbClr val="00B050"/>
                          </a:solidFill>
                          <a:effectLst/>
                          <a:latin typeface="Amazone" panose="03020702060507090A04" pitchFamily="66" charset="-93"/>
                        </a:rPr>
                        <a:t> </a:t>
                      </a:r>
                      <a:r>
                        <a:rPr lang="en-US" sz="2800" b="1" kern="1200" dirty="0" err="1">
                          <a:solidFill>
                            <a:srgbClr val="00B050"/>
                          </a:solidFill>
                          <a:effectLst/>
                          <a:latin typeface="Amazone" panose="03020702060507090A04" pitchFamily="66" charset="-93"/>
                        </a:rPr>
                        <a:t>lượng</a:t>
                      </a:r>
                      <a:r>
                        <a:rPr lang="en-US" sz="2800" b="1" kern="1200" dirty="0">
                          <a:solidFill>
                            <a:srgbClr val="00B050"/>
                          </a:solidFill>
                          <a:effectLst/>
                          <a:latin typeface="Amazone" panose="03020702060507090A04" pitchFamily="66" charset="-93"/>
                        </a:rPr>
                        <a:t>.</a:t>
                      </a:r>
                      <a:endParaRPr lang="vi-VN" sz="2400" b="1" dirty="0">
                        <a:solidFill>
                          <a:srgbClr val="00B050"/>
                        </a:solidFill>
                        <a:effectLst/>
                        <a:latin typeface="Amazone" panose="03020702060507090A04" pitchFamily="66" charset="-93"/>
                        <a:ea typeface="Arial" panose="020B0604020202020204" pitchFamily="34" charset="0"/>
                        <a:cs typeface="Times New Roman" panose="02020603050405020304" pitchFamily="18" charset="0"/>
                      </a:endParaRPr>
                    </a:p>
                  </a:txBody>
                  <a:tcPr marL="68580" marR="68580" marT="0" marB="0"/>
                </a:tc>
                <a:tc hMerge="1">
                  <a:txBody>
                    <a:bodyPr/>
                    <a:lstStyle/>
                    <a:p>
                      <a:endParaRPr lang="vi-VN"/>
                    </a:p>
                  </a:txBody>
                  <a:tcPr/>
                </a:tc>
                <a:extLst>
                  <a:ext uri="{0D108BD9-81ED-4DB2-BD59-A6C34878D82A}">
                    <a16:rowId xmlns:a16="http://schemas.microsoft.com/office/drawing/2014/main" val="3213759036"/>
                  </a:ext>
                </a:extLst>
              </a:tr>
              <a:tr h="824672">
                <a:tc gridSpan="2">
                  <a:txBody>
                    <a:bodyPr/>
                    <a:lstStyle/>
                    <a:p>
                      <a:pPr algn="l">
                        <a:lnSpc>
                          <a:spcPct val="115000"/>
                        </a:lnSpc>
                        <a:spcBef>
                          <a:spcPts val="300"/>
                        </a:spcBef>
                        <a:spcAft>
                          <a:spcPts val="500"/>
                        </a:spcAft>
                      </a:pPr>
                      <a:r>
                        <a:rPr lang="en-US" sz="2400" dirty="0" err="1">
                          <a:effectLst/>
                          <a:latin typeface="Amazone" panose="03020702060507090A04" pitchFamily="66" charset="-93"/>
                        </a:rPr>
                        <a:t>Nhiệm</a:t>
                      </a:r>
                      <a:r>
                        <a:rPr lang="en-US" sz="2400" dirty="0">
                          <a:effectLst/>
                          <a:latin typeface="Amazone" panose="03020702060507090A04" pitchFamily="66" charset="-93"/>
                        </a:rPr>
                        <a:t> </a:t>
                      </a:r>
                      <a:r>
                        <a:rPr lang="en-US" sz="2400" dirty="0" err="1">
                          <a:effectLst/>
                          <a:latin typeface="Amazone" panose="03020702060507090A04" pitchFamily="66" charset="-93"/>
                        </a:rPr>
                        <a:t>vụ</a:t>
                      </a:r>
                      <a:r>
                        <a:rPr lang="en-US" sz="2400" dirty="0">
                          <a:effectLst/>
                          <a:latin typeface="Amazone" panose="03020702060507090A04" pitchFamily="66" charset="-93"/>
                        </a:rPr>
                        <a:t>: </a:t>
                      </a:r>
                      <a:r>
                        <a:rPr lang="en-US" sz="2400" dirty="0" err="1">
                          <a:effectLst/>
                          <a:latin typeface="Amazone" panose="03020702060507090A04" pitchFamily="66" charset="-93"/>
                        </a:rPr>
                        <a:t>Xem</a:t>
                      </a:r>
                      <a:r>
                        <a:rPr lang="en-US" sz="2400" dirty="0">
                          <a:effectLst/>
                          <a:latin typeface="Amazone" panose="03020702060507090A04" pitchFamily="66" charset="-93"/>
                        </a:rPr>
                        <a:t> video </a:t>
                      </a:r>
                      <a:r>
                        <a:rPr lang="en-US" sz="2400" u="sng" kern="1200" dirty="0">
                          <a:effectLst/>
                          <a:latin typeface="Amazone" panose="03020702060507090A04" pitchFamily="66" charset="-93"/>
                          <a:hlinkClick r:id="rId5"/>
                        </a:rPr>
                        <a:t>https://www.youtube.com/watch?v=3rw2OzPqyGA</a:t>
                      </a:r>
                      <a:endParaRPr lang="vi-VN" sz="2000" dirty="0">
                        <a:effectLst/>
                        <a:latin typeface="Amazone" panose="03020702060507090A04" pitchFamily="66" charset="-93"/>
                      </a:endParaRPr>
                    </a:p>
                    <a:p>
                      <a:pPr algn="l">
                        <a:lnSpc>
                          <a:spcPct val="115000"/>
                        </a:lnSpc>
                        <a:spcBef>
                          <a:spcPts val="300"/>
                        </a:spcBef>
                        <a:spcAft>
                          <a:spcPts val="500"/>
                        </a:spcAft>
                      </a:pPr>
                      <a:r>
                        <a:rPr lang="en-US" sz="2400" kern="1200" dirty="0">
                          <a:effectLst/>
                          <a:latin typeface="Amazone" panose="03020702060507090A04" pitchFamily="66" charset="-93"/>
                        </a:rPr>
                        <a:t>Quan </a:t>
                      </a:r>
                      <a:r>
                        <a:rPr lang="en-US" sz="2400" kern="1200" dirty="0" err="1">
                          <a:effectLst/>
                          <a:latin typeface="Amazone" panose="03020702060507090A04" pitchFamily="66" charset="-93"/>
                        </a:rPr>
                        <a:t>sát</a:t>
                      </a:r>
                      <a:r>
                        <a:rPr lang="en-US" sz="2400" kern="1200" dirty="0">
                          <a:effectLst/>
                          <a:latin typeface="Amazone" panose="03020702060507090A04" pitchFamily="66" charset="-93"/>
                        </a:rPr>
                        <a:t> </a:t>
                      </a:r>
                      <a:r>
                        <a:rPr lang="en-US" sz="2400" kern="1200" dirty="0" err="1">
                          <a:effectLst/>
                          <a:latin typeface="Amazone" panose="03020702060507090A04" pitchFamily="66" charset="-93"/>
                        </a:rPr>
                        <a:t>hình</a:t>
                      </a:r>
                      <a:r>
                        <a:rPr lang="en-US" sz="2400" kern="1200" dirty="0">
                          <a:effectLst/>
                          <a:latin typeface="Amazone" panose="03020702060507090A04" pitchFamily="66" charset="-93"/>
                        </a:rPr>
                        <a:t>, </a:t>
                      </a:r>
                      <a:r>
                        <a:rPr lang="en-US" sz="2400" kern="1200" dirty="0" err="1">
                          <a:effectLst/>
                          <a:latin typeface="Amazone" panose="03020702060507090A04" pitchFamily="66" charset="-93"/>
                        </a:rPr>
                        <a:t>trả</a:t>
                      </a:r>
                      <a:r>
                        <a:rPr lang="en-US" sz="2400" kern="1200" dirty="0">
                          <a:effectLst/>
                          <a:latin typeface="Amazone" panose="03020702060507090A04" pitchFamily="66" charset="-93"/>
                        </a:rPr>
                        <a:t> </a:t>
                      </a:r>
                      <a:r>
                        <a:rPr lang="en-US" sz="2400" kern="1200" dirty="0" err="1">
                          <a:effectLst/>
                          <a:latin typeface="Amazone" panose="03020702060507090A04" pitchFamily="66" charset="-93"/>
                        </a:rPr>
                        <a:t>lời</a:t>
                      </a:r>
                      <a:r>
                        <a:rPr lang="en-US" sz="2400" kern="1200" dirty="0">
                          <a:effectLst/>
                          <a:latin typeface="Amazone" panose="03020702060507090A04" pitchFamily="66" charset="-93"/>
                        </a:rPr>
                        <a:t> </a:t>
                      </a:r>
                      <a:r>
                        <a:rPr lang="en-US" sz="2400" kern="1200" dirty="0" err="1">
                          <a:effectLst/>
                          <a:latin typeface="Amazone" panose="03020702060507090A04" pitchFamily="66" charset="-93"/>
                        </a:rPr>
                        <a:t>câu</a:t>
                      </a:r>
                      <a:r>
                        <a:rPr lang="en-US" sz="2400" kern="1200" dirty="0">
                          <a:effectLst/>
                          <a:latin typeface="Amazone" panose="03020702060507090A04" pitchFamily="66" charset="-93"/>
                        </a:rPr>
                        <a:t> </a:t>
                      </a:r>
                      <a:r>
                        <a:rPr lang="en-US" sz="2400" kern="1200" dirty="0" err="1">
                          <a:effectLst/>
                          <a:latin typeface="Amazone" panose="03020702060507090A04" pitchFamily="66" charset="-93"/>
                        </a:rPr>
                        <a:t>hỏi</a:t>
                      </a:r>
                      <a:endParaRPr lang="vi-VN" sz="2000" dirty="0">
                        <a:effectLst/>
                        <a:latin typeface="Amazone" panose="03020702060507090A04" pitchFamily="66" charset="-93"/>
                        <a:ea typeface="Arial" panose="020B0604020202020204" pitchFamily="34" charset="0"/>
                        <a:cs typeface="Times New Roman" panose="02020603050405020304" pitchFamily="18" charset="0"/>
                      </a:endParaRPr>
                    </a:p>
                  </a:txBody>
                  <a:tcPr marL="68580" marR="68580" marT="0" marB="0"/>
                </a:tc>
                <a:tc hMerge="1">
                  <a:txBody>
                    <a:bodyPr/>
                    <a:lstStyle/>
                    <a:p>
                      <a:endParaRPr lang="vi-VN"/>
                    </a:p>
                  </a:txBody>
                  <a:tcPr/>
                </a:tc>
                <a:extLst>
                  <a:ext uri="{0D108BD9-81ED-4DB2-BD59-A6C34878D82A}">
                    <a16:rowId xmlns:a16="http://schemas.microsoft.com/office/drawing/2014/main" val="782947290"/>
                  </a:ext>
                </a:extLst>
              </a:tr>
              <a:tr h="3957546">
                <a:tc>
                  <a:txBody>
                    <a:bodyPr/>
                    <a:lstStyle/>
                    <a:p>
                      <a:pPr algn="ctr">
                        <a:lnSpc>
                          <a:spcPct val="115000"/>
                        </a:lnSpc>
                        <a:spcBef>
                          <a:spcPts val="300"/>
                        </a:spcBef>
                        <a:spcAft>
                          <a:spcPts val="500"/>
                        </a:spcAft>
                      </a:pPr>
                      <a:endParaRPr lang="en-US" sz="2400" dirty="0">
                        <a:effectLst/>
                        <a:latin typeface="Amazone" panose="03020702060507090A04" pitchFamily="66" charset="-93"/>
                      </a:endParaRPr>
                    </a:p>
                    <a:p>
                      <a:pPr algn="ctr">
                        <a:lnSpc>
                          <a:spcPct val="115000"/>
                        </a:lnSpc>
                        <a:spcBef>
                          <a:spcPts val="300"/>
                        </a:spcBef>
                        <a:spcAft>
                          <a:spcPts val="500"/>
                        </a:spcAft>
                      </a:pPr>
                      <a:endParaRPr lang="en-US" sz="2400" dirty="0">
                        <a:effectLst/>
                        <a:latin typeface="Amazone" panose="03020702060507090A04" pitchFamily="66" charset="-93"/>
                      </a:endParaRPr>
                    </a:p>
                    <a:p>
                      <a:pPr algn="ctr">
                        <a:lnSpc>
                          <a:spcPct val="115000"/>
                        </a:lnSpc>
                        <a:spcBef>
                          <a:spcPts val="300"/>
                        </a:spcBef>
                        <a:spcAft>
                          <a:spcPts val="500"/>
                        </a:spcAft>
                      </a:pPr>
                      <a:endParaRPr lang="en-US" sz="2400" dirty="0">
                        <a:effectLst/>
                        <a:latin typeface="Amazone" panose="03020702060507090A04" pitchFamily="66" charset="-93"/>
                      </a:endParaRPr>
                    </a:p>
                    <a:p>
                      <a:pPr algn="ctr">
                        <a:lnSpc>
                          <a:spcPct val="115000"/>
                        </a:lnSpc>
                        <a:spcBef>
                          <a:spcPts val="300"/>
                        </a:spcBef>
                        <a:spcAft>
                          <a:spcPts val="500"/>
                        </a:spcAft>
                      </a:pPr>
                      <a:r>
                        <a:rPr lang="en-US" sz="2400" dirty="0">
                          <a:effectLst/>
                          <a:latin typeface="Amazone" panose="03020702060507090A04" pitchFamily="66" charset="-93"/>
                        </a:rPr>
                        <a:t> </a:t>
                      </a:r>
                      <a:endParaRPr lang="vi-VN" sz="2000" dirty="0">
                        <a:effectLst/>
                        <a:latin typeface="Amazone" panose="03020702060507090A04" pitchFamily="66" charset="-93"/>
                      </a:endParaRPr>
                    </a:p>
                    <a:p>
                      <a:pPr algn="ctr">
                        <a:lnSpc>
                          <a:spcPct val="115000"/>
                        </a:lnSpc>
                        <a:spcBef>
                          <a:spcPts val="300"/>
                        </a:spcBef>
                        <a:spcAft>
                          <a:spcPts val="500"/>
                        </a:spcAft>
                      </a:pPr>
                      <a:r>
                        <a:rPr lang="en-US" sz="2400" dirty="0" err="1">
                          <a:effectLst/>
                          <a:latin typeface="Amazone" panose="03020702060507090A04" pitchFamily="66" charset="-93"/>
                        </a:rPr>
                        <a:t>Thả</a:t>
                      </a:r>
                      <a:r>
                        <a:rPr lang="en-US" sz="2400" dirty="0">
                          <a:effectLst/>
                          <a:latin typeface="Amazone" panose="03020702060507090A04" pitchFamily="66" charset="-93"/>
                        </a:rPr>
                        <a:t> </a:t>
                      </a:r>
                      <a:r>
                        <a:rPr lang="en-US" sz="2400" dirty="0" err="1">
                          <a:effectLst/>
                          <a:latin typeface="Amazone" panose="03020702060507090A04" pitchFamily="66" charset="-93"/>
                        </a:rPr>
                        <a:t>viên</a:t>
                      </a:r>
                      <a:r>
                        <a:rPr lang="en-US" sz="2400" dirty="0">
                          <a:effectLst/>
                          <a:latin typeface="Amazone" panose="03020702060507090A04" pitchFamily="66" charset="-93"/>
                        </a:rPr>
                        <a:t> bi </a:t>
                      </a:r>
                      <a:r>
                        <a:rPr lang="en-US" sz="2400" dirty="0" err="1">
                          <a:effectLst/>
                          <a:latin typeface="Amazone" panose="03020702060507090A04" pitchFamily="66" charset="-93"/>
                        </a:rPr>
                        <a:t>từ</a:t>
                      </a:r>
                      <a:r>
                        <a:rPr lang="en-US" sz="2400" dirty="0">
                          <a:effectLst/>
                          <a:latin typeface="Amazone" panose="03020702060507090A04" pitchFamily="66" charset="-93"/>
                        </a:rPr>
                        <a:t> </a:t>
                      </a:r>
                      <a:r>
                        <a:rPr lang="en-US" sz="2400" dirty="0" err="1">
                          <a:effectLst/>
                          <a:latin typeface="Amazone" panose="03020702060507090A04" pitchFamily="66" charset="-93"/>
                        </a:rPr>
                        <a:t>vị</a:t>
                      </a:r>
                      <a:r>
                        <a:rPr lang="en-US" sz="2400" dirty="0">
                          <a:effectLst/>
                          <a:latin typeface="Amazone" panose="03020702060507090A04" pitchFamily="66" charset="-93"/>
                        </a:rPr>
                        <a:t> </a:t>
                      </a:r>
                      <a:r>
                        <a:rPr lang="en-US" sz="2400" dirty="0" err="1">
                          <a:effectLst/>
                          <a:latin typeface="Amazone" panose="03020702060507090A04" pitchFamily="66" charset="-93"/>
                        </a:rPr>
                        <a:t>trí</a:t>
                      </a:r>
                      <a:r>
                        <a:rPr lang="en-US" sz="2400" dirty="0">
                          <a:effectLst/>
                          <a:latin typeface="Amazone" panose="03020702060507090A04" pitchFamily="66" charset="-93"/>
                        </a:rPr>
                        <a:t> A, </a:t>
                      </a:r>
                      <a:r>
                        <a:rPr lang="en-US" sz="2400" dirty="0" err="1">
                          <a:effectLst/>
                          <a:latin typeface="Amazone" panose="03020702060507090A04" pitchFamily="66" charset="-93"/>
                        </a:rPr>
                        <a:t>viên</a:t>
                      </a:r>
                      <a:r>
                        <a:rPr lang="en-US" sz="2400" dirty="0">
                          <a:effectLst/>
                          <a:latin typeface="Amazone" panose="03020702060507090A04" pitchFamily="66" charset="-93"/>
                        </a:rPr>
                        <a:t> bi </a:t>
                      </a:r>
                      <a:r>
                        <a:rPr lang="en-US" sz="2400" dirty="0" err="1">
                          <a:effectLst/>
                          <a:latin typeface="Amazone" panose="03020702060507090A04" pitchFamily="66" charset="-93"/>
                        </a:rPr>
                        <a:t>lăn</a:t>
                      </a:r>
                      <a:r>
                        <a:rPr lang="en-US" sz="2400" dirty="0">
                          <a:effectLst/>
                          <a:latin typeface="Amazone" panose="03020702060507090A04" pitchFamily="66" charset="-93"/>
                        </a:rPr>
                        <a:t> </a:t>
                      </a:r>
                      <a:r>
                        <a:rPr lang="en-US" sz="2400" dirty="0" err="1">
                          <a:effectLst/>
                          <a:latin typeface="Amazone" panose="03020702060507090A04" pitchFamily="66" charset="-93"/>
                        </a:rPr>
                        <a:t>xuống</a:t>
                      </a:r>
                      <a:r>
                        <a:rPr lang="en-US" sz="2400" dirty="0">
                          <a:effectLst/>
                          <a:latin typeface="Amazone" panose="03020702060507090A04" pitchFamily="66" charset="-93"/>
                        </a:rPr>
                        <a:t> </a:t>
                      </a:r>
                      <a:r>
                        <a:rPr lang="en-US" sz="2400" dirty="0" err="1">
                          <a:effectLst/>
                          <a:latin typeface="Amazone" panose="03020702060507090A04" pitchFamily="66" charset="-93"/>
                        </a:rPr>
                        <a:t>tới</a:t>
                      </a:r>
                      <a:r>
                        <a:rPr lang="en-US" sz="2400" dirty="0">
                          <a:effectLst/>
                          <a:latin typeface="Amazone" panose="03020702060507090A04" pitchFamily="66" charset="-93"/>
                        </a:rPr>
                        <a:t> </a:t>
                      </a:r>
                      <a:r>
                        <a:rPr lang="en-US" sz="2400" dirty="0" err="1">
                          <a:effectLst/>
                          <a:latin typeface="Amazone" panose="03020702060507090A04" pitchFamily="66" charset="-93"/>
                        </a:rPr>
                        <a:t>vị</a:t>
                      </a:r>
                      <a:r>
                        <a:rPr lang="en-US" sz="2400" dirty="0">
                          <a:effectLst/>
                          <a:latin typeface="Amazone" panose="03020702060507090A04" pitchFamily="66" charset="-93"/>
                        </a:rPr>
                        <a:t> </a:t>
                      </a:r>
                      <a:r>
                        <a:rPr lang="en-US" sz="2400" dirty="0" err="1">
                          <a:effectLst/>
                          <a:latin typeface="Amazone" panose="03020702060507090A04" pitchFamily="66" charset="-93"/>
                        </a:rPr>
                        <a:t>trí</a:t>
                      </a:r>
                      <a:r>
                        <a:rPr lang="en-US" sz="2400" dirty="0">
                          <a:effectLst/>
                          <a:latin typeface="Amazone" panose="03020702060507090A04" pitchFamily="66" charset="-93"/>
                        </a:rPr>
                        <a:t> B </a:t>
                      </a:r>
                      <a:r>
                        <a:rPr lang="en-US" sz="2400" dirty="0" err="1">
                          <a:effectLst/>
                          <a:latin typeface="Amazone" panose="03020702060507090A04" pitchFamily="66" charset="-93"/>
                        </a:rPr>
                        <a:t>rồi</a:t>
                      </a:r>
                      <a:r>
                        <a:rPr lang="en-US" sz="2400" dirty="0">
                          <a:effectLst/>
                          <a:latin typeface="Amazone" panose="03020702060507090A04" pitchFamily="66" charset="-93"/>
                        </a:rPr>
                        <a:t> </a:t>
                      </a:r>
                      <a:r>
                        <a:rPr lang="en-US" sz="2400" dirty="0" err="1">
                          <a:effectLst/>
                          <a:latin typeface="Amazone" panose="03020702060507090A04" pitchFamily="66" charset="-93"/>
                        </a:rPr>
                        <a:t>lại</a:t>
                      </a:r>
                      <a:r>
                        <a:rPr lang="en-US" sz="2400" dirty="0">
                          <a:effectLst/>
                          <a:latin typeface="Amazone" panose="03020702060507090A04" pitchFamily="66" charset="-93"/>
                        </a:rPr>
                        <a:t> </a:t>
                      </a:r>
                      <a:r>
                        <a:rPr lang="en-US" sz="2400" dirty="0" err="1">
                          <a:effectLst/>
                          <a:latin typeface="Amazone" panose="03020702060507090A04" pitchFamily="66" charset="-93"/>
                        </a:rPr>
                        <a:t>lăn</a:t>
                      </a:r>
                      <a:r>
                        <a:rPr lang="en-US" sz="2400" dirty="0">
                          <a:effectLst/>
                          <a:latin typeface="Amazone" panose="03020702060507090A04" pitchFamily="66" charset="-93"/>
                        </a:rPr>
                        <a:t> </a:t>
                      </a:r>
                      <a:r>
                        <a:rPr lang="en-US" sz="2400" dirty="0" err="1">
                          <a:effectLst/>
                          <a:latin typeface="Amazone" panose="03020702060507090A04" pitchFamily="66" charset="-93"/>
                        </a:rPr>
                        <a:t>tới</a:t>
                      </a:r>
                      <a:r>
                        <a:rPr lang="en-US" sz="2400" dirty="0">
                          <a:effectLst/>
                          <a:latin typeface="Amazone" panose="03020702060507090A04" pitchFamily="66" charset="-93"/>
                        </a:rPr>
                        <a:t> </a:t>
                      </a:r>
                      <a:r>
                        <a:rPr lang="en-US" sz="2400" dirty="0" err="1">
                          <a:effectLst/>
                          <a:latin typeface="Amazone" panose="03020702060507090A04" pitchFamily="66" charset="-93"/>
                        </a:rPr>
                        <a:t>vị</a:t>
                      </a:r>
                      <a:r>
                        <a:rPr lang="en-US" sz="2400" dirty="0">
                          <a:effectLst/>
                          <a:latin typeface="Amazone" panose="03020702060507090A04" pitchFamily="66" charset="-93"/>
                        </a:rPr>
                        <a:t> </a:t>
                      </a:r>
                      <a:r>
                        <a:rPr lang="en-US" sz="2400" dirty="0" err="1">
                          <a:effectLst/>
                          <a:latin typeface="Amazone" panose="03020702060507090A04" pitchFamily="66" charset="-93"/>
                        </a:rPr>
                        <a:t>trí</a:t>
                      </a:r>
                      <a:r>
                        <a:rPr lang="en-US" sz="2400" dirty="0">
                          <a:effectLst/>
                          <a:latin typeface="Amazone" panose="03020702060507090A04" pitchFamily="66" charset="-93"/>
                        </a:rPr>
                        <a:t> C</a:t>
                      </a:r>
                      <a:endParaRPr lang="vi-VN" sz="2000" dirty="0">
                        <a:effectLst/>
                        <a:latin typeface="Amazone" panose="03020702060507090A04" pitchFamily="66" charset="-93"/>
                        <a:ea typeface="Arial" panose="020B0604020202020204" pitchFamily="34" charset="0"/>
                        <a:cs typeface="Times New Roman" panose="02020603050405020304" pitchFamily="18" charset="0"/>
                      </a:endParaRPr>
                    </a:p>
                  </a:txBody>
                  <a:tcPr marL="68580" marR="68580" marT="0" marB="0"/>
                </a:tc>
                <a:tc>
                  <a:txBody>
                    <a:bodyPr/>
                    <a:lstStyle/>
                    <a:p>
                      <a:pPr algn="l">
                        <a:lnSpc>
                          <a:spcPct val="115000"/>
                        </a:lnSpc>
                        <a:spcBef>
                          <a:spcPts val="300"/>
                        </a:spcBef>
                        <a:spcAft>
                          <a:spcPts val="500"/>
                        </a:spcAft>
                      </a:pPr>
                      <a:r>
                        <a:rPr lang="en-US" sz="2400" dirty="0">
                          <a:effectLst/>
                          <a:latin typeface="Amazone" panose="03020702060507090A04" pitchFamily="66" charset="-93"/>
                        </a:rPr>
                        <a:t>- </a:t>
                      </a:r>
                      <a:r>
                        <a:rPr lang="en-US" sz="2400" dirty="0" err="1">
                          <a:effectLst/>
                          <a:latin typeface="Amazone" panose="03020702060507090A04" pitchFamily="66" charset="-93"/>
                        </a:rPr>
                        <a:t>Hãy</a:t>
                      </a:r>
                      <a:r>
                        <a:rPr lang="en-US" sz="2400" dirty="0">
                          <a:effectLst/>
                          <a:latin typeface="Amazone" panose="03020702060507090A04" pitchFamily="66" charset="-93"/>
                        </a:rPr>
                        <a:t> </a:t>
                      </a:r>
                      <a:r>
                        <a:rPr lang="en-US" sz="2400" dirty="0" err="1">
                          <a:effectLst/>
                          <a:latin typeface="Amazone" panose="03020702060507090A04" pitchFamily="66" charset="-93"/>
                        </a:rPr>
                        <a:t>mô</a:t>
                      </a:r>
                      <a:r>
                        <a:rPr lang="en-US" sz="2400" dirty="0">
                          <a:effectLst/>
                          <a:latin typeface="Amazone" panose="03020702060507090A04" pitchFamily="66" charset="-93"/>
                        </a:rPr>
                        <a:t> </a:t>
                      </a:r>
                      <a:r>
                        <a:rPr lang="en-US" sz="2400" dirty="0" err="1">
                          <a:effectLst/>
                          <a:latin typeface="Amazone" panose="03020702060507090A04" pitchFamily="66" charset="-93"/>
                        </a:rPr>
                        <a:t>tả</a:t>
                      </a:r>
                      <a:r>
                        <a:rPr lang="en-US" sz="2400" dirty="0">
                          <a:effectLst/>
                          <a:latin typeface="Amazone" panose="03020702060507090A04" pitchFamily="66" charset="-93"/>
                        </a:rPr>
                        <a:t> </a:t>
                      </a:r>
                      <a:r>
                        <a:rPr lang="en-US" sz="2400" dirty="0" err="1">
                          <a:effectLst/>
                          <a:latin typeface="Amazone" panose="03020702060507090A04" pitchFamily="66" charset="-93"/>
                        </a:rPr>
                        <a:t>sự</a:t>
                      </a:r>
                      <a:r>
                        <a:rPr lang="en-US" sz="2400" dirty="0">
                          <a:effectLst/>
                          <a:latin typeface="Amazone" panose="03020702060507090A04" pitchFamily="66" charset="-93"/>
                        </a:rPr>
                        <a:t> </a:t>
                      </a:r>
                      <a:r>
                        <a:rPr lang="en-US" sz="2400" dirty="0" err="1">
                          <a:effectLst/>
                          <a:latin typeface="Amazone" panose="03020702060507090A04" pitchFamily="66" charset="-93"/>
                        </a:rPr>
                        <a:t>thay</a:t>
                      </a:r>
                      <a:r>
                        <a:rPr lang="en-US" sz="2400" dirty="0">
                          <a:effectLst/>
                          <a:latin typeface="Amazone" panose="03020702060507090A04" pitchFamily="66" charset="-93"/>
                        </a:rPr>
                        <a:t> </a:t>
                      </a:r>
                      <a:r>
                        <a:rPr lang="en-US" sz="2400" dirty="0" err="1">
                          <a:effectLst/>
                          <a:latin typeface="Amazone" panose="03020702060507090A04" pitchFamily="66" charset="-93"/>
                        </a:rPr>
                        <a:t>đổi</a:t>
                      </a:r>
                      <a:r>
                        <a:rPr lang="en-US" sz="2400" dirty="0">
                          <a:effectLst/>
                          <a:latin typeface="Amazone" panose="03020702060507090A04" pitchFamily="66" charset="-93"/>
                        </a:rPr>
                        <a:t> </a:t>
                      </a:r>
                      <a:r>
                        <a:rPr lang="en-US" sz="2400" dirty="0" err="1">
                          <a:effectLst/>
                          <a:latin typeface="Amazone" panose="03020702060507090A04" pitchFamily="66" charset="-93"/>
                        </a:rPr>
                        <a:t>động</a:t>
                      </a:r>
                      <a:r>
                        <a:rPr lang="en-US" sz="2400" dirty="0">
                          <a:effectLst/>
                          <a:latin typeface="Amazone" panose="03020702060507090A04" pitchFamily="66" charset="-93"/>
                        </a:rPr>
                        <a:t> </a:t>
                      </a:r>
                      <a:r>
                        <a:rPr lang="en-US" sz="2400" dirty="0" err="1">
                          <a:effectLst/>
                          <a:latin typeface="Amazone" panose="03020702060507090A04" pitchFamily="66" charset="-93"/>
                        </a:rPr>
                        <a:t>năng</a:t>
                      </a:r>
                      <a:r>
                        <a:rPr lang="en-US" sz="2400" dirty="0">
                          <a:effectLst/>
                          <a:latin typeface="Amazone" panose="03020702060507090A04" pitchFamily="66" charset="-93"/>
                        </a:rPr>
                        <a:t> </a:t>
                      </a:r>
                      <a:r>
                        <a:rPr lang="en-US" sz="2400" dirty="0" err="1">
                          <a:effectLst/>
                          <a:latin typeface="Amazone" panose="03020702060507090A04" pitchFamily="66" charset="-93"/>
                        </a:rPr>
                        <a:t>và</a:t>
                      </a:r>
                      <a:r>
                        <a:rPr lang="en-US" sz="2400" dirty="0">
                          <a:effectLst/>
                          <a:latin typeface="Amazone" panose="03020702060507090A04" pitchFamily="66" charset="-93"/>
                        </a:rPr>
                        <a:t> </a:t>
                      </a:r>
                      <a:r>
                        <a:rPr lang="en-US" sz="2400" dirty="0" err="1">
                          <a:effectLst/>
                          <a:latin typeface="Amazone" panose="03020702060507090A04" pitchFamily="66" charset="-93"/>
                        </a:rPr>
                        <a:t>thế</a:t>
                      </a:r>
                      <a:r>
                        <a:rPr lang="en-US" sz="2400" dirty="0">
                          <a:effectLst/>
                          <a:latin typeface="Amazone" panose="03020702060507090A04" pitchFamily="66" charset="-93"/>
                        </a:rPr>
                        <a:t> </a:t>
                      </a:r>
                      <a:r>
                        <a:rPr lang="en-US" sz="2400" dirty="0" err="1">
                          <a:effectLst/>
                          <a:latin typeface="Amazone" panose="03020702060507090A04" pitchFamily="66" charset="-93"/>
                        </a:rPr>
                        <a:t>năng</a:t>
                      </a:r>
                      <a:r>
                        <a:rPr lang="en-US" sz="2400" dirty="0">
                          <a:effectLst/>
                          <a:latin typeface="Amazone" panose="03020702060507090A04" pitchFamily="66" charset="-93"/>
                        </a:rPr>
                        <a:t> </a:t>
                      </a:r>
                      <a:r>
                        <a:rPr lang="en-US" sz="2400" dirty="0" err="1">
                          <a:effectLst/>
                          <a:latin typeface="Amazone" panose="03020702060507090A04" pitchFamily="66" charset="-93"/>
                        </a:rPr>
                        <a:t>của</a:t>
                      </a:r>
                      <a:r>
                        <a:rPr lang="en-US" sz="2400" dirty="0">
                          <a:effectLst/>
                          <a:latin typeface="Amazone" panose="03020702060507090A04" pitchFamily="66" charset="-93"/>
                        </a:rPr>
                        <a:t> </a:t>
                      </a:r>
                      <a:r>
                        <a:rPr lang="en-US" sz="2400" dirty="0" err="1">
                          <a:effectLst/>
                          <a:latin typeface="Amazone" panose="03020702060507090A04" pitchFamily="66" charset="-93"/>
                        </a:rPr>
                        <a:t>viên</a:t>
                      </a:r>
                      <a:r>
                        <a:rPr lang="en-US" sz="2400" dirty="0">
                          <a:effectLst/>
                          <a:latin typeface="Amazone" panose="03020702060507090A04" pitchFamily="66" charset="-93"/>
                        </a:rPr>
                        <a:t> bi </a:t>
                      </a:r>
                      <a:r>
                        <a:rPr lang="en-US" sz="2400" dirty="0" err="1">
                          <a:effectLst/>
                          <a:latin typeface="Amazone" panose="03020702060507090A04" pitchFamily="66" charset="-93"/>
                        </a:rPr>
                        <a:t>khi</a:t>
                      </a:r>
                      <a:r>
                        <a:rPr lang="en-US" sz="2400" dirty="0">
                          <a:effectLst/>
                          <a:latin typeface="Amazone" panose="03020702060507090A04" pitchFamily="66" charset="-93"/>
                        </a:rPr>
                        <a:t> bi </a:t>
                      </a:r>
                      <a:r>
                        <a:rPr lang="en-US" sz="2400" dirty="0" err="1">
                          <a:effectLst/>
                          <a:latin typeface="Amazone" panose="03020702060507090A04" pitchFamily="66" charset="-93"/>
                        </a:rPr>
                        <a:t>chuyển</a:t>
                      </a:r>
                      <a:r>
                        <a:rPr lang="en-US" sz="2400" dirty="0">
                          <a:effectLst/>
                          <a:latin typeface="Amazone" panose="03020702060507090A04" pitchFamily="66" charset="-93"/>
                        </a:rPr>
                        <a:t> </a:t>
                      </a:r>
                      <a:r>
                        <a:rPr lang="en-US" sz="2400" dirty="0" err="1">
                          <a:effectLst/>
                          <a:latin typeface="Amazone" panose="03020702060507090A04" pitchFamily="66" charset="-93"/>
                        </a:rPr>
                        <a:t>động</a:t>
                      </a:r>
                      <a:r>
                        <a:rPr lang="en-US" sz="2400" dirty="0">
                          <a:effectLst/>
                          <a:latin typeface="Amazone" panose="03020702060507090A04" pitchFamily="66" charset="-93"/>
                        </a:rPr>
                        <a:t> </a:t>
                      </a:r>
                      <a:r>
                        <a:rPr lang="en-US" sz="2400" dirty="0" err="1">
                          <a:effectLst/>
                          <a:latin typeface="Amazone" panose="03020702060507090A04" pitchFamily="66" charset="-93"/>
                        </a:rPr>
                        <a:t>từ</a:t>
                      </a:r>
                      <a:r>
                        <a:rPr lang="en-US" sz="2400" dirty="0">
                          <a:effectLst/>
                          <a:latin typeface="Amazone" panose="03020702060507090A04" pitchFamily="66" charset="-93"/>
                        </a:rPr>
                        <a:t> </a:t>
                      </a:r>
                      <a:r>
                        <a:rPr lang="en-US" sz="2400" dirty="0" err="1">
                          <a:effectLst/>
                          <a:latin typeface="Amazone" panose="03020702060507090A04" pitchFamily="66" charset="-93"/>
                        </a:rPr>
                        <a:t>vị</a:t>
                      </a:r>
                      <a:r>
                        <a:rPr lang="en-US" sz="2400" dirty="0">
                          <a:effectLst/>
                          <a:latin typeface="Amazone" panose="03020702060507090A04" pitchFamily="66" charset="-93"/>
                        </a:rPr>
                        <a:t> </a:t>
                      </a:r>
                      <a:r>
                        <a:rPr lang="en-US" sz="2400" dirty="0" err="1">
                          <a:effectLst/>
                          <a:latin typeface="Amazone" panose="03020702060507090A04" pitchFamily="66" charset="-93"/>
                        </a:rPr>
                        <a:t>trí</a:t>
                      </a:r>
                      <a:r>
                        <a:rPr lang="en-US" sz="2400" dirty="0">
                          <a:effectLst/>
                          <a:latin typeface="Amazone" panose="03020702060507090A04" pitchFamily="66" charset="-93"/>
                        </a:rPr>
                        <a:t> A</a:t>
                      </a:r>
                      <a:r>
                        <a:rPr lang="en-US" sz="2400" dirty="0">
                          <a:effectLst/>
                          <a:latin typeface="Amazone" panose="03020702060507090A04" pitchFamily="66" charset="-93"/>
                          <a:sym typeface="Wingdings" panose="05000000000000000000" pitchFamily="2" charset="2"/>
                        </a:rPr>
                        <a:t></a:t>
                      </a:r>
                      <a:r>
                        <a:rPr lang="en-US" sz="2400" dirty="0">
                          <a:effectLst/>
                          <a:latin typeface="Amazone" panose="03020702060507090A04" pitchFamily="66" charset="-93"/>
                        </a:rPr>
                        <a:t> B, </a:t>
                      </a:r>
                      <a:r>
                        <a:rPr lang="en-US" sz="2400" dirty="0" err="1">
                          <a:effectLst/>
                          <a:latin typeface="Amazone" panose="03020702060507090A04" pitchFamily="66" charset="-93"/>
                        </a:rPr>
                        <a:t>từ</a:t>
                      </a:r>
                      <a:r>
                        <a:rPr lang="en-US" sz="2400" dirty="0">
                          <a:effectLst/>
                          <a:latin typeface="Amazone" panose="03020702060507090A04" pitchFamily="66" charset="-93"/>
                        </a:rPr>
                        <a:t> B </a:t>
                      </a:r>
                      <a:r>
                        <a:rPr lang="en-US" sz="2400" dirty="0">
                          <a:effectLst/>
                          <a:latin typeface="Amazone" panose="03020702060507090A04" pitchFamily="66" charset="-93"/>
                          <a:sym typeface="Wingdings" panose="05000000000000000000" pitchFamily="2" charset="2"/>
                        </a:rPr>
                        <a:t></a:t>
                      </a:r>
                      <a:r>
                        <a:rPr lang="en-US" sz="2400" dirty="0">
                          <a:effectLst/>
                          <a:latin typeface="Amazone" panose="03020702060507090A04" pitchFamily="66" charset="-93"/>
                        </a:rPr>
                        <a:t> C</a:t>
                      </a:r>
                      <a:endParaRPr lang="vi-VN" sz="2000" dirty="0">
                        <a:effectLst/>
                        <a:latin typeface="Amazone" panose="03020702060507090A04" pitchFamily="66" charset="-93"/>
                      </a:endParaRPr>
                    </a:p>
                    <a:p>
                      <a:pPr marL="0" marR="0" lvl="0" indent="0" algn="l" defTabSz="914400" rtl="0" eaLnBrk="1" fontAlgn="auto" latinLnBrk="0" hangingPunct="1">
                        <a:lnSpc>
                          <a:spcPct val="115000"/>
                        </a:lnSpc>
                        <a:spcBef>
                          <a:spcPts val="300"/>
                        </a:spcBef>
                        <a:spcAft>
                          <a:spcPts val="500"/>
                        </a:spcAft>
                        <a:buClrTx/>
                        <a:buSzTx/>
                        <a:buFontTx/>
                        <a:buNone/>
                        <a:tabLst/>
                        <a:defRPr/>
                      </a:pPr>
                      <a:r>
                        <a:rPr lang="en-US" sz="2400" dirty="0">
                          <a:effectLst/>
                          <a:latin typeface="Amazone" panose="03020702060507090A04" pitchFamily="66" charset="-93"/>
                        </a:rPr>
                        <a:t>……………………………………………………………………………………………………………………- So </a:t>
                      </a:r>
                      <a:r>
                        <a:rPr lang="en-US" sz="2400" dirty="0" err="1">
                          <a:effectLst/>
                          <a:latin typeface="Amazone" panose="03020702060507090A04" pitchFamily="66" charset="-93"/>
                        </a:rPr>
                        <a:t>sánh</a:t>
                      </a:r>
                      <a:r>
                        <a:rPr lang="en-US" sz="2400" dirty="0">
                          <a:effectLst/>
                          <a:latin typeface="Amazone" panose="03020702060507090A04" pitchFamily="66" charset="-93"/>
                        </a:rPr>
                        <a:t> </a:t>
                      </a:r>
                      <a:r>
                        <a:rPr lang="en-US" sz="2400" dirty="0" err="1">
                          <a:effectLst/>
                          <a:latin typeface="Amazone" panose="03020702060507090A04" pitchFamily="66" charset="-93"/>
                        </a:rPr>
                        <a:t>năng</a:t>
                      </a:r>
                      <a:r>
                        <a:rPr lang="en-US" sz="2400" dirty="0">
                          <a:effectLst/>
                          <a:latin typeface="Amazone" panose="03020702060507090A04" pitchFamily="66" charset="-93"/>
                        </a:rPr>
                        <a:t> </a:t>
                      </a:r>
                      <a:r>
                        <a:rPr lang="en-US" sz="2400" dirty="0" err="1">
                          <a:effectLst/>
                          <a:latin typeface="Amazone" panose="03020702060507090A04" pitchFamily="66" charset="-93"/>
                        </a:rPr>
                        <a:t>lượng</a:t>
                      </a:r>
                      <a:r>
                        <a:rPr lang="en-US" sz="2400" dirty="0">
                          <a:effectLst/>
                          <a:latin typeface="Amazone" panose="03020702060507090A04" pitchFamily="66" charset="-93"/>
                        </a:rPr>
                        <a:t> </a:t>
                      </a:r>
                      <a:r>
                        <a:rPr lang="en-US" sz="2400" dirty="0" err="1">
                          <a:effectLst/>
                          <a:latin typeface="Amazone" panose="03020702060507090A04" pitchFamily="66" charset="-93"/>
                        </a:rPr>
                        <a:t>của</a:t>
                      </a:r>
                      <a:r>
                        <a:rPr lang="en-US" sz="2400" dirty="0">
                          <a:effectLst/>
                          <a:latin typeface="Amazone" panose="03020702060507090A04" pitchFamily="66" charset="-93"/>
                        </a:rPr>
                        <a:t> </a:t>
                      </a:r>
                      <a:r>
                        <a:rPr lang="en-US" sz="2400" dirty="0" err="1">
                          <a:effectLst/>
                          <a:latin typeface="Amazone" panose="03020702060507090A04" pitchFamily="66" charset="-93"/>
                        </a:rPr>
                        <a:t>viên</a:t>
                      </a:r>
                      <a:r>
                        <a:rPr lang="en-US" sz="2400" dirty="0">
                          <a:effectLst/>
                          <a:latin typeface="Amazone" panose="03020702060507090A04" pitchFamily="66" charset="-93"/>
                        </a:rPr>
                        <a:t> bi </a:t>
                      </a:r>
                      <a:r>
                        <a:rPr lang="en-US" sz="2400" dirty="0" err="1">
                          <a:effectLst/>
                          <a:latin typeface="Amazone" panose="03020702060507090A04" pitchFamily="66" charset="-93"/>
                        </a:rPr>
                        <a:t>khi</a:t>
                      </a:r>
                      <a:r>
                        <a:rPr lang="en-US" sz="2400" dirty="0">
                          <a:effectLst/>
                          <a:latin typeface="Amazone" panose="03020702060507090A04" pitchFamily="66" charset="-93"/>
                        </a:rPr>
                        <a:t> bi ở </a:t>
                      </a:r>
                      <a:r>
                        <a:rPr lang="en-US" sz="2400" dirty="0" err="1">
                          <a:effectLst/>
                          <a:latin typeface="Amazone" panose="03020702060507090A04" pitchFamily="66" charset="-93"/>
                        </a:rPr>
                        <a:t>vị</a:t>
                      </a:r>
                      <a:r>
                        <a:rPr lang="en-US" sz="2400" dirty="0">
                          <a:effectLst/>
                          <a:latin typeface="Amazone" panose="03020702060507090A04" pitchFamily="66" charset="-93"/>
                        </a:rPr>
                        <a:t> </a:t>
                      </a:r>
                      <a:r>
                        <a:rPr lang="en-US" sz="2400" dirty="0" err="1">
                          <a:effectLst/>
                          <a:latin typeface="Amazone" panose="03020702060507090A04" pitchFamily="66" charset="-93"/>
                        </a:rPr>
                        <a:t>trí</a:t>
                      </a:r>
                      <a:r>
                        <a:rPr lang="en-US" sz="2400" dirty="0">
                          <a:effectLst/>
                          <a:latin typeface="Amazone" panose="03020702060507090A04" pitchFamily="66" charset="-93"/>
                        </a:rPr>
                        <a:t> A </a:t>
                      </a:r>
                      <a:r>
                        <a:rPr lang="en-US" sz="2400" dirty="0" err="1">
                          <a:effectLst/>
                          <a:latin typeface="Amazone" panose="03020702060507090A04" pitchFamily="66" charset="-93"/>
                        </a:rPr>
                        <a:t>và</a:t>
                      </a:r>
                      <a:r>
                        <a:rPr lang="en-US" sz="2400" dirty="0">
                          <a:effectLst/>
                          <a:latin typeface="Amazone" panose="03020702060507090A04" pitchFamily="66" charset="-93"/>
                        </a:rPr>
                        <a:t> C</a:t>
                      </a:r>
                      <a:endParaRPr lang="vi-VN" sz="2000" dirty="0">
                        <a:effectLst/>
                        <a:latin typeface="Amazone" panose="03020702060507090A04" pitchFamily="66" charset="-93"/>
                      </a:endParaRPr>
                    </a:p>
                    <a:p>
                      <a:pPr marL="0" marR="0" lvl="0" indent="0" algn="l" defTabSz="914400" rtl="0" eaLnBrk="1" fontAlgn="auto" latinLnBrk="0" hangingPunct="1">
                        <a:lnSpc>
                          <a:spcPct val="115000"/>
                        </a:lnSpc>
                        <a:spcBef>
                          <a:spcPts val="300"/>
                        </a:spcBef>
                        <a:spcAft>
                          <a:spcPts val="500"/>
                        </a:spcAft>
                        <a:buClrTx/>
                        <a:buSzTx/>
                        <a:buFontTx/>
                        <a:buNone/>
                        <a:tabLst/>
                        <a:defRPr/>
                      </a:pPr>
                      <a:r>
                        <a:rPr lang="en-US" sz="2400" dirty="0">
                          <a:effectLst/>
                          <a:latin typeface="Amazone" panose="03020702060507090A04" pitchFamily="66" charset="-93"/>
                        </a:rPr>
                        <a:t>……………………………………………………………………………………………………………………</a:t>
                      </a:r>
                    </a:p>
                    <a:p>
                      <a:pPr marL="0" marR="0" lvl="0" indent="0" algn="l" defTabSz="914400" rtl="0" eaLnBrk="1" fontAlgn="auto" latinLnBrk="0" hangingPunct="1">
                        <a:lnSpc>
                          <a:spcPct val="115000"/>
                        </a:lnSpc>
                        <a:spcBef>
                          <a:spcPts val="300"/>
                        </a:spcBef>
                        <a:spcAft>
                          <a:spcPts val="500"/>
                        </a:spcAft>
                        <a:buClrTx/>
                        <a:buSzTx/>
                        <a:buFontTx/>
                        <a:buNone/>
                        <a:tabLst/>
                        <a:defRPr/>
                      </a:pPr>
                      <a:r>
                        <a:rPr lang="en-US" sz="2400" dirty="0">
                          <a:effectLst/>
                          <a:latin typeface="Amazone" panose="03020702060507090A04" pitchFamily="66" charset="-93"/>
                        </a:rPr>
                        <a:t>- </a:t>
                      </a:r>
                      <a:r>
                        <a:rPr lang="en-US" sz="2400" dirty="0" err="1">
                          <a:effectLst/>
                          <a:latin typeface="Amazone" panose="03020702060507090A04" pitchFamily="66" charset="-93"/>
                        </a:rPr>
                        <a:t>Trong</a:t>
                      </a:r>
                      <a:r>
                        <a:rPr lang="en-US" sz="2400" dirty="0">
                          <a:effectLst/>
                          <a:latin typeface="Amazone" panose="03020702060507090A04" pitchFamily="66" charset="-93"/>
                        </a:rPr>
                        <a:t> </a:t>
                      </a:r>
                      <a:r>
                        <a:rPr lang="en-US" sz="2400" dirty="0" err="1">
                          <a:effectLst/>
                          <a:latin typeface="Amazone" panose="03020702060507090A04" pitchFamily="66" charset="-93"/>
                        </a:rPr>
                        <a:t>quá</a:t>
                      </a:r>
                      <a:r>
                        <a:rPr lang="en-US" sz="2400" dirty="0">
                          <a:effectLst/>
                          <a:latin typeface="Amazone" panose="03020702060507090A04" pitchFamily="66" charset="-93"/>
                        </a:rPr>
                        <a:t> </a:t>
                      </a:r>
                      <a:r>
                        <a:rPr lang="en-US" sz="2400" dirty="0" err="1">
                          <a:effectLst/>
                          <a:latin typeface="Amazone" panose="03020702060507090A04" pitchFamily="66" charset="-93"/>
                        </a:rPr>
                        <a:t>trình</a:t>
                      </a:r>
                      <a:r>
                        <a:rPr lang="en-US" sz="2400" dirty="0">
                          <a:effectLst/>
                          <a:latin typeface="Amazone" panose="03020702060507090A04" pitchFamily="66" charset="-93"/>
                        </a:rPr>
                        <a:t> </a:t>
                      </a:r>
                      <a:r>
                        <a:rPr lang="en-US" sz="2400" dirty="0" err="1">
                          <a:effectLst/>
                          <a:latin typeface="Amazone" panose="03020702060507090A04" pitchFamily="66" charset="-93"/>
                        </a:rPr>
                        <a:t>viên</a:t>
                      </a:r>
                      <a:r>
                        <a:rPr lang="en-US" sz="2400" dirty="0">
                          <a:effectLst/>
                          <a:latin typeface="Amazone" panose="03020702060507090A04" pitchFamily="66" charset="-93"/>
                        </a:rPr>
                        <a:t> bi </a:t>
                      </a:r>
                      <a:r>
                        <a:rPr lang="en-US" sz="2400" dirty="0" err="1">
                          <a:effectLst/>
                          <a:latin typeface="Amazone" panose="03020702060507090A04" pitchFamily="66" charset="-93"/>
                        </a:rPr>
                        <a:t>chuyển</a:t>
                      </a:r>
                      <a:r>
                        <a:rPr lang="en-US" sz="2400" dirty="0">
                          <a:effectLst/>
                          <a:latin typeface="Amazone" panose="03020702060507090A04" pitchFamily="66" charset="-93"/>
                        </a:rPr>
                        <a:t> </a:t>
                      </a:r>
                      <a:r>
                        <a:rPr lang="en-US" sz="2400" dirty="0" err="1">
                          <a:effectLst/>
                          <a:latin typeface="Amazone" panose="03020702060507090A04" pitchFamily="66" charset="-93"/>
                        </a:rPr>
                        <a:t>động</a:t>
                      </a:r>
                      <a:r>
                        <a:rPr lang="en-US" sz="2400" dirty="0">
                          <a:effectLst/>
                          <a:latin typeface="Amazone" panose="03020702060507090A04" pitchFamily="66" charset="-93"/>
                        </a:rPr>
                        <a:t>, </a:t>
                      </a:r>
                      <a:r>
                        <a:rPr lang="en-US" sz="2400" dirty="0" err="1">
                          <a:effectLst/>
                          <a:latin typeface="Amazone" panose="03020702060507090A04" pitchFamily="66" charset="-93"/>
                        </a:rPr>
                        <a:t>ngoài</a:t>
                      </a:r>
                      <a:r>
                        <a:rPr lang="en-US" sz="2400" dirty="0">
                          <a:effectLst/>
                          <a:latin typeface="Amazone" panose="03020702060507090A04" pitchFamily="66" charset="-93"/>
                        </a:rPr>
                        <a:t> </a:t>
                      </a:r>
                      <a:r>
                        <a:rPr lang="en-US" sz="2400" dirty="0" err="1">
                          <a:effectLst/>
                          <a:latin typeface="Amazone" panose="03020702060507090A04" pitchFamily="66" charset="-93"/>
                        </a:rPr>
                        <a:t>động</a:t>
                      </a:r>
                      <a:r>
                        <a:rPr lang="en-US" sz="2400" dirty="0">
                          <a:effectLst/>
                          <a:latin typeface="Amazone" panose="03020702060507090A04" pitchFamily="66" charset="-93"/>
                        </a:rPr>
                        <a:t> </a:t>
                      </a:r>
                      <a:r>
                        <a:rPr lang="en-US" sz="2400" dirty="0" err="1">
                          <a:effectLst/>
                          <a:latin typeface="Amazone" panose="03020702060507090A04" pitchFamily="66" charset="-93"/>
                        </a:rPr>
                        <a:t>năng</a:t>
                      </a:r>
                      <a:r>
                        <a:rPr lang="en-US" sz="2400" dirty="0">
                          <a:effectLst/>
                          <a:latin typeface="Amazone" panose="03020702060507090A04" pitchFamily="66" charset="-93"/>
                        </a:rPr>
                        <a:t> </a:t>
                      </a:r>
                      <a:r>
                        <a:rPr lang="en-US" sz="2400" dirty="0" err="1">
                          <a:effectLst/>
                          <a:latin typeface="Amazone" panose="03020702060507090A04" pitchFamily="66" charset="-93"/>
                        </a:rPr>
                        <a:t>và</a:t>
                      </a:r>
                      <a:r>
                        <a:rPr lang="en-US" sz="2400" dirty="0">
                          <a:effectLst/>
                          <a:latin typeface="Amazone" panose="03020702060507090A04" pitchFamily="66" charset="-93"/>
                        </a:rPr>
                        <a:t> </a:t>
                      </a:r>
                      <a:r>
                        <a:rPr lang="en-US" sz="2400" dirty="0" err="1">
                          <a:effectLst/>
                          <a:latin typeface="Amazone" panose="03020702060507090A04" pitchFamily="66" charset="-93"/>
                        </a:rPr>
                        <a:t>thế</a:t>
                      </a:r>
                      <a:r>
                        <a:rPr lang="en-US" sz="2400" dirty="0">
                          <a:effectLst/>
                          <a:latin typeface="Amazone" panose="03020702060507090A04" pitchFamily="66" charset="-93"/>
                        </a:rPr>
                        <a:t> </a:t>
                      </a:r>
                      <a:r>
                        <a:rPr lang="en-US" sz="2400" dirty="0" err="1">
                          <a:effectLst/>
                          <a:latin typeface="Amazone" panose="03020702060507090A04" pitchFamily="66" charset="-93"/>
                        </a:rPr>
                        <a:t>năng</a:t>
                      </a:r>
                      <a:r>
                        <a:rPr lang="en-US" sz="2400" dirty="0">
                          <a:effectLst/>
                          <a:latin typeface="Amazone" panose="03020702060507090A04" pitchFamily="66" charset="-93"/>
                        </a:rPr>
                        <a:t> </a:t>
                      </a:r>
                      <a:r>
                        <a:rPr lang="en-US" sz="2400" dirty="0" err="1">
                          <a:effectLst/>
                          <a:latin typeface="Amazone" panose="03020702060507090A04" pitchFamily="66" charset="-93"/>
                        </a:rPr>
                        <a:t>còn</a:t>
                      </a:r>
                      <a:r>
                        <a:rPr lang="en-US" sz="2400" dirty="0">
                          <a:effectLst/>
                          <a:latin typeface="Amazone" panose="03020702060507090A04" pitchFamily="66" charset="-93"/>
                        </a:rPr>
                        <a:t> </a:t>
                      </a:r>
                      <a:r>
                        <a:rPr lang="en-US" sz="2400" dirty="0" err="1">
                          <a:effectLst/>
                          <a:latin typeface="Amazone" panose="03020702060507090A04" pitchFamily="66" charset="-93"/>
                        </a:rPr>
                        <a:t>có</a:t>
                      </a:r>
                      <a:r>
                        <a:rPr lang="en-US" sz="2400" dirty="0">
                          <a:effectLst/>
                          <a:latin typeface="Amazone" panose="03020702060507090A04" pitchFamily="66" charset="-93"/>
                        </a:rPr>
                        <a:t> </a:t>
                      </a:r>
                      <a:r>
                        <a:rPr lang="en-US" sz="2400" dirty="0" err="1">
                          <a:effectLst/>
                          <a:latin typeface="Amazone" panose="03020702060507090A04" pitchFamily="66" charset="-93"/>
                        </a:rPr>
                        <a:t>dạng</a:t>
                      </a:r>
                      <a:r>
                        <a:rPr lang="en-US" sz="2400" dirty="0">
                          <a:effectLst/>
                          <a:latin typeface="Amazone" panose="03020702060507090A04" pitchFamily="66" charset="-93"/>
                        </a:rPr>
                        <a:t> </a:t>
                      </a:r>
                      <a:r>
                        <a:rPr lang="en-US" sz="2400" dirty="0" err="1">
                          <a:effectLst/>
                          <a:latin typeface="Amazone" panose="03020702060507090A04" pitchFamily="66" charset="-93"/>
                        </a:rPr>
                        <a:t>năng</a:t>
                      </a:r>
                      <a:r>
                        <a:rPr lang="en-US" sz="2400" dirty="0">
                          <a:effectLst/>
                          <a:latin typeface="Amazone" panose="03020702060507090A04" pitchFamily="66" charset="-93"/>
                        </a:rPr>
                        <a:t> </a:t>
                      </a:r>
                      <a:r>
                        <a:rPr lang="en-US" sz="2400" dirty="0" err="1">
                          <a:effectLst/>
                          <a:latin typeface="Amazone" panose="03020702060507090A04" pitchFamily="66" charset="-93"/>
                        </a:rPr>
                        <a:t>lượng</a:t>
                      </a:r>
                      <a:r>
                        <a:rPr lang="en-US" sz="2400" dirty="0">
                          <a:effectLst/>
                          <a:latin typeface="Amazone" panose="03020702060507090A04" pitchFamily="66" charset="-93"/>
                        </a:rPr>
                        <a:t> </a:t>
                      </a:r>
                      <a:r>
                        <a:rPr lang="en-US" sz="2400" dirty="0" err="1">
                          <a:effectLst/>
                          <a:latin typeface="Amazone" panose="03020702060507090A04" pitchFamily="66" charset="-93"/>
                        </a:rPr>
                        <a:t>nào</a:t>
                      </a:r>
                      <a:r>
                        <a:rPr lang="en-US" sz="2400" dirty="0">
                          <a:effectLst/>
                          <a:latin typeface="Amazone" panose="03020702060507090A04" pitchFamily="66" charset="-93"/>
                        </a:rPr>
                        <a:t> </a:t>
                      </a:r>
                      <a:r>
                        <a:rPr lang="en-US" sz="2400" dirty="0" err="1">
                          <a:effectLst/>
                          <a:latin typeface="Amazone" panose="03020702060507090A04" pitchFamily="66" charset="-93"/>
                        </a:rPr>
                        <a:t>xuất</a:t>
                      </a:r>
                      <a:r>
                        <a:rPr lang="en-US" sz="2400" dirty="0">
                          <a:effectLst/>
                          <a:latin typeface="Amazone" panose="03020702060507090A04" pitchFamily="66" charset="-93"/>
                        </a:rPr>
                        <a:t> </a:t>
                      </a:r>
                      <a:r>
                        <a:rPr lang="en-US" sz="2400" dirty="0" err="1">
                          <a:effectLst/>
                          <a:latin typeface="Amazone" panose="03020702060507090A04" pitchFamily="66" charset="-93"/>
                        </a:rPr>
                        <a:t>hiện</a:t>
                      </a:r>
                      <a:r>
                        <a:rPr lang="en-US" sz="2400" dirty="0">
                          <a:effectLst/>
                          <a:latin typeface="Amazone" panose="03020702060507090A04" pitchFamily="66" charset="-93"/>
                        </a:rPr>
                        <a:t>?</a:t>
                      </a:r>
                      <a:endParaRPr lang="vi-VN" sz="2000" dirty="0">
                        <a:effectLst/>
                        <a:latin typeface="Amazone" panose="03020702060507090A04" pitchFamily="66" charset="-93"/>
                      </a:endParaRPr>
                    </a:p>
                    <a:p>
                      <a:pPr marL="0" marR="0" lvl="0" indent="0" algn="l" defTabSz="914400" rtl="0" eaLnBrk="1" fontAlgn="auto" latinLnBrk="0" hangingPunct="1">
                        <a:lnSpc>
                          <a:spcPct val="115000"/>
                        </a:lnSpc>
                        <a:spcBef>
                          <a:spcPts val="300"/>
                        </a:spcBef>
                        <a:spcAft>
                          <a:spcPts val="500"/>
                        </a:spcAft>
                        <a:buClrTx/>
                        <a:buSzTx/>
                        <a:buFontTx/>
                        <a:buNone/>
                        <a:tabLst/>
                        <a:defRPr/>
                      </a:pPr>
                      <a:r>
                        <a:rPr lang="en-US" sz="2400" dirty="0">
                          <a:effectLst/>
                          <a:latin typeface="Amazone" panose="03020702060507090A04" pitchFamily="66" charset="-93"/>
                        </a:rPr>
                        <a:t>…………………………………………………………</a:t>
                      </a:r>
                      <a:endParaRPr lang="vi-VN" sz="2000" dirty="0">
                        <a:effectLst/>
                        <a:latin typeface="Amazone" panose="03020702060507090A04" pitchFamily="66" charset="-93"/>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64804146"/>
                  </a:ext>
                </a:extLst>
              </a:tr>
            </a:tbl>
          </a:graphicData>
        </a:graphic>
      </p:graphicFrame>
      <p:pic>
        <p:nvPicPr>
          <p:cNvPr id="5" name="Picture 4" descr="Diagram&#10;&#10;Description automatically generated">
            <a:extLst>
              <a:ext uri="{FF2B5EF4-FFF2-40B4-BE49-F238E27FC236}">
                <a16:creationId xmlns:a16="http://schemas.microsoft.com/office/drawing/2014/main" id="{EA383660-90B8-4DF8-94CB-2D0633553652}"/>
              </a:ext>
            </a:extLst>
          </p:cNvPr>
          <p:cNvPicPr>
            <a:picLocks noChangeAspect="1"/>
          </p:cNvPicPr>
          <p:nvPr/>
        </p:nvPicPr>
        <p:blipFill>
          <a:blip r:embed="rId6"/>
          <a:stretch>
            <a:fillRect/>
          </a:stretch>
        </p:blipFill>
        <p:spPr>
          <a:xfrm>
            <a:off x="1948132" y="1878013"/>
            <a:ext cx="2847564" cy="1806647"/>
          </a:xfrm>
          <a:prstGeom prst="rect">
            <a:avLst/>
          </a:prstGeom>
        </p:spPr>
      </p:pic>
      <p:grpSp>
        <p:nvGrpSpPr>
          <p:cNvPr id="2124" name="组合 2123"/>
          <p:cNvGrpSpPr/>
          <p:nvPr/>
        </p:nvGrpSpPr>
        <p:grpSpPr>
          <a:xfrm>
            <a:off x="-190818" y="0"/>
            <a:ext cx="2284414" cy="3605214"/>
            <a:chOff x="-7938" y="-109538"/>
            <a:chExt cx="2284414" cy="3605214"/>
          </a:xfrm>
        </p:grpSpPr>
        <p:sp>
          <p:nvSpPr>
            <p:cNvPr id="2066" name="Oval 103"/>
            <p:cNvSpPr>
              <a:spLocks noChangeArrowheads="1"/>
            </p:cNvSpPr>
            <p:nvPr/>
          </p:nvSpPr>
          <p:spPr bwMode="auto">
            <a:xfrm>
              <a:off x="7938" y="796925"/>
              <a:ext cx="1317625" cy="13239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67" name="Oval 104"/>
            <p:cNvSpPr>
              <a:spLocks noChangeArrowheads="1"/>
            </p:cNvSpPr>
            <p:nvPr/>
          </p:nvSpPr>
          <p:spPr bwMode="auto">
            <a:xfrm>
              <a:off x="82550" y="871538"/>
              <a:ext cx="1319213" cy="1316038"/>
            </a:xfrm>
            <a:prstGeom prst="ellipse">
              <a:avLst/>
            </a:prstGeom>
            <a:solidFill>
              <a:srgbClr val="CBE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68" name="Freeform 105"/>
            <p:cNvSpPr>
              <a:spLocks/>
            </p:cNvSpPr>
            <p:nvPr/>
          </p:nvSpPr>
          <p:spPr bwMode="auto">
            <a:xfrm>
              <a:off x="-7938" y="738188"/>
              <a:ext cx="1343025" cy="1441450"/>
            </a:xfrm>
            <a:custGeom>
              <a:avLst/>
              <a:gdLst>
                <a:gd name="T0" fmla="*/ 159 w 161"/>
                <a:gd name="T1" fmla="*/ 86 h 172"/>
                <a:gd name="T2" fmla="*/ 66 w 161"/>
                <a:gd name="T3" fmla="*/ 163 h 172"/>
                <a:gd name="T4" fmla="*/ 3 w 161"/>
                <a:gd name="T5" fmla="*/ 86 h 172"/>
                <a:gd name="T6" fmla="*/ 96 w 161"/>
                <a:gd name="T7" fmla="*/ 9 h 172"/>
                <a:gd name="T8" fmla="*/ 159 w 161"/>
                <a:gd name="T9" fmla="*/ 86 h 172"/>
                <a:gd name="T10" fmla="*/ 160 w 161"/>
                <a:gd name="T11" fmla="*/ 86 h 172"/>
                <a:gd name="T12" fmla="*/ 66 w 161"/>
                <a:gd name="T13" fmla="*/ 8 h 172"/>
                <a:gd name="T14" fmla="*/ 2 w 161"/>
                <a:gd name="T15" fmla="*/ 86 h 172"/>
                <a:gd name="T16" fmla="*/ 97 w 161"/>
                <a:gd name="T17" fmla="*/ 163 h 172"/>
                <a:gd name="T18" fmla="*/ 160 w 161"/>
                <a:gd name="T19" fmla="*/ 86 h 172"/>
                <a:gd name="T20" fmla="*/ 159 w 161"/>
                <a:gd name="T21" fmla="*/ 86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1" h="172">
                  <a:moveTo>
                    <a:pt x="159" y="86"/>
                  </a:moveTo>
                  <a:cubicBezTo>
                    <a:pt x="158" y="135"/>
                    <a:pt x="117" y="172"/>
                    <a:pt x="66" y="163"/>
                  </a:cubicBezTo>
                  <a:cubicBezTo>
                    <a:pt x="29" y="157"/>
                    <a:pt x="4" y="122"/>
                    <a:pt x="3" y="86"/>
                  </a:cubicBezTo>
                  <a:cubicBezTo>
                    <a:pt x="1" y="37"/>
                    <a:pt x="49" y="1"/>
                    <a:pt x="96" y="9"/>
                  </a:cubicBezTo>
                  <a:cubicBezTo>
                    <a:pt x="134" y="15"/>
                    <a:pt x="158" y="50"/>
                    <a:pt x="159" y="86"/>
                  </a:cubicBezTo>
                  <a:cubicBezTo>
                    <a:pt x="159" y="86"/>
                    <a:pt x="161" y="86"/>
                    <a:pt x="160" y="86"/>
                  </a:cubicBezTo>
                  <a:cubicBezTo>
                    <a:pt x="159" y="35"/>
                    <a:pt x="115" y="0"/>
                    <a:pt x="66" y="8"/>
                  </a:cubicBezTo>
                  <a:cubicBezTo>
                    <a:pt x="28" y="15"/>
                    <a:pt x="3" y="49"/>
                    <a:pt x="2" y="86"/>
                  </a:cubicBezTo>
                  <a:cubicBezTo>
                    <a:pt x="0" y="137"/>
                    <a:pt x="50" y="171"/>
                    <a:pt x="97" y="163"/>
                  </a:cubicBezTo>
                  <a:cubicBezTo>
                    <a:pt x="134" y="157"/>
                    <a:pt x="159" y="122"/>
                    <a:pt x="160" y="86"/>
                  </a:cubicBezTo>
                  <a:cubicBezTo>
                    <a:pt x="160" y="86"/>
                    <a:pt x="159" y="86"/>
                    <a:pt x="159" y="86"/>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69" name="Freeform 106"/>
            <p:cNvSpPr>
              <a:spLocks/>
            </p:cNvSpPr>
            <p:nvPr/>
          </p:nvSpPr>
          <p:spPr bwMode="auto">
            <a:xfrm>
              <a:off x="125413" y="981075"/>
              <a:ext cx="441325" cy="787400"/>
            </a:xfrm>
            <a:custGeom>
              <a:avLst/>
              <a:gdLst>
                <a:gd name="T0" fmla="*/ 2 w 53"/>
                <a:gd name="T1" fmla="*/ 74 h 94"/>
                <a:gd name="T2" fmla="*/ 1 w 53"/>
                <a:gd name="T3" fmla="*/ 55 h 94"/>
                <a:gd name="T4" fmla="*/ 14 w 53"/>
                <a:gd name="T5" fmla="*/ 20 h 94"/>
                <a:gd name="T6" fmla="*/ 33 w 53"/>
                <a:gd name="T7" fmla="*/ 5 h 94"/>
                <a:gd name="T8" fmla="*/ 51 w 53"/>
                <a:gd name="T9" fmla="*/ 5 h 94"/>
                <a:gd name="T10" fmla="*/ 44 w 53"/>
                <a:gd name="T11" fmla="*/ 18 h 94"/>
                <a:gd name="T12" fmla="*/ 34 w 53"/>
                <a:gd name="T13" fmla="*/ 25 h 94"/>
                <a:gd name="T14" fmla="*/ 19 w 53"/>
                <a:gd name="T15" fmla="*/ 49 h 94"/>
                <a:gd name="T16" fmla="*/ 20 w 53"/>
                <a:gd name="T17" fmla="*/ 74 h 94"/>
                <a:gd name="T18" fmla="*/ 20 w 53"/>
                <a:gd name="T19" fmla="*/ 92 h 94"/>
                <a:gd name="T20" fmla="*/ 6 w 53"/>
                <a:gd name="T21" fmla="*/ 84 h 94"/>
                <a:gd name="T22" fmla="*/ 2 w 53"/>
                <a:gd name="T23" fmla="*/ 7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 h="94">
                  <a:moveTo>
                    <a:pt x="2" y="74"/>
                  </a:moveTo>
                  <a:cubicBezTo>
                    <a:pt x="1" y="67"/>
                    <a:pt x="0" y="60"/>
                    <a:pt x="1" y="55"/>
                  </a:cubicBezTo>
                  <a:cubicBezTo>
                    <a:pt x="2" y="43"/>
                    <a:pt x="6" y="28"/>
                    <a:pt x="14" y="20"/>
                  </a:cubicBezTo>
                  <a:cubicBezTo>
                    <a:pt x="20" y="14"/>
                    <a:pt x="26" y="9"/>
                    <a:pt x="33" y="5"/>
                  </a:cubicBezTo>
                  <a:cubicBezTo>
                    <a:pt x="38" y="3"/>
                    <a:pt x="47" y="0"/>
                    <a:pt x="51" y="5"/>
                  </a:cubicBezTo>
                  <a:cubicBezTo>
                    <a:pt x="53" y="9"/>
                    <a:pt x="46" y="16"/>
                    <a:pt x="44" y="18"/>
                  </a:cubicBezTo>
                  <a:cubicBezTo>
                    <a:pt x="41" y="21"/>
                    <a:pt x="37" y="23"/>
                    <a:pt x="34" y="25"/>
                  </a:cubicBezTo>
                  <a:cubicBezTo>
                    <a:pt x="26" y="31"/>
                    <a:pt x="21" y="39"/>
                    <a:pt x="19" y="49"/>
                  </a:cubicBezTo>
                  <a:cubicBezTo>
                    <a:pt x="17" y="57"/>
                    <a:pt x="18" y="66"/>
                    <a:pt x="20" y="74"/>
                  </a:cubicBezTo>
                  <a:cubicBezTo>
                    <a:pt x="21" y="77"/>
                    <a:pt x="25" y="90"/>
                    <a:pt x="20" y="92"/>
                  </a:cubicBezTo>
                  <a:cubicBezTo>
                    <a:pt x="15" y="94"/>
                    <a:pt x="8" y="87"/>
                    <a:pt x="6" y="84"/>
                  </a:cubicBezTo>
                  <a:cubicBezTo>
                    <a:pt x="5" y="81"/>
                    <a:pt x="3" y="77"/>
                    <a:pt x="2" y="7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0" name="Freeform 107"/>
            <p:cNvSpPr>
              <a:spLocks/>
            </p:cNvSpPr>
            <p:nvPr/>
          </p:nvSpPr>
          <p:spPr bwMode="auto">
            <a:xfrm>
              <a:off x="166688" y="1022350"/>
              <a:ext cx="441325" cy="788988"/>
            </a:xfrm>
            <a:custGeom>
              <a:avLst/>
              <a:gdLst>
                <a:gd name="T0" fmla="*/ 2 w 53"/>
                <a:gd name="T1" fmla="*/ 74 h 94"/>
                <a:gd name="T2" fmla="*/ 0 w 53"/>
                <a:gd name="T3" fmla="*/ 55 h 94"/>
                <a:gd name="T4" fmla="*/ 14 w 53"/>
                <a:gd name="T5" fmla="*/ 20 h 94"/>
                <a:gd name="T6" fmla="*/ 32 w 53"/>
                <a:gd name="T7" fmla="*/ 6 h 94"/>
                <a:gd name="T8" fmla="*/ 50 w 53"/>
                <a:gd name="T9" fmla="*/ 6 h 94"/>
                <a:gd name="T10" fmla="*/ 43 w 53"/>
                <a:gd name="T11" fmla="*/ 18 h 94"/>
                <a:gd name="T12" fmla="*/ 34 w 53"/>
                <a:gd name="T13" fmla="*/ 26 h 94"/>
                <a:gd name="T14" fmla="*/ 18 w 53"/>
                <a:gd name="T15" fmla="*/ 49 h 94"/>
                <a:gd name="T16" fmla="*/ 19 w 53"/>
                <a:gd name="T17" fmla="*/ 74 h 94"/>
                <a:gd name="T18" fmla="*/ 19 w 53"/>
                <a:gd name="T19" fmla="*/ 93 h 94"/>
                <a:gd name="T20" fmla="*/ 6 w 53"/>
                <a:gd name="T21" fmla="*/ 85 h 94"/>
                <a:gd name="T22" fmla="*/ 2 w 53"/>
                <a:gd name="T23" fmla="*/ 7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 h="94">
                  <a:moveTo>
                    <a:pt x="2" y="74"/>
                  </a:moveTo>
                  <a:cubicBezTo>
                    <a:pt x="0" y="68"/>
                    <a:pt x="0" y="61"/>
                    <a:pt x="0" y="55"/>
                  </a:cubicBezTo>
                  <a:cubicBezTo>
                    <a:pt x="1" y="43"/>
                    <a:pt x="6" y="29"/>
                    <a:pt x="14" y="20"/>
                  </a:cubicBezTo>
                  <a:cubicBezTo>
                    <a:pt x="19" y="15"/>
                    <a:pt x="25" y="9"/>
                    <a:pt x="32" y="6"/>
                  </a:cubicBezTo>
                  <a:cubicBezTo>
                    <a:pt x="37" y="4"/>
                    <a:pt x="47" y="0"/>
                    <a:pt x="50" y="6"/>
                  </a:cubicBezTo>
                  <a:cubicBezTo>
                    <a:pt x="53" y="9"/>
                    <a:pt x="45" y="17"/>
                    <a:pt x="43" y="18"/>
                  </a:cubicBezTo>
                  <a:cubicBezTo>
                    <a:pt x="40" y="21"/>
                    <a:pt x="37" y="23"/>
                    <a:pt x="34" y="26"/>
                  </a:cubicBezTo>
                  <a:cubicBezTo>
                    <a:pt x="26" y="32"/>
                    <a:pt x="21" y="40"/>
                    <a:pt x="18" y="49"/>
                  </a:cubicBezTo>
                  <a:cubicBezTo>
                    <a:pt x="16" y="58"/>
                    <a:pt x="17" y="66"/>
                    <a:pt x="19" y="74"/>
                  </a:cubicBezTo>
                  <a:cubicBezTo>
                    <a:pt x="20" y="78"/>
                    <a:pt x="24" y="91"/>
                    <a:pt x="19" y="93"/>
                  </a:cubicBezTo>
                  <a:cubicBezTo>
                    <a:pt x="14" y="94"/>
                    <a:pt x="8" y="88"/>
                    <a:pt x="6" y="85"/>
                  </a:cubicBezTo>
                  <a:cubicBezTo>
                    <a:pt x="4" y="82"/>
                    <a:pt x="3" y="78"/>
                    <a:pt x="2" y="7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1" name="Freeform 108"/>
            <p:cNvSpPr>
              <a:spLocks/>
            </p:cNvSpPr>
            <p:nvPr/>
          </p:nvSpPr>
          <p:spPr bwMode="auto">
            <a:xfrm>
              <a:off x="92075" y="938213"/>
              <a:ext cx="508000" cy="863600"/>
            </a:xfrm>
            <a:custGeom>
              <a:avLst/>
              <a:gdLst>
                <a:gd name="T0" fmla="*/ 7 w 61"/>
                <a:gd name="T1" fmla="*/ 79 h 103"/>
                <a:gd name="T2" fmla="*/ 13 w 61"/>
                <a:gd name="T3" fmla="*/ 32 h 103"/>
                <a:gd name="T4" fmla="*/ 54 w 61"/>
                <a:gd name="T5" fmla="*/ 11 h 103"/>
                <a:gd name="T6" fmla="*/ 37 w 61"/>
                <a:gd name="T7" fmla="*/ 30 h 103"/>
                <a:gd name="T8" fmla="*/ 22 w 61"/>
                <a:gd name="T9" fmla="*/ 73 h 103"/>
                <a:gd name="T10" fmla="*/ 26 w 61"/>
                <a:gd name="T11" fmla="*/ 90 h 103"/>
                <a:gd name="T12" fmla="*/ 13 w 61"/>
                <a:gd name="T13" fmla="*/ 92 h 103"/>
                <a:gd name="T14" fmla="*/ 7 w 61"/>
                <a:gd name="T15" fmla="*/ 79 h 103"/>
                <a:gd name="T16" fmla="*/ 6 w 61"/>
                <a:gd name="T17" fmla="*/ 79 h 103"/>
                <a:gd name="T18" fmla="*/ 26 w 61"/>
                <a:gd name="T19" fmla="*/ 96 h 103"/>
                <a:gd name="T20" fmla="*/ 22 w 61"/>
                <a:gd name="T21" fmla="*/ 66 h 103"/>
                <a:gd name="T22" fmla="*/ 50 w 61"/>
                <a:gd name="T23" fmla="*/ 21 h 103"/>
                <a:gd name="T24" fmla="*/ 40 w 61"/>
                <a:gd name="T25" fmla="*/ 9 h 103"/>
                <a:gd name="T26" fmla="*/ 6 w 61"/>
                <a:gd name="T27" fmla="*/ 79 h 103"/>
                <a:gd name="T28" fmla="*/ 7 w 61"/>
                <a:gd name="T29" fmla="*/ 79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1" h="103">
                  <a:moveTo>
                    <a:pt x="7" y="79"/>
                  </a:moveTo>
                  <a:cubicBezTo>
                    <a:pt x="4" y="62"/>
                    <a:pt x="6" y="47"/>
                    <a:pt x="13" y="32"/>
                  </a:cubicBezTo>
                  <a:cubicBezTo>
                    <a:pt x="18" y="23"/>
                    <a:pt x="42" y="0"/>
                    <a:pt x="54" y="11"/>
                  </a:cubicBezTo>
                  <a:cubicBezTo>
                    <a:pt x="60" y="15"/>
                    <a:pt x="40" y="29"/>
                    <a:pt x="37" y="30"/>
                  </a:cubicBezTo>
                  <a:cubicBezTo>
                    <a:pt x="24" y="41"/>
                    <a:pt x="20" y="57"/>
                    <a:pt x="22" y="73"/>
                  </a:cubicBezTo>
                  <a:cubicBezTo>
                    <a:pt x="23" y="79"/>
                    <a:pt x="25" y="84"/>
                    <a:pt x="26" y="90"/>
                  </a:cubicBezTo>
                  <a:cubicBezTo>
                    <a:pt x="26" y="98"/>
                    <a:pt x="17" y="95"/>
                    <a:pt x="13" y="92"/>
                  </a:cubicBezTo>
                  <a:cubicBezTo>
                    <a:pt x="10" y="89"/>
                    <a:pt x="8" y="83"/>
                    <a:pt x="7" y="79"/>
                  </a:cubicBezTo>
                  <a:cubicBezTo>
                    <a:pt x="7" y="78"/>
                    <a:pt x="6" y="79"/>
                    <a:pt x="6" y="79"/>
                  </a:cubicBezTo>
                  <a:cubicBezTo>
                    <a:pt x="8" y="86"/>
                    <a:pt x="16" y="103"/>
                    <a:pt x="26" y="96"/>
                  </a:cubicBezTo>
                  <a:cubicBezTo>
                    <a:pt x="30" y="92"/>
                    <a:pt x="23" y="70"/>
                    <a:pt x="22" y="66"/>
                  </a:cubicBezTo>
                  <a:cubicBezTo>
                    <a:pt x="19" y="44"/>
                    <a:pt x="37" y="34"/>
                    <a:pt x="50" y="21"/>
                  </a:cubicBezTo>
                  <a:cubicBezTo>
                    <a:pt x="61" y="10"/>
                    <a:pt x="50" y="4"/>
                    <a:pt x="40" y="9"/>
                  </a:cubicBezTo>
                  <a:cubicBezTo>
                    <a:pt x="12" y="21"/>
                    <a:pt x="0" y="50"/>
                    <a:pt x="6" y="79"/>
                  </a:cubicBezTo>
                  <a:cubicBezTo>
                    <a:pt x="6" y="79"/>
                    <a:pt x="7" y="79"/>
                    <a:pt x="7" y="79"/>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2" name="Oval 109"/>
            <p:cNvSpPr>
              <a:spLocks noChangeArrowheads="1"/>
            </p:cNvSpPr>
            <p:nvPr/>
          </p:nvSpPr>
          <p:spPr bwMode="auto">
            <a:xfrm>
              <a:off x="684213" y="922338"/>
              <a:ext cx="149225" cy="1508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3" name="Oval 110"/>
            <p:cNvSpPr>
              <a:spLocks noChangeArrowheads="1"/>
            </p:cNvSpPr>
            <p:nvPr/>
          </p:nvSpPr>
          <p:spPr bwMode="auto">
            <a:xfrm>
              <a:off x="708025" y="963613"/>
              <a:ext cx="142875" cy="1428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4" name="Freeform 111"/>
            <p:cNvSpPr>
              <a:spLocks/>
            </p:cNvSpPr>
            <p:nvPr/>
          </p:nvSpPr>
          <p:spPr bwMode="auto">
            <a:xfrm>
              <a:off x="674688" y="896938"/>
              <a:ext cx="168275" cy="201613"/>
            </a:xfrm>
            <a:custGeom>
              <a:avLst/>
              <a:gdLst>
                <a:gd name="T0" fmla="*/ 18 w 20"/>
                <a:gd name="T1" fmla="*/ 12 h 24"/>
                <a:gd name="T2" fmla="*/ 9 w 20"/>
                <a:gd name="T3" fmla="*/ 21 h 24"/>
                <a:gd name="T4" fmla="*/ 2 w 20"/>
                <a:gd name="T5" fmla="*/ 12 h 24"/>
                <a:gd name="T6" fmla="*/ 12 w 20"/>
                <a:gd name="T7" fmla="*/ 4 h 24"/>
                <a:gd name="T8" fmla="*/ 18 w 20"/>
                <a:gd name="T9" fmla="*/ 12 h 24"/>
                <a:gd name="T10" fmla="*/ 20 w 20"/>
                <a:gd name="T11" fmla="*/ 12 h 24"/>
                <a:gd name="T12" fmla="*/ 1 w 20"/>
                <a:gd name="T13" fmla="*/ 12 h 24"/>
                <a:gd name="T14" fmla="*/ 20 w 20"/>
                <a:gd name="T15" fmla="*/ 12 h 24"/>
                <a:gd name="T16" fmla="*/ 18 w 20"/>
                <a:gd name="T17"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24">
                  <a:moveTo>
                    <a:pt x="18" y="12"/>
                  </a:moveTo>
                  <a:cubicBezTo>
                    <a:pt x="18" y="17"/>
                    <a:pt x="14" y="22"/>
                    <a:pt x="9" y="21"/>
                  </a:cubicBezTo>
                  <a:cubicBezTo>
                    <a:pt x="5" y="20"/>
                    <a:pt x="2" y="16"/>
                    <a:pt x="2" y="12"/>
                  </a:cubicBezTo>
                  <a:cubicBezTo>
                    <a:pt x="2" y="7"/>
                    <a:pt x="7" y="3"/>
                    <a:pt x="12" y="4"/>
                  </a:cubicBezTo>
                  <a:cubicBezTo>
                    <a:pt x="16" y="5"/>
                    <a:pt x="18" y="8"/>
                    <a:pt x="18" y="12"/>
                  </a:cubicBezTo>
                  <a:cubicBezTo>
                    <a:pt x="18" y="12"/>
                    <a:pt x="20" y="12"/>
                    <a:pt x="20" y="12"/>
                  </a:cubicBezTo>
                  <a:cubicBezTo>
                    <a:pt x="19" y="0"/>
                    <a:pt x="1" y="1"/>
                    <a:pt x="1" y="12"/>
                  </a:cubicBezTo>
                  <a:cubicBezTo>
                    <a:pt x="0" y="24"/>
                    <a:pt x="19" y="23"/>
                    <a:pt x="20" y="12"/>
                  </a:cubicBezTo>
                  <a:cubicBezTo>
                    <a:pt x="20" y="12"/>
                    <a:pt x="18" y="12"/>
                    <a:pt x="18" y="1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5" name="Oval 112"/>
            <p:cNvSpPr>
              <a:spLocks noChangeArrowheads="1"/>
            </p:cNvSpPr>
            <p:nvPr/>
          </p:nvSpPr>
          <p:spPr bwMode="auto">
            <a:xfrm>
              <a:off x="1201738" y="2430463"/>
              <a:ext cx="1008063" cy="10144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6" name="Oval 113"/>
            <p:cNvSpPr>
              <a:spLocks noChangeArrowheads="1"/>
            </p:cNvSpPr>
            <p:nvPr/>
          </p:nvSpPr>
          <p:spPr bwMode="auto">
            <a:xfrm>
              <a:off x="1258888" y="2489200"/>
              <a:ext cx="1001713" cy="1006475"/>
            </a:xfrm>
            <a:prstGeom prst="ellipse">
              <a:avLst/>
            </a:prstGeom>
            <a:solidFill>
              <a:srgbClr val="A8CA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7" name="Freeform 114"/>
            <p:cNvSpPr>
              <a:spLocks/>
            </p:cNvSpPr>
            <p:nvPr/>
          </p:nvSpPr>
          <p:spPr bwMode="auto">
            <a:xfrm>
              <a:off x="1184275" y="2271713"/>
              <a:ext cx="1025525" cy="1223963"/>
            </a:xfrm>
            <a:custGeom>
              <a:avLst/>
              <a:gdLst>
                <a:gd name="T0" fmla="*/ 122 w 123"/>
                <a:gd name="T1" fmla="*/ 79 h 146"/>
                <a:gd name="T2" fmla="*/ 52 w 123"/>
                <a:gd name="T3" fmla="*/ 138 h 146"/>
                <a:gd name="T4" fmla="*/ 3 w 123"/>
                <a:gd name="T5" fmla="*/ 79 h 146"/>
                <a:gd name="T6" fmla="*/ 73 w 123"/>
                <a:gd name="T7" fmla="*/ 20 h 146"/>
                <a:gd name="T8" fmla="*/ 122 w 123"/>
                <a:gd name="T9" fmla="*/ 79 h 146"/>
                <a:gd name="T10" fmla="*/ 123 w 123"/>
                <a:gd name="T11" fmla="*/ 79 h 146"/>
                <a:gd name="T12" fmla="*/ 2 w 123"/>
                <a:gd name="T13" fmla="*/ 79 h 146"/>
                <a:gd name="T14" fmla="*/ 73 w 123"/>
                <a:gd name="T15" fmla="*/ 139 h 146"/>
                <a:gd name="T16" fmla="*/ 123 w 123"/>
                <a:gd name="T17" fmla="*/ 79 h 146"/>
                <a:gd name="T18" fmla="*/ 122 w 123"/>
                <a:gd name="T19" fmla="*/ 79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3" h="146">
                  <a:moveTo>
                    <a:pt x="122" y="79"/>
                  </a:moveTo>
                  <a:cubicBezTo>
                    <a:pt x="120" y="116"/>
                    <a:pt x="91" y="144"/>
                    <a:pt x="52" y="138"/>
                  </a:cubicBezTo>
                  <a:cubicBezTo>
                    <a:pt x="23" y="134"/>
                    <a:pt x="4" y="107"/>
                    <a:pt x="3" y="79"/>
                  </a:cubicBezTo>
                  <a:cubicBezTo>
                    <a:pt x="1" y="42"/>
                    <a:pt x="37" y="15"/>
                    <a:pt x="73" y="20"/>
                  </a:cubicBezTo>
                  <a:cubicBezTo>
                    <a:pt x="102" y="24"/>
                    <a:pt x="121" y="52"/>
                    <a:pt x="122" y="79"/>
                  </a:cubicBezTo>
                  <a:cubicBezTo>
                    <a:pt x="122" y="79"/>
                    <a:pt x="123" y="79"/>
                    <a:pt x="123" y="79"/>
                  </a:cubicBezTo>
                  <a:cubicBezTo>
                    <a:pt x="120" y="0"/>
                    <a:pt x="5" y="1"/>
                    <a:pt x="2" y="79"/>
                  </a:cubicBezTo>
                  <a:cubicBezTo>
                    <a:pt x="0" y="116"/>
                    <a:pt x="38" y="146"/>
                    <a:pt x="73" y="139"/>
                  </a:cubicBezTo>
                  <a:cubicBezTo>
                    <a:pt x="102" y="132"/>
                    <a:pt x="122" y="109"/>
                    <a:pt x="123" y="79"/>
                  </a:cubicBezTo>
                  <a:cubicBezTo>
                    <a:pt x="123" y="79"/>
                    <a:pt x="122" y="79"/>
                    <a:pt x="122" y="79"/>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8" name="Freeform 115"/>
            <p:cNvSpPr>
              <a:spLocks/>
            </p:cNvSpPr>
            <p:nvPr/>
          </p:nvSpPr>
          <p:spPr bwMode="auto">
            <a:xfrm>
              <a:off x="1292225" y="2565400"/>
              <a:ext cx="334963" cy="603250"/>
            </a:xfrm>
            <a:custGeom>
              <a:avLst/>
              <a:gdLst>
                <a:gd name="T0" fmla="*/ 1 w 40"/>
                <a:gd name="T1" fmla="*/ 57 h 72"/>
                <a:gd name="T2" fmla="*/ 0 w 40"/>
                <a:gd name="T3" fmla="*/ 42 h 72"/>
                <a:gd name="T4" fmla="*/ 11 w 40"/>
                <a:gd name="T5" fmla="*/ 16 h 72"/>
                <a:gd name="T6" fmla="*/ 25 w 40"/>
                <a:gd name="T7" fmla="*/ 5 h 72"/>
                <a:gd name="T8" fmla="*/ 38 w 40"/>
                <a:gd name="T9" fmla="*/ 5 h 72"/>
                <a:gd name="T10" fmla="*/ 33 w 40"/>
                <a:gd name="T11" fmla="*/ 14 h 72"/>
                <a:gd name="T12" fmla="*/ 26 w 40"/>
                <a:gd name="T13" fmla="*/ 20 h 72"/>
                <a:gd name="T14" fmla="*/ 14 w 40"/>
                <a:gd name="T15" fmla="*/ 38 h 72"/>
                <a:gd name="T16" fmla="*/ 15 w 40"/>
                <a:gd name="T17" fmla="*/ 57 h 72"/>
                <a:gd name="T18" fmla="*/ 15 w 40"/>
                <a:gd name="T19" fmla="*/ 71 h 72"/>
                <a:gd name="T20" fmla="*/ 5 w 40"/>
                <a:gd name="T21" fmla="*/ 65 h 72"/>
                <a:gd name="T22" fmla="*/ 1 w 40"/>
                <a:gd name="T23" fmla="*/ 57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 h="72">
                  <a:moveTo>
                    <a:pt x="1" y="57"/>
                  </a:moveTo>
                  <a:cubicBezTo>
                    <a:pt x="0" y="52"/>
                    <a:pt x="0" y="47"/>
                    <a:pt x="0" y="42"/>
                  </a:cubicBezTo>
                  <a:cubicBezTo>
                    <a:pt x="1" y="34"/>
                    <a:pt x="4" y="23"/>
                    <a:pt x="11" y="16"/>
                  </a:cubicBezTo>
                  <a:cubicBezTo>
                    <a:pt x="15" y="12"/>
                    <a:pt x="19" y="8"/>
                    <a:pt x="25" y="5"/>
                  </a:cubicBezTo>
                  <a:cubicBezTo>
                    <a:pt x="28" y="3"/>
                    <a:pt x="35" y="0"/>
                    <a:pt x="38" y="5"/>
                  </a:cubicBezTo>
                  <a:cubicBezTo>
                    <a:pt x="40" y="8"/>
                    <a:pt x="35" y="13"/>
                    <a:pt x="33" y="14"/>
                  </a:cubicBezTo>
                  <a:cubicBezTo>
                    <a:pt x="31" y="16"/>
                    <a:pt x="28" y="18"/>
                    <a:pt x="26" y="20"/>
                  </a:cubicBezTo>
                  <a:cubicBezTo>
                    <a:pt x="20" y="25"/>
                    <a:pt x="16" y="31"/>
                    <a:pt x="14" y="38"/>
                  </a:cubicBezTo>
                  <a:cubicBezTo>
                    <a:pt x="12" y="44"/>
                    <a:pt x="13" y="51"/>
                    <a:pt x="15" y="57"/>
                  </a:cubicBezTo>
                  <a:cubicBezTo>
                    <a:pt x="16" y="60"/>
                    <a:pt x="18" y="70"/>
                    <a:pt x="15" y="71"/>
                  </a:cubicBezTo>
                  <a:cubicBezTo>
                    <a:pt x="11" y="72"/>
                    <a:pt x="6" y="68"/>
                    <a:pt x="5" y="65"/>
                  </a:cubicBezTo>
                  <a:cubicBezTo>
                    <a:pt x="3" y="63"/>
                    <a:pt x="2" y="60"/>
                    <a:pt x="1" y="5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9" name="Freeform 116"/>
            <p:cNvSpPr>
              <a:spLocks/>
            </p:cNvSpPr>
            <p:nvPr/>
          </p:nvSpPr>
          <p:spPr bwMode="auto">
            <a:xfrm>
              <a:off x="1317625" y="2606675"/>
              <a:ext cx="342900" cy="603250"/>
            </a:xfrm>
            <a:custGeom>
              <a:avLst/>
              <a:gdLst>
                <a:gd name="T0" fmla="*/ 2 w 41"/>
                <a:gd name="T1" fmla="*/ 56 h 72"/>
                <a:gd name="T2" fmla="*/ 1 w 41"/>
                <a:gd name="T3" fmla="*/ 42 h 72"/>
                <a:gd name="T4" fmla="*/ 11 w 41"/>
                <a:gd name="T5" fmla="*/ 15 h 72"/>
                <a:gd name="T6" fmla="*/ 25 w 41"/>
                <a:gd name="T7" fmla="*/ 4 h 72"/>
                <a:gd name="T8" fmla="*/ 39 w 41"/>
                <a:gd name="T9" fmla="*/ 4 h 72"/>
                <a:gd name="T10" fmla="*/ 34 w 41"/>
                <a:gd name="T11" fmla="*/ 14 h 72"/>
                <a:gd name="T12" fmla="*/ 26 w 41"/>
                <a:gd name="T13" fmla="*/ 19 h 72"/>
                <a:gd name="T14" fmla="*/ 14 w 41"/>
                <a:gd name="T15" fmla="*/ 37 h 72"/>
                <a:gd name="T16" fmla="*/ 15 w 41"/>
                <a:gd name="T17" fmla="*/ 57 h 72"/>
                <a:gd name="T18" fmla="*/ 15 w 41"/>
                <a:gd name="T19" fmla="*/ 70 h 72"/>
                <a:gd name="T20" fmla="*/ 5 w 41"/>
                <a:gd name="T21" fmla="*/ 64 h 72"/>
                <a:gd name="T22" fmla="*/ 2 w 41"/>
                <a:gd name="T23" fmla="*/ 5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 h="72">
                  <a:moveTo>
                    <a:pt x="2" y="56"/>
                  </a:moveTo>
                  <a:cubicBezTo>
                    <a:pt x="1" y="51"/>
                    <a:pt x="0" y="46"/>
                    <a:pt x="1" y="42"/>
                  </a:cubicBezTo>
                  <a:cubicBezTo>
                    <a:pt x="1" y="33"/>
                    <a:pt x="5" y="22"/>
                    <a:pt x="11" y="15"/>
                  </a:cubicBezTo>
                  <a:cubicBezTo>
                    <a:pt x="15" y="11"/>
                    <a:pt x="20" y="7"/>
                    <a:pt x="25" y="4"/>
                  </a:cubicBezTo>
                  <a:cubicBezTo>
                    <a:pt x="29" y="2"/>
                    <a:pt x="36" y="0"/>
                    <a:pt x="39" y="4"/>
                  </a:cubicBezTo>
                  <a:cubicBezTo>
                    <a:pt x="41" y="7"/>
                    <a:pt x="35" y="12"/>
                    <a:pt x="34" y="14"/>
                  </a:cubicBezTo>
                  <a:cubicBezTo>
                    <a:pt x="31" y="16"/>
                    <a:pt x="29" y="17"/>
                    <a:pt x="26" y="19"/>
                  </a:cubicBezTo>
                  <a:cubicBezTo>
                    <a:pt x="20" y="24"/>
                    <a:pt x="16" y="30"/>
                    <a:pt x="14" y="37"/>
                  </a:cubicBezTo>
                  <a:cubicBezTo>
                    <a:pt x="13" y="44"/>
                    <a:pt x="13" y="50"/>
                    <a:pt x="15" y="57"/>
                  </a:cubicBezTo>
                  <a:cubicBezTo>
                    <a:pt x="16" y="59"/>
                    <a:pt x="19" y="69"/>
                    <a:pt x="15" y="70"/>
                  </a:cubicBezTo>
                  <a:cubicBezTo>
                    <a:pt x="11" y="72"/>
                    <a:pt x="7" y="67"/>
                    <a:pt x="5" y="64"/>
                  </a:cubicBezTo>
                  <a:cubicBezTo>
                    <a:pt x="4" y="62"/>
                    <a:pt x="3" y="59"/>
                    <a:pt x="2" y="5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80" name="Freeform 117"/>
            <p:cNvSpPr>
              <a:spLocks/>
            </p:cNvSpPr>
            <p:nvPr/>
          </p:nvSpPr>
          <p:spPr bwMode="auto">
            <a:xfrm>
              <a:off x="1258888" y="2540000"/>
              <a:ext cx="401638" cy="661988"/>
            </a:xfrm>
            <a:custGeom>
              <a:avLst/>
              <a:gdLst>
                <a:gd name="T0" fmla="*/ 6 w 48"/>
                <a:gd name="T1" fmla="*/ 60 h 79"/>
                <a:gd name="T2" fmla="*/ 11 w 48"/>
                <a:gd name="T3" fmla="*/ 25 h 79"/>
                <a:gd name="T4" fmla="*/ 42 w 48"/>
                <a:gd name="T5" fmla="*/ 8 h 79"/>
                <a:gd name="T6" fmla="*/ 29 w 48"/>
                <a:gd name="T7" fmla="*/ 23 h 79"/>
                <a:gd name="T8" fmla="*/ 17 w 48"/>
                <a:gd name="T9" fmla="*/ 56 h 79"/>
                <a:gd name="T10" fmla="*/ 20 w 48"/>
                <a:gd name="T11" fmla="*/ 69 h 79"/>
                <a:gd name="T12" fmla="*/ 11 w 48"/>
                <a:gd name="T13" fmla="*/ 70 h 79"/>
                <a:gd name="T14" fmla="*/ 6 w 48"/>
                <a:gd name="T15" fmla="*/ 60 h 79"/>
                <a:gd name="T16" fmla="*/ 5 w 48"/>
                <a:gd name="T17" fmla="*/ 60 h 79"/>
                <a:gd name="T18" fmla="*/ 20 w 48"/>
                <a:gd name="T19" fmla="*/ 73 h 79"/>
                <a:gd name="T20" fmla="*/ 18 w 48"/>
                <a:gd name="T21" fmla="*/ 51 h 79"/>
                <a:gd name="T22" fmla="*/ 39 w 48"/>
                <a:gd name="T23" fmla="*/ 16 h 79"/>
                <a:gd name="T24" fmla="*/ 31 w 48"/>
                <a:gd name="T25" fmla="*/ 7 h 79"/>
                <a:gd name="T26" fmla="*/ 5 w 48"/>
                <a:gd name="T27" fmla="*/ 60 h 79"/>
                <a:gd name="T28" fmla="*/ 6 w 48"/>
                <a:gd name="T29" fmla="*/ 6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 h="79">
                  <a:moveTo>
                    <a:pt x="6" y="60"/>
                  </a:moveTo>
                  <a:cubicBezTo>
                    <a:pt x="3" y="48"/>
                    <a:pt x="5" y="36"/>
                    <a:pt x="11" y="25"/>
                  </a:cubicBezTo>
                  <a:cubicBezTo>
                    <a:pt x="15" y="17"/>
                    <a:pt x="32" y="0"/>
                    <a:pt x="42" y="8"/>
                  </a:cubicBezTo>
                  <a:cubicBezTo>
                    <a:pt x="46" y="12"/>
                    <a:pt x="31" y="22"/>
                    <a:pt x="29" y="23"/>
                  </a:cubicBezTo>
                  <a:cubicBezTo>
                    <a:pt x="19" y="31"/>
                    <a:pt x="16" y="43"/>
                    <a:pt x="17" y="56"/>
                  </a:cubicBezTo>
                  <a:cubicBezTo>
                    <a:pt x="18" y="60"/>
                    <a:pt x="19" y="65"/>
                    <a:pt x="20" y="69"/>
                  </a:cubicBezTo>
                  <a:cubicBezTo>
                    <a:pt x="21" y="75"/>
                    <a:pt x="13" y="73"/>
                    <a:pt x="11" y="70"/>
                  </a:cubicBezTo>
                  <a:cubicBezTo>
                    <a:pt x="8" y="68"/>
                    <a:pt x="7" y="63"/>
                    <a:pt x="6" y="60"/>
                  </a:cubicBezTo>
                  <a:cubicBezTo>
                    <a:pt x="6" y="60"/>
                    <a:pt x="5" y="60"/>
                    <a:pt x="5" y="60"/>
                  </a:cubicBezTo>
                  <a:cubicBezTo>
                    <a:pt x="7" y="66"/>
                    <a:pt x="13" y="79"/>
                    <a:pt x="20" y="73"/>
                  </a:cubicBezTo>
                  <a:cubicBezTo>
                    <a:pt x="24" y="70"/>
                    <a:pt x="18" y="54"/>
                    <a:pt x="18" y="51"/>
                  </a:cubicBezTo>
                  <a:cubicBezTo>
                    <a:pt x="16" y="34"/>
                    <a:pt x="29" y="26"/>
                    <a:pt x="39" y="16"/>
                  </a:cubicBezTo>
                  <a:cubicBezTo>
                    <a:pt x="48" y="8"/>
                    <a:pt x="39" y="3"/>
                    <a:pt x="31" y="7"/>
                  </a:cubicBezTo>
                  <a:cubicBezTo>
                    <a:pt x="10" y="16"/>
                    <a:pt x="0" y="38"/>
                    <a:pt x="5" y="60"/>
                  </a:cubicBezTo>
                  <a:cubicBezTo>
                    <a:pt x="5" y="60"/>
                    <a:pt x="6" y="60"/>
                    <a:pt x="6" y="60"/>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84" name="Oval 121"/>
            <p:cNvSpPr>
              <a:spLocks noChangeArrowheads="1"/>
            </p:cNvSpPr>
            <p:nvPr/>
          </p:nvSpPr>
          <p:spPr bwMode="auto">
            <a:xfrm>
              <a:off x="1535113" y="0"/>
              <a:ext cx="700088" cy="7032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85" name="Oval 122"/>
            <p:cNvSpPr>
              <a:spLocks noChangeArrowheads="1"/>
            </p:cNvSpPr>
            <p:nvPr/>
          </p:nvSpPr>
          <p:spPr bwMode="auto">
            <a:xfrm>
              <a:off x="1576388" y="41275"/>
              <a:ext cx="700088" cy="7048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86" name="Freeform 123"/>
            <p:cNvSpPr>
              <a:spLocks/>
            </p:cNvSpPr>
            <p:nvPr/>
          </p:nvSpPr>
          <p:spPr bwMode="auto">
            <a:xfrm>
              <a:off x="1509713" y="-109538"/>
              <a:ext cx="733425" cy="922338"/>
            </a:xfrm>
            <a:custGeom>
              <a:avLst/>
              <a:gdLst>
                <a:gd name="T0" fmla="*/ 86 w 88"/>
                <a:gd name="T1" fmla="*/ 55 h 110"/>
                <a:gd name="T2" fmla="*/ 37 w 88"/>
                <a:gd name="T3" fmla="*/ 96 h 110"/>
                <a:gd name="T4" fmla="*/ 4 w 88"/>
                <a:gd name="T5" fmla="*/ 55 h 110"/>
                <a:gd name="T6" fmla="*/ 54 w 88"/>
                <a:gd name="T7" fmla="*/ 14 h 110"/>
                <a:gd name="T8" fmla="*/ 86 w 88"/>
                <a:gd name="T9" fmla="*/ 55 h 110"/>
                <a:gd name="T10" fmla="*/ 88 w 88"/>
                <a:gd name="T11" fmla="*/ 55 h 110"/>
                <a:gd name="T12" fmla="*/ 3 w 88"/>
                <a:gd name="T13" fmla="*/ 55 h 110"/>
                <a:gd name="T14" fmla="*/ 88 w 88"/>
                <a:gd name="T15" fmla="*/ 55 h 110"/>
                <a:gd name="T16" fmla="*/ 86 w 88"/>
                <a:gd name="T17" fmla="*/ 55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 h="110">
                  <a:moveTo>
                    <a:pt x="86" y="55"/>
                  </a:moveTo>
                  <a:cubicBezTo>
                    <a:pt x="85" y="81"/>
                    <a:pt x="65" y="100"/>
                    <a:pt x="37" y="96"/>
                  </a:cubicBezTo>
                  <a:cubicBezTo>
                    <a:pt x="17" y="93"/>
                    <a:pt x="5" y="73"/>
                    <a:pt x="4" y="55"/>
                  </a:cubicBezTo>
                  <a:cubicBezTo>
                    <a:pt x="2" y="28"/>
                    <a:pt x="29" y="10"/>
                    <a:pt x="54" y="14"/>
                  </a:cubicBezTo>
                  <a:cubicBezTo>
                    <a:pt x="73" y="17"/>
                    <a:pt x="85" y="36"/>
                    <a:pt x="86" y="55"/>
                  </a:cubicBezTo>
                  <a:cubicBezTo>
                    <a:pt x="86" y="55"/>
                    <a:pt x="88" y="55"/>
                    <a:pt x="88" y="55"/>
                  </a:cubicBezTo>
                  <a:cubicBezTo>
                    <a:pt x="85" y="0"/>
                    <a:pt x="5" y="1"/>
                    <a:pt x="3" y="55"/>
                  </a:cubicBezTo>
                  <a:cubicBezTo>
                    <a:pt x="0" y="110"/>
                    <a:pt x="85" y="109"/>
                    <a:pt x="88" y="55"/>
                  </a:cubicBezTo>
                  <a:cubicBezTo>
                    <a:pt x="88" y="55"/>
                    <a:pt x="86" y="55"/>
                    <a:pt x="86" y="55"/>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87" name="Freeform 124"/>
            <p:cNvSpPr>
              <a:spLocks/>
            </p:cNvSpPr>
            <p:nvPr/>
          </p:nvSpPr>
          <p:spPr bwMode="auto">
            <a:xfrm>
              <a:off x="1601788" y="92075"/>
              <a:ext cx="233363" cy="427038"/>
            </a:xfrm>
            <a:custGeom>
              <a:avLst/>
              <a:gdLst>
                <a:gd name="T0" fmla="*/ 1 w 28"/>
                <a:gd name="T1" fmla="*/ 40 h 51"/>
                <a:gd name="T2" fmla="*/ 0 w 28"/>
                <a:gd name="T3" fmla="*/ 30 h 51"/>
                <a:gd name="T4" fmla="*/ 7 w 28"/>
                <a:gd name="T5" fmla="*/ 11 h 51"/>
                <a:gd name="T6" fmla="*/ 17 w 28"/>
                <a:gd name="T7" fmla="*/ 4 h 51"/>
                <a:gd name="T8" fmla="*/ 26 w 28"/>
                <a:gd name="T9" fmla="*/ 4 h 51"/>
                <a:gd name="T10" fmla="*/ 23 w 28"/>
                <a:gd name="T11" fmla="*/ 10 h 51"/>
                <a:gd name="T12" fmla="*/ 17 w 28"/>
                <a:gd name="T13" fmla="*/ 14 h 51"/>
                <a:gd name="T14" fmla="*/ 9 w 28"/>
                <a:gd name="T15" fmla="*/ 27 h 51"/>
                <a:gd name="T16" fmla="*/ 10 w 28"/>
                <a:gd name="T17" fmla="*/ 40 h 51"/>
                <a:gd name="T18" fmla="*/ 10 w 28"/>
                <a:gd name="T19" fmla="*/ 50 h 51"/>
                <a:gd name="T20" fmla="*/ 3 w 28"/>
                <a:gd name="T21" fmla="*/ 45 h 51"/>
                <a:gd name="T22" fmla="*/ 1 w 28"/>
                <a:gd name="T23" fmla="*/ 4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51">
                  <a:moveTo>
                    <a:pt x="1" y="40"/>
                  </a:moveTo>
                  <a:cubicBezTo>
                    <a:pt x="0" y="36"/>
                    <a:pt x="0" y="33"/>
                    <a:pt x="0" y="30"/>
                  </a:cubicBezTo>
                  <a:cubicBezTo>
                    <a:pt x="0" y="23"/>
                    <a:pt x="3" y="16"/>
                    <a:pt x="7" y="11"/>
                  </a:cubicBezTo>
                  <a:cubicBezTo>
                    <a:pt x="10" y="8"/>
                    <a:pt x="13" y="5"/>
                    <a:pt x="17" y="4"/>
                  </a:cubicBezTo>
                  <a:cubicBezTo>
                    <a:pt x="19" y="2"/>
                    <a:pt x="24" y="0"/>
                    <a:pt x="26" y="4"/>
                  </a:cubicBezTo>
                  <a:cubicBezTo>
                    <a:pt x="28" y="5"/>
                    <a:pt x="24" y="9"/>
                    <a:pt x="23" y="10"/>
                  </a:cubicBezTo>
                  <a:cubicBezTo>
                    <a:pt x="21" y="12"/>
                    <a:pt x="19" y="13"/>
                    <a:pt x="17" y="14"/>
                  </a:cubicBezTo>
                  <a:cubicBezTo>
                    <a:pt x="13" y="17"/>
                    <a:pt x="11" y="22"/>
                    <a:pt x="9" y="27"/>
                  </a:cubicBezTo>
                  <a:cubicBezTo>
                    <a:pt x="8" y="31"/>
                    <a:pt x="9" y="36"/>
                    <a:pt x="10" y="40"/>
                  </a:cubicBezTo>
                  <a:cubicBezTo>
                    <a:pt x="11" y="42"/>
                    <a:pt x="13" y="49"/>
                    <a:pt x="10" y="50"/>
                  </a:cubicBezTo>
                  <a:cubicBezTo>
                    <a:pt x="7" y="51"/>
                    <a:pt x="4" y="47"/>
                    <a:pt x="3" y="45"/>
                  </a:cubicBezTo>
                  <a:cubicBezTo>
                    <a:pt x="2" y="44"/>
                    <a:pt x="1" y="42"/>
                    <a:pt x="1" y="4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112" name="Freeform 125"/>
            <p:cNvSpPr>
              <a:spLocks/>
            </p:cNvSpPr>
            <p:nvPr/>
          </p:nvSpPr>
          <p:spPr bwMode="auto">
            <a:xfrm>
              <a:off x="1617663" y="117475"/>
              <a:ext cx="233363" cy="427038"/>
            </a:xfrm>
            <a:custGeom>
              <a:avLst/>
              <a:gdLst>
                <a:gd name="T0" fmla="*/ 1 w 28"/>
                <a:gd name="T1" fmla="*/ 40 h 51"/>
                <a:gd name="T2" fmla="*/ 0 w 28"/>
                <a:gd name="T3" fmla="*/ 30 h 51"/>
                <a:gd name="T4" fmla="*/ 7 w 28"/>
                <a:gd name="T5" fmla="*/ 11 h 51"/>
                <a:gd name="T6" fmla="*/ 17 w 28"/>
                <a:gd name="T7" fmla="*/ 4 h 51"/>
                <a:gd name="T8" fmla="*/ 27 w 28"/>
                <a:gd name="T9" fmla="*/ 3 h 51"/>
                <a:gd name="T10" fmla="*/ 23 w 28"/>
                <a:gd name="T11" fmla="*/ 10 h 51"/>
                <a:gd name="T12" fmla="*/ 18 w 28"/>
                <a:gd name="T13" fmla="*/ 14 h 51"/>
                <a:gd name="T14" fmla="*/ 10 w 28"/>
                <a:gd name="T15" fmla="*/ 27 h 51"/>
                <a:gd name="T16" fmla="*/ 10 w 28"/>
                <a:gd name="T17" fmla="*/ 40 h 51"/>
                <a:gd name="T18" fmla="*/ 10 w 28"/>
                <a:gd name="T19" fmla="*/ 50 h 51"/>
                <a:gd name="T20" fmla="*/ 3 w 28"/>
                <a:gd name="T21" fmla="*/ 45 h 51"/>
                <a:gd name="T22" fmla="*/ 1 w 28"/>
                <a:gd name="T23" fmla="*/ 4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51">
                  <a:moveTo>
                    <a:pt x="1" y="40"/>
                  </a:moveTo>
                  <a:cubicBezTo>
                    <a:pt x="0" y="36"/>
                    <a:pt x="0" y="33"/>
                    <a:pt x="0" y="30"/>
                  </a:cubicBezTo>
                  <a:cubicBezTo>
                    <a:pt x="1" y="23"/>
                    <a:pt x="3" y="16"/>
                    <a:pt x="7" y="11"/>
                  </a:cubicBezTo>
                  <a:cubicBezTo>
                    <a:pt x="10" y="8"/>
                    <a:pt x="13" y="5"/>
                    <a:pt x="17" y="4"/>
                  </a:cubicBezTo>
                  <a:cubicBezTo>
                    <a:pt x="20" y="2"/>
                    <a:pt x="25" y="0"/>
                    <a:pt x="27" y="3"/>
                  </a:cubicBezTo>
                  <a:cubicBezTo>
                    <a:pt x="28" y="5"/>
                    <a:pt x="24" y="9"/>
                    <a:pt x="23" y="10"/>
                  </a:cubicBezTo>
                  <a:cubicBezTo>
                    <a:pt x="22" y="12"/>
                    <a:pt x="20" y="13"/>
                    <a:pt x="18" y="14"/>
                  </a:cubicBezTo>
                  <a:cubicBezTo>
                    <a:pt x="14" y="17"/>
                    <a:pt x="11" y="22"/>
                    <a:pt x="10" y="27"/>
                  </a:cubicBezTo>
                  <a:cubicBezTo>
                    <a:pt x="9" y="31"/>
                    <a:pt x="9" y="36"/>
                    <a:pt x="10" y="40"/>
                  </a:cubicBezTo>
                  <a:cubicBezTo>
                    <a:pt x="11" y="42"/>
                    <a:pt x="13" y="49"/>
                    <a:pt x="10" y="50"/>
                  </a:cubicBezTo>
                  <a:cubicBezTo>
                    <a:pt x="8" y="51"/>
                    <a:pt x="4" y="47"/>
                    <a:pt x="3" y="45"/>
                  </a:cubicBezTo>
                  <a:cubicBezTo>
                    <a:pt x="2" y="44"/>
                    <a:pt x="2" y="42"/>
                    <a:pt x="1" y="4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113" name="Freeform 126"/>
            <p:cNvSpPr>
              <a:spLocks/>
            </p:cNvSpPr>
            <p:nvPr/>
          </p:nvSpPr>
          <p:spPr bwMode="auto">
            <a:xfrm>
              <a:off x="1576388" y="74613"/>
              <a:ext cx="284163" cy="461963"/>
            </a:xfrm>
            <a:custGeom>
              <a:avLst/>
              <a:gdLst>
                <a:gd name="T0" fmla="*/ 4 w 34"/>
                <a:gd name="T1" fmla="*/ 42 h 55"/>
                <a:gd name="T2" fmla="*/ 8 w 34"/>
                <a:gd name="T3" fmla="*/ 17 h 55"/>
                <a:gd name="T4" fmla="*/ 29 w 34"/>
                <a:gd name="T5" fmla="*/ 6 h 55"/>
                <a:gd name="T6" fmla="*/ 20 w 34"/>
                <a:gd name="T7" fmla="*/ 16 h 55"/>
                <a:gd name="T8" fmla="*/ 12 w 34"/>
                <a:gd name="T9" fmla="*/ 39 h 55"/>
                <a:gd name="T10" fmla="*/ 14 w 34"/>
                <a:gd name="T11" fmla="*/ 48 h 55"/>
                <a:gd name="T12" fmla="*/ 8 w 34"/>
                <a:gd name="T13" fmla="*/ 49 h 55"/>
                <a:gd name="T14" fmla="*/ 4 w 34"/>
                <a:gd name="T15" fmla="*/ 42 h 55"/>
                <a:gd name="T16" fmla="*/ 3 w 34"/>
                <a:gd name="T17" fmla="*/ 42 h 55"/>
                <a:gd name="T18" fmla="*/ 14 w 34"/>
                <a:gd name="T19" fmla="*/ 51 h 55"/>
                <a:gd name="T20" fmla="*/ 12 w 34"/>
                <a:gd name="T21" fmla="*/ 35 h 55"/>
                <a:gd name="T22" fmla="*/ 27 w 34"/>
                <a:gd name="T23" fmla="*/ 11 h 55"/>
                <a:gd name="T24" fmla="*/ 21 w 34"/>
                <a:gd name="T25" fmla="*/ 5 h 55"/>
                <a:gd name="T26" fmla="*/ 3 w 34"/>
                <a:gd name="T27" fmla="*/ 42 h 55"/>
                <a:gd name="T28" fmla="*/ 4 w 34"/>
                <a:gd name="T29" fmla="*/ 4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 h="55">
                  <a:moveTo>
                    <a:pt x="4" y="42"/>
                  </a:moveTo>
                  <a:cubicBezTo>
                    <a:pt x="3" y="33"/>
                    <a:pt x="4" y="25"/>
                    <a:pt x="8" y="17"/>
                  </a:cubicBezTo>
                  <a:cubicBezTo>
                    <a:pt x="10" y="12"/>
                    <a:pt x="22" y="0"/>
                    <a:pt x="29" y="6"/>
                  </a:cubicBezTo>
                  <a:cubicBezTo>
                    <a:pt x="32" y="8"/>
                    <a:pt x="21" y="15"/>
                    <a:pt x="20" y="16"/>
                  </a:cubicBezTo>
                  <a:cubicBezTo>
                    <a:pt x="13" y="22"/>
                    <a:pt x="11" y="30"/>
                    <a:pt x="12" y="39"/>
                  </a:cubicBezTo>
                  <a:cubicBezTo>
                    <a:pt x="12" y="42"/>
                    <a:pt x="13" y="45"/>
                    <a:pt x="14" y="48"/>
                  </a:cubicBezTo>
                  <a:cubicBezTo>
                    <a:pt x="14" y="52"/>
                    <a:pt x="9" y="50"/>
                    <a:pt x="8" y="49"/>
                  </a:cubicBezTo>
                  <a:cubicBezTo>
                    <a:pt x="6" y="47"/>
                    <a:pt x="5" y="44"/>
                    <a:pt x="4" y="42"/>
                  </a:cubicBezTo>
                  <a:cubicBezTo>
                    <a:pt x="4" y="42"/>
                    <a:pt x="3" y="42"/>
                    <a:pt x="3" y="42"/>
                  </a:cubicBezTo>
                  <a:cubicBezTo>
                    <a:pt x="4" y="46"/>
                    <a:pt x="9" y="55"/>
                    <a:pt x="14" y="51"/>
                  </a:cubicBezTo>
                  <a:cubicBezTo>
                    <a:pt x="17" y="49"/>
                    <a:pt x="13" y="37"/>
                    <a:pt x="12" y="35"/>
                  </a:cubicBezTo>
                  <a:cubicBezTo>
                    <a:pt x="11" y="24"/>
                    <a:pt x="20" y="18"/>
                    <a:pt x="27" y="11"/>
                  </a:cubicBezTo>
                  <a:cubicBezTo>
                    <a:pt x="34" y="5"/>
                    <a:pt x="27" y="2"/>
                    <a:pt x="21" y="5"/>
                  </a:cubicBezTo>
                  <a:cubicBezTo>
                    <a:pt x="6" y="11"/>
                    <a:pt x="0" y="27"/>
                    <a:pt x="3" y="42"/>
                  </a:cubicBezTo>
                  <a:cubicBezTo>
                    <a:pt x="3" y="42"/>
                    <a:pt x="4" y="42"/>
                    <a:pt x="4" y="4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grpSp>
          <p:nvGrpSpPr>
            <p:cNvPr id="2118" name="组合 2117"/>
            <p:cNvGrpSpPr/>
            <p:nvPr/>
          </p:nvGrpSpPr>
          <p:grpSpPr>
            <a:xfrm>
              <a:off x="1884363" y="50800"/>
              <a:ext cx="100013" cy="117476"/>
              <a:chOff x="1884363" y="50800"/>
              <a:chExt cx="100013" cy="117476"/>
            </a:xfrm>
          </p:grpSpPr>
          <p:sp>
            <p:nvSpPr>
              <p:cNvPr id="2114" name="Oval 127"/>
              <p:cNvSpPr>
                <a:spLocks noChangeArrowheads="1"/>
              </p:cNvSpPr>
              <p:nvPr/>
            </p:nvSpPr>
            <p:spPr bwMode="auto">
              <a:xfrm>
                <a:off x="1893888" y="66675"/>
                <a:ext cx="82550" cy="841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115" name="Oval 128"/>
              <p:cNvSpPr>
                <a:spLocks noChangeArrowheads="1"/>
              </p:cNvSpPr>
              <p:nvPr/>
            </p:nvSpPr>
            <p:spPr bwMode="auto">
              <a:xfrm>
                <a:off x="1909763" y="84138"/>
                <a:ext cx="74613" cy="841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116" name="Freeform 129"/>
              <p:cNvSpPr>
                <a:spLocks/>
              </p:cNvSpPr>
              <p:nvPr/>
            </p:nvSpPr>
            <p:spPr bwMode="auto">
              <a:xfrm>
                <a:off x="1884363" y="50800"/>
                <a:ext cx="92075" cy="117475"/>
              </a:xfrm>
              <a:custGeom>
                <a:avLst/>
                <a:gdLst>
                  <a:gd name="T0" fmla="*/ 10 w 11"/>
                  <a:gd name="T1" fmla="*/ 7 h 14"/>
                  <a:gd name="T2" fmla="*/ 5 w 11"/>
                  <a:gd name="T3" fmla="*/ 11 h 14"/>
                  <a:gd name="T4" fmla="*/ 2 w 11"/>
                  <a:gd name="T5" fmla="*/ 7 h 14"/>
                  <a:gd name="T6" fmla="*/ 6 w 11"/>
                  <a:gd name="T7" fmla="*/ 2 h 14"/>
                  <a:gd name="T8" fmla="*/ 10 w 11"/>
                  <a:gd name="T9" fmla="*/ 7 h 14"/>
                  <a:gd name="T10" fmla="*/ 11 w 11"/>
                  <a:gd name="T11" fmla="*/ 7 h 14"/>
                  <a:gd name="T12" fmla="*/ 1 w 11"/>
                  <a:gd name="T13" fmla="*/ 7 h 14"/>
                  <a:gd name="T14" fmla="*/ 11 w 11"/>
                  <a:gd name="T15" fmla="*/ 7 h 14"/>
                  <a:gd name="T16" fmla="*/ 10 w 11"/>
                  <a:gd name="T17" fmla="*/ 7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4">
                    <a:moveTo>
                      <a:pt x="10" y="7"/>
                    </a:moveTo>
                    <a:cubicBezTo>
                      <a:pt x="10" y="9"/>
                      <a:pt x="8" y="12"/>
                      <a:pt x="5" y="11"/>
                    </a:cubicBezTo>
                    <a:cubicBezTo>
                      <a:pt x="3" y="11"/>
                      <a:pt x="2" y="9"/>
                      <a:pt x="2" y="7"/>
                    </a:cubicBezTo>
                    <a:cubicBezTo>
                      <a:pt x="2" y="4"/>
                      <a:pt x="4" y="2"/>
                      <a:pt x="6" y="2"/>
                    </a:cubicBezTo>
                    <a:cubicBezTo>
                      <a:pt x="9" y="3"/>
                      <a:pt x="10" y="5"/>
                      <a:pt x="10" y="7"/>
                    </a:cubicBezTo>
                    <a:cubicBezTo>
                      <a:pt x="10" y="7"/>
                      <a:pt x="11" y="7"/>
                      <a:pt x="11" y="7"/>
                    </a:cubicBezTo>
                    <a:cubicBezTo>
                      <a:pt x="11" y="0"/>
                      <a:pt x="1" y="1"/>
                      <a:pt x="1" y="7"/>
                    </a:cubicBezTo>
                    <a:cubicBezTo>
                      <a:pt x="0" y="14"/>
                      <a:pt x="11" y="13"/>
                      <a:pt x="11" y="7"/>
                    </a:cubicBezTo>
                    <a:cubicBezTo>
                      <a:pt x="11" y="7"/>
                      <a:pt x="10" y="7"/>
                      <a:pt x="10" y="7"/>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grpSp>
      </p:grpSp>
    </p:spTree>
    <p:extLst>
      <p:ext uri="{BB962C8B-B14F-4D97-AF65-F5344CB8AC3E}">
        <p14:creationId xmlns:p14="http://schemas.microsoft.com/office/powerpoint/2010/main" val="4217759499"/>
      </p:ext>
    </p:extLst>
  </p:cSld>
  <p:clrMapOvr>
    <a:masterClrMapping/>
  </p:clrMapOvr>
  <mc:AlternateContent xmlns:mc="http://schemas.openxmlformats.org/markup-compatibility/2006" xmlns:p14="http://schemas.microsoft.com/office/powerpoint/2010/main">
    <mc:Choice Requires="p14">
      <p:transition spd="slow" p14:dur="2000" advTm="0">
        <p14:prism isContent="1"/>
      </p:transition>
    </mc:Choice>
    <mc:Fallback xmlns="">
      <p:transition spd="slow" advTm="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pic>
        <p:nvPicPr>
          <p:cNvPr id="2125" name="图片 21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2469" y="4488027"/>
            <a:ext cx="3106737" cy="2071158"/>
          </a:xfrm>
          <a:prstGeom prst="rect">
            <a:avLst/>
          </a:prstGeom>
        </p:spPr>
      </p:pic>
      <p:graphicFrame>
        <p:nvGraphicFramePr>
          <p:cNvPr id="2" name="Table 1">
            <a:extLst>
              <a:ext uri="{FF2B5EF4-FFF2-40B4-BE49-F238E27FC236}">
                <a16:creationId xmlns:a16="http://schemas.microsoft.com/office/drawing/2014/main" id="{4792DA1A-A34D-4189-BFE2-FDCDF42FAF62}"/>
              </a:ext>
            </a:extLst>
          </p:cNvPr>
          <p:cNvGraphicFramePr>
            <a:graphicFrameLocks noGrp="1"/>
          </p:cNvGraphicFramePr>
          <p:nvPr>
            <p:extLst>
              <p:ext uri="{D42A27DB-BD31-4B8C-83A1-F6EECF244321}">
                <p14:modId xmlns:p14="http://schemas.microsoft.com/office/powerpoint/2010/main" val="167402241"/>
              </p:ext>
            </p:extLst>
          </p:nvPr>
        </p:nvGraphicFramePr>
        <p:xfrm>
          <a:off x="1518065" y="415132"/>
          <a:ext cx="10381420" cy="6616891"/>
        </p:xfrm>
        <a:graphic>
          <a:graphicData uri="http://schemas.openxmlformats.org/drawingml/2006/table">
            <a:tbl>
              <a:tblPr>
                <a:tableStyleId>{284E427A-3D55-4303-BF80-6455036E1DE7}</a:tableStyleId>
              </a:tblPr>
              <a:tblGrid>
                <a:gridCol w="4435128">
                  <a:extLst>
                    <a:ext uri="{9D8B030D-6E8A-4147-A177-3AD203B41FA5}">
                      <a16:colId xmlns:a16="http://schemas.microsoft.com/office/drawing/2014/main" val="3690893208"/>
                    </a:ext>
                  </a:extLst>
                </a:gridCol>
                <a:gridCol w="5946292">
                  <a:extLst>
                    <a:ext uri="{9D8B030D-6E8A-4147-A177-3AD203B41FA5}">
                      <a16:colId xmlns:a16="http://schemas.microsoft.com/office/drawing/2014/main" val="2088623037"/>
                    </a:ext>
                  </a:extLst>
                </a:gridCol>
              </a:tblGrid>
              <a:tr h="0">
                <a:tc gridSpan="2">
                  <a:txBody>
                    <a:bodyPr/>
                    <a:lstStyle/>
                    <a:p>
                      <a:pPr algn="ctr">
                        <a:lnSpc>
                          <a:spcPct val="107000"/>
                        </a:lnSpc>
                        <a:spcBef>
                          <a:spcPts val="300"/>
                        </a:spcBef>
                        <a:spcAft>
                          <a:spcPts val="500"/>
                        </a:spcAft>
                        <a:tabLst>
                          <a:tab pos="8101330" algn="l"/>
                        </a:tabLst>
                      </a:pPr>
                      <a:r>
                        <a:rPr lang="en-US" sz="2800" b="1" dirty="0" err="1">
                          <a:solidFill>
                            <a:srgbClr val="00B050"/>
                          </a:solidFill>
                          <a:effectLst/>
                          <a:latin typeface="Amazone" panose="03020702060507090A04" pitchFamily="66" charset="-93"/>
                        </a:rPr>
                        <a:t>Phiếu</a:t>
                      </a:r>
                      <a:r>
                        <a:rPr lang="en-US" sz="2800" b="1" dirty="0">
                          <a:solidFill>
                            <a:srgbClr val="00B050"/>
                          </a:solidFill>
                          <a:effectLst/>
                          <a:latin typeface="Amazone" panose="03020702060507090A04" pitchFamily="66" charset="-93"/>
                        </a:rPr>
                        <a:t> </a:t>
                      </a:r>
                      <a:r>
                        <a:rPr lang="en-US" sz="2800" b="1" dirty="0" err="1">
                          <a:solidFill>
                            <a:srgbClr val="00B050"/>
                          </a:solidFill>
                          <a:effectLst/>
                          <a:latin typeface="Amazone" panose="03020702060507090A04" pitchFamily="66" charset="-93"/>
                        </a:rPr>
                        <a:t>học</a:t>
                      </a:r>
                      <a:r>
                        <a:rPr lang="en-US" sz="2800" b="1" dirty="0">
                          <a:solidFill>
                            <a:srgbClr val="00B050"/>
                          </a:solidFill>
                          <a:effectLst/>
                          <a:latin typeface="Amazone" panose="03020702060507090A04" pitchFamily="66" charset="-93"/>
                        </a:rPr>
                        <a:t> </a:t>
                      </a:r>
                      <a:r>
                        <a:rPr lang="en-US" sz="2800" b="1" dirty="0" err="1">
                          <a:solidFill>
                            <a:srgbClr val="00B050"/>
                          </a:solidFill>
                          <a:effectLst/>
                          <a:latin typeface="Amazone" panose="03020702060507090A04" pitchFamily="66" charset="-93"/>
                        </a:rPr>
                        <a:t>tập</a:t>
                      </a:r>
                      <a:r>
                        <a:rPr lang="en-US" sz="2800" b="1" dirty="0">
                          <a:solidFill>
                            <a:srgbClr val="00B050"/>
                          </a:solidFill>
                          <a:effectLst/>
                          <a:latin typeface="Amazone" panose="03020702060507090A04" pitchFamily="66" charset="-93"/>
                        </a:rPr>
                        <a:t> 3: </a:t>
                      </a:r>
                      <a:r>
                        <a:rPr lang="vi-VN" sz="2800" b="1" kern="1200" dirty="0">
                          <a:solidFill>
                            <a:srgbClr val="00B050"/>
                          </a:solidFill>
                          <a:effectLst/>
                          <a:latin typeface="Amazone" panose="03020702060507090A04" pitchFamily="66" charset="-93"/>
                        </a:rPr>
                        <a:t>Tìm hiểu </a:t>
                      </a:r>
                      <a:r>
                        <a:rPr lang="en-US" sz="2800" b="1" kern="1200" dirty="0" err="1">
                          <a:solidFill>
                            <a:srgbClr val="00B050"/>
                          </a:solidFill>
                          <a:effectLst/>
                          <a:latin typeface="Amazone" panose="03020702060507090A04" pitchFamily="66" charset="-93"/>
                        </a:rPr>
                        <a:t>định</a:t>
                      </a:r>
                      <a:r>
                        <a:rPr lang="en-US" sz="2800" b="1" kern="1200" dirty="0">
                          <a:solidFill>
                            <a:srgbClr val="00B050"/>
                          </a:solidFill>
                          <a:effectLst/>
                          <a:latin typeface="Amazone" panose="03020702060507090A04" pitchFamily="66" charset="-93"/>
                        </a:rPr>
                        <a:t> </a:t>
                      </a:r>
                      <a:r>
                        <a:rPr lang="en-US" sz="2800" b="1" kern="1200" dirty="0" err="1">
                          <a:solidFill>
                            <a:srgbClr val="00B050"/>
                          </a:solidFill>
                          <a:effectLst/>
                          <a:latin typeface="Amazone" panose="03020702060507090A04" pitchFamily="66" charset="-93"/>
                        </a:rPr>
                        <a:t>luật</a:t>
                      </a:r>
                      <a:r>
                        <a:rPr lang="en-US" sz="2800" b="1" kern="1200" dirty="0">
                          <a:solidFill>
                            <a:srgbClr val="00B050"/>
                          </a:solidFill>
                          <a:effectLst/>
                          <a:latin typeface="Amazone" panose="03020702060507090A04" pitchFamily="66" charset="-93"/>
                        </a:rPr>
                        <a:t> </a:t>
                      </a:r>
                      <a:r>
                        <a:rPr lang="en-US" sz="2800" b="1" kern="1200" dirty="0" err="1">
                          <a:solidFill>
                            <a:srgbClr val="00B050"/>
                          </a:solidFill>
                          <a:effectLst/>
                          <a:latin typeface="Amazone" panose="03020702060507090A04" pitchFamily="66" charset="-93"/>
                        </a:rPr>
                        <a:t>bảo</a:t>
                      </a:r>
                      <a:r>
                        <a:rPr lang="en-US" sz="2800" b="1" kern="1200" dirty="0">
                          <a:solidFill>
                            <a:srgbClr val="00B050"/>
                          </a:solidFill>
                          <a:effectLst/>
                          <a:latin typeface="Amazone" panose="03020702060507090A04" pitchFamily="66" charset="-93"/>
                        </a:rPr>
                        <a:t> </a:t>
                      </a:r>
                      <a:r>
                        <a:rPr lang="en-US" sz="2800" b="1" kern="1200" dirty="0" err="1">
                          <a:solidFill>
                            <a:srgbClr val="00B050"/>
                          </a:solidFill>
                          <a:effectLst/>
                          <a:latin typeface="Amazone" panose="03020702060507090A04" pitchFamily="66" charset="-93"/>
                        </a:rPr>
                        <a:t>toàn</a:t>
                      </a:r>
                      <a:r>
                        <a:rPr lang="en-US" sz="2800" b="1" kern="1200" dirty="0">
                          <a:solidFill>
                            <a:srgbClr val="00B050"/>
                          </a:solidFill>
                          <a:effectLst/>
                          <a:latin typeface="Amazone" panose="03020702060507090A04" pitchFamily="66" charset="-93"/>
                        </a:rPr>
                        <a:t> </a:t>
                      </a:r>
                      <a:r>
                        <a:rPr lang="en-US" sz="2800" b="1" kern="1200" dirty="0" err="1">
                          <a:solidFill>
                            <a:srgbClr val="00B050"/>
                          </a:solidFill>
                          <a:effectLst/>
                          <a:latin typeface="Amazone" panose="03020702060507090A04" pitchFamily="66" charset="-93"/>
                        </a:rPr>
                        <a:t>năng</a:t>
                      </a:r>
                      <a:r>
                        <a:rPr lang="en-US" sz="2800" b="1" kern="1200" dirty="0">
                          <a:solidFill>
                            <a:srgbClr val="00B050"/>
                          </a:solidFill>
                          <a:effectLst/>
                          <a:latin typeface="Amazone" panose="03020702060507090A04" pitchFamily="66" charset="-93"/>
                        </a:rPr>
                        <a:t> </a:t>
                      </a:r>
                      <a:r>
                        <a:rPr lang="en-US" sz="2800" b="1" kern="1200" dirty="0" err="1">
                          <a:solidFill>
                            <a:srgbClr val="00B050"/>
                          </a:solidFill>
                          <a:effectLst/>
                          <a:latin typeface="Amazone" panose="03020702060507090A04" pitchFamily="66" charset="-93"/>
                        </a:rPr>
                        <a:t>lượng</a:t>
                      </a:r>
                      <a:r>
                        <a:rPr lang="en-US" sz="2800" b="1" kern="1200" dirty="0">
                          <a:solidFill>
                            <a:srgbClr val="00B050"/>
                          </a:solidFill>
                          <a:effectLst/>
                          <a:latin typeface="Amazone" panose="03020702060507090A04" pitchFamily="66" charset="-93"/>
                        </a:rPr>
                        <a:t>.</a:t>
                      </a:r>
                      <a:endParaRPr lang="vi-VN" sz="2800" b="1" dirty="0">
                        <a:solidFill>
                          <a:srgbClr val="00B050"/>
                        </a:solidFill>
                        <a:effectLst/>
                        <a:latin typeface="Amazone" panose="03020702060507090A04" pitchFamily="66" charset="-93"/>
                        <a:ea typeface="Arial" panose="020B0604020202020204" pitchFamily="34" charset="0"/>
                        <a:cs typeface="Times New Roman" panose="02020603050405020304" pitchFamily="18" charset="0"/>
                      </a:endParaRPr>
                    </a:p>
                  </a:txBody>
                  <a:tcPr marL="68580" marR="68580" marT="0" marB="0"/>
                </a:tc>
                <a:tc hMerge="1">
                  <a:txBody>
                    <a:bodyPr/>
                    <a:lstStyle/>
                    <a:p>
                      <a:endParaRPr lang="vi-VN"/>
                    </a:p>
                  </a:txBody>
                  <a:tcPr/>
                </a:tc>
                <a:extLst>
                  <a:ext uri="{0D108BD9-81ED-4DB2-BD59-A6C34878D82A}">
                    <a16:rowId xmlns:a16="http://schemas.microsoft.com/office/drawing/2014/main" val="2973640289"/>
                  </a:ext>
                </a:extLst>
              </a:tr>
              <a:tr h="0">
                <a:tc gridSpan="2">
                  <a:txBody>
                    <a:bodyPr/>
                    <a:lstStyle/>
                    <a:p>
                      <a:pPr>
                        <a:lnSpc>
                          <a:spcPct val="115000"/>
                        </a:lnSpc>
                        <a:spcBef>
                          <a:spcPts val="300"/>
                        </a:spcBef>
                        <a:spcAft>
                          <a:spcPts val="500"/>
                        </a:spcAft>
                      </a:pPr>
                      <a:r>
                        <a:rPr lang="en-US" sz="2400" dirty="0" err="1">
                          <a:effectLst/>
                          <a:latin typeface="Amazone" panose="03020702060507090A04" pitchFamily="66" charset="-93"/>
                        </a:rPr>
                        <a:t>Nhiệm</a:t>
                      </a:r>
                      <a:r>
                        <a:rPr lang="en-US" sz="2400" dirty="0">
                          <a:effectLst/>
                          <a:latin typeface="Amazone" panose="03020702060507090A04" pitchFamily="66" charset="-93"/>
                        </a:rPr>
                        <a:t> </a:t>
                      </a:r>
                      <a:r>
                        <a:rPr lang="en-US" sz="2400" dirty="0" err="1">
                          <a:effectLst/>
                          <a:latin typeface="Amazone" panose="03020702060507090A04" pitchFamily="66" charset="-93"/>
                        </a:rPr>
                        <a:t>vụ</a:t>
                      </a:r>
                      <a:r>
                        <a:rPr lang="en-US" sz="2400" dirty="0">
                          <a:effectLst/>
                          <a:latin typeface="Amazone" panose="03020702060507090A04" pitchFamily="66" charset="-93"/>
                        </a:rPr>
                        <a:t>: </a:t>
                      </a:r>
                      <a:r>
                        <a:rPr lang="en-US" sz="2400" dirty="0" err="1">
                          <a:effectLst/>
                          <a:latin typeface="Amazone" panose="03020702060507090A04" pitchFamily="66" charset="-93"/>
                        </a:rPr>
                        <a:t>Xem</a:t>
                      </a:r>
                      <a:r>
                        <a:rPr lang="en-US" sz="2400" dirty="0">
                          <a:effectLst/>
                          <a:latin typeface="Amazone" panose="03020702060507090A04" pitchFamily="66" charset="-93"/>
                        </a:rPr>
                        <a:t> video </a:t>
                      </a:r>
                      <a:r>
                        <a:rPr lang="en-US" sz="2400" u="sng" kern="1200" dirty="0">
                          <a:effectLst/>
                          <a:latin typeface="Amazone" panose="03020702060507090A04" pitchFamily="66" charset="-93"/>
                          <a:hlinkClick r:id="rId5"/>
                        </a:rPr>
                        <a:t>https://www.youtube.com/watch?v=3rw2OzPqyGA</a:t>
                      </a:r>
                      <a:endParaRPr lang="vi-VN" sz="2400" dirty="0">
                        <a:effectLst/>
                        <a:latin typeface="Amazone" panose="03020702060507090A04" pitchFamily="66" charset="-93"/>
                      </a:endParaRPr>
                    </a:p>
                    <a:p>
                      <a:pPr algn="ctr">
                        <a:lnSpc>
                          <a:spcPct val="107000"/>
                        </a:lnSpc>
                        <a:spcBef>
                          <a:spcPts val="300"/>
                        </a:spcBef>
                        <a:spcAft>
                          <a:spcPts val="500"/>
                        </a:spcAft>
                        <a:tabLst>
                          <a:tab pos="8101330" algn="l"/>
                        </a:tabLst>
                      </a:pPr>
                      <a:r>
                        <a:rPr lang="en-US" sz="2400" kern="1200" dirty="0">
                          <a:effectLst/>
                          <a:latin typeface="Amazone" panose="03020702060507090A04" pitchFamily="66" charset="-93"/>
                        </a:rPr>
                        <a:t>Quan </a:t>
                      </a:r>
                      <a:r>
                        <a:rPr lang="en-US" sz="2400" kern="1200" dirty="0" err="1">
                          <a:effectLst/>
                          <a:latin typeface="Amazone" panose="03020702060507090A04" pitchFamily="66" charset="-93"/>
                        </a:rPr>
                        <a:t>sát</a:t>
                      </a:r>
                      <a:r>
                        <a:rPr lang="en-US" sz="2400" kern="1200" dirty="0">
                          <a:effectLst/>
                          <a:latin typeface="Amazone" panose="03020702060507090A04" pitchFamily="66" charset="-93"/>
                        </a:rPr>
                        <a:t> </a:t>
                      </a:r>
                      <a:r>
                        <a:rPr lang="en-US" sz="2400" kern="1200" dirty="0" err="1">
                          <a:effectLst/>
                          <a:latin typeface="Amazone" panose="03020702060507090A04" pitchFamily="66" charset="-93"/>
                        </a:rPr>
                        <a:t>hình</a:t>
                      </a:r>
                      <a:r>
                        <a:rPr lang="en-US" sz="2400" kern="1200" dirty="0">
                          <a:effectLst/>
                          <a:latin typeface="Amazone" panose="03020702060507090A04" pitchFamily="66" charset="-93"/>
                        </a:rPr>
                        <a:t>, </a:t>
                      </a:r>
                      <a:r>
                        <a:rPr lang="en-US" sz="2400" kern="1200" dirty="0" err="1">
                          <a:effectLst/>
                          <a:latin typeface="Amazone" panose="03020702060507090A04" pitchFamily="66" charset="-93"/>
                        </a:rPr>
                        <a:t>trả</a:t>
                      </a:r>
                      <a:r>
                        <a:rPr lang="en-US" sz="2400" kern="1200" dirty="0">
                          <a:effectLst/>
                          <a:latin typeface="Amazone" panose="03020702060507090A04" pitchFamily="66" charset="-93"/>
                        </a:rPr>
                        <a:t> </a:t>
                      </a:r>
                      <a:r>
                        <a:rPr lang="en-US" sz="2400" kern="1200" dirty="0" err="1">
                          <a:effectLst/>
                          <a:latin typeface="Amazone" panose="03020702060507090A04" pitchFamily="66" charset="-93"/>
                        </a:rPr>
                        <a:t>lời</a:t>
                      </a:r>
                      <a:r>
                        <a:rPr lang="en-US" sz="2400" kern="1200" dirty="0">
                          <a:effectLst/>
                          <a:latin typeface="Amazone" panose="03020702060507090A04" pitchFamily="66" charset="-93"/>
                        </a:rPr>
                        <a:t> </a:t>
                      </a:r>
                      <a:r>
                        <a:rPr lang="en-US" sz="2400" kern="1200" dirty="0" err="1">
                          <a:effectLst/>
                          <a:latin typeface="Amazone" panose="03020702060507090A04" pitchFamily="66" charset="-93"/>
                        </a:rPr>
                        <a:t>câu</a:t>
                      </a:r>
                      <a:r>
                        <a:rPr lang="en-US" sz="2400" kern="1200" dirty="0">
                          <a:effectLst/>
                          <a:latin typeface="Amazone" panose="03020702060507090A04" pitchFamily="66" charset="-93"/>
                        </a:rPr>
                        <a:t> </a:t>
                      </a:r>
                      <a:r>
                        <a:rPr lang="en-US" sz="2400" kern="1200" dirty="0" err="1">
                          <a:effectLst/>
                          <a:latin typeface="Amazone" panose="03020702060507090A04" pitchFamily="66" charset="-93"/>
                        </a:rPr>
                        <a:t>hỏi</a:t>
                      </a:r>
                      <a:endParaRPr lang="vi-VN" sz="2400" dirty="0">
                        <a:effectLst/>
                        <a:latin typeface="Amazone" panose="03020702060507090A04" pitchFamily="66" charset="-93"/>
                        <a:ea typeface="Arial" panose="020B0604020202020204" pitchFamily="34" charset="0"/>
                        <a:cs typeface="Times New Roman" panose="02020603050405020304" pitchFamily="18" charset="0"/>
                      </a:endParaRPr>
                    </a:p>
                  </a:txBody>
                  <a:tcPr marL="68580" marR="68580" marT="0" marB="0"/>
                </a:tc>
                <a:tc hMerge="1">
                  <a:txBody>
                    <a:bodyPr/>
                    <a:lstStyle/>
                    <a:p>
                      <a:endParaRPr lang="vi-VN"/>
                    </a:p>
                  </a:txBody>
                  <a:tcPr/>
                </a:tc>
                <a:extLst>
                  <a:ext uri="{0D108BD9-81ED-4DB2-BD59-A6C34878D82A}">
                    <a16:rowId xmlns:a16="http://schemas.microsoft.com/office/drawing/2014/main" val="3067887984"/>
                  </a:ext>
                </a:extLst>
              </a:tr>
              <a:tr h="0">
                <a:tc>
                  <a:txBody>
                    <a:bodyPr/>
                    <a:lstStyle/>
                    <a:p>
                      <a:pPr>
                        <a:lnSpc>
                          <a:spcPct val="115000"/>
                        </a:lnSpc>
                        <a:spcBef>
                          <a:spcPts val="300"/>
                        </a:spcBef>
                        <a:spcAft>
                          <a:spcPts val="500"/>
                        </a:spcAft>
                      </a:pPr>
                      <a:r>
                        <a:rPr lang="en-US" sz="2400">
                          <a:effectLst/>
                          <a:latin typeface="Amazone" panose="03020702060507090A04" pitchFamily="66" charset="-93"/>
                        </a:rPr>
                        <a:t> Hãy mô tả sự thay đổi động năng và thế năng của viên bi khi bi chuyển động từ vị trí A</a:t>
                      </a:r>
                      <a:r>
                        <a:rPr lang="en-US" sz="2400">
                          <a:effectLst/>
                          <a:latin typeface="Amazone" panose="03020702060507090A04" pitchFamily="66" charset="-93"/>
                          <a:sym typeface="Wingdings" panose="05000000000000000000" pitchFamily="2" charset="2"/>
                        </a:rPr>
                        <a:t></a:t>
                      </a:r>
                      <a:r>
                        <a:rPr lang="en-US" sz="2400">
                          <a:effectLst/>
                          <a:latin typeface="Amazone" panose="03020702060507090A04" pitchFamily="66" charset="-93"/>
                        </a:rPr>
                        <a:t> B, từ B </a:t>
                      </a:r>
                      <a:r>
                        <a:rPr lang="en-US" sz="2400">
                          <a:effectLst/>
                          <a:latin typeface="Amazone" panose="03020702060507090A04" pitchFamily="66" charset="-93"/>
                          <a:sym typeface="Wingdings" panose="05000000000000000000" pitchFamily="2" charset="2"/>
                        </a:rPr>
                        <a:t></a:t>
                      </a:r>
                      <a:r>
                        <a:rPr lang="en-US" sz="2400">
                          <a:effectLst/>
                          <a:latin typeface="Amazone" panose="03020702060507090A04" pitchFamily="66" charset="-93"/>
                        </a:rPr>
                        <a:t> C</a:t>
                      </a:r>
                      <a:endParaRPr lang="vi-VN" sz="2400">
                        <a:effectLst/>
                        <a:latin typeface="Amazone" panose="03020702060507090A04" pitchFamily="66" charset="-93"/>
                      </a:endParaRPr>
                    </a:p>
                    <a:p>
                      <a:pPr>
                        <a:lnSpc>
                          <a:spcPct val="115000"/>
                        </a:lnSpc>
                        <a:spcBef>
                          <a:spcPts val="300"/>
                        </a:spcBef>
                        <a:spcAft>
                          <a:spcPts val="500"/>
                        </a:spcAft>
                      </a:pPr>
                      <a:r>
                        <a:rPr lang="en-US" sz="2400">
                          <a:effectLst/>
                          <a:latin typeface="Amazone" panose="03020702060507090A04" pitchFamily="66" charset="-93"/>
                        </a:rPr>
                        <a:t> </a:t>
                      </a:r>
                      <a:endParaRPr lang="vi-VN" sz="2400">
                        <a:effectLst/>
                        <a:latin typeface="Amazone" panose="03020702060507090A04" pitchFamily="66" charset="-93"/>
                      </a:endParaRPr>
                    </a:p>
                    <a:p>
                      <a:pPr>
                        <a:lnSpc>
                          <a:spcPct val="115000"/>
                        </a:lnSpc>
                        <a:spcBef>
                          <a:spcPts val="300"/>
                        </a:spcBef>
                        <a:spcAft>
                          <a:spcPts val="500"/>
                        </a:spcAft>
                      </a:pPr>
                      <a:r>
                        <a:rPr lang="en-US" sz="2400">
                          <a:effectLst/>
                          <a:latin typeface="Amazone" panose="03020702060507090A04" pitchFamily="66" charset="-93"/>
                        </a:rPr>
                        <a:t> </a:t>
                      </a:r>
                      <a:endParaRPr lang="vi-VN" sz="2400">
                        <a:effectLst/>
                        <a:latin typeface="Amazone" panose="03020702060507090A04" pitchFamily="66" charset="-93"/>
                      </a:endParaRPr>
                    </a:p>
                    <a:p>
                      <a:pPr>
                        <a:lnSpc>
                          <a:spcPct val="115000"/>
                        </a:lnSpc>
                        <a:spcBef>
                          <a:spcPts val="300"/>
                        </a:spcBef>
                        <a:spcAft>
                          <a:spcPts val="500"/>
                        </a:spcAft>
                      </a:pPr>
                      <a:r>
                        <a:rPr lang="en-US" sz="2400">
                          <a:effectLst/>
                          <a:latin typeface="Amazone" panose="03020702060507090A04" pitchFamily="66" charset="-93"/>
                        </a:rPr>
                        <a:t>- So sánh năng lượng của viên bi khi bi ở vị trí A và C</a:t>
                      </a:r>
                      <a:endParaRPr lang="vi-VN" sz="2400">
                        <a:effectLst/>
                        <a:latin typeface="Amazone" panose="03020702060507090A04" pitchFamily="66" charset="-93"/>
                      </a:endParaRPr>
                    </a:p>
                    <a:p>
                      <a:pPr algn="just">
                        <a:lnSpc>
                          <a:spcPct val="107000"/>
                        </a:lnSpc>
                        <a:spcBef>
                          <a:spcPts val="300"/>
                        </a:spcBef>
                        <a:spcAft>
                          <a:spcPts val="500"/>
                        </a:spcAft>
                        <a:tabLst>
                          <a:tab pos="8101330" algn="l"/>
                        </a:tabLst>
                      </a:pPr>
                      <a:r>
                        <a:rPr lang="en-US" sz="2400">
                          <a:effectLst/>
                          <a:latin typeface="Amazone" panose="03020702060507090A04" pitchFamily="66" charset="-93"/>
                        </a:rPr>
                        <a:t>- Trong quá trình viên bi chuyển động, ngoài động năng và thế năng còn có dạng năng lượng nào xuất hiện?</a:t>
                      </a:r>
                      <a:endParaRPr lang="vi-VN" sz="2400">
                        <a:effectLst/>
                        <a:latin typeface="Amazone" panose="03020702060507090A04" pitchFamily="66" charset="-93"/>
                        <a:ea typeface="Arial" panose="020B0604020202020204" pitchFamily="34" charset="0"/>
                        <a:cs typeface="Times New Roman" panose="02020603050405020304" pitchFamily="18" charset="0"/>
                      </a:endParaRPr>
                    </a:p>
                  </a:txBody>
                  <a:tcPr marL="68580" marR="68580" marT="0" marB="0"/>
                </a:tc>
                <a:tc>
                  <a:txBody>
                    <a:bodyPr/>
                    <a:lstStyle/>
                    <a:p>
                      <a:pPr>
                        <a:lnSpc>
                          <a:spcPct val="115000"/>
                        </a:lnSpc>
                        <a:spcBef>
                          <a:spcPts val="300"/>
                        </a:spcBef>
                        <a:spcAft>
                          <a:spcPts val="500"/>
                        </a:spcAft>
                      </a:pPr>
                      <a:r>
                        <a:rPr lang="en-US" sz="2400" dirty="0">
                          <a:solidFill>
                            <a:srgbClr val="0070C0"/>
                          </a:solidFill>
                          <a:effectLst/>
                          <a:latin typeface="Amazone" panose="03020702060507090A04" pitchFamily="66" charset="-93"/>
                        </a:rPr>
                        <a:t>- </a:t>
                      </a:r>
                      <a:r>
                        <a:rPr lang="vi-VN" sz="2400" dirty="0">
                          <a:solidFill>
                            <a:srgbClr val="0070C0"/>
                          </a:solidFill>
                          <a:effectLst/>
                          <a:latin typeface="Amazone" panose="03020702060507090A04" pitchFamily="66" charset="-93"/>
                        </a:rPr>
                        <a:t>Khi viên bi chuyển động từ vị trí A tới vị trí B, thế năng của viên bi giảm dần còn động năng của nó tăng dẩn. Khi viên bi chuyển động từ vị trí B tới vị trí C, thế năng của viên bi tăng dần còn động năng của nó giảm dần.</a:t>
                      </a:r>
                    </a:p>
                    <a:p>
                      <a:pPr algn="just">
                        <a:lnSpc>
                          <a:spcPct val="107000"/>
                        </a:lnSpc>
                        <a:spcAft>
                          <a:spcPts val="800"/>
                        </a:spcAft>
                      </a:pPr>
                      <a:r>
                        <a:rPr lang="en-US" sz="2400" dirty="0">
                          <a:solidFill>
                            <a:srgbClr val="0070C0"/>
                          </a:solidFill>
                          <a:effectLst/>
                          <a:latin typeface="Amazone" panose="03020702060507090A04" pitchFamily="66" charset="-93"/>
                        </a:rPr>
                        <a:t>- </a:t>
                      </a:r>
                      <a:r>
                        <a:rPr lang="vi-VN" sz="2400" dirty="0">
                          <a:solidFill>
                            <a:srgbClr val="0070C0"/>
                          </a:solidFill>
                          <a:effectLst/>
                          <a:latin typeface="Amazone" panose="03020702060507090A04" pitchFamily="66" charset="-93"/>
                        </a:rPr>
                        <a:t>Năng lượng của viên bi khi ở vị trí A lớn hơn khi nó ở vị trí C do ở A bi có độ cao lớn hơn độ cao của nó khi ở C.</a:t>
                      </a:r>
                    </a:p>
                    <a:p>
                      <a:pPr algn="just">
                        <a:lnSpc>
                          <a:spcPct val="107000"/>
                        </a:lnSpc>
                        <a:spcBef>
                          <a:spcPts val="300"/>
                        </a:spcBef>
                        <a:spcAft>
                          <a:spcPts val="500"/>
                        </a:spcAft>
                        <a:tabLst>
                          <a:tab pos="8101330" algn="l"/>
                        </a:tabLst>
                      </a:pPr>
                      <a:r>
                        <a:rPr lang="en-US" sz="2400" dirty="0">
                          <a:solidFill>
                            <a:srgbClr val="0070C0"/>
                          </a:solidFill>
                          <a:effectLst/>
                          <a:latin typeface="Amazone" panose="03020702060507090A04" pitchFamily="66" charset="-93"/>
                        </a:rPr>
                        <a:t>- </a:t>
                      </a:r>
                      <a:r>
                        <a:rPr lang="vi-VN" sz="2400" dirty="0">
                          <a:solidFill>
                            <a:srgbClr val="0070C0"/>
                          </a:solidFill>
                          <a:effectLst/>
                          <a:latin typeface="Amazone" panose="03020702060507090A04" pitchFamily="66" charset="-93"/>
                        </a:rPr>
                        <a:t>Trong quá trình viên bi chuyển động, ngoài động năng và thế năng còn có nhiệt năng xuất hiện.</a:t>
                      </a:r>
                      <a:endParaRPr lang="vi-VN" sz="2400" dirty="0">
                        <a:solidFill>
                          <a:srgbClr val="0070C0"/>
                        </a:solidFill>
                        <a:effectLst/>
                        <a:latin typeface="Amazone" panose="03020702060507090A04" pitchFamily="66" charset="-93"/>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72518795"/>
                  </a:ext>
                </a:extLst>
              </a:tr>
            </a:tbl>
          </a:graphicData>
        </a:graphic>
      </p:graphicFrame>
      <p:grpSp>
        <p:nvGrpSpPr>
          <p:cNvPr id="2124" name="组合 2123"/>
          <p:cNvGrpSpPr/>
          <p:nvPr/>
        </p:nvGrpSpPr>
        <p:grpSpPr>
          <a:xfrm>
            <a:off x="0" y="0"/>
            <a:ext cx="2284414" cy="3605214"/>
            <a:chOff x="-7938" y="-109538"/>
            <a:chExt cx="2284414" cy="3605214"/>
          </a:xfrm>
        </p:grpSpPr>
        <p:sp>
          <p:nvSpPr>
            <p:cNvPr id="2066" name="Oval 103"/>
            <p:cNvSpPr>
              <a:spLocks noChangeArrowheads="1"/>
            </p:cNvSpPr>
            <p:nvPr/>
          </p:nvSpPr>
          <p:spPr bwMode="auto">
            <a:xfrm>
              <a:off x="7938" y="796925"/>
              <a:ext cx="1317625" cy="13239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67" name="Oval 104"/>
            <p:cNvSpPr>
              <a:spLocks noChangeArrowheads="1"/>
            </p:cNvSpPr>
            <p:nvPr/>
          </p:nvSpPr>
          <p:spPr bwMode="auto">
            <a:xfrm>
              <a:off x="82550" y="871538"/>
              <a:ext cx="1319213" cy="1316038"/>
            </a:xfrm>
            <a:prstGeom prst="ellipse">
              <a:avLst/>
            </a:prstGeom>
            <a:solidFill>
              <a:srgbClr val="CBE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68" name="Freeform 105"/>
            <p:cNvSpPr>
              <a:spLocks/>
            </p:cNvSpPr>
            <p:nvPr/>
          </p:nvSpPr>
          <p:spPr bwMode="auto">
            <a:xfrm>
              <a:off x="-7938" y="738188"/>
              <a:ext cx="1343025" cy="1441450"/>
            </a:xfrm>
            <a:custGeom>
              <a:avLst/>
              <a:gdLst>
                <a:gd name="T0" fmla="*/ 159 w 161"/>
                <a:gd name="T1" fmla="*/ 86 h 172"/>
                <a:gd name="T2" fmla="*/ 66 w 161"/>
                <a:gd name="T3" fmla="*/ 163 h 172"/>
                <a:gd name="T4" fmla="*/ 3 w 161"/>
                <a:gd name="T5" fmla="*/ 86 h 172"/>
                <a:gd name="T6" fmla="*/ 96 w 161"/>
                <a:gd name="T7" fmla="*/ 9 h 172"/>
                <a:gd name="T8" fmla="*/ 159 w 161"/>
                <a:gd name="T9" fmla="*/ 86 h 172"/>
                <a:gd name="T10" fmla="*/ 160 w 161"/>
                <a:gd name="T11" fmla="*/ 86 h 172"/>
                <a:gd name="T12" fmla="*/ 66 w 161"/>
                <a:gd name="T13" fmla="*/ 8 h 172"/>
                <a:gd name="T14" fmla="*/ 2 w 161"/>
                <a:gd name="T15" fmla="*/ 86 h 172"/>
                <a:gd name="T16" fmla="*/ 97 w 161"/>
                <a:gd name="T17" fmla="*/ 163 h 172"/>
                <a:gd name="T18" fmla="*/ 160 w 161"/>
                <a:gd name="T19" fmla="*/ 86 h 172"/>
                <a:gd name="T20" fmla="*/ 159 w 161"/>
                <a:gd name="T21" fmla="*/ 86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1" h="172">
                  <a:moveTo>
                    <a:pt x="159" y="86"/>
                  </a:moveTo>
                  <a:cubicBezTo>
                    <a:pt x="158" y="135"/>
                    <a:pt x="117" y="172"/>
                    <a:pt x="66" y="163"/>
                  </a:cubicBezTo>
                  <a:cubicBezTo>
                    <a:pt x="29" y="157"/>
                    <a:pt x="4" y="122"/>
                    <a:pt x="3" y="86"/>
                  </a:cubicBezTo>
                  <a:cubicBezTo>
                    <a:pt x="1" y="37"/>
                    <a:pt x="49" y="1"/>
                    <a:pt x="96" y="9"/>
                  </a:cubicBezTo>
                  <a:cubicBezTo>
                    <a:pt x="134" y="15"/>
                    <a:pt x="158" y="50"/>
                    <a:pt x="159" y="86"/>
                  </a:cubicBezTo>
                  <a:cubicBezTo>
                    <a:pt x="159" y="86"/>
                    <a:pt x="161" y="86"/>
                    <a:pt x="160" y="86"/>
                  </a:cubicBezTo>
                  <a:cubicBezTo>
                    <a:pt x="159" y="35"/>
                    <a:pt x="115" y="0"/>
                    <a:pt x="66" y="8"/>
                  </a:cubicBezTo>
                  <a:cubicBezTo>
                    <a:pt x="28" y="15"/>
                    <a:pt x="3" y="49"/>
                    <a:pt x="2" y="86"/>
                  </a:cubicBezTo>
                  <a:cubicBezTo>
                    <a:pt x="0" y="137"/>
                    <a:pt x="50" y="171"/>
                    <a:pt x="97" y="163"/>
                  </a:cubicBezTo>
                  <a:cubicBezTo>
                    <a:pt x="134" y="157"/>
                    <a:pt x="159" y="122"/>
                    <a:pt x="160" y="86"/>
                  </a:cubicBezTo>
                  <a:cubicBezTo>
                    <a:pt x="160" y="86"/>
                    <a:pt x="159" y="86"/>
                    <a:pt x="159" y="86"/>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69" name="Freeform 106"/>
            <p:cNvSpPr>
              <a:spLocks/>
            </p:cNvSpPr>
            <p:nvPr/>
          </p:nvSpPr>
          <p:spPr bwMode="auto">
            <a:xfrm>
              <a:off x="125413" y="981075"/>
              <a:ext cx="441325" cy="787400"/>
            </a:xfrm>
            <a:custGeom>
              <a:avLst/>
              <a:gdLst>
                <a:gd name="T0" fmla="*/ 2 w 53"/>
                <a:gd name="T1" fmla="*/ 74 h 94"/>
                <a:gd name="T2" fmla="*/ 1 w 53"/>
                <a:gd name="T3" fmla="*/ 55 h 94"/>
                <a:gd name="T4" fmla="*/ 14 w 53"/>
                <a:gd name="T5" fmla="*/ 20 h 94"/>
                <a:gd name="T6" fmla="*/ 33 w 53"/>
                <a:gd name="T7" fmla="*/ 5 h 94"/>
                <a:gd name="T8" fmla="*/ 51 w 53"/>
                <a:gd name="T9" fmla="*/ 5 h 94"/>
                <a:gd name="T10" fmla="*/ 44 w 53"/>
                <a:gd name="T11" fmla="*/ 18 h 94"/>
                <a:gd name="T12" fmla="*/ 34 w 53"/>
                <a:gd name="T13" fmla="*/ 25 h 94"/>
                <a:gd name="T14" fmla="*/ 19 w 53"/>
                <a:gd name="T15" fmla="*/ 49 h 94"/>
                <a:gd name="T16" fmla="*/ 20 w 53"/>
                <a:gd name="T17" fmla="*/ 74 h 94"/>
                <a:gd name="T18" fmla="*/ 20 w 53"/>
                <a:gd name="T19" fmla="*/ 92 h 94"/>
                <a:gd name="T20" fmla="*/ 6 w 53"/>
                <a:gd name="T21" fmla="*/ 84 h 94"/>
                <a:gd name="T22" fmla="*/ 2 w 53"/>
                <a:gd name="T23" fmla="*/ 7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 h="94">
                  <a:moveTo>
                    <a:pt x="2" y="74"/>
                  </a:moveTo>
                  <a:cubicBezTo>
                    <a:pt x="1" y="67"/>
                    <a:pt x="0" y="60"/>
                    <a:pt x="1" y="55"/>
                  </a:cubicBezTo>
                  <a:cubicBezTo>
                    <a:pt x="2" y="43"/>
                    <a:pt x="6" y="28"/>
                    <a:pt x="14" y="20"/>
                  </a:cubicBezTo>
                  <a:cubicBezTo>
                    <a:pt x="20" y="14"/>
                    <a:pt x="26" y="9"/>
                    <a:pt x="33" y="5"/>
                  </a:cubicBezTo>
                  <a:cubicBezTo>
                    <a:pt x="38" y="3"/>
                    <a:pt x="47" y="0"/>
                    <a:pt x="51" y="5"/>
                  </a:cubicBezTo>
                  <a:cubicBezTo>
                    <a:pt x="53" y="9"/>
                    <a:pt x="46" y="16"/>
                    <a:pt x="44" y="18"/>
                  </a:cubicBezTo>
                  <a:cubicBezTo>
                    <a:pt x="41" y="21"/>
                    <a:pt x="37" y="23"/>
                    <a:pt x="34" y="25"/>
                  </a:cubicBezTo>
                  <a:cubicBezTo>
                    <a:pt x="26" y="31"/>
                    <a:pt x="21" y="39"/>
                    <a:pt x="19" y="49"/>
                  </a:cubicBezTo>
                  <a:cubicBezTo>
                    <a:pt x="17" y="57"/>
                    <a:pt x="18" y="66"/>
                    <a:pt x="20" y="74"/>
                  </a:cubicBezTo>
                  <a:cubicBezTo>
                    <a:pt x="21" y="77"/>
                    <a:pt x="25" y="90"/>
                    <a:pt x="20" y="92"/>
                  </a:cubicBezTo>
                  <a:cubicBezTo>
                    <a:pt x="15" y="94"/>
                    <a:pt x="8" y="87"/>
                    <a:pt x="6" y="84"/>
                  </a:cubicBezTo>
                  <a:cubicBezTo>
                    <a:pt x="5" y="81"/>
                    <a:pt x="3" y="77"/>
                    <a:pt x="2" y="7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0" name="Freeform 107"/>
            <p:cNvSpPr>
              <a:spLocks/>
            </p:cNvSpPr>
            <p:nvPr/>
          </p:nvSpPr>
          <p:spPr bwMode="auto">
            <a:xfrm>
              <a:off x="166688" y="1022350"/>
              <a:ext cx="441325" cy="788988"/>
            </a:xfrm>
            <a:custGeom>
              <a:avLst/>
              <a:gdLst>
                <a:gd name="T0" fmla="*/ 2 w 53"/>
                <a:gd name="T1" fmla="*/ 74 h 94"/>
                <a:gd name="T2" fmla="*/ 0 w 53"/>
                <a:gd name="T3" fmla="*/ 55 h 94"/>
                <a:gd name="T4" fmla="*/ 14 w 53"/>
                <a:gd name="T5" fmla="*/ 20 h 94"/>
                <a:gd name="T6" fmla="*/ 32 w 53"/>
                <a:gd name="T7" fmla="*/ 6 h 94"/>
                <a:gd name="T8" fmla="*/ 50 w 53"/>
                <a:gd name="T9" fmla="*/ 6 h 94"/>
                <a:gd name="T10" fmla="*/ 43 w 53"/>
                <a:gd name="T11" fmla="*/ 18 h 94"/>
                <a:gd name="T12" fmla="*/ 34 w 53"/>
                <a:gd name="T13" fmla="*/ 26 h 94"/>
                <a:gd name="T14" fmla="*/ 18 w 53"/>
                <a:gd name="T15" fmla="*/ 49 h 94"/>
                <a:gd name="T16" fmla="*/ 19 w 53"/>
                <a:gd name="T17" fmla="*/ 74 h 94"/>
                <a:gd name="T18" fmla="*/ 19 w 53"/>
                <a:gd name="T19" fmla="*/ 93 h 94"/>
                <a:gd name="T20" fmla="*/ 6 w 53"/>
                <a:gd name="T21" fmla="*/ 85 h 94"/>
                <a:gd name="T22" fmla="*/ 2 w 53"/>
                <a:gd name="T23" fmla="*/ 7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 h="94">
                  <a:moveTo>
                    <a:pt x="2" y="74"/>
                  </a:moveTo>
                  <a:cubicBezTo>
                    <a:pt x="0" y="68"/>
                    <a:pt x="0" y="61"/>
                    <a:pt x="0" y="55"/>
                  </a:cubicBezTo>
                  <a:cubicBezTo>
                    <a:pt x="1" y="43"/>
                    <a:pt x="6" y="29"/>
                    <a:pt x="14" y="20"/>
                  </a:cubicBezTo>
                  <a:cubicBezTo>
                    <a:pt x="19" y="15"/>
                    <a:pt x="25" y="9"/>
                    <a:pt x="32" y="6"/>
                  </a:cubicBezTo>
                  <a:cubicBezTo>
                    <a:pt x="37" y="4"/>
                    <a:pt x="47" y="0"/>
                    <a:pt x="50" y="6"/>
                  </a:cubicBezTo>
                  <a:cubicBezTo>
                    <a:pt x="53" y="9"/>
                    <a:pt x="45" y="17"/>
                    <a:pt x="43" y="18"/>
                  </a:cubicBezTo>
                  <a:cubicBezTo>
                    <a:pt x="40" y="21"/>
                    <a:pt x="37" y="23"/>
                    <a:pt x="34" y="26"/>
                  </a:cubicBezTo>
                  <a:cubicBezTo>
                    <a:pt x="26" y="32"/>
                    <a:pt x="21" y="40"/>
                    <a:pt x="18" y="49"/>
                  </a:cubicBezTo>
                  <a:cubicBezTo>
                    <a:pt x="16" y="58"/>
                    <a:pt x="17" y="66"/>
                    <a:pt x="19" y="74"/>
                  </a:cubicBezTo>
                  <a:cubicBezTo>
                    <a:pt x="20" y="78"/>
                    <a:pt x="24" y="91"/>
                    <a:pt x="19" y="93"/>
                  </a:cubicBezTo>
                  <a:cubicBezTo>
                    <a:pt x="14" y="94"/>
                    <a:pt x="8" y="88"/>
                    <a:pt x="6" y="85"/>
                  </a:cubicBezTo>
                  <a:cubicBezTo>
                    <a:pt x="4" y="82"/>
                    <a:pt x="3" y="78"/>
                    <a:pt x="2" y="7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1" name="Freeform 108"/>
            <p:cNvSpPr>
              <a:spLocks/>
            </p:cNvSpPr>
            <p:nvPr/>
          </p:nvSpPr>
          <p:spPr bwMode="auto">
            <a:xfrm>
              <a:off x="92075" y="938213"/>
              <a:ext cx="508000" cy="863600"/>
            </a:xfrm>
            <a:custGeom>
              <a:avLst/>
              <a:gdLst>
                <a:gd name="T0" fmla="*/ 7 w 61"/>
                <a:gd name="T1" fmla="*/ 79 h 103"/>
                <a:gd name="T2" fmla="*/ 13 w 61"/>
                <a:gd name="T3" fmla="*/ 32 h 103"/>
                <a:gd name="T4" fmla="*/ 54 w 61"/>
                <a:gd name="T5" fmla="*/ 11 h 103"/>
                <a:gd name="T6" fmla="*/ 37 w 61"/>
                <a:gd name="T7" fmla="*/ 30 h 103"/>
                <a:gd name="T8" fmla="*/ 22 w 61"/>
                <a:gd name="T9" fmla="*/ 73 h 103"/>
                <a:gd name="T10" fmla="*/ 26 w 61"/>
                <a:gd name="T11" fmla="*/ 90 h 103"/>
                <a:gd name="T12" fmla="*/ 13 w 61"/>
                <a:gd name="T13" fmla="*/ 92 h 103"/>
                <a:gd name="T14" fmla="*/ 7 w 61"/>
                <a:gd name="T15" fmla="*/ 79 h 103"/>
                <a:gd name="T16" fmla="*/ 6 w 61"/>
                <a:gd name="T17" fmla="*/ 79 h 103"/>
                <a:gd name="T18" fmla="*/ 26 w 61"/>
                <a:gd name="T19" fmla="*/ 96 h 103"/>
                <a:gd name="T20" fmla="*/ 22 w 61"/>
                <a:gd name="T21" fmla="*/ 66 h 103"/>
                <a:gd name="T22" fmla="*/ 50 w 61"/>
                <a:gd name="T23" fmla="*/ 21 h 103"/>
                <a:gd name="T24" fmla="*/ 40 w 61"/>
                <a:gd name="T25" fmla="*/ 9 h 103"/>
                <a:gd name="T26" fmla="*/ 6 w 61"/>
                <a:gd name="T27" fmla="*/ 79 h 103"/>
                <a:gd name="T28" fmla="*/ 7 w 61"/>
                <a:gd name="T29" fmla="*/ 79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1" h="103">
                  <a:moveTo>
                    <a:pt x="7" y="79"/>
                  </a:moveTo>
                  <a:cubicBezTo>
                    <a:pt x="4" y="62"/>
                    <a:pt x="6" y="47"/>
                    <a:pt x="13" y="32"/>
                  </a:cubicBezTo>
                  <a:cubicBezTo>
                    <a:pt x="18" y="23"/>
                    <a:pt x="42" y="0"/>
                    <a:pt x="54" y="11"/>
                  </a:cubicBezTo>
                  <a:cubicBezTo>
                    <a:pt x="60" y="15"/>
                    <a:pt x="40" y="29"/>
                    <a:pt x="37" y="30"/>
                  </a:cubicBezTo>
                  <a:cubicBezTo>
                    <a:pt x="24" y="41"/>
                    <a:pt x="20" y="57"/>
                    <a:pt x="22" y="73"/>
                  </a:cubicBezTo>
                  <a:cubicBezTo>
                    <a:pt x="23" y="79"/>
                    <a:pt x="25" y="84"/>
                    <a:pt x="26" y="90"/>
                  </a:cubicBezTo>
                  <a:cubicBezTo>
                    <a:pt x="26" y="98"/>
                    <a:pt x="17" y="95"/>
                    <a:pt x="13" y="92"/>
                  </a:cubicBezTo>
                  <a:cubicBezTo>
                    <a:pt x="10" y="89"/>
                    <a:pt x="8" y="83"/>
                    <a:pt x="7" y="79"/>
                  </a:cubicBezTo>
                  <a:cubicBezTo>
                    <a:pt x="7" y="78"/>
                    <a:pt x="6" y="79"/>
                    <a:pt x="6" y="79"/>
                  </a:cubicBezTo>
                  <a:cubicBezTo>
                    <a:pt x="8" y="86"/>
                    <a:pt x="16" y="103"/>
                    <a:pt x="26" y="96"/>
                  </a:cubicBezTo>
                  <a:cubicBezTo>
                    <a:pt x="30" y="92"/>
                    <a:pt x="23" y="70"/>
                    <a:pt x="22" y="66"/>
                  </a:cubicBezTo>
                  <a:cubicBezTo>
                    <a:pt x="19" y="44"/>
                    <a:pt x="37" y="34"/>
                    <a:pt x="50" y="21"/>
                  </a:cubicBezTo>
                  <a:cubicBezTo>
                    <a:pt x="61" y="10"/>
                    <a:pt x="50" y="4"/>
                    <a:pt x="40" y="9"/>
                  </a:cubicBezTo>
                  <a:cubicBezTo>
                    <a:pt x="12" y="21"/>
                    <a:pt x="0" y="50"/>
                    <a:pt x="6" y="79"/>
                  </a:cubicBezTo>
                  <a:cubicBezTo>
                    <a:pt x="6" y="79"/>
                    <a:pt x="7" y="79"/>
                    <a:pt x="7" y="79"/>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2" name="Oval 109"/>
            <p:cNvSpPr>
              <a:spLocks noChangeArrowheads="1"/>
            </p:cNvSpPr>
            <p:nvPr/>
          </p:nvSpPr>
          <p:spPr bwMode="auto">
            <a:xfrm>
              <a:off x="684213" y="922338"/>
              <a:ext cx="149225" cy="1508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3" name="Oval 110"/>
            <p:cNvSpPr>
              <a:spLocks noChangeArrowheads="1"/>
            </p:cNvSpPr>
            <p:nvPr/>
          </p:nvSpPr>
          <p:spPr bwMode="auto">
            <a:xfrm>
              <a:off x="708025" y="963613"/>
              <a:ext cx="142875" cy="1428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4" name="Freeform 111"/>
            <p:cNvSpPr>
              <a:spLocks/>
            </p:cNvSpPr>
            <p:nvPr/>
          </p:nvSpPr>
          <p:spPr bwMode="auto">
            <a:xfrm>
              <a:off x="674688" y="896938"/>
              <a:ext cx="168275" cy="201613"/>
            </a:xfrm>
            <a:custGeom>
              <a:avLst/>
              <a:gdLst>
                <a:gd name="T0" fmla="*/ 18 w 20"/>
                <a:gd name="T1" fmla="*/ 12 h 24"/>
                <a:gd name="T2" fmla="*/ 9 w 20"/>
                <a:gd name="T3" fmla="*/ 21 h 24"/>
                <a:gd name="T4" fmla="*/ 2 w 20"/>
                <a:gd name="T5" fmla="*/ 12 h 24"/>
                <a:gd name="T6" fmla="*/ 12 w 20"/>
                <a:gd name="T7" fmla="*/ 4 h 24"/>
                <a:gd name="T8" fmla="*/ 18 w 20"/>
                <a:gd name="T9" fmla="*/ 12 h 24"/>
                <a:gd name="T10" fmla="*/ 20 w 20"/>
                <a:gd name="T11" fmla="*/ 12 h 24"/>
                <a:gd name="T12" fmla="*/ 1 w 20"/>
                <a:gd name="T13" fmla="*/ 12 h 24"/>
                <a:gd name="T14" fmla="*/ 20 w 20"/>
                <a:gd name="T15" fmla="*/ 12 h 24"/>
                <a:gd name="T16" fmla="*/ 18 w 20"/>
                <a:gd name="T17"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24">
                  <a:moveTo>
                    <a:pt x="18" y="12"/>
                  </a:moveTo>
                  <a:cubicBezTo>
                    <a:pt x="18" y="17"/>
                    <a:pt x="14" y="22"/>
                    <a:pt x="9" y="21"/>
                  </a:cubicBezTo>
                  <a:cubicBezTo>
                    <a:pt x="5" y="20"/>
                    <a:pt x="2" y="16"/>
                    <a:pt x="2" y="12"/>
                  </a:cubicBezTo>
                  <a:cubicBezTo>
                    <a:pt x="2" y="7"/>
                    <a:pt x="7" y="3"/>
                    <a:pt x="12" y="4"/>
                  </a:cubicBezTo>
                  <a:cubicBezTo>
                    <a:pt x="16" y="5"/>
                    <a:pt x="18" y="8"/>
                    <a:pt x="18" y="12"/>
                  </a:cubicBezTo>
                  <a:cubicBezTo>
                    <a:pt x="18" y="12"/>
                    <a:pt x="20" y="12"/>
                    <a:pt x="20" y="12"/>
                  </a:cubicBezTo>
                  <a:cubicBezTo>
                    <a:pt x="19" y="0"/>
                    <a:pt x="1" y="1"/>
                    <a:pt x="1" y="12"/>
                  </a:cubicBezTo>
                  <a:cubicBezTo>
                    <a:pt x="0" y="24"/>
                    <a:pt x="19" y="23"/>
                    <a:pt x="20" y="12"/>
                  </a:cubicBezTo>
                  <a:cubicBezTo>
                    <a:pt x="20" y="12"/>
                    <a:pt x="18" y="12"/>
                    <a:pt x="18" y="1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5" name="Oval 112"/>
            <p:cNvSpPr>
              <a:spLocks noChangeArrowheads="1"/>
            </p:cNvSpPr>
            <p:nvPr/>
          </p:nvSpPr>
          <p:spPr bwMode="auto">
            <a:xfrm>
              <a:off x="1201738" y="2430463"/>
              <a:ext cx="1008063" cy="10144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6" name="Oval 113"/>
            <p:cNvSpPr>
              <a:spLocks noChangeArrowheads="1"/>
            </p:cNvSpPr>
            <p:nvPr/>
          </p:nvSpPr>
          <p:spPr bwMode="auto">
            <a:xfrm>
              <a:off x="1258888" y="2489200"/>
              <a:ext cx="1001713" cy="1006475"/>
            </a:xfrm>
            <a:prstGeom prst="ellipse">
              <a:avLst/>
            </a:prstGeom>
            <a:solidFill>
              <a:srgbClr val="A8CA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7" name="Freeform 114"/>
            <p:cNvSpPr>
              <a:spLocks/>
            </p:cNvSpPr>
            <p:nvPr/>
          </p:nvSpPr>
          <p:spPr bwMode="auto">
            <a:xfrm>
              <a:off x="1184275" y="2271713"/>
              <a:ext cx="1025525" cy="1223963"/>
            </a:xfrm>
            <a:custGeom>
              <a:avLst/>
              <a:gdLst>
                <a:gd name="T0" fmla="*/ 122 w 123"/>
                <a:gd name="T1" fmla="*/ 79 h 146"/>
                <a:gd name="T2" fmla="*/ 52 w 123"/>
                <a:gd name="T3" fmla="*/ 138 h 146"/>
                <a:gd name="T4" fmla="*/ 3 w 123"/>
                <a:gd name="T5" fmla="*/ 79 h 146"/>
                <a:gd name="T6" fmla="*/ 73 w 123"/>
                <a:gd name="T7" fmla="*/ 20 h 146"/>
                <a:gd name="T8" fmla="*/ 122 w 123"/>
                <a:gd name="T9" fmla="*/ 79 h 146"/>
                <a:gd name="T10" fmla="*/ 123 w 123"/>
                <a:gd name="T11" fmla="*/ 79 h 146"/>
                <a:gd name="T12" fmla="*/ 2 w 123"/>
                <a:gd name="T13" fmla="*/ 79 h 146"/>
                <a:gd name="T14" fmla="*/ 73 w 123"/>
                <a:gd name="T15" fmla="*/ 139 h 146"/>
                <a:gd name="T16" fmla="*/ 123 w 123"/>
                <a:gd name="T17" fmla="*/ 79 h 146"/>
                <a:gd name="T18" fmla="*/ 122 w 123"/>
                <a:gd name="T19" fmla="*/ 79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3" h="146">
                  <a:moveTo>
                    <a:pt x="122" y="79"/>
                  </a:moveTo>
                  <a:cubicBezTo>
                    <a:pt x="120" y="116"/>
                    <a:pt x="91" y="144"/>
                    <a:pt x="52" y="138"/>
                  </a:cubicBezTo>
                  <a:cubicBezTo>
                    <a:pt x="23" y="134"/>
                    <a:pt x="4" y="107"/>
                    <a:pt x="3" y="79"/>
                  </a:cubicBezTo>
                  <a:cubicBezTo>
                    <a:pt x="1" y="42"/>
                    <a:pt x="37" y="15"/>
                    <a:pt x="73" y="20"/>
                  </a:cubicBezTo>
                  <a:cubicBezTo>
                    <a:pt x="102" y="24"/>
                    <a:pt x="121" y="52"/>
                    <a:pt x="122" y="79"/>
                  </a:cubicBezTo>
                  <a:cubicBezTo>
                    <a:pt x="122" y="79"/>
                    <a:pt x="123" y="79"/>
                    <a:pt x="123" y="79"/>
                  </a:cubicBezTo>
                  <a:cubicBezTo>
                    <a:pt x="120" y="0"/>
                    <a:pt x="5" y="1"/>
                    <a:pt x="2" y="79"/>
                  </a:cubicBezTo>
                  <a:cubicBezTo>
                    <a:pt x="0" y="116"/>
                    <a:pt x="38" y="146"/>
                    <a:pt x="73" y="139"/>
                  </a:cubicBezTo>
                  <a:cubicBezTo>
                    <a:pt x="102" y="132"/>
                    <a:pt x="122" y="109"/>
                    <a:pt x="123" y="79"/>
                  </a:cubicBezTo>
                  <a:cubicBezTo>
                    <a:pt x="123" y="79"/>
                    <a:pt x="122" y="79"/>
                    <a:pt x="122" y="79"/>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8" name="Freeform 115"/>
            <p:cNvSpPr>
              <a:spLocks/>
            </p:cNvSpPr>
            <p:nvPr/>
          </p:nvSpPr>
          <p:spPr bwMode="auto">
            <a:xfrm>
              <a:off x="1292225" y="2565400"/>
              <a:ext cx="334963" cy="603250"/>
            </a:xfrm>
            <a:custGeom>
              <a:avLst/>
              <a:gdLst>
                <a:gd name="T0" fmla="*/ 1 w 40"/>
                <a:gd name="T1" fmla="*/ 57 h 72"/>
                <a:gd name="T2" fmla="*/ 0 w 40"/>
                <a:gd name="T3" fmla="*/ 42 h 72"/>
                <a:gd name="T4" fmla="*/ 11 w 40"/>
                <a:gd name="T5" fmla="*/ 16 h 72"/>
                <a:gd name="T6" fmla="*/ 25 w 40"/>
                <a:gd name="T7" fmla="*/ 5 h 72"/>
                <a:gd name="T8" fmla="*/ 38 w 40"/>
                <a:gd name="T9" fmla="*/ 5 h 72"/>
                <a:gd name="T10" fmla="*/ 33 w 40"/>
                <a:gd name="T11" fmla="*/ 14 h 72"/>
                <a:gd name="T12" fmla="*/ 26 w 40"/>
                <a:gd name="T13" fmla="*/ 20 h 72"/>
                <a:gd name="T14" fmla="*/ 14 w 40"/>
                <a:gd name="T15" fmla="*/ 38 h 72"/>
                <a:gd name="T16" fmla="*/ 15 w 40"/>
                <a:gd name="T17" fmla="*/ 57 h 72"/>
                <a:gd name="T18" fmla="*/ 15 w 40"/>
                <a:gd name="T19" fmla="*/ 71 h 72"/>
                <a:gd name="T20" fmla="*/ 5 w 40"/>
                <a:gd name="T21" fmla="*/ 65 h 72"/>
                <a:gd name="T22" fmla="*/ 1 w 40"/>
                <a:gd name="T23" fmla="*/ 57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 h="72">
                  <a:moveTo>
                    <a:pt x="1" y="57"/>
                  </a:moveTo>
                  <a:cubicBezTo>
                    <a:pt x="0" y="52"/>
                    <a:pt x="0" y="47"/>
                    <a:pt x="0" y="42"/>
                  </a:cubicBezTo>
                  <a:cubicBezTo>
                    <a:pt x="1" y="34"/>
                    <a:pt x="4" y="23"/>
                    <a:pt x="11" y="16"/>
                  </a:cubicBezTo>
                  <a:cubicBezTo>
                    <a:pt x="15" y="12"/>
                    <a:pt x="19" y="8"/>
                    <a:pt x="25" y="5"/>
                  </a:cubicBezTo>
                  <a:cubicBezTo>
                    <a:pt x="28" y="3"/>
                    <a:pt x="35" y="0"/>
                    <a:pt x="38" y="5"/>
                  </a:cubicBezTo>
                  <a:cubicBezTo>
                    <a:pt x="40" y="8"/>
                    <a:pt x="35" y="13"/>
                    <a:pt x="33" y="14"/>
                  </a:cubicBezTo>
                  <a:cubicBezTo>
                    <a:pt x="31" y="16"/>
                    <a:pt x="28" y="18"/>
                    <a:pt x="26" y="20"/>
                  </a:cubicBezTo>
                  <a:cubicBezTo>
                    <a:pt x="20" y="25"/>
                    <a:pt x="16" y="31"/>
                    <a:pt x="14" y="38"/>
                  </a:cubicBezTo>
                  <a:cubicBezTo>
                    <a:pt x="12" y="44"/>
                    <a:pt x="13" y="51"/>
                    <a:pt x="15" y="57"/>
                  </a:cubicBezTo>
                  <a:cubicBezTo>
                    <a:pt x="16" y="60"/>
                    <a:pt x="18" y="70"/>
                    <a:pt x="15" y="71"/>
                  </a:cubicBezTo>
                  <a:cubicBezTo>
                    <a:pt x="11" y="72"/>
                    <a:pt x="6" y="68"/>
                    <a:pt x="5" y="65"/>
                  </a:cubicBezTo>
                  <a:cubicBezTo>
                    <a:pt x="3" y="63"/>
                    <a:pt x="2" y="60"/>
                    <a:pt x="1" y="5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9" name="Freeform 116"/>
            <p:cNvSpPr>
              <a:spLocks/>
            </p:cNvSpPr>
            <p:nvPr/>
          </p:nvSpPr>
          <p:spPr bwMode="auto">
            <a:xfrm>
              <a:off x="1317625" y="2606675"/>
              <a:ext cx="342900" cy="603250"/>
            </a:xfrm>
            <a:custGeom>
              <a:avLst/>
              <a:gdLst>
                <a:gd name="T0" fmla="*/ 2 w 41"/>
                <a:gd name="T1" fmla="*/ 56 h 72"/>
                <a:gd name="T2" fmla="*/ 1 w 41"/>
                <a:gd name="T3" fmla="*/ 42 h 72"/>
                <a:gd name="T4" fmla="*/ 11 w 41"/>
                <a:gd name="T5" fmla="*/ 15 h 72"/>
                <a:gd name="T6" fmla="*/ 25 w 41"/>
                <a:gd name="T7" fmla="*/ 4 h 72"/>
                <a:gd name="T8" fmla="*/ 39 w 41"/>
                <a:gd name="T9" fmla="*/ 4 h 72"/>
                <a:gd name="T10" fmla="*/ 34 w 41"/>
                <a:gd name="T11" fmla="*/ 14 h 72"/>
                <a:gd name="T12" fmla="*/ 26 w 41"/>
                <a:gd name="T13" fmla="*/ 19 h 72"/>
                <a:gd name="T14" fmla="*/ 14 w 41"/>
                <a:gd name="T15" fmla="*/ 37 h 72"/>
                <a:gd name="T16" fmla="*/ 15 w 41"/>
                <a:gd name="T17" fmla="*/ 57 h 72"/>
                <a:gd name="T18" fmla="*/ 15 w 41"/>
                <a:gd name="T19" fmla="*/ 70 h 72"/>
                <a:gd name="T20" fmla="*/ 5 w 41"/>
                <a:gd name="T21" fmla="*/ 64 h 72"/>
                <a:gd name="T22" fmla="*/ 2 w 41"/>
                <a:gd name="T23" fmla="*/ 5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 h="72">
                  <a:moveTo>
                    <a:pt x="2" y="56"/>
                  </a:moveTo>
                  <a:cubicBezTo>
                    <a:pt x="1" y="51"/>
                    <a:pt x="0" y="46"/>
                    <a:pt x="1" y="42"/>
                  </a:cubicBezTo>
                  <a:cubicBezTo>
                    <a:pt x="1" y="33"/>
                    <a:pt x="5" y="22"/>
                    <a:pt x="11" y="15"/>
                  </a:cubicBezTo>
                  <a:cubicBezTo>
                    <a:pt x="15" y="11"/>
                    <a:pt x="20" y="7"/>
                    <a:pt x="25" y="4"/>
                  </a:cubicBezTo>
                  <a:cubicBezTo>
                    <a:pt x="29" y="2"/>
                    <a:pt x="36" y="0"/>
                    <a:pt x="39" y="4"/>
                  </a:cubicBezTo>
                  <a:cubicBezTo>
                    <a:pt x="41" y="7"/>
                    <a:pt x="35" y="12"/>
                    <a:pt x="34" y="14"/>
                  </a:cubicBezTo>
                  <a:cubicBezTo>
                    <a:pt x="31" y="16"/>
                    <a:pt x="29" y="17"/>
                    <a:pt x="26" y="19"/>
                  </a:cubicBezTo>
                  <a:cubicBezTo>
                    <a:pt x="20" y="24"/>
                    <a:pt x="16" y="30"/>
                    <a:pt x="14" y="37"/>
                  </a:cubicBezTo>
                  <a:cubicBezTo>
                    <a:pt x="13" y="44"/>
                    <a:pt x="13" y="50"/>
                    <a:pt x="15" y="57"/>
                  </a:cubicBezTo>
                  <a:cubicBezTo>
                    <a:pt x="16" y="59"/>
                    <a:pt x="19" y="69"/>
                    <a:pt x="15" y="70"/>
                  </a:cubicBezTo>
                  <a:cubicBezTo>
                    <a:pt x="11" y="72"/>
                    <a:pt x="7" y="67"/>
                    <a:pt x="5" y="64"/>
                  </a:cubicBezTo>
                  <a:cubicBezTo>
                    <a:pt x="4" y="62"/>
                    <a:pt x="3" y="59"/>
                    <a:pt x="2" y="5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80" name="Freeform 117"/>
            <p:cNvSpPr>
              <a:spLocks/>
            </p:cNvSpPr>
            <p:nvPr/>
          </p:nvSpPr>
          <p:spPr bwMode="auto">
            <a:xfrm>
              <a:off x="1258888" y="2540000"/>
              <a:ext cx="401638" cy="661988"/>
            </a:xfrm>
            <a:custGeom>
              <a:avLst/>
              <a:gdLst>
                <a:gd name="T0" fmla="*/ 6 w 48"/>
                <a:gd name="T1" fmla="*/ 60 h 79"/>
                <a:gd name="T2" fmla="*/ 11 w 48"/>
                <a:gd name="T3" fmla="*/ 25 h 79"/>
                <a:gd name="T4" fmla="*/ 42 w 48"/>
                <a:gd name="T5" fmla="*/ 8 h 79"/>
                <a:gd name="T6" fmla="*/ 29 w 48"/>
                <a:gd name="T7" fmla="*/ 23 h 79"/>
                <a:gd name="T8" fmla="*/ 17 w 48"/>
                <a:gd name="T9" fmla="*/ 56 h 79"/>
                <a:gd name="T10" fmla="*/ 20 w 48"/>
                <a:gd name="T11" fmla="*/ 69 h 79"/>
                <a:gd name="T12" fmla="*/ 11 w 48"/>
                <a:gd name="T13" fmla="*/ 70 h 79"/>
                <a:gd name="T14" fmla="*/ 6 w 48"/>
                <a:gd name="T15" fmla="*/ 60 h 79"/>
                <a:gd name="T16" fmla="*/ 5 w 48"/>
                <a:gd name="T17" fmla="*/ 60 h 79"/>
                <a:gd name="T18" fmla="*/ 20 w 48"/>
                <a:gd name="T19" fmla="*/ 73 h 79"/>
                <a:gd name="T20" fmla="*/ 18 w 48"/>
                <a:gd name="T21" fmla="*/ 51 h 79"/>
                <a:gd name="T22" fmla="*/ 39 w 48"/>
                <a:gd name="T23" fmla="*/ 16 h 79"/>
                <a:gd name="T24" fmla="*/ 31 w 48"/>
                <a:gd name="T25" fmla="*/ 7 h 79"/>
                <a:gd name="T26" fmla="*/ 5 w 48"/>
                <a:gd name="T27" fmla="*/ 60 h 79"/>
                <a:gd name="T28" fmla="*/ 6 w 48"/>
                <a:gd name="T29" fmla="*/ 6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 h="79">
                  <a:moveTo>
                    <a:pt x="6" y="60"/>
                  </a:moveTo>
                  <a:cubicBezTo>
                    <a:pt x="3" y="48"/>
                    <a:pt x="5" y="36"/>
                    <a:pt x="11" y="25"/>
                  </a:cubicBezTo>
                  <a:cubicBezTo>
                    <a:pt x="15" y="17"/>
                    <a:pt x="32" y="0"/>
                    <a:pt x="42" y="8"/>
                  </a:cubicBezTo>
                  <a:cubicBezTo>
                    <a:pt x="46" y="12"/>
                    <a:pt x="31" y="22"/>
                    <a:pt x="29" y="23"/>
                  </a:cubicBezTo>
                  <a:cubicBezTo>
                    <a:pt x="19" y="31"/>
                    <a:pt x="16" y="43"/>
                    <a:pt x="17" y="56"/>
                  </a:cubicBezTo>
                  <a:cubicBezTo>
                    <a:pt x="18" y="60"/>
                    <a:pt x="19" y="65"/>
                    <a:pt x="20" y="69"/>
                  </a:cubicBezTo>
                  <a:cubicBezTo>
                    <a:pt x="21" y="75"/>
                    <a:pt x="13" y="73"/>
                    <a:pt x="11" y="70"/>
                  </a:cubicBezTo>
                  <a:cubicBezTo>
                    <a:pt x="8" y="68"/>
                    <a:pt x="7" y="63"/>
                    <a:pt x="6" y="60"/>
                  </a:cubicBezTo>
                  <a:cubicBezTo>
                    <a:pt x="6" y="60"/>
                    <a:pt x="5" y="60"/>
                    <a:pt x="5" y="60"/>
                  </a:cubicBezTo>
                  <a:cubicBezTo>
                    <a:pt x="7" y="66"/>
                    <a:pt x="13" y="79"/>
                    <a:pt x="20" y="73"/>
                  </a:cubicBezTo>
                  <a:cubicBezTo>
                    <a:pt x="24" y="70"/>
                    <a:pt x="18" y="54"/>
                    <a:pt x="18" y="51"/>
                  </a:cubicBezTo>
                  <a:cubicBezTo>
                    <a:pt x="16" y="34"/>
                    <a:pt x="29" y="26"/>
                    <a:pt x="39" y="16"/>
                  </a:cubicBezTo>
                  <a:cubicBezTo>
                    <a:pt x="48" y="8"/>
                    <a:pt x="39" y="3"/>
                    <a:pt x="31" y="7"/>
                  </a:cubicBezTo>
                  <a:cubicBezTo>
                    <a:pt x="10" y="16"/>
                    <a:pt x="0" y="38"/>
                    <a:pt x="5" y="60"/>
                  </a:cubicBezTo>
                  <a:cubicBezTo>
                    <a:pt x="5" y="60"/>
                    <a:pt x="6" y="60"/>
                    <a:pt x="6" y="60"/>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84" name="Oval 121"/>
            <p:cNvSpPr>
              <a:spLocks noChangeArrowheads="1"/>
            </p:cNvSpPr>
            <p:nvPr/>
          </p:nvSpPr>
          <p:spPr bwMode="auto">
            <a:xfrm>
              <a:off x="1535113" y="0"/>
              <a:ext cx="700088" cy="7032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85" name="Oval 122"/>
            <p:cNvSpPr>
              <a:spLocks noChangeArrowheads="1"/>
            </p:cNvSpPr>
            <p:nvPr/>
          </p:nvSpPr>
          <p:spPr bwMode="auto">
            <a:xfrm>
              <a:off x="1576388" y="41275"/>
              <a:ext cx="700088" cy="7048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86" name="Freeform 123"/>
            <p:cNvSpPr>
              <a:spLocks/>
            </p:cNvSpPr>
            <p:nvPr/>
          </p:nvSpPr>
          <p:spPr bwMode="auto">
            <a:xfrm>
              <a:off x="1509713" y="-109538"/>
              <a:ext cx="733425" cy="922338"/>
            </a:xfrm>
            <a:custGeom>
              <a:avLst/>
              <a:gdLst>
                <a:gd name="T0" fmla="*/ 86 w 88"/>
                <a:gd name="T1" fmla="*/ 55 h 110"/>
                <a:gd name="T2" fmla="*/ 37 w 88"/>
                <a:gd name="T3" fmla="*/ 96 h 110"/>
                <a:gd name="T4" fmla="*/ 4 w 88"/>
                <a:gd name="T5" fmla="*/ 55 h 110"/>
                <a:gd name="T6" fmla="*/ 54 w 88"/>
                <a:gd name="T7" fmla="*/ 14 h 110"/>
                <a:gd name="T8" fmla="*/ 86 w 88"/>
                <a:gd name="T9" fmla="*/ 55 h 110"/>
                <a:gd name="T10" fmla="*/ 88 w 88"/>
                <a:gd name="T11" fmla="*/ 55 h 110"/>
                <a:gd name="T12" fmla="*/ 3 w 88"/>
                <a:gd name="T13" fmla="*/ 55 h 110"/>
                <a:gd name="T14" fmla="*/ 88 w 88"/>
                <a:gd name="T15" fmla="*/ 55 h 110"/>
                <a:gd name="T16" fmla="*/ 86 w 88"/>
                <a:gd name="T17" fmla="*/ 55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 h="110">
                  <a:moveTo>
                    <a:pt x="86" y="55"/>
                  </a:moveTo>
                  <a:cubicBezTo>
                    <a:pt x="85" y="81"/>
                    <a:pt x="65" y="100"/>
                    <a:pt x="37" y="96"/>
                  </a:cubicBezTo>
                  <a:cubicBezTo>
                    <a:pt x="17" y="93"/>
                    <a:pt x="5" y="73"/>
                    <a:pt x="4" y="55"/>
                  </a:cubicBezTo>
                  <a:cubicBezTo>
                    <a:pt x="2" y="28"/>
                    <a:pt x="29" y="10"/>
                    <a:pt x="54" y="14"/>
                  </a:cubicBezTo>
                  <a:cubicBezTo>
                    <a:pt x="73" y="17"/>
                    <a:pt x="85" y="36"/>
                    <a:pt x="86" y="55"/>
                  </a:cubicBezTo>
                  <a:cubicBezTo>
                    <a:pt x="86" y="55"/>
                    <a:pt x="88" y="55"/>
                    <a:pt x="88" y="55"/>
                  </a:cubicBezTo>
                  <a:cubicBezTo>
                    <a:pt x="85" y="0"/>
                    <a:pt x="5" y="1"/>
                    <a:pt x="3" y="55"/>
                  </a:cubicBezTo>
                  <a:cubicBezTo>
                    <a:pt x="0" y="110"/>
                    <a:pt x="85" y="109"/>
                    <a:pt x="88" y="55"/>
                  </a:cubicBezTo>
                  <a:cubicBezTo>
                    <a:pt x="88" y="55"/>
                    <a:pt x="86" y="55"/>
                    <a:pt x="86" y="55"/>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87" name="Freeform 124"/>
            <p:cNvSpPr>
              <a:spLocks/>
            </p:cNvSpPr>
            <p:nvPr/>
          </p:nvSpPr>
          <p:spPr bwMode="auto">
            <a:xfrm>
              <a:off x="1601788" y="92075"/>
              <a:ext cx="233363" cy="427038"/>
            </a:xfrm>
            <a:custGeom>
              <a:avLst/>
              <a:gdLst>
                <a:gd name="T0" fmla="*/ 1 w 28"/>
                <a:gd name="T1" fmla="*/ 40 h 51"/>
                <a:gd name="T2" fmla="*/ 0 w 28"/>
                <a:gd name="T3" fmla="*/ 30 h 51"/>
                <a:gd name="T4" fmla="*/ 7 w 28"/>
                <a:gd name="T5" fmla="*/ 11 h 51"/>
                <a:gd name="T6" fmla="*/ 17 w 28"/>
                <a:gd name="T7" fmla="*/ 4 h 51"/>
                <a:gd name="T8" fmla="*/ 26 w 28"/>
                <a:gd name="T9" fmla="*/ 4 h 51"/>
                <a:gd name="T10" fmla="*/ 23 w 28"/>
                <a:gd name="T11" fmla="*/ 10 h 51"/>
                <a:gd name="T12" fmla="*/ 17 w 28"/>
                <a:gd name="T13" fmla="*/ 14 h 51"/>
                <a:gd name="T14" fmla="*/ 9 w 28"/>
                <a:gd name="T15" fmla="*/ 27 h 51"/>
                <a:gd name="T16" fmla="*/ 10 w 28"/>
                <a:gd name="T17" fmla="*/ 40 h 51"/>
                <a:gd name="T18" fmla="*/ 10 w 28"/>
                <a:gd name="T19" fmla="*/ 50 h 51"/>
                <a:gd name="T20" fmla="*/ 3 w 28"/>
                <a:gd name="T21" fmla="*/ 45 h 51"/>
                <a:gd name="T22" fmla="*/ 1 w 28"/>
                <a:gd name="T23" fmla="*/ 4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51">
                  <a:moveTo>
                    <a:pt x="1" y="40"/>
                  </a:moveTo>
                  <a:cubicBezTo>
                    <a:pt x="0" y="36"/>
                    <a:pt x="0" y="33"/>
                    <a:pt x="0" y="30"/>
                  </a:cubicBezTo>
                  <a:cubicBezTo>
                    <a:pt x="0" y="23"/>
                    <a:pt x="3" y="16"/>
                    <a:pt x="7" y="11"/>
                  </a:cubicBezTo>
                  <a:cubicBezTo>
                    <a:pt x="10" y="8"/>
                    <a:pt x="13" y="5"/>
                    <a:pt x="17" y="4"/>
                  </a:cubicBezTo>
                  <a:cubicBezTo>
                    <a:pt x="19" y="2"/>
                    <a:pt x="24" y="0"/>
                    <a:pt x="26" y="4"/>
                  </a:cubicBezTo>
                  <a:cubicBezTo>
                    <a:pt x="28" y="5"/>
                    <a:pt x="24" y="9"/>
                    <a:pt x="23" y="10"/>
                  </a:cubicBezTo>
                  <a:cubicBezTo>
                    <a:pt x="21" y="12"/>
                    <a:pt x="19" y="13"/>
                    <a:pt x="17" y="14"/>
                  </a:cubicBezTo>
                  <a:cubicBezTo>
                    <a:pt x="13" y="17"/>
                    <a:pt x="11" y="22"/>
                    <a:pt x="9" y="27"/>
                  </a:cubicBezTo>
                  <a:cubicBezTo>
                    <a:pt x="8" y="31"/>
                    <a:pt x="9" y="36"/>
                    <a:pt x="10" y="40"/>
                  </a:cubicBezTo>
                  <a:cubicBezTo>
                    <a:pt x="11" y="42"/>
                    <a:pt x="13" y="49"/>
                    <a:pt x="10" y="50"/>
                  </a:cubicBezTo>
                  <a:cubicBezTo>
                    <a:pt x="7" y="51"/>
                    <a:pt x="4" y="47"/>
                    <a:pt x="3" y="45"/>
                  </a:cubicBezTo>
                  <a:cubicBezTo>
                    <a:pt x="2" y="44"/>
                    <a:pt x="1" y="42"/>
                    <a:pt x="1" y="4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112" name="Freeform 125"/>
            <p:cNvSpPr>
              <a:spLocks/>
            </p:cNvSpPr>
            <p:nvPr/>
          </p:nvSpPr>
          <p:spPr bwMode="auto">
            <a:xfrm>
              <a:off x="1617663" y="117475"/>
              <a:ext cx="233363" cy="427038"/>
            </a:xfrm>
            <a:custGeom>
              <a:avLst/>
              <a:gdLst>
                <a:gd name="T0" fmla="*/ 1 w 28"/>
                <a:gd name="T1" fmla="*/ 40 h 51"/>
                <a:gd name="T2" fmla="*/ 0 w 28"/>
                <a:gd name="T3" fmla="*/ 30 h 51"/>
                <a:gd name="T4" fmla="*/ 7 w 28"/>
                <a:gd name="T5" fmla="*/ 11 h 51"/>
                <a:gd name="T6" fmla="*/ 17 w 28"/>
                <a:gd name="T7" fmla="*/ 4 h 51"/>
                <a:gd name="T8" fmla="*/ 27 w 28"/>
                <a:gd name="T9" fmla="*/ 3 h 51"/>
                <a:gd name="T10" fmla="*/ 23 w 28"/>
                <a:gd name="T11" fmla="*/ 10 h 51"/>
                <a:gd name="T12" fmla="*/ 18 w 28"/>
                <a:gd name="T13" fmla="*/ 14 h 51"/>
                <a:gd name="T14" fmla="*/ 10 w 28"/>
                <a:gd name="T15" fmla="*/ 27 h 51"/>
                <a:gd name="T16" fmla="*/ 10 w 28"/>
                <a:gd name="T17" fmla="*/ 40 h 51"/>
                <a:gd name="T18" fmla="*/ 10 w 28"/>
                <a:gd name="T19" fmla="*/ 50 h 51"/>
                <a:gd name="T20" fmla="*/ 3 w 28"/>
                <a:gd name="T21" fmla="*/ 45 h 51"/>
                <a:gd name="T22" fmla="*/ 1 w 28"/>
                <a:gd name="T23" fmla="*/ 4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51">
                  <a:moveTo>
                    <a:pt x="1" y="40"/>
                  </a:moveTo>
                  <a:cubicBezTo>
                    <a:pt x="0" y="36"/>
                    <a:pt x="0" y="33"/>
                    <a:pt x="0" y="30"/>
                  </a:cubicBezTo>
                  <a:cubicBezTo>
                    <a:pt x="1" y="23"/>
                    <a:pt x="3" y="16"/>
                    <a:pt x="7" y="11"/>
                  </a:cubicBezTo>
                  <a:cubicBezTo>
                    <a:pt x="10" y="8"/>
                    <a:pt x="13" y="5"/>
                    <a:pt x="17" y="4"/>
                  </a:cubicBezTo>
                  <a:cubicBezTo>
                    <a:pt x="20" y="2"/>
                    <a:pt x="25" y="0"/>
                    <a:pt x="27" y="3"/>
                  </a:cubicBezTo>
                  <a:cubicBezTo>
                    <a:pt x="28" y="5"/>
                    <a:pt x="24" y="9"/>
                    <a:pt x="23" y="10"/>
                  </a:cubicBezTo>
                  <a:cubicBezTo>
                    <a:pt x="22" y="12"/>
                    <a:pt x="20" y="13"/>
                    <a:pt x="18" y="14"/>
                  </a:cubicBezTo>
                  <a:cubicBezTo>
                    <a:pt x="14" y="17"/>
                    <a:pt x="11" y="22"/>
                    <a:pt x="10" y="27"/>
                  </a:cubicBezTo>
                  <a:cubicBezTo>
                    <a:pt x="9" y="31"/>
                    <a:pt x="9" y="36"/>
                    <a:pt x="10" y="40"/>
                  </a:cubicBezTo>
                  <a:cubicBezTo>
                    <a:pt x="11" y="42"/>
                    <a:pt x="13" y="49"/>
                    <a:pt x="10" y="50"/>
                  </a:cubicBezTo>
                  <a:cubicBezTo>
                    <a:pt x="8" y="51"/>
                    <a:pt x="4" y="47"/>
                    <a:pt x="3" y="45"/>
                  </a:cubicBezTo>
                  <a:cubicBezTo>
                    <a:pt x="2" y="44"/>
                    <a:pt x="2" y="42"/>
                    <a:pt x="1" y="4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113" name="Freeform 126"/>
            <p:cNvSpPr>
              <a:spLocks/>
            </p:cNvSpPr>
            <p:nvPr/>
          </p:nvSpPr>
          <p:spPr bwMode="auto">
            <a:xfrm>
              <a:off x="1576388" y="74613"/>
              <a:ext cx="284163" cy="461963"/>
            </a:xfrm>
            <a:custGeom>
              <a:avLst/>
              <a:gdLst>
                <a:gd name="T0" fmla="*/ 4 w 34"/>
                <a:gd name="T1" fmla="*/ 42 h 55"/>
                <a:gd name="T2" fmla="*/ 8 w 34"/>
                <a:gd name="T3" fmla="*/ 17 h 55"/>
                <a:gd name="T4" fmla="*/ 29 w 34"/>
                <a:gd name="T5" fmla="*/ 6 h 55"/>
                <a:gd name="T6" fmla="*/ 20 w 34"/>
                <a:gd name="T7" fmla="*/ 16 h 55"/>
                <a:gd name="T8" fmla="*/ 12 w 34"/>
                <a:gd name="T9" fmla="*/ 39 h 55"/>
                <a:gd name="T10" fmla="*/ 14 w 34"/>
                <a:gd name="T11" fmla="*/ 48 h 55"/>
                <a:gd name="T12" fmla="*/ 8 w 34"/>
                <a:gd name="T13" fmla="*/ 49 h 55"/>
                <a:gd name="T14" fmla="*/ 4 w 34"/>
                <a:gd name="T15" fmla="*/ 42 h 55"/>
                <a:gd name="T16" fmla="*/ 3 w 34"/>
                <a:gd name="T17" fmla="*/ 42 h 55"/>
                <a:gd name="T18" fmla="*/ 14 w 34"/>
                <a:gd name="T19" fmla="*/ 51 h 55"/>
                <a:gd name="T20" fmla="*/ 12 w 34"/>
                <a:gd name="T21" fmla="*/ 35 h 55"/>
                <a:gd name="T22" fmla="*/ 27 w 34"/>
                <a:gd name="T23" fmla="*/ 11 h 55"/>
                <a:gd name="T24" fmla="*/ 21 w 34"/>
                <a:gd name="T25" fmla="*/ 5 h 55"/>
                <a:gd name="T26" fmla="*/ 3 w 34"/>
                <a:gd name="T27" fmla="*/ 42 h 55"/>
                <a:gd name="T28" fmla="*/ 4 w 34"/>
                <a:gd name="T29" fmla="*/ 4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 h="55">
                  <a:moveTo>
                    <a:pt x="4" y="42"/>
                  </a:moveTo>
                  <a:cubicBezTo>
                    <a:pt x="3" y="33"/>
                    <a:pt x="4" y="25"/>
                    <a:pt x="8" y="17"/>
                  </a:cubicBezTo>
                  <a:cubicBezTo>
                    <a:pt x="10" y="12"/>
                    <a:pt x="22" y="0"/>
                    <a:pt x="29" y="6"/>
                  </a:cubicBezTo>
                  <a:cubicBezTo>
                    <a:pt x="32" y="8"/>
                    <a:pt x="21" y="15"/>
                    <a:pt x="20" y="16"/>
                  </a:cubicBezTo>
                  <a:cubicBezTo>
                    <a:pt x="13" y="22"/>
                    <a:pt x="11" y="30"/>
                    <a:pt x="12" y="39"/>
                  </a:cubicBezTo>
                  <a:cubicBezTo>
                    <a:pt x="12" y="42"/>
                    <a:pt x="13" y="45"/>
                    <a:pt x="14" y="48"/>
                  </a:cubicBezTo>
                  <a:cubicBezTo>
                    <a:pt x="14" y="52"/>
                    <a:pt x="9" y="50"/>
                    <a:pt x="8" y="49"/>
                  </a:cubicBezTo>
                  <a:cubicBezTo>
                    <a:pt x="6" y="47"/>
                    <a:pt x="5" y="44"/>
                    <a:pt x="4" y="42"/>
                  </a:cubicBezTo>
                  <a:cubicBezTo>
                    <a:pt x="4" y="42"/>
                    <a:pt x="3" y="42"/>
                    <a:pt x="3" y="42"/>
                  </a:cubicBezTo>
                  <a:cubicBezTo>
                    <a:pt x="4" y="46"/>
                    <a:pt x="9" y="55"/>
                    <a:pt x="14" y="51"/>
                  </a:cubicBezTo>
                  <a:cubicBezTo>
                    <a:pt x="17" y="49"/>
                    <a:pt x="13" y="37"/>
                    <a:pt x="12" y="35"/>
                  </a:cubicBezTo>
                  <a:cubicBezTo>
                    <a:pt x="11" y="24"/>
                    <a:pt x="20" y="18"/>
                    <a:pt x="27" y="11"/>
                  </a:cubicBezTo>
                  <a:cubicBezTo>
                    <a:pt x="34" y="5"/>
                    <a:pt x="27" y="2"/>
                    <a:pt x="21" y="5"/>
                  </a:cubicBezTo>
                  <a:cubicBezTo>
                    <a:pt x="6" y="11"/>
                    <a:pt x="0" y="27"/>
                    <a:pt x="3" y="42"/>
                  </a:cubicBezTo>
                  <a:cubicBezTo>
                    <a:pt x="3" y="42"/>
                    <a:pt x="4" y="42"/>
                    <a:pt x="4" y="4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grpSp>
          <p:nvGrpSpPr>
            <p:cNvPr id="2118" name="组合 2117"/>
            <p:cNvGrpSpPr/>
            <p:nvPr/>
          </p:nvGrpSpPr>
          <p:grpSpPr>
            <a:xfrm>
              <a:off x="1884363" y="50800"/>
              <a:ext cx="100013" cy="117476"/>
              <a:chOff x="1884363" y="50800"/>
              <a:chExt cx="100013" cy="117476"/>
            </a:xfrm>
          </p:grpSpPr>
          <p:sp>
            <p:nvSpPr>
              <p:cNvPr id="2114" name="Oval 127"/>
              <p:cNvSpPr>
                <a:spLocks noChangeArrowheads="1"/>
              </p:cNvSpPr>
              <p:nvPr/>
            </p:nvSpPr>
            <p:spPr bwMode="auto">
              <a:xfrm>
                <a:off x="1893888" y="66675"/>
                <a:ext cx="82550" cy="841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115" name="Oval 128"/>
              <p:cNvSpPr>
                <a:spLocks noChangeArrowheads="1"/>
              </p:cNvSpPr>
              <p:nvPr/>
            </p:nvSpPr>
            <p:spPr bwMode="auto">
              <a:xfrm>
                <a:off x="1909763" y="84138"/>
                <a:ext cx="74613" cy="841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116" name="Freeform 129"/>
              <p:cNvSpPr>
                <a:spLocks/>
              </p:cNvSpPr>
              <p:nvPr/>
            </p:nvSpPr>
            <p:spPr bwMode="auto">
              <a:xfrm>
                <a:off x="1884363" y="50800"/>
                <a:ext cx="92075" cy="117475"/>
              </a:xfrm>
              <a:custGeom>
                <a:avLst/>
                <a:gdLst>
                  <a:gd name="T0" fmla="*/ 10 w 11"/>
                  <a:gd name="T1" fmla="*/ 7 h 14"/>
                  <a:gd name="T2" fmla="*/ 5 w 11"/>
                  <a:gd name="T3" fmla="*/ 11 h 14"/>
                  <a:gd name="T4" fmla="*/ 2 w 11"/>
                  <a:gd name="T5" fmla="*/ 7 h 14"/>
                  <a:gd name="T6" fmla="*/ 6 w 11"/>
                  <a:gd name="T7" fmla="*/ 2 h 14"/>
                  <a:gd name="T8" fmla="*/ 10 w 11"/>
                  <a:gd name="T9" fmla="*/ 7 h 14"/>
                  <a:gd name="T10" fmla="*/ 11 w 11"/>
                  <a:gd name="T11" fmla="*/ 7 h 14"/>
                  <a:gd name="T12" fmla="*/ 1 w 11"/>
                  <a:gd name="T13" fmla="*/ 7 h 14"/>
                  <a:gd name="T14" fmla="*/ 11 w 11"/>
                  <a:gd name="T15" fmla="*/ 7 h 14"/>
                  <a:gd name="T16" fmla="*/ 10 w 11"/>
                  <a:gd name="T17" fmla="*/ 7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4">
                    <a:moveTo>
                      <a:pt x="10" y="7"/>
                    </a:moveTo>
                    <a:cubicBezTo>
                      <a:pt x="10" y="9"/>
                      <a:pt x="8" y="12"/>
                      <a:pt x="5" y="11"/>
                    </a:cubicBezTo>
                    <a:cubicBezTo>
                      <a:pt x="3" y="11"/>
                      <a:pt x="2" y="9"/>
                      <a:pt x="2" y="7"/>
                    </a:cubicBezTo>
                    <a:cubicBezTo>
                      <a:pt x="2" y="4"/>
                      <a:pt x="4" y="2"/>
                      <a:pt x="6" y="2"/>
                    </a:cubicBezTo>
                    <a:cubicBezTo>
                      <a:pt x="9" y="3"/>
                      <a:pt x="10" y="5"/>
                      <a:pt x="10" y="7"/>
                    </a:cubicBezTo>
                    <a:cubicBezTo>
                      <a:pt x="10" y="7"/>
                      <a:pt x="11" y="7"/>
                      <a:pt x="11" y="7"/>
                    </a:cubicBezTo>
                    <a:cubicBezTo>
                      <a:pt x="11" y="0"/>
                      <a:pt x="1" y="1"/>
                      <a:pt x="1" y="7"/>
                    </a:cubicBezTo>
                    <a:cubicBezTo>
                      <a:pt x="0" y="14"/>
                      <a:pt x="11" y="13"/>
                      <a:pt x="11" y="7"/>
                    </a:cubicBezTo>
                    <a:cubicBezTo>
                      <a:pt x="11" y="7"/>
                      <a:pt x="10" y="7"/>
                      <a:pt x="10" y="7"/>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grpSp>
      </p:grpSp>
    </p:spTree>
    <p:extLst>
      <p:ext uri="{BB962C8B-B14F-4D97-AF65-F5344CB8AC3E}">
        <p14:creationId xmlns:p14="http://schemas.microsoft.com/office/powerpoint/2010/main" val="2347602824"/>
      </p:ext>
    </p:extLst>
  </p:cSld>
  <p:clrMapOvr>
    <a:masterClrMapping/>
  </p:clrMapOvr>
  <mc:AlternateContent xmlns:mc="http://schemas.openxmlformats.org/markup-compatibility/2006" xmlns:p14="http://schemas.microsoft.com/office/powerpoint/2010/main">
    <mc:Choice Requires="p14">
      <p:transition spd="slow" p14:dur="3000" advTm="0">
        <p14:shred/>
      </p:transition>
    </mc:Choice>
    <mc:Fallback xmlns="">
      <p:transition spd="slow" advTm="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 r="-6000"/>
          </a:stretch>
        </a:blipFill>
        <a:effectLst/>
      </p:bgPr>
    </p:bg>
    <p:spTree>
      <p:nvGrpSpPr>
        <p:cNvPr id="1" name=""/>
        <p:cNvGrpSpPr/>
        <p:nvPr/>
      </p:nvGrpSpPr>
      <p:grpSpPr>
        <a:xfrm>
          <a:off x="0" y="0"/>
          <a:ext cx="0" cy="0"/>
          <a:chOff x="0" y="0"/>
          <a:chExt cx="0" cy="0"/>
        </a:xfrm>
      </p:grpSpPr>
      <p:grpSp>
        <p:nvGrpSpPr>
          <p:cNvPr id="2124" name="组合 2123"/>
          <p:cNvGrpSpPr/>
          <p:nvPr/>
        </p:nvGrpSpPr>
        <p:grpSpPr>
          <a:xfrm>
            <a:off x="-7938" y="-109538"/>
            <a:ext cx="11843979" cy="6967538"/>
            <a:chOff x="-7938" y="-109538"/>
            <a:chExt cx="11843979" cy="6377829"/>
          </a:xfrm>
        </p:grpSpPr>
        <p:pic>
          <p:nvPicPr>
            <p:cNvPr id="2123" name="图片 2122"/>
            <p:cNvPicPr>
              <a:picLocks noChangeAspect="1"/>
            </p:cNvPicPr>
            <p:nvPr/>
          </p:nvPicPr>
          <p:blipFill rotWithShape="1">
            <a:blip r:embed="rId5"/>
            <a:srcRect b="68945"/>
            <a:stretch/>
          </p:blipFill>
          <p:spPr>
            <a:xfrm>
              <a:off x="1705769" y="864432"/>
              <a:ext cx="10101948" cy="952336"/>
            </a:xfrm>
            <a:prstGeom prst="rect">
              <a:avLst/>
            </a:prstGeom>
          </p:spPr>
        </p:pic>
        <p:pic>
          <p:nvPicPr>
            <p:cNvPr id="148" name="图片 147"/>
            <p:cNvPicPr>
              <a:picLocks noChangeAspect="1"/>
            </p:cNvPicPr>
            <p:nvPr/>
          </p:nvPicPr>
          <p:blipFill rotWithShape="1">
            <a:blip r:embed="rId5"/>
            <a:srcRect b="64968"/>
            <a:stretch/>
          </p:blipFill>
          <p:spPr>
            <a:xfrm>
              <a:off x="1727309" y="838200"/>
              <a:ext cx="10101948" cy="2867526"/>
            </a:xfrm>
            <a:prstGeom prst="rect">
              <a:avLst/>
            </a:prstGeom>
          </p:spPr>
        </p:pic>
        <p:sp>
          <p:nvSpPr>
            <p:cNvPr id="2066" name="Oval 103"/>
            <p:cNvSpPr>
              <a:spLocks noChangeArrowheads="1"/>
            </p:cNvSpPr>
            <p:nvPr/>
          </p:nvSpPr>
          <p:spPr bwMode="auto">
            <a:xfrm>
              <a:off x="7938" y="796925"/>
              <a:ext cx="1317625" cy="13239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67" name="Oval 104"/>
            <p:cNvSpPr>
              <a:spLocks noChangeArrowheads="1"/>
            </p:cNvSpPr>
            <p:nvPr/>
          </p:nvSpPr>
          <p:spPr bwMode="auto">
            <a:xfrm>
              <a:off x="82550" y="871538"/>
              <a:ext cx="1319213" cy="1316038"/>
            </a:xfrm>
            <a:prstGeom prst="ellipse">
              <a:avLst/>
            </a:prstGeom>
            <a:solidFill>
              <a:srgbClr val="CBE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68" name="Freeform 105"/>
            <p:cNvSpPr>
              <a:spLocks/>
            </p:cNvSpPr>
            <p:nvPr/>
          </p:nvSpPr>
          <p:spPr bwMode="auto">
            <a:xfrm>
              <a:off x="-7938" y="738188"/>
              <a:ext cx="1343025" cy="1441450"/>
            </a:xfrm>
            <a:custGeom>
              <a:avLst/>
              <a:gdLst>
                <a:gd name="T0" fmla="*/ 159 w 161"/>
                <a:gd name="T1" fmla="*/ 86 h 172"/>
                <a:gd name="T2" fmla="*/ 66 w 161"/>
                <a:gd name="T3" fmla="*/ 163 h 172"/>
                <a:gd name="T4" fmla="*/ 3 w 161"/>
                <a:gd name="T5" fmla="*/ 86 h 172"/>
                <a:gd name="T6" fmla="*/ 96 w 161"/>
                <a:gd name="T7" fmla="*/ 9 h 172"/>
                <a:gd name="T8" fmla="*/ 159 w 161"/>
                <a:gd name="T9" fmla="*/ 86 h 172"/>
                <a:gd name="T10" fmla="*/ 160 w 161"/>
                <a:gd name="T11" fmla="*/ 86 h 172"/>
                <a:gd name="T12" fmla="*/ 66 w 161"/>
                <a:gd name="T13" fmla="*/ 8 h 172"/>
                <a:gd name="T14" fmla="*/ 2 w 161"/>
                <a:gd name="T15" fmla="*/ 86 h 172"/>
                <a:gd name="T16" fmla="*/ 97 w 161"/>
                <a:gd name="T17" fmla="*/ 163 h 172"/>
                <a:gd name="T18" fmla="*/ 160 w 161"/>
                <a:gd name="T19" fmla="*/ 86 h 172"/>
                <a:gd name="T20" fmla="*/ 159 w 161"/>
                <a:gd name="T21" fmla="*/ 86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1" h="172">
                  <a:moveTo>
                    <a:pt x="159" y="86"/>
                  </a:moveTo>
                  <a:cubicBezTo>
                    <a:pt x="158" y="135"/>
                    <a:pt x="117" y="172"/>
                    <a:pt x="66" y="163"/>
                  </a:cubicBezTo>
                  <a:cubicBezTo>
                    <a:pt x="29" y="157"/>
                    <a:pt x="4" y="122"/>
                    <a:pt x="3" y="86"/>
                  </a:cubicBezTo>
                  <a:cubicBezTo>
                    <a:pt x="1" y="37"/>
                    <a:pt x="49" y="1"/>
                    <a:pt x="96" y="9"/>
                  </a:cubicBezTo>
                  <a:cubicBezTo>
                    <a:pt x="134" y="15"/>
                    <a:pt x="158" y="50"/>
                    <a:pt x="159" y="86"/>
                  </a:cubicBezTo>
                  <a:cubicBezTo>
                    <a:pt x="159" y="86"/>
                    <a:pt x="161" y="86"/>
                    <a:pt x="160" y="86"/>
                  </a:cubicBezTo>
                  <a:cubicBezTo>
                    <a:pt x="159" y="35"/>
                    <a:pt x="115" y="0"/>
                    <a:pt x="66" y="8"/>
                  </a:cubicBezTo>
                  <a:cubicBezTo>
                    <a:pt x="28" y="15"/>
                    <a:pt x="3" y="49"/>
                    <a:pt x="2" y="86"/>
                  </a:cubicBezTo>
                  <a:cubicBezTo>
                    <a:pt x="0" y="137"/>
                    <a:pt x="50" y="171"/>
                    <a:pt x="97" y="163"/>
                  </a:cubicBezTo>
                  <a:cubicBezTo>
                    <a:pt x="134" y="157"/>
                    <a:pt x="159" y="122"/>
                    <a:pt x="160" y="86"/>
                  </a:cubicBezTo>
                  <a:cubicBezTo>
                    <a:pt x="160" y="86"/>
                    <a:pt x="159" y="86"/>
                    <a:pt x="159" y="86"/>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69" name="Freeform 106"/>
            <p:cNvSpPr>
              <a:spLocks/>
            </p:cNvSpPr>
            <p:nvPr/>
          </p:nvSpPr>
          <p:spPr bwMode="auto">
            <a:xfrm>
              <a:off x="125413" y="981075"/>
              <a:ext cx="441325" cy="787400"/>
            </a:xfrm>
            <a:custGeom>
              <a:avLst/>
              <a:gdLst>
                <a:gd name="T0" fmla="*/ 2 w 53"/>
                <a:gd name="T1" fmla="*/ 74 h 94"/>
                <a:gd name="T2" fmla="*/ 1 w 53"/>
                <a:gd name="T3" fmla="*/ 55 h 94"/>
                <a:gd name="T4" fmla="*/ 14 w 53"/>
                <a:gd name="T5" fmla="*/ 20 h 94"/>
                <a:gd name="T6" fmla="*/ 33 w 53"/>
                <a:gd name="T7" fmla="*/ 5 h 94"/>
                <a:gd name="T8" fmla="*/ 51 w 53"/>
                <a:gd name="T9" fmla="*/ 5 h 94"/>
                <a:gd name="T10" fmla="*/ 44 w 53"/>
                <a:gd name="T11" fmla="*/ 18 h 94"/>
                <a:gd name="T12" fmla="*/ 34 w 53"/>
                <a:gd name="T13" fmla="*/ 25 h 94"/>
                <a:gd name="T14" fmla="*/ 19 w 53"/>
                <a:gd name="T15" fmla="*/ 49 h 94"/>
                <a:gd name="T16" fmla="*/ 20 w 53"/>
                <a:gd name="T17" fmla="*/ 74 h 94"/>
                <a:gd name="T18" fmla="*/ 20 w 53"/>
                <a:gd name="T19" fmla="*/ 92 h 94"/>
                <a:gd name="T20" fmla="*/ 6 w 53"/>
                <a:gd name="T21" fmla="*/ 84 h 94"/>
                <a:gd name="T22" fmla="*/ 2 w 53"/>
                <a:gd name="T23" fmla="*/ 7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 h="94">
                  <a:moveTo>
                    <a:pt x="2" y="74"/>
                  </a:moveTo>
                  <a:cubicBezTo>
                    <a:pt x="1" y="67"/>
                    <a:pt x="0" y="60"/>
                    <a:pt x="1" y="55"/>
                  </a:cubicBezTo>
                  <a:cubicBezTo>
                    <a:pt x="2" y="43"/>
                    <a:pt x="6" y="28"/>
                    <a:pt x="14" y="20"/>
                  </a:cubicBezTo>
                  <a:cubicBezTo>
                    <a:pt x="20" y="14"/>
                    <a:pt x="26" y="9"/>
                    <a:pt x="33" y="5"/>
                  </a:cubicBezTo>
                  <a:cubicBezTo>
                    <a:pt x="38" y="3"/>
                    <a:pt x="47" y="0"/>
                    <a:pt x="51" y="5"/>
                  </a:cubicBezTo>
                  <a:cubicBezTo>
                    <a:pt x="53" y="9"/>
                    <a:pt x="46" y="16"/>
                    <a:pt x="44" y="18"/>
                  </a:cubicBezTo>
                  <a:cubicBezTo>
                    <a:pt x="41" y="21"/>
                    <a:pt x="37" y="23"/>
                    <a:pt x="34" y="25"/>
                  </a:cubicBezTo>
                  <a:cubicBezTo>
                    <a:pt x="26" y="31"/>
                    <a:pt x="21" y="39"/>
                    <a:pt x="19" y="49"/>
                  </a:cubicBezTo>
                  <a:cubicBezTo>
                    <a:pt x="17" y="57"/>
                    <a:pt x="18" y="66"/>
                    <a:pt x="20" y="74"/>
                  </a:cubicBezTo>
                  <a:cubicBezTo>
                    <a:pt x="21" y="77"/>
                    <a:pt x="25" y="90"/>
                    <a:pt x="20" y="92"/>
                  </a:cubicBezTo>
                  <a:cubicBezTo>
                    <a:pt x="15" y="94"/>
                    <a:pt x="8" y="87"/>
                    <a:pt x="6" y="84"/>
                  </a:cubicBezTo>
                  <a:cubicBezTo>
                    <a:pt x="5" y="81"/>
                    <a:pt x="3" y="77"/>
                    <a:pt x="2" y="7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0" name="Freeform 107"/>
            <p:cNvSpPr>
              <a:spLocks/>
            </p:cNvSpPr>
            <p:nvPr/>
          </p:nvSpPr>
          <p:spPr bwMode="auto">
            <a:xfrm>
              <a:off x="166688" y="1022350"/>
              <a:ext cx="441325" cy="788988"/>
            </a:xfrm>
            <a:custGeom>
              <a:avLst/>
              <a:gdLst>
                <a:gd name="T0" fmla="*/ 2 w 53"/>
                <a:gd name="T1" fmla="*/ 74 h 94"/>
                <a:gd name="T2" fmla="*/ 0 w 53"/>
                <a:gd name="T3" fmla="*/ 55 h 94"/>
                <a:gd name="T4" fmla="*/ 14 w 53"/>
                <a:gd name="T5" fmla="*/ 20 h 94"/>
                <a:gd name="T6" fmla="*/ 32 w 53"/>
                <a:gd name="T7" fmla="*/ 6 h 94"/>
                <a:gd name="T8" fmla="*/ 50 w 53"/>
                <a:gd name="T9" fmla="*/ 6 h 94"/>
                <a:gd name="T10" fmla="*/ 43 w 53"/>
                <a:gd name="T11" fmla="*/ 18 h 94"/>
                <a:gd name="T12" fmla="*/ 34 w 53"/>
                <a:gd name="T13" fmla="*/ 26 h 94"/>
                <a:gd name="T14" fmla="*/ 18 w 53"/>
                <a:gd name="T15" fmla="*/ 49 h 94"/>
                <a:gd name="T16" fmla="*/ 19 w 53"/>
                <a:gd name="T17" fmla="*/ 74 h 94"/>
                <a:gd name="T18" fmla="*/ 19 w 53"/>
                <a:gd name="T19" fmla="*/ 93 h 94"/>
                <a:gd name="T20" fmla="*/ 6 w 53"/>
                <a:gd name="T21" fmla="*/ 85 h 94"/>
                <a:gd name="T22" fmla="*/ 2 w 53"/>
                <a:gd name="T23" fmla="*/ 7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 h="94">
                  <a:moveTo>
                    <a:pt x="2" y="74"/>
                  </a:moveTo>
                  <a:cubicBezTo>
                    <a:pt x="0" y="68"/>
                    <a:pt x="0" y="61"/>
                    <a:pt x="0" y="55"/>
                  </a:cubicBezTo>
                  <a:cubicBezTo>
                    <a:pt x="1" y="43"/>
                    <a:pt x="6" y="29"/>
                    <a:pt x="14" y="20"/>
                  </a:cubicBezTo>
                  <a:cubicBezTo>
                    <a:pt x="19" y="15"/>
                    <a:pt x="25" y="9"/>
                    <a:pt x="32" y="6"/>
                  </a:cubicBezTo>
                  <a:cubicBezTo>
                    <a:pt x="37" y="4"/>
                    <a:pt x="47" y="0"/>
                    <a:pt x="50" y="6"/>
                  </a:cubicBezTo>
                  <a:cubicBezTo>
                    <a:pt x="53" y="9"/>
                    <a:pt x="45" y="17"/>
                    <a:pt x="43" y="18"/>
                  </a:cubicBezTo>
                  <a:cubicBezTo>
                    <a:pt x="40" y="21"/>
                    <a:pt x="37" y="23"/>
                    <a:pt x="34" y="26"/>
                  </a:cubicBezTo>
                  <a:cubicBezTo>
                    <a:pt x="26" y="32"/>
                    <a:pt x="21" y="40"/>
                    <a:pt x="18" y="49"/>
                  </a:cubicBezTo>
                  <a:cubicBezTo>
                    <a:pt x="16" y="58"/>
                    <a:pt x="17" y="66"/>
                    <a:pt x="19" y="74"/>
                  </a:cubicBezTo>
                  <a:cubicBezTo>
                    <a:pt x="20" y="78"/>
                    <a:pt x="24" y="91"/>
                    <a:pt x="19" y="93"/>
                  </a:cubicBezTo>
                  <a:cubicBezTo>
                    <a:pt x="14" y="94"/>
                    <a:pt x="8" y="88"/>
                    <a:pt x="6" y="85"/>
                  </a:cubicBezTo>
                  <a:cubicBezTo>
                    <a:pt x="4" y="82"/>
                    <a:pt x="3" y="78"/>
                    <a:pt x="2" y="7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1" name="Freeform 108"/>
            <p:cNvSpPr>
              <a:spLocks/>
            </p:cNvSpPr>
            <p:nvPr/>
          </p:nvSpPr>
          <p:spPr bwMode="auto">
            <a:xfrm>
              <a:off x="92075" y="938213"/>
              <a:ext cx="508000" cy="863600"/>
            </a:xfrm>
            <a:custGeom>
              <a:avLst/>
              <a:gdLst>
                <a:gd name="T0" fmla="*/ 7 w 61"/>
                <a:gd name="T1" fmla="*/ 79 h 103"/>
                <a:gd name="T2" fmla="*/ 13 w 61"/>
                <a:gd name="T3" fmla="*/ 32 h 103"/>
                <a:gd name="T4" fmla="*/ 54 w 61"/>
                <a:gd name="T5" fmla="*/ 11 h 103"/>
                <a:gd name="T6" fmla="*/ 37 w 61"/>
                <a:gd name="T7" fmla="*/ 30 h 103"/>
                <a:gd name="T8" fmla="*/ 22 w 61"/>
                <a:gd name="T9" fmla="*/ 73 h 103"/>
                <a:gd name="T10" fmla="*/ 26 w 61"/>
                <a:gd name="T11" fmla="*/ 90 h 103"/>
                <a:gd name="T12" fmla="*/ 13 w 61"/>
                <a:gd name="T13" fmla="*/ 92 h 103"/>
                <a:gd name="T14" fmla="*/ 7 w 61"/>
                <a:gd name="T15" fmla="*/ 79 h 103"/>
                <a:gd name="T16" fmla="*/ 6 w 61"/>
                <a:gd name="T17" fmla="*/ 79 h 103"/>
                <a:gd name="T18" fmla="*/ 26 w 61"/>
                <a:gd name="T19" fmla="*/ 96 h 103"/>
                <a:gd name="T20" fmla="*/ 22 w 61"/>
                <a:gd name="T21" fmla="*/ 66 h 103"/>
                <a:gd name="T22" fmla="*/ 50 w 61"/>
                <a:gd name="T23" fmla="*/ 21 h 103"/>
                <a:gd name="T24" fmla="*/ 40 w 61"/>
                <a:gd name="T25" fmla="*/ 9 h 103"/>
                <a:gd name="T26" fmla="*/ 6 w 61"/>
                <a:gd name="T27" fmla="*/ 79 h 103"/>
                <a:gd name="T28" fmla="*/ 7 w 61"/>
                <a:gd name="T29" fmla="*/ 79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1" h="103">
                  <a:moveTo>
                    <a:pt x="7" y="79"/>
                  </a:moveTo>
                  <a:cubicBezTo>
                    <a:pt x="4" y="62"/>
                    <a:pt x="6" y="47"/>
                    <a:pt x="13" y="32"/>
                  </a:cubicBezTo>
                  <a:cubicBezTo>
                    <a:pt x="18" y="23"/>
                    <a:pt x="42" y="0"/>
                    <a:pt x="54" y="11"/>
                  </a:cubicBezTo>
                  <a:cubicBezTo>
                    <a:pt x="60" y="15"/>
                    <a:pt x="40" y="29"/>
                    <a:pt x="37" y="30"/>
                  </a:cubicBezTo>
                  <a:cubicBezTo>
                    <a:pt x="24" y="41"/>
                    <a:pt x="20" y="57"/>
                    <a:pt x="22" y="73"/>
                  </a:cubicBezTo>
                  <a:cubicBezTo>
                    <a:pt x="23" y="79"/>
                    <a:pt x="25" y="84"/>
                    <a:pt x="26" y="90"/>
                  </a:cubicBezTo>
                  <a:cubicBezTo>
                    <a:pt x="26" y="98"/>
                    <a:pt x="17" y="95"/>
                    <a:pt x="13" y="92"/>
                  </a:cubicBezTo>
                  <a:cubicBezTo>
                    <a:pt x="10" y="89"/>
                    <a:pt x="8" y="83"/>
                    <a:pt x="7" y="79"/>
                  </a:cubicBezTo>
                  <a:cubicBezTo>
                    <a:pt x="7" y="78"/>
                    <a:pt x="6" y="79"/>
                    <a:pt x="6" y="79"/>
                  </a:cubicBezTo>
                  <a:cubicBezTo>
                    <a:pt x="8" y="86"/>
                    <a:pt x="16" y="103"/>
                    <a:pt x="26" y="96"/>
                  </a:cubicBezTo>
                  <a:cubicBezTo>
                    <a:pt x="30" y="92"/>
                    <a:pt x="23" y="70"/>
                    <a:pt x="22" y="66"/>
                  </a:cubicBezTo>
                  <a:cubicBezTo>
                    <a:pt x="19" y="44"/>
                    <a:pt x="37" y="34"/>
                    <a:pt x="50" y="21"/>
                  </a:cubicBezTo>
                  <a:cubicBezTo>
                    <a:pt x="61" y="10"/>
                    <a:pt x="50" y="4"/>
                    <a:pt x="40" y="9"/>
                  </a:cubicBezTo>
                  <a:cubicBezTo>
                    <a:pt x="12" y="21"/>
                    <a:pt x="0" y="50"/>
                    <a:pt x="6" y="79"/>
                  </a:cubicBezTo>
                  <a:cubicBezTo>
                    <a:pt x="6" y="79"/>
                    <a:pt x="7" y="79"/>
                    <a:pt x="7" y="79"/>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2" name="Oval 109"/>
            <p:cNvSpPr>
              <a:spLocks noChangeArrowheads="1"/>
            </p:cNvSpPr>
            <p:nvPr/>
          </p:nvSpPr>
          <p:spPr bwMode="auto">
            <a:xfrm>
              <a:off x="684213" y="922338"/>
              <a:ext cx="149225" cy="1508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3" name="Oval 110"/>
            <p:cNvSpPr>
              <a:spLocks noChangeArrowheads="1"/>
            </p:cNvSpPr>
            <p:nvPr/>
          </p:nvSpPr>
          <p:spPr bwMode="auto">
            <a:xfrm>
              <a:off x="708025" y="963613"/>
              <a:ext cx="142875" cy="1428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4" name="Freeform 111"/>
            <p:cNvSpPr>
              <a:spLocks/>
            </p:cNvSpPr>
            <p:nvPr/>
          </p:nvSpPr>
          <p:spPr bwMode="auto">
            <a:xfrm>
              <a:off x="674688" y="896938"/>
              <a:ext cx="168275" cy="201613"/>
            </a:xfrm>
            <a:custGeom>
              <a:avLst/>
              <a:gdLst>
                <a:gd name="T0" fmla="*/ 18 w 20"/>
                <a:gd name="T1" fmla="*/ 12 h 24"/>
                <a:gd name="T2" fmla="*/ 9 w 20"/>
                <a:gd name="T3" fmla="*/ 21 h 24"/>
                <a:gd name="T4" fmla="*/ 2 w 20"/>
                <a:gd name="T5" fmla="*/ 12 h 24"/>
                <a:gd name="T6" fmla="*/ 12 w 20"/>
                <a:gd name="T7" fmla="*/ 4 h 24"/>
                <a:gd name="T8" fmla="*/ 18 w 20"/>
                <a:gd name="T9" fmla="*/ 12 h 24"/>
                <a:gd name="T10" fmla="*/ 20 w 20"/>
                <a:gd name="T11" fmla="*/ 12 h 24"/>
                <a:gd name="T12" fmla="*/ 1 w 20"/>
                <a:gd name="T13" fmla="*/ 12 h 24"/>
                <a:gd name="T14" fmla="*/ 20 w 20"/>
                <a:gd name="T15" fmla="*/ 12 h 24"/>
                <a:gd name="T16" fmla="*/ 18 w 20"/>
                <a:gd name="T17"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24">
                  <a:moveTo>
                    <a:pt x="18" y="12"/>
                  </a:moveTo>
                  <a:cubicBezTo>
                    <a:pt x="18" y="17"/>
                    <a:pt x="14" y="22"/>
                    <a:pt x="9" y="21"/>
                  </a:cubicBezTo>
                  <a:cubicBezTo>
                    <a:pt x="5" y="20"/>
                    <a:pt x="2" y="16"/>
                    <a:pt x="2" y="12"/>
                  </a:cubicBezTo>
                  <a:cubicBezTo>
                    <a:pt x="2" y="7"/>
                    <a:pt x="7" y="3"/>
                    <a:pt x="12" y="4"/>
                  </a:cubicBezTo>
                  <a:cubicBezTo>
                    <a:pt x="16" y="5"/>
                    <a:pt x="18" y="8"/>
                    <a:pt x="18" y="12"/>
                  </a:cubicBezTo>
                  <a:cubicBezTo>
                    <a:pt x="18" y="12"/>
                    <a:pt x="20" y="12"/>
                    <a:pt x="20" y="12"/>
                  </a:cubicBezTo>
                  <a:cubicBezTo>
                    <a:pt x="19" y="0"/>
                    <a:pt x="1" y="1"/>
                    <a:pt x="1" y="12"/>
                  </a:cubicBezTo>
                  <a:cubicBezTo>
                    <a:pt x="0" y="24"/>
                    <a:pt x="19" y="23"/>
                    <a:pt x="20" y="12"/>
                  </a:cubicBezTo>
                  <a:cubicBezTo>
                    <a:pt x="20" y="12"/>
                    <a:pt x="18" y="12"/>
                    <a:pt x="18" y="1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5" name="Oval 112"/>
            <p:cNvSpPr>
              <a:spLocks noChangeArrowheads="1"/>
            </p:cNvSpPr>
            <p:nvPr/>
          </p:nvSpPr>
          <p:spPr bwMode="auto">
            <a:xfrm>
              <a:off x="1201738" y="2430463"/>
              <a:ext cx="1008063" cy="10144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6" name="Oval 113"/>
            <p:cNvSpPr>
              <a:spLocks noChangeArrowheads="1"/>
            </p:cNvSpPr>
            <p:nvPr/>
          </p:nvSpPr>
          <p:spPr bwMode="auto">
            <a:xfrm>
              <a:off x="1258888" y="2489200"/>
              <a:ext cx="1001713" cy="1006475"/>
            </a:xfrm>
            <a:prstGeom prst="ellipse">
              <a:avLst/>
            </a:prstGeom>
            <a:solidFill>
              <a:srgbClr val="A8CA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7" name="Freeform 114"/>
            <p:cNvSpPr>
              <a:spLocks/>
            </p:cNvSpPr>
            <p:nvPr/>
          </p:nvSpPr>
          <p:spPr bwMode="auto">
            <a:xfrm>
              <a:off x="1184275" y="2271713"/>
              <a:ext cx="1025525" cy="1223963"/>
            </a:xfrm>
            <a:custGeom>
              <a:avLst/>
              <a:gdLst>
                <a:gd name="T0" fmla="*/ 122 w 123"/>
                <a:gd name="T1" fmla="*/ 79 h 146"/>
                <a:gd name="T2" fmla="*/ 52 w 123"/>
                <a:gd name="T3" fmla="*/ 138 h 146"/>
                <a:gd name="T4" fmla="*/ 3 w 123"/>
                <a:gd name="T5" fmla="*/ 79 h 146"/>
                <a:gd name="T6" fmla="*/ 73 w 123"/>
                <a:gd name="T7" fmla="*/ 20 h 146"/>
                <a:gd name="T8" fmla="*/ 122 w 123"/>
                <a:gd name="T9" fmla="*/ 79 h 146"/>
                <a:gd name="T10" fmla="*/ 123 w 123"/>
                <a:gd name="T11" fmla="*/ 79 h 146"/>
                <a:gd name="T12" fmla="*/ 2 w 123"/>
                <a:gd name="T13" fmla="*/ 79 h 146"/>
                <a:gd name="T14" fmla="*/ 73 w 123"/>
                <a:gd name="T15" fmla="*/ 139 h 146"/>
                <a:gd name="T16" fmla="*/ 123 w 123"/>
                <a:gd name="T17" fmla="*/ 79 h 146"/>
                <a:gd name="T18" fmla="*/ 122 w 123"/>
                <a:gd name="T19" fmla="*/ 79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3" h="146">
                  <a:moveTo>
                    <a:pt x="122" y="79"/>
                  </a:moveTo>
                  <a:cubicBezTo>
                    <a:pt x="120" y="116"/>
                    <a:pt x="91" y="144"/>
                    <a:pt x="52" y="138"/>
                  </a:cubicBezTo>
                  <a:cubicBezTo>
                    <a:pt x="23" y="134"/>
                    <a:pt x="4" y="107"/>
                    <a:pt x="3" y="79"/>
                  </a:cubicBezTo>
                  <a:cubicBezTo>
                    <a:pt x="1" y="42"/>
                    <a:pt x="37" y="15"/>
                    <a:pt x="73" y="20"/>
                  </a:cubicBezTo>
                  <a:cubicBezTo>
                    <a:pt x="102" y="24"/>
                    <a:pt x="121" y="52"/>
                    <a:pt x="122" y="79"/>
                  </a:cubicBezTo>
                  <a:cubicBezTo>
                    <a:pt x="122" y="79"/>
                    <a:pt x="123" y="79"/>
                    <a:pt x="123" y="79"/>
                  </a:cubicBezTo>
                  <a:cubicBezTo>
                    <a:pt x="120" y="0"/>
                    <a:pt x="5" y="1"/>
                    <a:pt x="2" y="79"/>
                  </a:cubicBezTo>
                  <a:cubicBezTo>
                    <a:pt x="0" y="116"/>
                    <a:pt x="38" y="146"/>
                    <a:pt x="73" y="139"/>
                  </a:cubicBezTo>
                  <a:cubicBezTo>
                    <a:pt x="102" y="132"/>
                    <a:pt x="122" y="109"/>
                    <a:pt x="123" y="79"/>
                  </a:cubicBezTo>
                  <a:cubicBezTo>
                    <a:pt x="123" y="79"/>
                    <a:pt x="122" y="79"/>
                    <a:pt x="122" y="79"/>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8" name="Freeform 115"/>
            <p:cNvSpPr>
              <a:spLocks/>
            </p:cNvSpPr>
            <p:nvPr/>
          </p:nvSpPr>
          <p:spPr bwMode="auto">
            <a:xfrm>
              <a:off x="1292225" y="2565400"/>
              <a:ext cx="334963" cy="603250"/>
            </a:xfrm>
            <a:custGeom>
              <a:avLst/>
              <a:gdLst>
                <a:gd name="T0" fmla="*/ 1 w 40"/>
                <a:gd name="T1" fmla="*/ 57 h 72"/>
                <a:gd name="T2" fmla="*/ 0 w 40"/>
                <a:gd name="T3" fmla="*/ 42 h 72"/>
                <a:gd name="T4" fmla="*/ 11 w 40"/>
                <a:gd name="T5" fmla="*/ 16 h 72"/>
                <a:gd name="T6" fmla="*/ 25 w 40"/>
                <a:gd name="T7" fmla="*/ 5 h 72"/>
                <a:gd name="T8" fmla="*/ 38 w 40"/>
                <a:gd name="T9" fmla="*/ 5 h 72"/>
                <a:gd name="T10" fmla="*/ 33 w 40"/>
                <a:gd name="T11" fmla="*/ 14 h 72"/>
                <a:gd name="T12" fmla="*/ 26 w 40"/>
                <a:gd name="T13" fmla="*/ 20 h 72"/>
                <a:gd name="T14" fmla="*/ 14 w 40"/>
                <a:gd name="T15" fmla="*/ 38 h 72"/>
                <a:gd name="T16" fmla="*/ 15 w 40"/>
                <a:gd name="T17" fmla="*/ 57 h 72"/>
                <a:gd name="T18" fmla="*/ 15 w 40"/>
                <a:gd name="T19" fmla="*/ 71 h 72"/>
                <a:gd name="T20" fmla="*/ 5 w 40"/>
                <a:gd name="T21" fmla="*/ 65 h 72"/>
                <a:gd name="T22" fmla="*/ 1 w 40"/>
                <a:gd name="T23" fmla="*/ 57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 h="72">
                  <a:moveTo>
                    <a:pt x="1" y="57"/>
                  </a:moveTo>
                  <a:cubicBezTo>
                    <a:pt x="0" y="52"/>
                    <a:pt x="0" y="47"/>
                    <a:pt x="0" y="42"/>
                  </a:cubicBezTo>
                  <a:cubicBezTo>
                    <a:pt x="1" y="34"/>
                    <a:pt x="4" y="23"/>
                    <a:pt x="11" y="16"/>
                  </a:cubicBezTo>
                  <a:cubicBezTo>
                    <a:pt x="15" y="12"/>
                    <a:pt x="19" y="8"/>
                    <a:pt x="25" y="5"/>
                  </a:cubicBezTo>
                  <a:cubicBezTo>
                    <a:pt x="28" y="3"/>
                    <a:pt x="35" y="0"/>
                    <a:pt x="38" y="5"/>
                  </a:cubicBezTo>
                  <a:cubicBezTo>
                    <a:pt x="40" y="8"/>
                    <a:pt x="35" y="13"/>
                    <a:pt x="33" y="14"/>
                  </a:cubicBezTo>
                  <a:cubicBezTo>
                    <a:pt x="31" y="16"/>
                    <a:pt x="28" y="18"/>
                    <a:pt x="26" y="20"/>
                  </a:cubicBezTo>
                  <a:cubicBezTo>
                    <a:pt x="20" y="25"/>
                    <a:pt x="16" y="31"/>
                    <a:pt x="14" y="38"/>
                  </a:cubicBezTo>
                  <a:cubicBezTo>
                    <a:pt x="12" y="44"/>
                    <a:pt x="13" y="51"/>
                    <a:pt x="15" y="57"/>
                  </a:cubicBezTo>
                  <a:cubicBezTo>
                    <a:pt x="16" y="60"/>
                    <a:pt x="18" y="70"/>
                    <a:pt x="15" y="71"/>
                  </a:cubicBezTo>
                  <a:cubicBezTo>
                    <a:pt x="11" y="72"/>
                    <a:pt x="6" y="68"/>
                    <a:pt x="5" y="65"/>
                  </a:cubicBezTo>
                  <a:cubicBezTo>
                    <a:pt x="3" y="63"/>
                    <a:pt x="2" y="60"/>
                    <a:pt x="1" y="5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9" name="Freeform 116"/>
            <p:cNvSpPr>
              <a:spLocks/>
            </p:cNvSpPr>
            <p:nvPr/>
          </p:nvSpPr>
          <p:spPr bwMode="auto">
            <a:xfrm>
              <a:off x="1317625" y="2606675"/>
              <a:ext cx="342900" cy="603250"/>
            </a:xfrm>
            <a:custGeom>
              <a:avLst/>
              <a:gdLst>
                <a:gd name="T0" fmla="*/ 2 w 41"/>
                <a:gd name="T1" fmla="*/ 56 h 72"/>
                <a:gd name="T2" fmla="*/ 1 w 41"/>
                <a:gd name="T3" fmla="*/ 42 h 72"/>
                <a:gd name="T4" fmla="*/ 11 w 41"/>
                <a:gd name="T5" fmla="*/ 15 h 72"/>
                <a:gd name="T6" fmla="*/ 25 w 41"/>
                <a:gd name="T7" fmla="*/ 4 h 72"/>
                <a:gd name="T8" fmla="*/ 39 w 41"/>
                <a:gd name="T9" fmla="*/ 4 h 72"/>
                <a:gd name="T10" fmla="*/ 34 w 41"/>
                <a:gd name="T11" fmla="*/ 14 h 72"/>
                <a:gd name="T12" fmla="*/ 26 w 41"/>
                <a:gd name="T13" fmla="*/ 19 h 72"/>
                <a:gd name="T14" fmla="*/ 14 w 41"/>
                <a:gd name="T15" fmla="*/ 37 h 72"/>
                <a:gd name="T16" fmla="*/ 15 w 41"/>
                <a:gd name="T17" fmla="*/ 57 h 72"/>
                <a:gd name="T18" fmla="*/ 15 w 41"/>
                <a:gd name="T19" fmla="*/ 70 h 72"/>
                <a:gd name="T20" fmla="*/ 5 w 41"/>
                <a:gd name="T21" fmla="*/ 64 h 72"/>
                <a:gd name="T22" fmla="*/ 2 w 41"/>
                <a:gd name="T23" fmla="*/ 5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 h="72">
                  <a:moveTo>
                    <a:pt x="2" y="56"/>
                  </a:moveTo>
                  <a:cubicBezTo>
                    <a:pt x="1" y="51"/>
                    <a:pt x="0" y="46"/>
                    <a:pt x="1" y="42"/>
                  </a:cubicBezTo>
                  <a:cubicBezTo>
                    <a:pt x="1" y="33"/>
                    <a:pt x="5" y="22"/>
                    <a:pt x="11" y="15"/>
                  </a:cubicBezTo>
                  <a:cubicBezTo>
                    <a:pt x="15" y="11"/>
                    <a:pt x="20" y="7"/>
                    <a:pt x="25" y="4"/>
                  </a:cubicBezTo>
                  <a:cubicBezTo>
                    <a:pt x="29" y="2"/>
                    <a:pt x="36" y="0"/>
                    <a:pt x="39" y="4"/>
                  </a:cubicBezTo>
                  <a:cubicBezTo>
                    <a:pt x="41" y="7"/>
                    <a:pt x="35" y="12"/>
                    <a:pt x="34" y="14"/>
                  </a:cubicBezTo>
                  <a:cubicBezTo>
                    <a:pt x="31" y="16"/>
                    <a:pt x="29" y="17"/>
                    <a:pt x="26" y="19"/>
                  </a:cubicBezTo>
                  <a:cubicBezTo>
                    <a:pt x="20" y="24"/>
                    <a:pt x="16" y="30"/>
                    <a:pt x="14" y="37"/>
                  </a:cubicBezTo>
                  <a:cubicBezTo>
                    <a:pt x="13" y="44"/>
                    <a:pt x="13" y="50"/>
                    <a:pt x="15" y="57"/>
                  </a:cubicBezTo>
                  <a:cubicBezTo>
                    <a:pt x="16" y="59"/>
                    <a:pt x="19" y="69"/>
                    <a:pt x="15" y="70"/>
                  </a:cubicBezTo>
                  <a:cubicBezTo>
                    <a:pt x="11" y="72"/>
                    <a:pt x="7" y="67"/>
                    <a:pt x="5" y="64"/>
                  </a:cubicBezTo>
                  <a:cubicBezTo>
                    <a:pt x="4" y="62"/>
                    <a:pt x="3" y="59"/>
                    <a:pt x="2" y="5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80" name="Freeform 117"/>
            <p:cNvSpPr>
              <a:spLocks/>
            </p:cNvSpPr>
            <p:nvPr/>
          </p:nvSpPr>
          <p:spPr bwMode="auto">
            <a:xfrm>
              <a:off x="1258888" y="2540000"/>
              <a:ext cx="401638" cy="661988"/>
            </a:xfrm>
            <a:custGeom>
              <a:avLst/>
              <a:gdLst>
                <a:gd name="T0" fmla="*/ 6 w 48"/>
                <a:gd name="T1" fmla="*/ 60 h 79"/>
                <a:gd name="T2" fmla="*/ 11 w 48"/>
                <a:gd name="T3" fmla="*/ 25 h 79"/>
                <a:gd name="T4" fmla="*/ 42 w 48"/>
                <a:gd name="T5" fmla="*/ 8 h 79"/>
                <a:gd name="T6" fmla="*/ 29 w 48"/>
                <a:gd name="T7" fmla="*/ 23 h 79"/>
                <a:gd name="T8" fmla="*/ 17 w 48"/>
                <a:gd name="T9" fmla="*/ 56 h 79"/>
                <a:gd name="T10" fmla="*/ 20 w 48"/>
                <a:gd name="T11" fmla="*/ 69 h 79"/>
                <a:gd name="T12" fmla="*/ 11 w 48"/>
                <a:gd name="T13" fmla="*/ 70 h 79"/>
                <a:gd name="T14" fmla="*/ 6 w 48"/>
                <a:gd name="T15" fmla="*/ 60 h 79"/>
                <a:gd name="T16" fmla="*/ 5 w 48"/>
                <a:gd name="T17" fmla="*/ 60 h 79"/>
                <a:gd name="T18" fmla="*/ 20 w 48"/>
                <a:gd name="T19" fmla="*/ 73 h 79"/>
                <a:gd name="T20" fmla="*/ 18 w 48"/>
                <a:gd name="T21" fmla="*/ 51 h 79"/>
                <a:gd name="T22" fmla="*/ 39 w 48"/>
                <a:gd name="T23" fmla="*/ 16 h 79"/>
                <a:gd name="T24" fmla="*/ 31 w 48"/>
                <a:gd name="T25" fmla="*/ 7 h 79"/>
                <a:gd name="T26" fmla="*/ 5 w 48"/>
                <a:gd name="T27" fmla="*/ 60 h 79"/>
                <a:gd name="T28" fmla="*/ 6 w 48"/>
                <a:gd name="T29" fmla="*/ 6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 h="79">
                  <a:moveTo>
                    <a:pt x="6" y="60"/>
                  </a:moveTo>
                  <a:cubicBezTo>
                    <a:pt x="3" y="48"/>
                    <a:pt x="5" y="36"/>
                    <a:pt x="11" y="25"/>
                  </a:cubicBezTo>
                  <a:cubicBezTo>
                    <a:pt x="15" y="17"/>
                    <a:pt x="32" y="0"/>
                    <a:pt x="42" y="8"/>
                  </a:cubicBezTo>
                  <a:cubicBezTo>
                    <a:pt x="46" y="12"/>
                    <a:pt x="31" y="22"/>
                    <a:pt x="29" y="23"/>
                  </a:cubicBezTo>
                  <a:cubicBezTo>
                    <a:pt x="19" y="31"/>
                    <a:pt x="16" y="43"/>
                    <a:pt x="17" y="56"/>
                  </a:cubicBezTo>
                  <a:cubicBezTo>
                    <a:pt x="18" y="60"/>
                    <a:pt x="19" y="65"/>
                    <a:pt x="20" y="69"/>
                  </a:cubicBezTo>
                  <a:cubicBezTo>
                    <a:pt x="21" y="75"/>
                    <a:pt x="13" y="73"/>
                    <a:pt x="11" y="70"/>
                  </a:cubicBezTo>
                  <a:cubicBezTo>
                    <a:pt x="8" y="68"/>
                    <a:pt x="7" y="63"/>
                    <a:pt x="6" y="60"/>
                  </a:cubicBezTo>
                  <a:cubicBezTo>
                    <a:pt x="6" y="60"/>
                    <a:pt x="5" y="60"/>
                    <a:pt x="5" y="60"/>
                  </a:cubicBezTo>
                  <a:cubicBezTo>
                    <a:pt x="7" y="66"/>
                    <a:pt x="13" y="79"/>
                    <a:pt x="20" y="73"/>
                  </a:cubicBezTo>
                  <a:cubicBezTo>
                    <a:pt x="24" y="70"/>
                    <a:pt x="18" y="54"/>
                    <a:pt x="18" y="51"/>
                  </a:cubicBezTo>
                  <a:cubicBezTo>
                    <a:pt x="16" y="34"/>
                    <a:pt x="29" y="26"/>
                    <a:pt x="39" y="16"/>
                  </a:cubicBezTo>
                  <a:cubicBezTo>
                    <a:pt x="48" y="8"/>
                    <a:pt x="39" y="3"/>
                    <a:pt x="31" y="7"/>
                  </a:cubicBezTo>
                  <a:cubicBezTo>
                    <a:pt x="10" y="16"/>
                    <a:pt x="0" y="38"/>
                    <a:pt x="5" y="60"/>
                  </a:cubicBezTo>
                  <a:cubicBezTo>
                    <a:pt x="5" y="60"/>
                    <a:pt x="6" y="60"/>
                    <a:pt x="6" y="60"/>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84" name="Oval 121"/>
            <p:cNvSpPr>
              <a:spLocks noChangeArrowheads="1"/>
            </p:cNvSpPr>
            <p:nvPr/>
          </p:nvSpPr>
          <p:spPr bwMode="auto">
            <a:xfrm>
              <a:off x="1535113" y="0"/>
              <a:ext cx="700088" cy="7032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85" name="Oval 122"/>
            <p:cNvSpPr>
              <a:spLocks noChangeArrowheads="1"/>
            </p:cNvSpPr>
            <p:nvPr/>
          </p:nvSpPr>
          <p:spPr bwMode="auto">
            <a:xfrm>
              <a:off x="1576388" y="41275"/>
              <a:ext cx="700088" cy="7048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86" name="Freeform 123"/>
            <p:cNvSpPr>
              <a:spLocks/>
            </p:cNvSpPr>
            <p:nvPr/>
          </p:nvSpPr>
          <p:spPr bwMode="auto">
            <a:xfrm>
              <a:off x="1509713" y="-109538"/>
              <a:ext cx="733425" cy="922338"/>
            </a:xfrm>
            <a:custGeom>
              <a:avLst/>
              <a:gdLst>
                <a:gd name="T0" fmla="*/ 86 w 88"/>
                <a:gd name="T1" fmla="*/ 55 h 110"/>
                <a:gd name="T2" fmla="*/ 37 w 88"/>
                <a:gd name="T3" fmla="*/ 96 h 110"/>
                <a:gd name="T4" fmla="*/ 4 w 88"/>
                <a:gd name="T5" fmla="*/ 55 h 110"/>
                <a:gd name="T6" fmla="*/ 54 w 88"/>
                <a:gd name="T7" fmla="*/ 14 h 110"/>
                <a:gd name="T8" fmla="*/ 86 w 88"/>
                <a:gd name="T9" fmla="*/ 55 h 110"/>
                <a:gd name="T10" fmla="*/ 88 w 88"/>
                <a:gd name="T11" fmla="*/ 55 h 110"/>
                <a:gd name="T12" fmla="*/ 3 w 88"/>
                <a:gd name="T13" fmla="*/ 55 h 110"/>
                <a:gd name="T14" fmla="*/ 88 w 88"/>
                <a:gd name="T15" fmla="*/ 55 h 110"/>
                <a:gd name="T16" fmla="*/ 86 w 88"/>
                <a:gd name="T17" fmla="*/ 55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 h="110">
                  <a:moveTo>
                    <a:pt x="86" y="55"/>
                  </a:moveTo>
                  <a:cubicBezTo>
                    <a:pt x="85" y="81"/>
                    <a:pt x="65" y="100"/>
                    <a:pt x="37" y="96"/>
                  </a:cubicBezTo>
                  <a:cubicBezTo>
                    <a:pt x="17" y="93"/>
                    <a:pt x="5" y="73"/>
                    <a:pt x="4" y="55"/>
                  </a:cubicBezTo>
                  <a:cubicBezTo>
                    <a:pt x="2" y="28"/>
                    <a:pt x="29" y="10"/>
                    <a:pt x="54" y="14"/>
                  </a:cubicBezTo>
                  <a:cubicBezTo>
                    <a:pt x="73" y="17"/>
                    <a:pt x="85" y="36"/>
                    <a:pt x="86" y="55"/>
                  </a:cubicBezTo>
                  <a:cubicBezTo>
                    <a:pt x="86" y="55"/>
                    <a:pt x="88" y="55"/>
                    <a:pt x="88" y="55"/>
                  </a:cubicBezTo>
                  <a:cubicBezTo>
                    <a:pt x="85" y="0"/>
                    <a:pt x="5" y="1"/>
                    <a:pt x="3" y="55"/>
                  </a:cubicBezTo>
                  <a:cubicBezTo>
                    <a:pt x="0" y="110"/>
                    <a:pt x="85" y="109"/>
                    <a:pt x="88" y="55"/>
                  </a:cubicBezTo>
                  <a:cubicBezTo>
                    <a:pt x="88" y="55"/>
                    <a:pt x="86" y="55"/>
                    <a:pt x="86" y="55"/>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87" name="Freeform 124"/>
            <p:cNvSpPr>
              <a:spLocks/>
            </p:cNvSpPr>
            <p:nvPr/>
          </p:nvSpPr>
          <p:spPr bwMode="auto">
            <a:xfrm>
              <a:off x="1601788" y="92075"/>
              <a:ext cx="233363" cy="427038"/>
            </a:xfrm>
            <a:custGeom>
              <a:avLst/>
              <a:gdLst>
                <a:gd name="T0" fmla="*/ 1 w 28"/>
                <a:gd name="T1" fmla="*/ 40 h 51"/>
                <a:gd name="T2" fmla="*/ 0 w 28"/>
                <a:gd name="T3" fmla="*/ 30 h 51"/>
                <a:gd name="T4" fmla="*/ 7 w 28"/>
                <a:gd name="T5" fmla="*/ 11 h 51"/>
                <a:gd name="T6" fmla="*/ 17 w 28"/>
                <a:gd name="T7" fmla="*/ 4 h 51"/>
                <a:gd name="T8" fmla="*/ 26 w 28"/>
                <a:gd name="T9" fmla="*/ 4 h 51"/>
                <a:gd name="T10" fmla="*/ 23 w 28"/>
                <a:gd name="T11" fmla="*/ 10 h 51"/>
                <a:gd name="T12" fmla="*/ 17 w 28"/>
                <a:gd name="T13" fmla="*/ 14 h 51"/>
                <a:gd name="T14" fmla="*/ 9 w 28"/>
                <a:gd name="T15" fmla="*/ 27 h 51"/>
                <a:gd name="T16" fmla="*/ 10 w 28"/>
                <a:gd name="T17" fmla="*/ 40 h 51"/>
                <a:gd name="T18" fmla="*/ 10 w 28"/>
                <a:gd name="T19" fmla="*/ 50 h 51"/>
                <a:gd name="T20" fmla="*/ 3 w 28"/>
                <a:gd name="T21" fmla="*/ 45 h 51"/>
                <a:gd name="T22" fmla="*/ 1 w 28"/>
                <a:gd name="T23" fmla="*/ 4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51">
                  <a:moveTo>
                    <a:pt x="1" y="40"/>
                  </a:moveTo>
                  <a:cubicBezTo>
                    <a:pt x="0" y="36"/>
                    <a:pt x="0" y="33"/>
                    <a:pt x="0" y="30"/>
                  </a:cubicBezTo>
                  <a:cubicBezTo>
                    <a:pt x="0" y="23"/>
                    <a:pt x="3" y="16"/>
                    <a:pt x="7" y="11"/>
                  </a:cubicBezTo>
                  <a:cubicBezTo>
                    <a:pt x="10" y="8"/>
                    <a:pt x="13" y="5"/>
                    <a:pt x="17" y="4"/>
                  </a:cubicBezTo>
                  <a:cubicBezTo>
                    <a:pt x="19" y="2"/>
                    <a:pt x="24" y="0"/>
                    <a:pt x="26" y="4"/>
                  </a:cubicBezTo>
                  <a:cubicBezTo>
                    <a:pt x="28" y="5"/>
                    <a:pt x="24" y="9"/>
                    <a:pt x="23" y="10"/>
                  </a:cubicBezTo>
                  <a:cubicBezTo>
                    <a:pt x="21" y="12"/>
                    <a:pt x="19" y="13"/>
                    <a:pt x="17" y="14"/>
                  </a:cubicBezTo>
                  <a:cubicBezTo>
                    <a:pt x="13" y="17"/>
                    <a:pt x="11" y="22"/>
                    <a:pt x="9" y="27"/>
                  </a:cubicBezTo>
                  <a:cubicBezTo>
                    <a:pt x="8" y="31"/>
                    <a:pt x="9" y="36"/>
                    <a:pt x="10" y="40"/>
                  </a:cubicBezTo>
                  <a:cubicBezTo>
                    <a:pt x="11" y="42"/>
                    <a:pt x="13" y="49"/>
                    <a:pt x="10" y="50"/>
                  </a:cubicBezTo>
                  <a:cubicBezTo>
                    <a:pt x="7" y="51"/>
                    <a:pt x="4" y="47"/>
                    <a:pt x="3" y="45"/>
                  </a:cubicBezTo>
                  <a:cubicBezTo>
                    <a:pt x="2" y="44"/>
                    <a:pt x="1" y="42"/>
                    <a:pt x="1" y="4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112" name="Freeform 125"/>
            <p:cNvSpPr>
              <a:spLocks/>
            </p:cNvSpPr>
            <p:nvPr/>
          </p:nvSpPr>
          <p:spPr bwMode="auto">
            <a:xfrm>
              <a:off x="1617663" y="117475"/>
              <a:ext cx="233363" cy="427038"/>
            </a:xfrm>
            <a:custGeom>
              <a:avLst/>
              <a:gdLst>
                <a:gd name="T0" fmla="*/ 1 w 28"/>
                <a:gd name="T1" fmla="*/ 40 h 51"/>
                <a:gd name="T2" fmla="*/ 0 w 28"/>
                <a:gd name="T3" fmla="*/ 30 h 51"/>
                <a:gd name="T4" fmla="*/ 7 w 28"/>
                <a:gd name="T5" fmla="*/ 11 h 51"/>
                <a:gd name="T6" fmla="*/ 17 w 28"/>
                <a:gd name="T7" fmla="*/ 4 h 51"/>
                <a:gd name="T8" fmla="*/ 27 w 28"/>
                <a:gd name="T9" fmla="*/ 3 h 51"/>
                <a:gd name="T10" fmla="*/ 23 w 28"/>
                <a:gd name="T11" fmla="*/ 10 h 51"/>
                <a:gd name="T12" fmla="*/ 18 w 28"/>
                <a:gd name="T13" fmla="*/ 14 h 51"/>
                <a:gd name="T14" fmla="*/ 10 w 28"/>
                <a:gd name="T15" fmla="*/ 27 h 51"/>
                <a:gd name="T16" fmla="*/ 10 w 28"/>
                <a:gd name="T17" fmla="*/ 40 h 51"/>
                <a:gd name="T18" fmla="*/ 10 w 28"/>
                <a:gd name="T19" fmla="*/ 50 h 51"/>
                <a:gd name="T20" fmla="*/ 3 w 28"/>
                <a:gd name="T21" fmla="*/ 45 h 51"/>
                <a:gd name="T22" fmla="*/ 1 w 28"/>
                <a:gd name="T23" fmla="*/ 4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51">
                  <a:moveTo>
                    <a:pt x="1" y="40"/>
                  </a:moveTo>
                  <a:cubicBezTo>
                    <a:pt x="0" y="36"/>
                    <a:pt x="0" y="33"/>
                    <a:pt x="0" y="30"/>
                  </a:cubicBezTo>
                  <a:cubicBezTo>
                    <a:pt x="1" y="23"/>
                    <a:pt x="3" y="16"/>
                    <a:pt x="7" y="11"/>
                  </a:cubicBezTo>
                  <a:cubicBezTo>
                    <a:pt x="10" y="8"/>
                    <a:pt x="13" y="5"/>
                    <a:pt x="17" y="4"/>
                  </a:cubicBezTo>
                  <a:cubicBezTo>
                    <a:pt x="20" y="2"/>
                    <a:pt x="25" y="0"/>
                    <a:pt x="27" y="3"/>
                  </a:cubicBezTo>
                  <a:cubicBezTo>
                    <a:pt x="28" y="5"/>
                    <a:pt x="24" y="9"/>
                    <a:pt x="23" y="10"/>
                  </a:cubicBezTo>
                  <a:cubicBezTo>
                    <a:pt x="22" y="12"/>
                    <a:pt x="20" y="13"/>
                    <a:pt x="18" y="14"/>
                  </a:cubicBezTo>
                  <a:cubicBezTo>
                    <a:pt x="14" y="17"/>
                    <a:pt x="11" y="22"/>
                    <a:pt x="10" y="27"/>
                  </a:cubicBezTo>
                  <a:cubicBezTo>
                    <a:pt x="9" y="31"/>
                    <a:pt x="9" y="36"/>
                    <a:pt x="10" y="40"/>
                  </a:cubicBezTo>
                  <a:cubicBezTo>
                    <a:pt x="11" y="42"/>
                    <a:pt x="13" y="49"/>
                    <a:pt x="10" y="50"/>
                  </a:cubicBezTo>
                  <a:cubicBezTo>
                    <a:pt x="8" y="51"/>
                    <a:pt x="4" y="47"/>
                    <a:pt x="3" y="45"/>
                  </a:cubicBezTo>
                  <a:cubicBezTo>
                    <a:pt x="2" y="44"/>
                    <a:pt x="2" y="42"/>
                    <a:pt x="1" y="4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113" name="Freeform 126"/>
            <p:cNvSpPr>
              <a:spLocks/>
            </p:cNvSpPr>
            <p:nvPr/>
          </p:nvSpPr>
          <p:spPr bwMode="auto">
            <a:xfrm>
              <a:off x="1576388" y="74613"/>
              <a:ext cx="284163" cy="461963"/>
            </a:xfrm>
            <a:custGeom>
              <a:avLst/>
              <a:gdLst>
                <a:gd name="T0" fmla="*/ 4 w 34"/>
                <a:gd name="T1" fmla="*/ 42 h 55"/>
                <a:gd name="T2" fmla="*/ 8 w 34"/>
                <a:gd name="T3" fmla="*/ 17 h 55"/>
                <a:gd name="T4" fmla="*/ 29 w 34"/>
                <a:gd name="T5" fmla="*/ 6 h 55"/>
                <a:gd name="T6" fmla="*/ 20 w 34"/>
                <a:gd name="T7" fmla="*/ 16 h 55"/>
                <a:gd name="T8" fmla="*/ 12 w 34"/>
                <a:gd name="T9" fmla="*/ 39 h 55"/>
                <a:gd name="T10" fmla="*/ 14 w 34"/>
                <a:gd name="T11" fmla="*/ 48 h 55"/>
                <a:gd name="T12" fmla="*/ 8 w 34"/>
                <a:gd name="T13" fmla="*/ 49 h 55"/>
                <a:gd name="T14" fmla="*/ 4 w 34"/>
                <a:gd name="T15" fmla="*/ 42 h 55"/>
                <a:gd name="T16" fmla="*/ 3 w 34"/>
                <a:gd name="T17" fmla="*/ 42 h 55"/>
                <a:gd name="T18" fmla="*/ 14 w 34"/>
                <a:gd name="T19" fmla="*/ 51 h 55"/>
                <a:gd name="T20" fmla="*/ 12 w 34"/>
                <a:gd name="T21" fmla="*/ 35 h 55"/>
                <a:gd name="T22" fmla="*/ 27 w 34"/>
                <a:gd name="T23" fmla="*/ 11 h 55"/>
                <a:gd name="T24" fmla="*/ 21 w 34"/>
                <a:gd name="T25" fmla="*/ 5 h 55"/>
                <a:gd name="T26" fmla="*/ 3 w 34"/>
                <a:gd name="T27" fmla="*/ 42 h 55"/>
                <a:gd name="T28" fmla="*/ 4 w 34"/>
                <a:gd name="T29" fmla="*/ 4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 h="55">
                  <a:moveTo>
                    <a:pt x="4" y="42"/>
                  </a:moveTo>
                  <a:cubicBezTo>
                    <a:pt x="3" y="33"/>
                    <a:pt x="4" y="25"/>
                    <a:pt x="8" y="17"/>
                  </a:cubicBezTo>
                  <a:cubicBezTo>
                    <a:pt x="10" y="12"/>
                    <a:pt x="22" y="0"/>
                    <a:pt x="29" y="6"/>
                  </a:cubicBezTo>
                  <a:cubicBezTo>
                    <a:pt x="32" y="8"/>
                    <a:pt x="21" y="15"/>
                    <a:pt x="20" y="16"/>
                  </a:cubicBezTo>
                  <a:cubicBezTo>
                    <a:pt x="13" y="22"/>
                    <a:pt x="11" y="30"/>
                    <a:pt x="12" y="39"/>
                  </a:cubicBezTo>
                  <a:cubicBezTo>
                    <a:pt x="12" y="42"/>
                    <a:pt x="13" y="45"/>
                    <a:pt x="14" y="48"/>
                  </a:cubicBezTo>
                  <a:cubicBezTo>
                    <a:pt x="14" y="52"/>
                    <a:pt x="9" y="50"/>
                    <a:pt x="8" y="49"/>
                  </a:cubicBezTo>
                  <a:cubicBezTo>
                    <a:pt x="6" y="47"/>
                    <a:pt x="5" y="44"/>
                    <a:pt x="4" y="42"/>
                  </a:cubicBezTo>
                  <a:cubicBezTo>
                    <a:pt x="4" y="42"/>
                    <a:pt x="3" y="42"/>
                    <a:pt x="3" y="42"/>
                  </a:cubicBezTo>
                  <a:cubicBezTo>
                    <a:pt x="4" y="46"/>
                    <a:pt x="9" y="55"/>
                    <a:pt x="14" y="51"/>
                  </a:cubicBezTo>
                  <a:cubicBezTo>
                    <a:pt x="17" y="49"/>
                    <a:pt x="13" y="37"/>
                    <a:pt x="12" y="35"/>
                  </a:cubicBezTo>
                  <a:cubicBezTo>
                    <a:pt x="11" y="24"/>
                    <a:pt x="20" y="18"/>
                    <a:pt x="27" y="11"/>
                  </a:cubicBezTo>
                  <a:cubicBezTo>
                    <a:pt x="34" y="5"/>
                    <a:pt x="27" y="2"/>
                    <a:pt x="21" y="5"/>
                  </a:cubicBezTo>
                  <a:cubicBezTo>
                    <a:pt x="6" y="11"/>
                    <a:pt x="0" y="27"/>
                    <a:pt x="3" y="42"/>
                  </a:cubicBezTo>
                  <a:cubicBezTo>
                    <a:pt x="3" y="42"/>
                    <a:pt x="4" y="42"/>
                    <a:pt x="4" y="4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grpSp>
          <p:nvGrpSpPr>
            <p:cNvPr id="2118" name="组合 2117"/>
            <p:cNvGrpSpPr/>
            <p:nvPr/>
          </p:nvGrpSpPr>
          <p:grpSpPr>
            <a:xfrm>
              <a:off x="1884363" y="50800"/>
              <a:ext cx="9677400" cy="1189038"/>
              <a:chOff x="1884363" y="50800"/>
              <a:chExt cx="9677400" cy="1189038"/>
            </a:xfrm>
          </p:grpSpPr>
          <p:sp>
            <p:nvSpPr>
              <p:cNvPr id="54" name="Freeform 75"/>
              <p:cNvSpPr>
                <a:spLocks/>
              </p:cNvSpPr>
              <p:nvPr/>
            </p:nvSpPr>
            <p:spPr bwMode="auto">
              <a:xfrm>
                <a:off x="2201863" y="971550"/>
                <a:ext cx="292100" cy="268288"/>
              </a:xfrm>
              <a:custGeom>
                <a:avLst/>
                <a:gdLst>
                  <a:gd name="T0" fmla="*/ 19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55" name="Freeform 76"/>
              <p:cNvSpPr>
                <a:spLocks/>
              </p:cNvSpPr>
              <p:nvPr/>
            </p:nvSpPr>
            <p:spPr bwMode="auto">
              <a:xfrm>
                <a:off x="2544763" y="971550"/>
                <a:ext cx="300038" cy="268288"/>
              </a:xfrm>
              <a:custGeom>
                <a:avLst/>
                <a:gdLst>
                  <a:gd name="T0" fmla="*/ 19 w 36"/>
                  <a:gd name="T1" fmla="*/ 32 h 32"/>
                  <a:gd name="T2" fmla="*/ 13 w 36"/>
                  <a:gd name="T3" fmla="*/ 6 h 32"/>
                  <a:gd name="T4" fmla="*/ 31 w 36"/>
                  <a:gd name="T5" fmla="*/ 15 h 32"/>
                  <a:gd name="T6" fmla="*/ 19 w 36"/>
                  <a:gd name="T7" fmla="*/ 32 h 32"/>
                  <a:gd name="T8" fmla="*/ 18 w 36"/>
                  <a:gd name="T9" fmla="*/ 32 h 32"/>
                  <a:gd name="T10" fmla="*/ 31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3" y="6"/>
                    </a:cubicBezTo>
                    <a:cubicBezTo>
                      <a:pt x="20" y="0"/>
                      <a:pt x="29" y="8"/>
                      <a:pt x="31" y="15"/>
                    </a:cubicBezTo>
                    <a:cubicBezTo>
                      <a:pt x="33" y="23"/>
                      <a:pt x="27" y="32"/>
                      <a:pt x="19" y="32"/>
                    </a:cubicBezTo>
                    <a:cubicBezTo>
                      <a:pt x="19" y="32"/>
                      <a:pt x="18" y="32"/>
                      <a:pt x="18" y="32"/>
                    </a:cubicBezTo>
                    <a:cubicBezTo>
                      <a:pt x="24" y="32"/>
                      <a:pt x="28" y="30"/>
                      <a:pt x="31" y="25"/>
                    </a:cubicBezTo>
                    <a:cubicBezTo>
                      <a:pt x="36" y="16"/>
                      <a:pt x="29" y="5"/>
                      <a:pt x="19" y="4"/>
                    </a:cubicBezTo>
                    <a:cubicBezTo>
                      <a:pt x="2" y="3"/>
                      <a:pt x="0" y="32"/>
                      <a:pt x="18" y="32"/>
                    </a:cubicBezTo>
                    <a:cubicBezTo>
                      <a:pt x="19"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56" name="Freeform 77"/>
              <p:cNvSpPr>
                <a:spLocks/>
              </p:cNvSpPr>
              <p:nvPr/>
            </p:nvSpPr>
            <p:spPr bwMode="auto">
              <a:xfrm>
                <a:off x="2894013" y="971550"/>
                <a:ext cx="300038" cy="268288"/>
              </a:xfrm>
              <a:custGeom>
                <a:avLst/>
                <a:gdLst>
                  <a:gd name="T0" fmla="*/ 19 w 36"/>
                  <a:gd name="T1" fmla="*/ 32 h 32"/>
                  <a:gd name="T2" fmla="*/ 12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2" y="6"/>
                    </a:cubicBezTo>
                    <a:cubicBezTo>
                      <a:pt x="20" y="0"/>
                      <a:pt x="29" y="8"/>
                      <a:pt x="31" y="15"/>
                    </a:cubicBezTo>
                    <a:cubicBezTo>
                      <a:pt x="33"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57" name="Freeform 78"/>
              <p:cNvSpPr>
                <a:spLocks/>
              </p:cNvSpPr>
              <p:nvPr/>
            </p:nvSpPr>
            <p:spPr bwMode="auto">
              <a:xfrm>
                <a:off x="3244850"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9"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58" name="Freeform 79"/>
              <p:cNvSpPr>
                <a:spLocks/>
              </p:cNvSpPr>
              <p:nvPr/>
            </p:nvSpPr>
            <p:spPr bwMode="auto">
              <a:xfrm>
                <a:off x="3595688"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59" name="Freeform 80"/>
              <p:cNvSpPr>
                <a:spLocks/>
              </p:cNvSpPr>
              <p:nvPr/>
            </p:nvSpPr>
            <p:spPr bwMode="auto">
              <a:xfrm>
                <a:off x="3944938"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8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9" y="32"/>
                    </a:cubicBezTo>
                    <a:cubicBezTo>
                      <a:pt x="18" y="32"/>
                      <a:pt x="18" y="32"/>
                      <a:pt x="18" y="32"/>
                    </a:cubicBezTo>
                    <a:cubicBezTo>
                      <a:pt x="23" y="32"/>
                      <a:pt x="27" y="30"/>
                      <a:pt x="30" y="25"/>
                    </a:cubicBezTo>
                    <a:cubicBezTo>
                      <a:pt x="35" y="16"/>
                      <a:pt x="28" y="5"/>
                      <a:pt x="18" y="4"/>
                    </a:cubicBezTo>
                    <a:cubicBezTo>
                      <a:pt x="1" y="3"/>
                      <a:pt x="0" y="32"/>
                      <a:pt x="18"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60" name="Freeform 81"/>
              <p:cNvSpPr>
                <a:spLocks/>
              </p:cNvSpPr>
              <p:nvPr/>
            </p:nvSpPr>
            <p:spPr bwMode="auto">
              <a:xfrm>
                <a:off x="4295775" y="971550"/>
                <a:ext cx="292100" cy="268288"/>
              </a:xfrm>
              <a:custGeom>
                <a:avLst/>
                <a:gdLst>
                  <a:gd name="T0" fmla="*/ 19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6"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61" name="Freeform 82"/>
              <p:cNvSpPr>
                <a:spLocks/>
              </p:cNvSpPr>
              <p:nvPr/>
            </p:nvSpPr>
            <p:spPr bwMode="auto">
              <a:xfrm>
                <a:off x="4638675" y="971550"/>
                <a:ext cx="300038" cy="268288"/>
              </a:xfrm>
              <a:custGeom>
                <a:avLst/>
                <a:gdLst>
                  <a:gd name="T0" fmla="*/ 19 w 36"/>
                  <a:gd name="T1" fmla="*/ 32 h 32"/>
                  <a:gd name="T2" fmla="*/ 13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3" y="6"/>
                    </a:cubicBezTo>
                    <a:cubicBezTo>
                      <a:pt x="20" y="0"/>
                      <a:pt x="29" y="8"/>
                      <a:pt x="31" y="15"/>
                    </a:cubicBezTo>
                    <a:cubicBezTo>
                      <a:pt x="33" y="23"/>
                      <a:pt x="27" y="32"/>
                      <a:pt x="19" y="32"/>
                    </a:cubicBezTo>
                    <a:cubicBezTo>
                      <a:pt x="19" y="32"/>
                      <a:pt x="18" y="32"/>
                      <a:pt x="18" y="32"/>
                    </a:cubicBezTo>
                    <a:cubicBezTo>
                      <a:pt x="24" y="32"/>
                      <a:pt x="28" y="30"/>
                      <a:pt x="30" y="25"/>
                    </a:cubicBezTo>
                    <a:cubicBezTo>
                      <a:pt x="36" y="16"/>
                      <a:pt x="29" y="5"/>
                      <a:pt x="19" y="4"/>
                    </a:cubicBezTo>
                    <a:cubicBezTo>
                      <a:pt x="2" y="3"/>
                      <a:pt x="0" y="32"/>
                      <a:pt x="18" y="32"/>
                    </a:cubicBezTo>
                    <a:cubicBezTo>
                      <a:pt x="19"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62" name="Freeform 83"/>
              <p:cNvSpPr>
                <a:spLocks/>
              </p:cNvSpPr>
              <p:nvPr/>
            </p:nvSpPr>
            <p:spPr bwMode="auto">
              <a:xfrm>
                <a:off x="4987925" y="971550"/>
                <a:ext cx="300038" cy="268288"/>
              </a:xfrm>
              <a:custGeom>
                <a:avLst/>
                <a:gdLst>
                  <a:gd name="T0" fmla="*/ 19 w 36"/>
                  <a:gd name="T1" fmla="*/ 32 h 32"/>
                  <a:gd name="T2" fmla="*/ 12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5" y="31"/>
                      <a:pt x="2" y="14"/>
                      <a:pt x="12" y="6"/>
                    </a:cubicBezTo>
                    <a:cubicBezTo>
                      <a:pt x="20" y="0"/>
                      <a:pt x="29" y="8"/>
                      <a:pt x="31" y="15"/>
                    </a:cubicBezTo>
                    <a:cubicBezTo>
                      <a:pt x="32"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63" name="Freeform 84"/>
              <p:cNvSpPr>
                <a:spLocks/>
              </p:cNvSpPr>
              <p:nvPr/>
            </p:nvSpPr>
            <p:spPr bwMode="auto">
              <a:xfrm>
                <a:off x="5338763"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48" name="Freeform 85"/>
              <p:cNvSpPr>
                <a:spLocks/>
              </p:cNvSpPr>
              <p:nvPr/>
            </p:nvSpPr>
            <p:spPr bwMode="auto">
              <a:xfrm>
                <a:off x="5689600"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1"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49" name="Freeform 86"/>
              <p:cNvSpPr>
                <a:spLocks/>
              </p:cNvSpPr>
              <p:nvPr/>
            </p:nvSpPr>
            <p:spPr bwMode="auto">
              <a:xfrm>
                <a:off x="6038850"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8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9" y="32"/>
                    </a:cubicBezTo>
                    <a:cubicBezTo>
                      <a:pt x="18" y="32"/>
                      <a:pt x="17" y="32"/>
                      <a:pt x="18" y="32"/>
                    </a:cubicBezTo>
                    <a:cubicBezTo>
                      <a:pt x="23" y="32"/>
                      <a:pt x="27" y="30"/>
                      <a:pt x="30" y="25"/>
                    </a:cubicBezTo>
                    <a:cubicBezTo>
                      <a:pt x="35" y="16"/>
                      <a:pt x="28" y="5"/>
                      <a:pt x="18" y="4"/>
                    </a:cubicBezTo>
                    <a:cubicBezTo>
                      <a:pt x="1" y="3"/>
                      <a:pt x="0" y="32"/>
                      <a:pt x="18"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50" name="Freeform 87"/>
              <p:cNvSpPr>
                <a:spLocks/>
              </p:cNvSpPr>
              <p:nvPr/>
            </p:nvSpPr>
            <p:spPr bwMode="auto">
              <a:xfrm>
                <a:off x="6389688" y="971550"/>
                <a:ext cx="292100" cy="268288"/>
              </a:xfrm>
              <a:custGeom>
                <a:avLst/>
                <a:gdLst>
                  <a:gd name="T0" fmla="*/ 18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8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8" y="32"/>
                    </a:moveTo>
                    <a:cubicBezTo>
                      <a:pt x="5" y="31"/>
                      <a:pt x="1" y="14"/>
                      <a:pt x="12" y="6"/>
                    </a:cubicBezTo>
                    <a:cubicBezTo>
                      <a:pt x="20" y="0"/>
                      <a:pt x="28" y="8"/>
                      <a:pt x="30" y="15"/>
                    </a:cubicBezTo>
                    <a:cubicBezTo>
                      <a:pt x="32" y="23"/>
                      <a:pt x="26"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8"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51" name="Freeform 88"/>
              <p:cNvSpPr>
                <a:spLocks/>
              </p:cNvSpPr>
              <p:nvPr/>
            </p:nvSpPr>
            <p:spPr bwMode="auto">
              <a:xfrm>
                <a:off x="6732588" y="971550"/>
                <a:ext cx="300038" cy="268288"/>
              </a:xfrm>
              <a:custGeom>
                <a:avLst/>
                <a:gdLst>
                  <a:gd name="T0" fmla="*/ 19 w 36"/>
                  <a:gd name="T1" fmla="*/ 32 h 32"/>
                  <a:gd name="T2" fmla="*/ 13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3" y="6"/>
                    </a:cubicBezTo>
                    <a:cubicBezTo>
                      <a:pt x="20" y="0"/>
                      <a:pt x="29" y="8"/>
                      <a:pt x="31" y="15"/>
                    </a:cubicBezTo>
                    <a:cubicBezTo>
                      <a:pt x="33"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9"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52" name="Freeform 89"/>
              <p:cNvSpPr>
                <a:spLocks/>
              </p:cNvSpPr>
              <p:nvPr/>
            </p:nvSpPr>
            <p:spPr bwMode="auto">
              <a:xfrm>
                <a:off x="7081838" y="971550"/>
                <a:ext cx="300038" cy="268288"/>
              </a:xfrm>
              <a:custGeom>
                <a:avLst/>
                <a:gdLst>
                  <a:gd name="T0" fmla="*/ 19 w 36"/>
                  <a:gd name="T1" fmla="*/ 32 h 32"/>
                  <a:gd name="T2" fmla="*/ 12 w 36"/>
                  <a:gd name="T3" fmla="*/ 6 h 32"/>
                  <a:gd name="T4" fmla="*/ 30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5" y="31"/>
                      <a:pt x="2" y="14"/>
                      <a:pt x="12" y="6"/>
                    </a:cubicBezTo>
                    <a:cubicBezTo>
                      <a:pt x="20" y="0"/>
                      <a:pt x="29" y="8"/>
                      <a:pt x="30" y="15"/>
                    </a:cubicBezTo>
                    <a:cubicBezTo>
                      <a:pt x="32" y="23"/>
                      <a:pt x="27" y="32"/>
                      <a:pt x="19" y="32"/>
                    </a:cubicBezTo>
                    <a:cubicBezTo>
                      <a:pt x="19" y="32"/>
                      <a:pt x="18" y="32"/>
                      <a:pt x="18" y="32"/>
                    </a:cubicBezTo>
                    <a:cubicBezTo>
                      <a:pt x="23" y="32"/>
                      <a:pt x="27"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53" name="Freeform 90"/>
              <p:cNvSpPr>
                <a:spLocks/>
              </p:cNvSpPr>
              <p:nvPr/>
            </p:nvSpPr>
            <p:spPr bwMode="auto">
              <a:xfrm>
                <a:off x="7432675"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54" name="Freeform 91"/>
              <p:cNvSpPr>
                <a:spLocks/>
              </p:cNvSpPr>
              <p:nvPr/>
            </p:nvSpPr>
            <p:spPr bwMode="auto">
              <a:xfrm>
                <a:off x="7783513"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8" y="32"/>
                      <a:pt x="18" y="32"/>
                      <a:pt x="18" y="32"/>
                    </a:cubicBezTo>
                    <a:cubicBezTo>
                      <a:pt x="23" y="32"/>
                      <a:pt x="27" y="30"/>
                      <a:pt x="30" y="25"/>
                    </a:cubicBezTo>
                    <a:cubicBezTo>
                      <a:pt x="35" y="16"/>
                      <a:pt x="28" y="5"/>
                      <a:pt x="19" y="4"/>
                    </a:cubicBezTo>
                    <a:cubicBezTo>
                      <a:pt x="1"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55" name="Freeform 92"/>
              <p:cNvSpPr>
                <a:spLocks/>
              </p:cNvSpPr>
              <p:nvPr/>
            </p:nvSpPr>
            <p:spPr bwMode="auto">
              <a:xfrm>
                <a:off x="8132763"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8 w 35"/>
                  <a:gd name="T13" fmla="*/ 4 h 32"/>
                  <a:gd name="T14" fmla="*/ 17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9" y="32"/>
                    </a:cubicBezTo>
                    <a:cubicBezTo>
                      <a:pt x="18" y="32"/>
                      <a:pt x="17" y="32"/>
                      <a:pt x="18" y="32"/>
                    </a:cubicBezTo>
                    <a:cubicBezTo>
                      <a:pt x="23" y="32"/>
                      <a:pt x="27" y="30"/>
                      <a:pt x="30" y="25"/>
                    </a:cubicBezTo>
                    <a:cubicBezTo>
                      <a:pt x="35" y="16"/>
                      <a:pt x="28" y="5"/>
                      <a:pt x="18" y="4"/>
                    </a:cubicBezTo>
                    <a:cubicBezTo>
                      <a:pt x="1" y="3"/>
                      <a:pt x="0" y="32"/>
                      <a:pt x="17"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56" name="Freeform 93"/>
              <p:cNvSpPr>
                <a:spLocks/>
              </p:cNvSpPr>
              <p:nvPr/>
            </p:nvSpPr>
            <p:spPr bwMode="auto">
              <a:xfrm>
                <a:off x="8483600" y="971550"/>
                <a:ext cx="292100" cy="268288"/>
              </a:xfrm>
              <a:custGeom>
                <a:avLst/>
                <a:gdLst>
                  <a:gd name="T0" fmla="*/ 18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8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8" y="32"/>
                    </a:moveTo>
                    <a:cubicBezTo>
                      <a:pt x="5" y="31"/>
                      <a:pt x="1" y="14"/>
                      <a:pt x="12" y="6"/>
                    </a:cubicBezTo>
                    <a:cubicBezTo>
                      <a:pt x="20" y="0"/>
                      <a:pt x="28" y="8"/>
                      <a:pt x="30" y="15"/>
                    </a:cubicBezTo>
                    <a:cubicBezTo>
                      <a:pt x="32" y="23"/>
                      <a:pt x="26"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8"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57" name="Freeform 94"/>
              <p:cNvSpPr>
                <a:spLocks/>
              </p:cNvSpPr>
              <p:nvPr/>
            </p:nvSpPr>
            <p:spPr bwMode="auto">
              <a:xfrm>
                <a:off x="8826500" y="971550"/>
                <a:ext cx="300038" cy="268288"/>
              </a:xfrm>
              <a:custGeom>
                <a:avLst/>
                <a:gdLst>
                  <a:gd name="T0" fmla="*/ 19 w 36"/>
                  <a:gd name="T1" fmla="*/ 32 h 32"/>
                  <a:gd name="T2" fmla="*/ 12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2" y="6"/>
                    </a:cubicBezTo>
                    <a:cubicBezTo>
                      <a:pt x="20" y="0"/>
                      <a:pt x="29" y="8"/>
                      <a:pt x="31" y="15"/>
                    </a:cubicBezTo>
                    <a:cubicBezTo>
                      <a:pt x="33"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58" name="Freeform 95"/>
              <p:cNvSpPr>
                <a:spLocks/>
              </p:cNvSpPr>
              <p:nvPr/>
            </p:nvSpPr>
            <p:spPr bwMode="auto">
              <a:xfrm>
                <a:off x="9175750"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9"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59" name="Freeform 96"/>
              <p:cNvSpPr>
                <a:spLocks/>
              </p:cNvSpPr>
              <p:nvPr/>
            </p:nvSpPr>
            <p:spPr bwMode="auto">
              <a:xfrm>
                <a:off x="9526588"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60" name="Freeform 97"/>
              <p:cNvSpPr>
                <a:spLocks/>
              </p:cNvSpPr>
              <p:nvPr/>
            </p:nvSpPr>
            <p:spPr bwMode="auto">
              <a:xfrm>
                <a:off x="9877425"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8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9" y="32"/>
                    </a:cubicBezTo>
                    <a:cubicBezTo>
                      <a:pt x="18" y="32"/>
                      <a:pt x="18" y="32"/>
                      <a:pt x="18" y="32"/>
                    </a:cubicBezTo>
                    <a:cubicBezTo>
                      <a:pt x="23" y="32"/>
                      <a:pt x="27" y="30"/>
                      <a:pt x="30" y="25"/>
                    </a:cubicBezTo>
                    <a:cubicBezTo>
                      <a:pt x="35" y="16"/>
                      <a:pt x="28" y="5"/>
                      <a:pt x="18" y="4"/>
                    </a:cubicBezTo>
                    <a:cubicBezTo>
                      <a:pt x="1" y="3"/>
                      <a:pt x="0" y="32"/>
                      <a:pt x="18"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61" name="Freeform 98"/>
              <p:cNvSpPr>
                <a:spLocks/>
              </p:cNvSpPr>
              <p:nvPr/>
            </p:nvSpPr>
            <p:spPr bwMode="auto">
              <a:xfrm>
                <a:off x="10226675" y="971550"/>
                <a:ext cx="292100" cy="268288"/>
              </a:xfrm>
              <a:custGeom>
                <a:avLst/>
                <a:gdLst>
                  <a:gd name="T0" fmla="*/ 19 w 35"/>
                  <a:gd name="T1" fmla="*/ 32 h 32"/>
                  <a:gd name="T2" fmla="*/ 12 w 35"/>
                  <a:gd name="T3" fmla="*/ 6 h 32"/>
                  <a:gd name="T4" fmla="*/ 30 w 35"/>
                  <a:gd name="T5" fmla="*/ 15 h 32"/>
                  <a:gd name="T6" fmla="*/ 18 w 35"/>
                  <a:gd name="T7" fmla="*/ 32 h 32"/>
                  <a:gd name="T8" fmla="*/ 17 w 35"/>
                  <a:gd name="T9" fmla="*/ 32 h 32"/>
                  <a:gd name="T10" fmla="*/ 30 w 35"/>
                  <a:gd name="T11" fmla="*/ 25 h 32"/>
                  <a:gd name="T12" fmla="*/ 18 w 35"/>
                  <a:gd name="T13" fmla="*/ 4 h 32"/>
                  <a:gd name="T14" fmla="*/ 17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1" y="14"/>
                      <a:pt x="12" y="6"/>
                    </a:cubicBezTo>
                    <a:cubicBezTo>
                      <a:pt x="20" y="0"/>
                      <a:pt x="28" y="8"/>
                      <a:pt x="30" y="15"/>
                    </a:cubicBezTo>
                    <a:cubicBezTo>
                      <a:pt x="32" y="23"/>
                      <a:pt x="27" y="32"/>
                      <a:pt x="18" y="32"/>
                    </a:cubicBezTo>
                    <a:cubicBezTo>
                      <a:pt x="18" y="32"/>
                      <a:pt x="17" y="32"/>
                      <a:pt x="17" y="32"/>
                    </a:cubicBezTo>
                    <a:cubicBezTo>
                      <a:pt x="23" y="32"/>
                      <a:pt x="27" y="30"/>
                      <a:pt x="30" y="25"/>
                    </a:cubicBezTo>
                    <a:cubicBezTo>
                      <a:pt x="35" y="16"/>
                      <a:pt x="28" y="5"/>
                      <a:pt x="18" y="4"/>
                    </a:cubicBezTo>
                    <a:cubicBezTo>
                      <a:pt x="1" y="3"/>
                      <a:pt x="0" y="32"/>
                      <a:pt x="17" y="32"/>
                    </a:cubicBezTo>
                    <a:cubicBezTo>
                      <a:pt x="18" y="32"/>
                      <a:pt x="18"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62" name="Freeform 99"/>
              <p:cNvSpPr>
                <a:spLocks/>
              </p:cNvSpPr>
              <p:nvPr/>
            </p:nvSpPr>
            <p:spPr bwMode="auto">
              <a:xfrm>
                <a:off x="10569575" y="971550"/>
                <a:ext cx="300038" cy="268288"/>
              </a:xfrm>
              <a:custGeom>
                <a:avLst/>
                <a:gdLst>
                  <a:gd name="T0" fmla="*/ 19 w 36"/>
                  <a:gd name="T1" fmla="*/ 32 h 32"/>
                  <a:gd name="T2" fmla="*/ 13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6" y="31"/>
                      <a:pt x="2" y="14"/>
                      <a:pt x="13" y="6"/>
                    </a:cubicBezTo>
                    <a:cubicBezTo>
                      <a:pt x="20" y="0"/>
                      <a:pt x="29" y="8"/>
                      <a:pt x="31" y="15"/>
                    </a:cubicBezTo>
                    <a:cubicBezTo>
                      <a:pt x="33" y="23"/>
                      <a:pt x="27" y="32"/>
                      <a:pt x="19" y="32"/>
                    </a:cubicBezTo>
                    <a:cubicBezTo>
                      <a:pt x="19" y="32"/>
                      <a:pt x="18" y="32"/>
                      <a:pt x="18" y="32"/>
                    </a:cubicBezTo>
                    <a:cubicBezTo>
                      <a:pt x="24" y="32"/>
                      <a:pt x="28" y="30"/>
                      <a:pt x="30" y="25"/>
                    </a:cubicBezTo>
                    <a:cubicBezTo>
                      <a:pt x="36" y="16"/>
                      <a:pt x="29" y="5"/>
                      <a:pt x="19" y="4"/>
                    </a:cubicBezTo>
                    <a:cubicBezTo>
                      <a:pt x="2" y="3"/>
                      <a:pt x="0" y="32"/>
                      <a:pt x="18" y="32"/>
                    </a:cubicBezTo>
                    <a:cubicBezTo>
                      <a:pt x="19"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63" name="Freeform 100"/>
              <p:cNvSpPr>
                <a:spLocks/>
              </p:cNvSpPr>
              <p:nvPr/>
            </p:nvSpPr>
            <p:spPr bwMode="auto">
              <a:xfrm>
                <a:off x="10920413" y="971550"/>
                <a:ext cx="300038" cy="268288"/>
              </a:xfrm>
              <a:custGeom>
                <a:avLst/>
                <a:gdLst>
                  <a:gd name="T0" fmla="*/ 19 w 36"/>
                  <a:gd name="T1" fmla="*/ 32 h 32"/>
                  <a:gd name="T2" fmla="*/ 12 w 36"/>
                  <a:gd name="T3" fmla="*/ 6 h 32"/>
                  <a:gd name="T4" fmla="*/ 31 w 36"/>
                  <a:gd name="T5" fmla="*/ 15 h 32"/>
                  <a:gd name="T6" fmla="*/ 19 w 36"/>
                  <a:gd name="T7" fmla="*/ 32 h 32"/>
                  <a:gd name="T8" fmla="*/ 18 w 36"/>
                  <a:gd name="T9" fmla="*/ 32 h 32"/>
                  <a:gd name="T10" fmla="*/ 30 w 36"/>
                  <a:gd name="T11" fmla="*/ 25 h 32"/>
                  <a:gd name="T12" fmla="*/ 19 w 36"/>
                  <a:gd name="T13" fmla="*/ 4 h 32"/>
                  <a:gd name="T14" fmla="*/ 18 w 36"/>
                  <a:gd name="T15" fmla="*/ 32 h 32"/>
                  <a:gd name="T16" fmla="*/ 19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9" y="32"/>
                    </a:moveTo>
                    <a:cubicBezTo>
                      <a:pt x="5" y="31"/>
                      <a:pt x="2" y="14"/>
                      <a:pt x="12" y="6"/>
                    </a:cubicBezTo>
                    <a:cubicBezTo>
                      <a:pt x="20" y="0"/>
                      <a:pt x="29" y="8"/>
                      <a:pt x="31" y="15"/>
                    </a:cubicBezTo>
                    <a:cubicBezTo>
                      <a:pt x="33" y="23"/>
                      <a:pt x="27" y="32"/>
                      <a:pt x="19" y="32"/>
                    </a:cubicBezTo>
                    <a:cubicBezTo>
                      <a:pt x="19" y="32"/>
                      <a:pt x="18" y="32"/>
                      <a:pt x="18" y="32"/>
                    </a:cubicBezTo>
                    <a:cubicBezTo>
                      <a:pt x="23" y="32"/>
                      <a:pt x="28" y="30"/>
                      <a:pt x="30" y="25"/>
                    </a:cubicBezTo>
                    <a:cubicBezTo>
                      <a:pt x="36"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64" name="Freeform 101"/>
              <p:cNvSpPr>
                <a:spLocks/>
              </p:cNvSpPr>
              <p:nvPr/>
            </p:nvSpPr>
            <p:spPr bwMode="auto">
              <a:xfrm>
                <a:off x="11269663" y="971550"/>
                <a:ext cx="292100" cy="268288"/>
              </a:xfrm>
              <a:custGeom>
                <a:avLst/>
                <a:gdLst>
                  <a:gd name="T0" fmla="*/ 19 w 35"/>
                  <a:gd name="T1" fmla="*/ 32 h 32"/>
                  <a:gd name="T2" fmla="*/ 12 w 35"/>
                  <a:gd name="T3" fmla="*/ 6 h 32"/>
                  <a:gd name="T4" fmla="*/ 30 w 35"/>
                  <a:gd name="T5" fmla="*/ 15 h 32"/>
                  <a:gd name="T6" fmla="*/ 19 w 35"/>
                  <a:gd name="T7" fmla="*/ 32 h 32"/>
                  <a:gd name="T8" fmla="*/ 18 w 35"/>
                  <a:gd name="T9" fmla="*/ 32 h 32"/>
                  <a:gd name="T10" fmla="*/ 30 w 35"/>
                  <a:gd name="T11" fmla="*/ 25 h 32"/>
                  <a:gd name="T12" fmla="*/ 19 w 35"/>
                  <a:gd name="T13" fmla="*/ 4 h 32"/>
                  <a:gd name="T14" fmla="*/ 18 w 35"/>
                  <a:gd name="T15" fmla="*/ 32 h 32"/>
                  <a:gd name="T16" fmla="*/ 19 w 35"/>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32">
                    <a:moveTo>
                      <a:pt x="19" y="32"/>
                    </a:moveTo>
                    <a:cubicBezTo>
                      <a:pt x="5" y="31"/>
                      <a:pt x="2" y="14"/>
                      <a:pt x="12" y="6"/>
                    </a:cubicBezTo>
                    <a:cubicBezTo>
                      <a:pt x="20" y="0"/>
                      <a:pt x="28" y="8"/>
                      <a:pt x="30" y="15"/>
                    </a:cubicBezTo>
                    <a:cubicBezTo>
                      <a:pt x="32" y="23"/>
                      <a:pt x="27" y="32"/>
                      <a:pt x="19" y="32"/>
                    </a:cubicBezTo>
                    <a:cubicBezTo>
                      <a:pt x="19" y="32"/>
                      <a:pt x="18" y="32"/>
                      <a:pt x="18" y="32"/>
                    </a:cubicBezTo>
                    <a:cubicBezTo>
                      <a:pt x="23" y="32"/>
                      <a:pt x="27" y="30"/>
                      <a:pt x="30" y="25"/>
                    </a:cubicBezTo>
                    <a:cubicBezTo>
                      <a:pt x="35" y="16"/>
                      <a:pt x="29" y="5"/>
                      <a:pt x="19" y="4"/>
                    </a:cubicBezTo>
                    <a:cubicBezTo>
                      <a:pt x="2" y="3"/>
                      <a:pt x="0" y="32"/>
                      <a:pt x="18" y="32"/>
                    </a:cubicBezTo>
                    <a:cubicBezTo>
                      <a:pt x="18" y="32"/>
                      <a:pt x="19" y="32"/>
                      <a:pt x="19" y="3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114" name="Oval 127"/>
              <p:cNvSpPr>
                <a:spLocks noChangeArrowheads="1"/>
              </p:cNvSpPr>
              <p:nvPr/>
            </p:nvSpPr>
            <p:spPr bwMode="auto">
              <a:xfrm>
                <a:off x="1893888" y="66675"/>
                <a:ext cx="82550" cy="841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115" name="Oval 128"/>
              <p:cNvSpPr>
                <a:spLocks noChangeArrowheads="1"/>
              </p:cNvSpPr>
              <p:nvPr/>
            </p:nvSpPr>
            <p:spPr bwMode="auto">
              <a:xfrm>
                <a:off x="1909763" y="84138"/>
                <a:ext cx="74613" cy="841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116" name="Freeform 129"/>
              <p:cNvSpPr>
                <a:spLocks/>
              </p:cNvSpPr>
              <p:nvPr/>
            </p:nvSpPr>
            <p:spPr bwMode="auto">
              <a:xfrm>
                <a:off x="1884363" y="50800"/>
                <a:ext cx="92075" cy="117475"/>
              </a:xfrm>
              <a:custGeom>
                <a:avLst/>
                <a:gdLst>
                  <a:gd name="T0" fmla="*/ 10 w 11"/>
                  <a:gd name="T1" fmla="*/ 7 h 14"/>
                  <a:gd name="T2" fmla="*/ 5 w 11"/>
                  <a:gd name="T3" fmla="*/ 11 h 14"/>
                  <a:gd name="T4" fmla="*/ 2 w 11"/>
                  <a:gd name="T5" fmla="*/ 7 h 14"/>
                  <a:gd name="T6" fmla="*/ 6 w 11"/>
                  <a:gd name="T7" fmla="*/ 2 h 14"/>
                  <a:gd name="T8" fmla="*/ 10 w 11"/>
                  <a:gd name="T9" fmla="*/ 7 h 14"/>
                  <a:gd name="T10" fmla="*/ 11 w 11"/>
                  <a:gd name="T11" fmla="*/ 7 h 14"/>
                  <a:gd name="T12" fmla="*/ 1 w 11"/>
                  <a:gd name="T13" fmla="*/ 7 h 14"/>
                  <a:gd name="T14" fmla="*/ 11 w 11"/>
                  <a:gd name="T15" fmla="*/ 7 h 14"/>
                  <a:gd name="T16" fmla="*/ 10 w 11"/>
                  <a:gd name="T17" fmla="*/ 7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4">
                    <a:moveTo>
                      <a:pt x="10" y="7"/>
                    </a:moveTo>
                    <a:cubicBezTo>
                      <a:pt x="10" y="9"/>
                      <a:pt x="8" y="12"/>
                      <a:pt x="5" y="11"/>
                    </a:cubicBezTo>
                    <a:cubicBezTo>
                      <a:pt x="3" y="11"/>
                      <a:pt x="2" y="9"/>
                      <a:pt x="2" y="7"/>
                    </a:cubicBezTo>
                    <a:cubicBezTo>
                      <a:pt x="2" y="4"/>
                      <a:pt x="4" y="2"/>
                      <a:pt x="6" y="2"/>
                    </a:cubicBezTo>
                    <a:cubicBezTo>
                      <a:pt x="9" y="3"/>
                      <a:pt x="10" y="5"/>
                      <a:pt x="10" y="7"/>
                    </a:cubicBezTo>
                    <a:cubicBezTo>
                      <a:pt x="10" y="7"/>
                      <a:pt x="11" y="7"/>
                      <a:pt x="11" y="7"/>
                    </a:cubicBezTo>
                    <a:cubicBezTo>
                      <a:pt x="11" y="0"/>
                      <a:pt x="1" y="1"/>
                      <a:pt x="1" y="7"/>
                    </a:cubicBezTo>
                    <a:cubicBezTo>
                      <a:pt x="0" y="14"/>
                      <a:pt x="11" y="13"/>
                      <a:pt x="11" y="7"/>
                    </a:cubicBezTo>
                    <a:cubicBezTo>
                      <a:pt x="11" y="7"/>
                      <a:pt x="10" y="7"/>
                      <a:pt x="10" y="7"/>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grpSp>
        <p:pic>
          <p:nvPicPr>
            <p:cNvPr id="2122" name="图片 2121"/>
            <p:cNvPicPr>
              <a:picLocks noChangeAspect="1"/>
            </p:cNvPicPr>
            <p:nvPr/>
          </p:nvPicPr>
          <p:blipFill rotWithShape="1">
            <a:blip r:embed="rId5"/>
            <a:srcRect t="16435"/>
            <a:stretch/>
          </p:blipFill>
          <p:spPr>
            <a:xfrm>
              <a:off x="1734093" y="3705726"/>
              <a:ext cx="10101948" cy="2562565"/>
            </a:xfrm>
            <a:prstGeom prst="rect">
              <a:avLst/>
            </a:prstGeom>
          </p:spPr>
        </p:pic>
      </p:grpSp>
      <p:pic>
        <p:nvPicPr>
          <p:cNvPr id="2125" name="图片 21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550" y="4502094"/>
            <a:ext cx="3106737" cy="2071158"/>
          </a:xfrm>
          <a:prstGeom prst="rect">
            <a:avLst/>
          </a:prstGeom>
        </p:spPr>
      </p:pic>
      <p:sp>
        <p:nvSpPr>
          <p:cNvPr id="87" name="任意多边形 86"/>
          <p:cNvSpPr/>
          <p:nvPr/>
        </p:nvSpPr>
        <p:spPr>
          <a:xfrm flipH="1">
            <a:off x="2339457" y="1761945"/>
            <a:ext cx="1487120" cy="1647573"/>
          </a:xfrm>
          <a:custGeom>
            <a:avLst/>
            <a:gdLst>
              <a:gd name="connsiteX0" fmla="*/ 63 w 140138"/>
              <a:gd name="connsiteY0" fmla="*/ 65738 h 154344"/>
              <a:gd name="connsiteX1" fmla="*/ 62928 w 140138"/>
              <a:gd name="connsiteY1" fmla="*/ 16 h 154344"/>
              <a:gd name="connsiteX2" fmla="*/ 140080 w 140138"/>
              <a:gd name="connsiteY2" fmla="*/ 71453 h 154344"/>
              <a:gd name="connsiteX3" fmla="*/ 74358 w 140138"/>
              <a:gd name="connsiteY3" fmla="*/ 154321 h 154344"/>
              <a:gd name="connsiteX4" fmla="*/ 63 w 140138"/>
              <a:gd name="connsiteY4" fmla="*/ 65738 h 154344"/>
              <a:gd name="connsiteX0" fmla="*/ 63 w 140227"/>
              <a:gd name="connsiteY0" fmla="*/ 65738 h 154534"/>
              <a:gd name="connsiteX1" fmla="*/ 62928 w 140227"/>
              <a:gd name="connsiteY1" fmla="*/ 16 h 154534"/>
              <a:gd name="connsiteX2" fmla="*/ 140080 w 140227"/>
              <a:gd name="connsiteY2" fmla="*/ 71453 h 154534"/>
              <a:gd name="connsiteX3" fmla="*/ 74358 w 140227"/>
              <a:gd name="connsiteY3" fmla="*/ 154321 h 154534"/>
              <a:gd name="connsiteX4" fmla="*/ 63 w 140227"/>
              <a:gd name="connsiteY4" fmla="*/ 65738 h 154534"/>
              <a:gd name="connsiteX0" fmla="*/ 63 w 140227"/>
              <a:gd name="connsiteY0" fmla="*/ 65738 h 154534"/>
              <a:gd name="connsiteX1" fmla="*/ 62928 w 140227"/>
              <a:gd name="connsiteY1" fmla="*/ 16 h 154534"/>
              <a:gd name="connsiteX2" fmla="*/ 140080 w 140227"/>
              <a:gd name="connsiteY2" fmla="*/ 71453 h 154534"/>
              <a:gd name="connsiteX3" fmla="*/ 74358 w 140227"/>
              <a:gd name="connsiteY3" fmla="*/ 154321 h 154534"/>
              <a:gd name="connsiteX4" fmla="*/ 63 w 140227"/>
              <a:gd name="connsiteY4" fmla="*/ 65738 h 154534"/>
              <a:gd name="connsiteX0" fmla="*/ 178 w 140342"/>
              <a:gd name="connsiteY0" fmla="*/ 65738 h 154534"/>
              <a:gd name="connsiteX1" fmla="*/ 63043 w 140342"/>
              <a:gd name="connsiteY1" fmla="*/ 16 h 154534"/>
              <a:gd name="connsiteX2" fmla="*/ 140195 w 140342"/>
              <a:gd name="connsiteY2" fmla="*/ 71453 h 154534"/>
              <a:gd name="connsiteX3" fmla="*/ 74473 w 140342"/>
              <a:gd name="connsiteY3" fmla="*/ 154321 h 154534"/>
              <a:gd name="connsiteX4" fmla="*/ 178 w 140342"/>
              <a:gd name="connsiteY4" fmla="*/ 65738 h 154534"/>
              <a:gd name="connsiteX0" fmla="*/ 178 w 140342"/>
              <a:gd name="connsiteY0" fmla="*/ 65740 h 154536"/>
              <a:gd name="connsiteX1" fmla="*/ 63043 w 140342"/>
              <a:gd name="connsiteY1" fmla="*/ 18 h 154536"/>
              <a:gd name="connsiteX2" fmla="*/ 140195 w 140342"/>
              <a:gd name="connsiteY2" fmla="*/ 71455 h 154536"/>
              <a:gd name="connsiteX3" fmla="*/ 74473 w 140342"/>
              <a:gd name="connsiteY3" fmla="*/ 154323 h 154536"/>
              <a:gd name="connsiteX4" fmla="*/ 178 w 140342"/>
              <a:gd name="connsiteY4" fmla="*/ 65740 h 154536"/>
              <a:gd name="connsiteX0" fmla="*/ 9 w 140173"/>
              <a:gd name="connsiteY0" fmla="*/ 71451 h 160247"/>
              <a:gd name="connsiteX1" fmla="*/ 71446 w 140173"/>
              <a:gd name="connsiteY1" fmla="*/ 14 h 160247"/>
              <a:gd name="connsiteX2" fmla="*/ 140026 w 140173"/>
              <a:gd name="connsiteY2" fmla="*/ 77166 h 160247"/>
              <a:gd name="connsiteX3" fmla="*/ 74304 w 140173"/>
              <a:gd name="connsiteY3" fmla="*/ 160034 h 160247"/>
              <a:gd name="connsiteX4" fmla="*/ 9 w 140173"/>
              <a:gd name="connsiteY4" fmla="*/ 71451 h 160247"/>
              <a:gd name="connsiteX0" fmla="*/ 9 w 140173"/>
              <a:gd name="connsiteY0" fmla="*/ 71451 h 148862"/>
              <a:gd name="connsiteX1" fmla="*/ 71446 w 140173"/>
              <a:gd name="connsiteY1" fmla="*/ 14 h 148862"/>
              <a:gd name="connsiteX2" fmla="*/ 140026 w 140173"/>
              <a:gd name="connsiteY2" fmla="*/ 77166 h 148862"/>
              <a:gd name="connsiteX3" fmla="*/ 74304 w 140173"/>
              <a:gd name="connsiteY3" fmla="*/ 148604 h 148862"/>
              <a:gd name="connsiteX4" fmla="*/ 9 w 140173"/>
              <a:gd name="connsiteY4" fmla="*/ 71451 h 148862"/>
              <a:gd name="connsiteX0" fmla="*/ 9 w 141024"/>
              <a:gd name="connsiteY0" fmla="*/ 71451 h 148862"/>
              <a:gd name="connsiteX1" fmla="*/ 71446 w 141024"/>
              <a:gd name="connsiteY1" fmla="*/ 14 h 148862"/>
              <a:gd name="connsiteX2" fmla="*/ 140026 w 141024"/>
              <a:gd name="connsiteY2" fmla="*/ 77166 h 148862"/>
              <a:gd name="connsiteX3" fmla="*/ 74304 w 141024"/>
              <a:gd name="connsiteY3" fmla="*/ 148604 h 148862"/>
              <a:gd name="connsiteX4" fmla="*/ 9 w 141024"/>
              <a:gd name="connsiteY4" fmla="*/ 71451 h 148862"/>
              <a:gd name="connsiteX0" fmla="*/ 9 w 140173"/>
              <a:gd name="connsiteY0" fmla="*/ 71451 h 148862"/>
              <a:gd name="connsiteX1" fmla="*/ 71446 w 140173"/>
              <a:gd name="connsiteY1" fmla="*/ 14 h 148862"/>
              <a:gd name="connsiteX2" fmla="*/ 140026 w 140173"/>
              <a:gd name="connsiteY2" fmla="*/ 77166 h 148862"/>
              <a:gd name="connsiteX3" fmla="*/ 74304 w 140173"/>
              <a:gd name="connsiteY3" fmla="*/ 148604 h 148862"/>
              <a:gd name="connsiteX4" fmla="*/ 9 w 140173"/>
              <a:gd name="connsiteY4" fmla="*/ 71451 h 148862"/>
              <a:gd name="connsiteX0" fmla="*/ 9 w 140257"/>
              <a:gd name="connsiteY0" fmla="*/ 71451 h 148862"/>
              <a:gd name="connsiteX1" fmla="*/ 71446 w 140257"/>
              <a:gd name="connsiteY1" fmla="*/ 14 h 148862"/>
              <a:gd name="connsiteX2" fmla="*/ 140026 w 140257"/>
              <a:gd name="connsiteY2" fmla="*/ 77166 h 148862"/>
              <a:gd name="connsiteX3" fmla="*/ 74304 w 140257"/>
              <a:gd name="connsiteY3" fmla="*/ 148604 h 148862"/>
              <a:gd name="connsiteX4" fmla="*/ 9 w 140257"/>
              <a:gd name="connsiteY4" fmla="*/ 71451 h 148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257" h="148862">
                <a:moveTo>
                  <a:pt x="9" y="71451"/>
                </a:moveTo>
                <a:cubicBezTo>
                  <a:pt x="-467" y="46686"/>
                  <a:pt x="19535" y="-938"/>
                  <a:pt x="71446" y="14"/>
                </a:cubicBezTo>
                <a:cubicBezTo>
                  <a:pt x="123357" y="966"/>
                  <a:pt x="142638" y="44242"/>
                  <a:pt x="140026" y="77166"/>
                </a:cubicBezTo>
                <a:cubicBezTo>
                  <a:pt x="141931" y="102883"/>
                  <a:pt x="125739" y="152890"/>
                  <a:pt x="74304" y="148604"/>
                </a:cubicBezTo>
                <a:cubicBezTo>
                  <a:pt x="22869" y="144318"/>
                  <a:pt x="485" y="96216"/>
                  <a:pt x="9" y="71451"/>
                </a:cubicBezTo>
                <a:close/>
              </a:path>
            </a:pathLst>
          </a:custGeom>
          <a:blipFill dpi="0" rotWithShape="0">
            <a:blip r:embed="rId7"/>
            <a:srcRect/>
            <a:stretch>
              <a:fillRect/>
            </a:stretch>
          </a:blipFill>
          <a:ln w="3810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UI" panose="020B0503020204020204" pitchFamily="34" charset="-122"/>
              <a:ea typeface="Microsoft YaHei UI" panose="020B0503020204020204" pitchFamily="34" charset="-122"/>
            </a:endParaRPr>
          </a:p>
        </p:txBody>
      </p:sp>
      <p:sp>
        <p:nvSpPr>
          <p:cNvPr id="99" name="文本框 98"/>
          <p:cNvSpPr txBox="1"/>
          <p:nvPr/>
        </p:nvSpPr>
        <p:spPr>
          <a:xfrm>
            <a:off x="2347913" y="3583593"/>
            <a:ext cx="8603978" cy="1651478"/>
          </a:xfrm>
          <a:prstGeom prst="rect">
            <a:avLst/>
          </a:prstGeom>
          <a:noFill/>
        </p:spPr>
        <p:txBody>
          <a:bodyPr wrap="square" rtlCol="0">
            <a:spAutoFit/>
          </a:bodyPr>
          <a:lstStyle/>
          <a:p>
            <a:pPr indent="138430" algn="just">
              <a:lnSpc>
                <a:spcPct val="107000"/>
              </a:lnSpc>
              <a:spcBef>
                <a:spcPts val="300"/>
              </a:spcBef>
              <a:spcAft>
                <a:spcPts val="500"/>
              </a:spcAft>
              <a:tabLst>
                <a:tab pos="8101330" algn="l"/>
              </a:tabLst>
            </a:pPr>
            <a:r>
              <a:rPr lang="vi-VN" sz="3200" dirty="0">
                <a:solidFill>
                  <a:srgbClr val="000000"/>
                </a:solidFill>
                <a:effectLst/>
                <a:latin typeface="Amazone" panose="03020702060507090A04" pitchFamily="66" charset="-93"/>
                <a:ea typeface="Arial" panose="020B0604020202020204" pitchFamily="34" charset="0"/>
                <a:cs typeface="Times New Roman" panose="02020603050405020304" pitchFamily="18" charset="0"/>
              </a:rPr>
              <a:t>- “</a:t>
            </a:r>
            <a:r>
              <a:rPr lang="en-US" sz="3200" dirty="0" err="1">
                <a:latin typeface="Amazone" panose="03020702060507090A04" pitchFamily="66" charset="-93"/>
              </a:rPr>
              <a:t>Năng</a:t>
            </a:r>
            <a:r>
              <a:rPr lang="en-US" sz="3200" dirty="0">
                <a:latin typeface="Amazone" panose="03020702060507090A04" pitchFamily="66" charset="-93"/>
              </a:rPr>
              <a:t> </a:t>
            </a:r>
            <a:r>
              <a:rPr lang="en-US" sz="3200" dirty="0" err="1">
                <a:latin typeface="Amazone" panose="03020702060507090A04" pitchFamily="66" charset="-93"/>
              </a:rPr>
              <a:t>lượng</a:t>
            </a:r>
            <a:r>
              <a:rPr lang="en-US" sz="3200" dirty="0">
                <a:latin typeface="Amazone" panose="03020702060507090A04" pitchFamily="66" charset="-93"/>
              </a:rPr>
              <a:t> </a:t>
            </a:r>
            <a:r>
              <a:rPr lang="en-US" sz="3200" dirty="0" err="1">
                <a:latin typeface="Amazone" panose="03020702060507090A04" pitchFamily="66" charset="-93"/>
              </a:rPr>
              <a:t>không</a:t>
            </a:r>
            <a:r>
              <a:rPr lang="en-US" sz="3200" dirty="0">
                <a:latin typeface="Amazone" panose="03020702060507090A04" pitchFamily="66" charset="-93"/>
              </a:rPr>
              <a:t> </a:t>
            </a:r>
            <a:r>
              <a:rPr lang="en-US" sz="3200" dirty="0" err="1">
                <a:latin typeface="Amazone" panose="03020702060507090A04" pitchFamily="66" charset="-93"/>
              </a:rPr>
              <a:t>tự</a:t>
            </a:r>
            <a:r>
              <a:rPr lang="en-US" sz="3200" dirty="0">
                <a:latin typeface="Amazone" panose="03020702060507090A04" pitchFamily="66" charset="-93"/>
              </a:rPr>
              <a:t> </a:t>
            </a:r>
            <a:r>
              <a:rPr lang="en-US" sz="3200" dirty="0" err="1">
                <a:latin typeface="Amazone" panose="03020702060507090A04" pitchFamily="66" charset="-93"/>
              </a:rPr>
              <a:t>sinh</a:t>
            </a:r>
            <a:r>
              <a:rPr lang="en-US" sz="3200" dirty="0">
                <a:latin typeface="Amazone" panose="03020702060507090A04" pitchFamily="66" charset="-93"/>
              </a:rPr>
              <a:t> ra </a:t>
            </a:r>
            <a:r>
              <a:rPr lang="en-US" sz="3200" dirty="0" err="1">
                <a:latin typeface="Amazone" panose="03020702060507090A04" pitchFamily="66" charset="-93"/>
              </a:rPr>
              <a:t>hoặc</a:t>
            </a:r>
            <a:r>
              <a:rPr lang="en-US" sz="3200" dirty="0">
                <a:latin typeface="Amazone" panose="03020702060507090A04" pitchFamily="66" charset="-93"/>
              </a:rPr>
              <a:t> </a:t>
            </a:r>
            <a:r>
              <a:rPr lang="en-US" sz="3200" dirty="0" err="1">
                <a:latin typeface="Amazone" panose="03020702060507090A04" pitchFamily="66" charset="-93"/>
              </a:rPr>
              <a:t>tự</a:t>
            </a:r>
            <a:r>
              <a:rPr lang="en-US" sz="3200" dirty="0">
                <a:latin typeface="Amazone" panose="03020702060507090A04" pitchFamily="66" charset="-93"/>
              </a:rPr>
              <a:t> </a:t>
            </a:r>
            <a:r>
              <a:rPr lang="en-US" sz="3200" dirty="0" err="1">
                <a:latin typeface="Amazone" panose="03020702060507090A04" pitchFamily="66" charset="-93"/>
              </a:rPr>
              <a:t>mất</a:t>
            </a:r>
            <a:r>
              <a:rPr lang="en-US" sz="3200" dirty="0">
                <a:latin typeface="Amazone" panose="03020702060507090A04" pitchFamily="66" charset="-93"/>
              </a:rPr>
              <a:t> </a:t>
            </a:r>
            <a:r>
              <a:rPr lang="en-US" sz="3200" dirty="0" err="1">
                <a:latin typeface="Amazone" panose="03020702060507090A04" pitchFamily="66" charset="-93"/>
              </a:rPr>
              <a:t>đi</a:t>
            </a:r>
            <a:r>
              <a:rPr lang="en-US" sz="3200" dirty="0">
                <a:latin typeface="Amazone" panose="03020702060507090A04" pitchFamily="66" charset="-93"/>
              </a:rPr>
              <a:t> </a:t>
            </a:r>
            <a:r>
              <a:rPr lang="en-US" sz="3200" dirty="0" err="1">
                <a:latin typeface="Amazone" panose="03020702060507090A04" pitchFamily="66" charset="-93"/>
              </a:rPr>
              <a:t>mà</a:t>
            </a:r>
            <a:r>
              <a:rPr lang="en-US" sz="3200" dirty="0">
                <a:latin typeface="Amazone" panose="03020702060507090A04" pitchFamily="66" charset="-93"/>
              </a:rPr>
              <a:t> chi </a:t>
            </a:r>
            <a:r>
              <a:rPr lang="en-US" sz="3200" dirty="0" err="1">
                <a:latin typeface="Amazone" panose="03020702060507090A04" pitchFamily="66" charset="-93"/>
              </a:rPr>
              <a:t>chuyển</a:t>
            </a:r>
            <a:r>
              <a:rPr lang="en-US" sz="3200" dirty="0">
                <a:latin typeface="Amazone" panose="03020702060507090A04" pitchFamily="66" charset="-93"/>
              </a:rPr>
              <a:t> </a:t>
            </a:r>
            <a:r>
              <a:rPr lang="en-US" sz="3200" dirty="0" err="1">
                <a:latin typeface="Amazone" panose="03020702060507090A04" pitchFamily="66" charset="-93"/>
              </a:rPr>
              <a:t>hóa</a:t>
            </a:r>
            <a:r>
              <a:rPr lang="en-US" sz="3200" dirty="0">
                <a:latin typeface="Amazone" panose="03020702060507090A04" pitchFamily="66" charset="-93"/>
              </a:rPr>
              <a:t> </a:t>
            </a:r>
            <a:r>
              <a:rPr lang="en-US" sz="3200" dirty="0" err="1">
                <a:latin typeface="Amazone" panose="03020702060507090A04" pitchFamily="66" charset="-93"/>
              </a:rPr>
              <a:t>từ</a:t>
            </a:r>
            <a:r>
              <a:rPr lang="en-US" sz="3200" dirty="0">
                <a:latin typeface="Amazone" panose="03020702060507090A04" pitchFamily="66" charset="-93"/>
              </a:rPr>
              <a:t> </a:t>
            </a:r>
            <a:r>
              <a:rPr lang="en-US" sz="3200" dirty="0" err="1">
                <a:latin typeface="Amazone" panose="03020702060507090A04" pitchFamily="66" charset="-93"/>
              </a:rPr>
              <a:t>dạng</a:t>
            </a:r>
            <a:r>
              <a:rPr lang="en-US" sz="3200" dirty="0">
                <a:latin typeface="Amazone" panose="03020702060507090A04" pitchFamily="66" charset="-93"/>
              </a:rPr>
              <a:t> </a:t>
            </a:r>
            <a:r>
              <a:rPr lang="en-US" sz="3200" dirty="0" err="1">
                <a:latin typeface="Amazone" panose="03020702060507090A04" pitchFamily="66" charset="-93"/>
              </a:rPr>
              <a:t>này</a:t>
            </a:r>
            <a:r>
              <a:rPr lang="en-US" sz="3200" dirty="0">
                <a:latin typeface="Amazone" panose="03020702060507090A04" pitchFamily="66" charset="-93"/>
              </a:rPr>
              <a:t> sang </a:t>
            </a:r>
            <a:r>
              <a:rPr lang="en-US" sz="3200" dirty="0" err="1">
                <a:latin typeface="Amazone" panose="03020702060507090A04" pitchFamily="66" charset="-93"/>
              </a:rPr>
              <a:t>dạng</a:t>
            </a:r>
            <a:r>
              <a:rPr lang="en-US" sz="3200" dirty="0">
                <a:latin typeface="Amazone" panose="03020702060507090A04" pitchFamily="66" charset="-93"/>
              </a:rPr>
              <a:t> </a:t>
            </a:r>
            <a:r>
              <a:rPr lang="en-US" sz="3200" dirty="0" err="1">
                <a:latin typeface="Amazone" panose="03020702060507090A04" pitchFamily="66" charset="-93"/>
              </a:rPr>
              <a:t>khác</a:t>
            </a:r>
            <a:r>
              <a:rPr lang="en-US" sz="3200" dirty="0">
                <a:latin typeface="Amazone" panose="03020702060507090A04" pitchFamily="66" charset="-93"/>
              </a:rPr>
              <a:t> </a:t>
            </a:r>
            <a:r>
              <a:rPr lang="en-US" sz="3200" dirty="0" err="1">
                <a:latin typeface="Amazone" panose="03020702060507090A04" pitchFamily="66" charset="-93"/>
              </a:rPr>
              <a:t>hoặc</a:t>
            </a:r>
            <a:r>
              <a:rPr lang="en-US" sz="3200" dirty="0">
                <a:latin typeface="Amazone" panose="03020702060507090A04" pitchFamily="66" charset="-93"/>
              </a:rPr>
              <a:t> </a:t>
            </a:r>
            <a:r>
              <a:rPr lang="en-US" sz="3200" dirty="0" err="1">
                <a:latin typeface="Amazone" panose="03020702060507090A04" pitchFamily="66" charset="-93"/>
              </a:rPr>
              <a:t>truyền</a:t>
            </a:r>
            <a:r>
              <a:rPr lang="en-US" sz="3200" dirty="0">
                <a:latin typeface="Amazone" panose="03020702060507090A04" pitchFamily="66" charset="-93"/>
              </a:rPr>
              <a:t> </a:t>
            </a:r>
            <a:r>
              <a:rPr lang="en-US" sz="3200" dirty="0" err="1">
                <a:latin typeface="Amazone" panose="03020702060507090A04" pitchFamily="66" charset="-93"/>
              </a:rPr>
              <a:t>từ</a:t>
            </a:r>
            <a:r>
              <a:rPr lang="en-US" sz="3200" dirty="0">
                <a:latin typeface="Amazone" panose="03020702060507090A04" pitchFamily="66" charset="-93"/>
              </a:rPr>
              <a:t> </a:t>
            </a:r>
            <a:r>
              <a:rPr lang="en-US" sz="3200" dirty="0" err="1">
                <a:latin typeface="Amazone" panose="03020702060507090A04" pitchFamily="66" charset="-93"/>
              </a:rPr>
              <a:t>vật</a:t>
            </a:r>
            <a:r>
              <a:rPr lang="en-US" sz="3200" dirty="0">
                <a:latin typeface="Amazone" panose="03020702060507090A04" pitchFamily="66" charset="-93"/>
              </a:rPr>
              <a:t> </a:t>
            </a:r>
            <a:r>
              <a:rPr lang="en-US" sz="3200" dirty="0" err="1">
                <a:latin typeface="Amazone" panose="03020702060507090A04" pitchFamily="66" charset="-93"/>
              </a:rPr>
              <a:t>này</a:t>
            </a:r>
            <a:r>
              <a:rPr lang="en-US" sz="3200" dirty="0">
                <a:latin typeface="Amazone" panose="03020702060507090A04" pitchFamily="66" charset="-93"/>
              </a:rPr>
              <a:t> sang </a:t>
            </a:r>
            <a:r>
              <a:rPr lang="en-US" sz="3200" dirty="0" err="1">
                <a:latin typeface="Amazone" panose="03020702060507090A04" pitchFamily="66" charset="-93"/>
              </a:rPr>
              <a:t>vật</a:t>
            </a:r>
            <a:r>
              <a:rPr lang="en-US" sz="3200" dirty="0">
                <a:latin typeface="Amazone" panose="03020702060507090A04" pitchFamily="66" charset="-93"/>
              </a:rPr>
              <a:t> </a:t>
            </a:r>
            <a:r>
              <a:rPr lang="en-US" sz="3200" dirty="0" err="1">
                <a:latin typeface="Amazone" panose="03020702060507090A04" pitchFamily="66" charset="-93"/>
              </a:rPr>
              <a:t>khác</a:t>
            </a:r>
            <a:r>
              <a:rPr lang="vi-VN" sz="3200" dirty="0">
                <a:solidFill>
                  <a:srgbClr val="000000"/>
                </a:solidFill>
                <a:effectLst/>
                <a:latin typeface="Amazone" panose="03020702060507090A04" pitchFamily="66" charset="-93"/>
                <a:ea typeface="Arial" panose="020B0604020202020204" pitchFamily="34" charset="0"/>
                <a:cs typeface="Times New Roman" panose="02020603050405020304" pitchFamily="18" charset="0"/>
              </a:rPr>
              <a:t>.”</a:t>
            </a:r>
            <a:endParaRPr lang="vi-VN" sz="3200" dirty="0">
              <a:effectLst/>
              <a:latin typeface="Amazone" panose="03020702060507090A04" pitchFamily="66" charset="-93"/>
              <a:ea typeface="Arial" panose="020B0604020202020204" pitchFamily="34" charset="0"/>
              <a:cs typeface="Times New Roman" panose="02020603050405020304" pitchFamily="18" charset="0"/>
            </a:endParaRPr>
          </a:p>
        </p:txBody>
      </p:sp>
      <p:sp>
        <p:nvSpPr>
          <p:cNvPr id="101" name="任意多边形 100"/>
          <p:cNvSpPr/>
          <p:nvPr/>
        </p:nvSpPr>
        <p:spPr>
          <a:xfrm flipH="1">
            <a:off x="3725515" y="1670668"/>
            <a:ext cx="878411" cy="973187"/>
          </a:xfrm>
          <a:custGeom>
            <a:avLst/>
            <a:gdLst>
              <a:gd name="connsiteX0" fmla="*/ 63 w 140138"/>
              <a:gd name="connsiteY0" fmla="*/ 65738 h 154344"/>
              <a:gd name="connsiteX1" fmla="*/ 62928 w 140138"/>
              <a:gd name="connsiteY1" fmla="*/ 16 h 154344"/>
              <a:gd name="connsiteX2" fmla="*/ 140080 w 140138"/>
              <a:gd name="connsiteY2" fmla="*/ 71453 h 154344"/>
              <a:gd name="connsiteX3" fmla="*/ 74358 w 140138"/>
              <a:gd name="connsiteY3" fmla="*/ 154321 h 154344"/>
              <a:gd name="connsiteX4" fmla="*/ 63 w 140138"/>
              <a:gd name="connsiteY4" fmla="*/ 65738 h 154344"/>
              <a:gd name="connsiteX0" fmla="*/ 63 w 140227"/>
              <a:gd name="connsiteY0" fmla="*/ 65738 h 154534"/>
              <a:gd name="connsiteX1" fmla="*/ 62928 w 140227"/>
              <a:gd name="connsiteY1" fmla="*/ 16 h 154534"/>
              <a:gd name="connsiteX2" fmla="*/ 140080 w 140227"/>
              <a:gd name="connsiteY2" fmla="*/ 71453 h 154534"/>
              <a:gd name="connsiteX3" fmla="*/ 74358 w 140227"/>
              <a:gd name="connsiteY3" fmla="*/ 154321 h 154534"/>
              <a:gd name="connsiteX4" fmla="*/ 63 w 140227"/>
              <a:gd name="connsiteY4" fmla="*/ 65738 h 154534"/>
              <a:gd name="connsiteX0" fmla="*/ 63 w 140227"/>
              <a:gd name="connsiteY0" fmla="*/ 65738 h 154534"/>
              <a:gd name="connsiteX1" fmla="*/ 62928 w 140227"/>
              <a:gd name="connsiteY1" fmla="*/ 16 h 154534"/>
              <a:gd name="connsiteX2" fmla="*/ 140080 w 140227"/>
              <a:gd name="connsiteY2" fmla="*/ 71453 h 154534"/>
              <a:gd name="connsiteX3" fmla="*/ 74358 w 140227"/>
              <a:gd name="connsiteY3" fmla="*/ 154321 h 154534"/>
              <a:gd name="connsiteX4" fmla="*/ 63 w 140227"/>
              <a:gd name="connsiteY4" fmla="*/ 65738 h 154534"/>
              <a:gd name="connsiteX0" fmla="*/ 178 w 140342"/>
              <a:gd name="connsiteY0" fmla="*/ 65738 h 154534"/>
              <a:gd name="connsiteX1" fmla="*/ 63043 w 140342"/>
              <a:gd name="connsiteY1" fmla="*/ 16 h 154534"/>
              <a:gd name="connsiteX2" fmla="*/ 140195 w 140342"/>
              <a:gd name="connsiteY2" fmla="*/ 71453 h 154534"/>
              <a:gd name="connsiteX3" fmla="*/ 74473 w 140342"/>
              <a:gd name="connsiteY3" fmla="*/ 154321 h 154534"/>
              <a:gd name="connsiteX4" fmla="*/ 178 w 140342"/>
              <a:gd name="connsiteY4" fmla="*/ 65738 h 154534"/>
              <a:gd name="connsiteX0" fmla="*/ 178 w 140342"/>
              <a:gd name="connsiteY0" fmla="*/ 65740 h 154536"/>
              <a:gd name="connsiteX1" fmla="*/ 63043 w 140342"/>
              <a:gd name="connsiteY1" fmla="*/ 18 h 154536"/>
              <a:gd name="connsiteX2" fmla="*/ 140195 w 140342"/>
              <a:gd name="connsiteY2" fmla="*/ 71455 h 154536"/>
              <a:gd name="connsiteX3" fmla="*/ 74473 w 140342"/>
              <a:gd name="connsiteY3" fmla="*/ 154323 h 154536"/>
              <a:gd name="connsiteX4" fmla="*/ 178 w 140342"/>
              <a:gd name="connsiteY4" fmla="*/ 65740 h 154536"/>
              <a:gd name="connsiteX0" fmla="*/ 9 w 140173"/>
              <a:gd name="connsiteY0" fmla="*/ 71451 h 160247"/>
              <a:gd name="connsiteX1" fmla="*/ 71446 w 140173"/>
              <a:gd name="connsiteY1" fmla="*/ 14 h 160247"/>
              <a:gd name="connsiteX2" fmla="*/ 140026 w 140173"/>
              <a:gd name="connsiteY2" fmla="*/ 77166 h 160247"/>
              <a:gd name="connsiteX3" fmla="*/ 74304 w 140173"/>
              <a:gd name="connsiteY3" fmla="*/ 160034 h 160247"/>
              <a:gd name="connsiteX4" fmla="*/ 9 w 140173"/>
              <a:gd name="connsiteY4" fmla="*/ 71451 h 160247"/>
              <a:gd name="connsiteX0" fmla="*/ 9 w 140173"/>
              <a:gd name="connsiteY0" fmla="*/ 71451 h 148862"/>
              <a:gd name="connsiteX1" fmla="*/ 71446 w 140173"/>
              <a:gd name="connsiteY1" fmla="*/ 14 h 148862"/>
              <a:gd name="connsiteX2" fmla="*/ 140026 w 140173"/>
              <a:gd name="connsiteY2" fmla="*/ 77166 h 148862"/>
              <a:gd name="connsiteX3" fmla="*/ 74304 w 140173"/>
              <a:gd name="connsiteY3" fmla="*/ 148604 h 148862"/>
              <a:gd name="connsiteX4" fmla="*/ 9 w 140173"/>
              <a:gd name="connsiteY4" fmla="*/ 71451 h 148862"/>
              <a:gd name="connsiteX0" fmla="*/ 9 w 141024"/>
              <a:gd name="connsiteY0" fmla="*/ 71451 h 148862"/>
              <a:gd name="connsiteX1" fmla="*/ 71446 w 141024"/>
              <a:gd name="connsiteY1" fmla="*/ 14 h 148862"/>
              <a:gd name="connsiteX2" fmla="*/ 140026 w 141024"/>
              <a:gd name="connsiteY2" fmla="*/ 77166 h 148862"/>
              <a:gd name="connsiteX3" fmla="*/ 74304 w 141024"/>
              <a:gd name="connsiteY3" fmla="*/ 148604 h 148862"/>
              <a:gd name="connsiteX4" fmla="*/ 9 w 141024"/>
              <a:gd name="connsiteY4" fmla="*/ 71451 h 148862"/>
              <a:gd name="connsiteX0" fmla="*/ 9 w 140173"/>
              <a:gd name="connsiteY0" fmla="*/ 71451 h 148862"/>
              <a:gd name="connsiteX1" fmla="*/ 71446 w 140173"/>
              <a:gd name="connsiteY1" fmla="*/ 14 h 148862"/>
              <a:gd name="connsiteX2" fmla="*/ 140026 w 140173"/>
              <a:gd name="connsiteY2" fmla="*/ 77166 h 148862"/>
              <a:gd name="connsiteX3" fmla="*/ 74304 w 140173"/>
              <a:gd name="connsiteY3" fmla="*/ 148604 h 148862"/>
              <a:gd name="connsiteX4" fmla="*/ 9 w 140173"/>
              <a:gd name="connsiteY4" fmla="*/ 71451 h 148862"/>
              <a:gd name="connsiteX0" fmla="*/ 9 w 140257"/>
              <a:gd name="connsiteY0" fmla="*/ 71451 h 148862"/>
              <a:gd name="connsiteX1" fmla="*/ 71446 w 140257"/>
              <a:gd name="connsiteY1" fmla="*/ 14 h 148862"/>
              <a:gd name="connsiteX2" fmla="*/ 140026 w 140257"/>
              <a:gd name="connsiteY2" fmla="*/ 77166 h 148862"/>
              <a:gd name="connsiteX3" fmla="*/ 74304 w 140257"/>
              <a:gd name="connsiteY3" fmla="*/ 148604 h 148862"/>
              <a:gd name="connsiteX4" fmla="*/ 9 w 140257"/>
              <a:gd name="connsiteY4" fmla="*/ 71451 h 148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257" h="148862">
                <a:moveTo>
                  <a:pt x="9" y="71451"/>
                </a:moveTo>
                <a:cubicBezTo>
                  <a:pt x="-467" y="46686"/>
                  <a:pt x="19535" y="-938"/>
                  <a:pt x="71446" y="14"/>
                </a:cubicBezTo>
                <a:cubicBezTo>
                  <a:pt x="123357" y="966"/>
                  <a:pt x="142638" y="44242"/>
                  <a:pt x="140026" y="77166"/>
                </a:cubicBezTo>
                <a:cubicBezTo>
                  <a:pt x="141931" y="102883"/>
                  <a:pt x="125739" y="152890"/>
                  <a:pt x="74304" y="148604"/>
                </a:cubicBezTo>
                <a:cubicBezTo>
                  <a:pt x="22869" y="144318"/>
                  <a:pt x="485" y="96216"/>
                  <a:pt x="9" y="71451"/>
                </a:cubicBezTo>
                <a:close/>
              </a:path>
            </a:pathLst>
          </a:custGeom>
          <a:blipFill dpi="0" rotWithShape="0">
            <a:blip r:embed="rId8"/>
            <a:srcRect/>
            <a:stretch>
              <a:fillRect/>
            </a:stretch>
          </a:blipFill>
          <a:ln w="38100" cap="rnd">
            <a:solidFill>
              <a:schemeClr val="accent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UI" panose="020B0503020204020204" pitchFamily="34" charset="-122"/>
              <a:ea typeface="Microsoft YaHei UI" panose="020B0503020204020204" pitchFamily="34" charset="-122"/>
            </a:endParaRPr>
          </a:p>
        </p:txBody>
      </p:sp>
      <p:sp>
        <p:nvSpPr>
          <p:cNvPr id="76" name="PA_库_文本框 5">
            <a:extLst>
              <a:ext uri="{FF2B5EF4-FFF2-40B4-BE49-F238E27FC236}">
                <a16:creationId xmlns:a16="http://schemas.microsoft.com/office/drawing/2014/main" id="{FECC55DA-C957-42D5-B8E1-5B3DF887B693}"/>
              </a:ext>
            </a:extLst>
          </p:cNvPr>
          <p:cNvSpPr txBox="1"/>
          <p:nvPr>
            <p:custDataLst>
              <p:tags r:id="rId1"/>
            </p:custDataLst>
          </p:nvPr>
        </p:nvSpPr>
        <p:spPr>
          <a:xfrm>
            <a:off x="4208006" y="2601992"/>
            <a:ext cx="6976590" cy="769441"/>
          </a:xfrm>
          <a:prstGeom prst="rect">
            <a:avLst/>
          </a:prstGeom>
          <a:noFill/>
        </p:spPr>
        <p:txBody>
          <a:bodyPr wrap="none" rtlCol="0">
            <a:spAutoFit/>
          </a:bodyPr>
          <a:lstStyle/>
          <a:p>
            <a:r>
              <a:rPr lang="en-US" altLang="zh-CN" sz="4400" b="1" dirty="0">
                <a:solidFill>
                  <a:srgbClr val="7030A0"/>
                </a:solidFill>
                <a:latin typeface="#9Slide03 AmpleSoft Bold" panose="02000000000000000000" pitchFamily="2" charset="-93"/>
                <a:ea typeface="Microsoft YaHei UI" panose="020B0503020204020204" pitchFamily="34" charset="-122"/>
              </a:rPr>
              <a:t>II</a:t>
            </a:r>
            <a:r>
              <a:rPr lang="en-US" altLang="zh-CN" sz="4400" b="1" dirty="0">
                <a:solidFill>
                  <a:srgbClr val="7030A0"/>
                </a:solidFill>
                <a:latin typeface="Amazone" panose="03020702060507090A04" pitchFamily="66" charset="-93"/>
                <a:ea typeface="Microsoft YaHei UI" panose="020B0503020204020204" pitchFamily="34" charset="-122"/>
              </a:rPr>
              <a:t>. </a:t>
            </a:r>
            <a:r>
              <a:rPr lang="en-US" altLang="zh-CN" sz="4400" b="1" dirty="0" err="1">
                <a:solidFill>
                  <a:srgbClr val="7030A0"/>
                </a:solidFill>
                <a:latin typeface="Amazone" panose="03020702060507090A04" pitchFamily="66" charset="-93"/>
                <a:ea typeface="Microsoft YaHei UI" panose="020B0503020204020204" pitchFamily="34" charset="-122"/>
              </a:rPr>
              <a:t>Định</a:t>
            </a:r>
            <a:r>
              <a:rPr lang="en-US" altLang="zh-CN" sz="4400" b="1" dirty="0">
                <a:solidFill>
                  <a:srgbClr val="7030A0"/>
                </a:solidFill>
                <a:latin typeface="Amazone" panose="03020702060507090A04" pitchFamily="66" charset="-93"/>
                <a:ea typeface="Microsoft YaHei UI" panose="020B0503020204020204" pitchFamily="34" charset="-122"/>
              </a:rPr>
              <a:t> </a:t>
            </a:r>
            <a:r>
              <a:rPr lang="en-US" altLang="zh-CN" sz="4400" b="1" dirty="0" err="1">
                <a:solidFill>
                  <a:srgbClr val="7030A0"/>
                </a:solidFill>
                <a:latin typeface="Amazone" panose="03020702060507090A04" pitchFamily="66" charset="-93"/>
                <a:ea typeface="Microsoft YaHei UI" panose="020B0503020204020204" pitchFamily="34" charset="-122"/>
              </a:rPr>
              <a:t>luật</a:t>
            </a:r>
            <a:r>
              <a:rPr lang="en-US" altLang="zh-CN" sz="4400" b="1" dirty="0">
                <a:solidFill>
                  <a:srgbClr val="7030A0"/>
                </a:solidFill>
                <a:latin typeface="Amazone" panose="03020702060507090A04" pitchFamily="66" charset="-93"/>
                <a:ea typeface="Microsoft YaHei UI" panose="020B0503020204020204" pitchFamily="34" charset="-122"/>
              </a:rPr>
              <a:t> </a:t>
            </a:r>
            <a:r>
              <a:rPr lang="en-US" altLang="zh-CN" sz="4400" b="1" dirty="0" err="1">
                <a:solidFill>
                  <a:srgbClr val="7030A0"/>
                </a:solidFill>
                <a:latin typeface="Amazone" panose="03020702060507090A04" pitchFamily="66" charset="-93"/>
                <a:ea typeface="Microsoft YaHei UI" panose="020B0503020204020204" pitchFamily="34" charset="-122"/>
              </a:rPr>
              <a:t>bảo</a:t>
            </a:r>
            <a:r>
              <a:rPr lang="en-US" altLang="zh-CN" sz="4400" b="1" dirty="0">
                <a:solidFill>
                  <a:srgbClr val="7030A0"/>
                </a:solidFill>
                <a:latin typeface="Amazone" panose="03020702060507090A04" pitchFamily="66" charset="-93"/>
                <a:ea typeface="Microsoft YaHei UI" panose="020B0503020204020204" pitchFamily="34" charset="-122"/>
              </a:rPr>
              <a:t> </a:t>
            </a:r>
            <a:r>
              <a:rPr lang="en-US" altLang="zh-CN" sz="4400" b="1" dirty="0" err="1">
                <a:solidFill>
                  <a:srgbClr val="7030A0"/>
                </a:solidFill>
                <a:latin typeface="Amazone" panose="03020702060507090A04" pitchFamily="66" charset="-93"/>
                <a:ea typeface="Microsoft YaHei UI" panose="020B0503020204020204" pitchFamily="34" charset="-122"/>
              </a:rPr>
              <a:t>toàn</a:t>
            </a:r>
            <a:r>
              <a:rPr lang="en-US" altLang="zh-CN" sz="4400" b="1" dirty="0">
                <a:solidFill>
                  <a:srgbClr val="7030A0"/>
                </a:solidFill>
                <a:latin typeface="Amazone" panose="03020702060507090A04" pitchFamily="66" charset="-93"/>
                <a:ea typeface="Microsoft YaHei UI" panose="020B0503020204020204" pitchFamily="34" charset="-122"/>
              </a:rPr>
              <a:t> </a:t>
            </a:r>
            <a:r>
              <a:rPr lang="en-US" altLang="zh-CN" sz="4400" b="1" dirty="0" err="1">
                <a:solidFill>
                  <a:srgbClr val="7030A0"/>
                </a:solidFill>
                <a:latin typeface="Amazone" panose="03020702060507090A04" pitchFamily="66" charset="-93"/>
                <a:ea typeface="Microsoft YaHei UI" panose="020B0503020204020204" pitchFamily="34" charset="-122"/>
              </a:rPr>
              <a:t>năng</a:t>
            </a:r>
            <a:r>
              <a:rPr lang="en-US" altLang="zh-CN" sz="4400" b="1" dirty="0">
                <a:solidFill>
                  <a:srgbClr val="7030A0"/>
                </a:solidFill>
                <a:latin typeface="Amazone" panose="03020702060507090A04" pitchFamily="66" charset="-93"/>
                <a:ea typeface="Microsoft YaHei UI" panose="020B0503020204020204" pitchFamily="34" charset="-122"/>
              </a:rPr>
              <a:t> </a:t>
            </a:r>
            <a:r>
              <a:rPr lang="en-US" altLang="zh-CN" sz="4400" b="1" dirty="0" err="1">
                <a:solidFill>
                  <a:srgbClr val="7030A0"/>
                </a:solidFill>
                <a:latin typeface="Amazone" panose="03020702060507090A04" pitchFamily="66" charset="-93"/>
                <a:ea typeface="Microsoft YaHei UI" panose="020B0503020204020204" pitchFamily="34" charset="-122"/>
              </a:rPr>
              <a:t>lượng</a:t>
            </a:r>
            <a:endParaRPr lang="zh-CN" altLang="en-US" sz="2400" dirty="0">
              <a:solidFill>
                <a:srgbClr val="7030A0"/>
              </a:solidFill>
              <a:latin typeface="Amazone" panose="03020702060507090A04" pitchFamily="66" charset="-93"/>
              <a:ea typeface="Microsoft YaHei UI" panose="020B0503020204020204" pitchFamily="34" charset="-122"/>
            </a:endParaRPr>
          </a:p>
        </p:txBody>
      </p:sp>
      <p:pic>
        <p:nvPicPr>
          <p:cNvPr id="3" name="Graphic 2" descr="Teacher">
            <a:extLst>
              <a:ext uri="{FF2B5EF4-FFF2-40B4-BE49-F238E27FC236}">
                <a16:creationId xmlns:a16="http://schemas.microsoft.com/office/drawing/2014/main" id="{94C69813-9C74-43E9-8691-1CD214E8930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372769" y="2585731"/>
            <a:ext cx="914400" cy="914400"/>
          </a:xfrm>
          <a:prstGeom prst="rect">
            <a:avLst/>
          </a:prstGeom>
        </p:spPr>
      </p:pic>
    </p:spTree>
    <p:extLst>
      <p:ext uri="{BB962C8B-B14F-4D97-AF65-F5344CB8AC3E}">
        <p14:creationId xmlns:p14="http://schemas.microsoft.com/office/powerpoint/2010/main" val="7717100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250"/>
                                  </p:stCondLst>
                                  <p:childTnLst>
                                    <p:set>
                                      <p:cBhvr>
                                        <p:cTn id="6" dur="1" fill="hold">
                                          <p:stCondLst>
                                            <p:cond delay="0"/>
                                          </p:stCondLst>
                                        </p:cTn>
                                        <p:tgtEl>
                                          <p:spTgt spid="76"/>
                                        </p:tgtEl>
                                        <p:attrNameLst>
                                          <p:attrName>style.visibility</p:attrName>
                                        </p:attrNameLst>
                                      </p:cBhvr>
                                      <p:to>
                                        <p:strVal val="visible"/>
                                      </p:to>
                                    </p:set>
                                    <p:anim calcmode="lin" valueType="num">
                                      <p:cBhvr additive="base">
                                        <p:cTn id="7" dur="1500" fill="hold"/>
                                        <p:tgtEl>
                                          <p:spTgt spid="76"/>
                                        </p:tgtEl>
                                        <p:attrNameLst>
                                          <p:attrName>ppt_x</p:attrName>
                                        </p:attrNameLst>
                                      </p:cBhvr>
                                      <p:tavLst>
                                        <p:tav tm="0">
                                          <p:val>
                                            <p:strVal val="0-#ppt_w/2"/>
                                          </p:val>
                                        </p:tav>
                                        <p:tav tm="100000">
                                          <p:val>
                                            <p:strVal val="#ppt_x"/>
                                          </p:val>
                                        </p:tav>
                                      </p:tavLst>
                                    </p:anim>
                                    <p:anim calcmode="lin" valueType="num">
                                      <p:cBhvr additive="base">
                                        <p:cTn id="8" dur="1500" fill="hold"/>
                                        <p:tgtEl>
                                          <p:spTgt spid="76"/>
                                        </p:tgtEl>
                                        <p:attrNameLst>
                                          <p:attrName>ppt_y</p:attrName>
                                        </p:attrNameLst>
                                      </p:cBhvr>
                                      <p:tavLst>
                                        <p:tav tm="0">
                                          <p:val>
                                            <p:strVal val="#ppt_y"/>
                                          </p:val>
                                        </p:tav>
                                        <p:tav tm="100000">
                                          <p:val>
                                            <p:strVal val="#ppt_y"/>
                                          </p:val>
                                        </p:tav>
                                      </p:tavLst>
                                    </p:anim>
                                    <p:set>
                                      <p:cBhvr>
                                        <p:cTn id="9" dur="1" fill="hold">
                                          <p:stCondLst>
                                            <p:cond delay="0"/>
                                          </p:stCondLst>
                                        </p:cTn>
                                        <p:tgtEl>
                                          <p:spTgt spid="76"/>
                                        </p:tgtEl>
                                        <p:attrNameLst>
                                          <p:attrName>style.visibility</p:attrName>
                                        </p:attrNameLst>
                                      </p:cBhvr>
                                      <p:to>
                                        <p:strVal val="visible"/>
                                      </p:to>
                                    </p:set>
                                    <p:anim to="" calcmode="lin" valueType="num">
                                      <p:cBhvr>
                                        <p:cTn id="10" dur="1500" fill="hold">
                                          <p:stCondLst>
                                            <p:cond delay="0"/>
                                          </p:stCondLst>
                                        </p:cTn>
                                        <p:tgtEl>
                                          <p:spTgt spid="76"/>
                                        </p:tgtEl>
                                        <p:attrNameLst>
                                          <p:attrName>ppt_w</p:attrName>
                                        </p:attrNameLst>
                                      </p:cBhvr>
                                      <p:tavLst>
                                        <p:tav tm="0">
                                          <p:val>
                                            <p:strVal val="0"/>
                                          </p:val>
                                        </p:tav>
                                        <p:tav tm="100000">
                                          <p:val>
                                            <p:strVal val="#ppt_w"/>
                                          </p:val>
                                        </p:tav>
                                      </p:tavLst>
                                    </p:anim>
                                    <p:anim to="" calcmode="lin" valueType="num">
                                      <p:cBhvr>
                                        <p:cTn id="11" dur="1500" fill="hold">
                                          <p:stCondLst>
                                            <p:cond delay="0"/>
                                          </p:stCondLst>
                                        </p:cTn>
                                        <p:tgtEl>
                                          <p:spTgt spid="76"/>
                                        </p:tgtEl>
                                        <p:attrNameLst>
                                          <p:attrName>ppt_h</p:attrName>
                                        </p:attrNameLst>
                                      </p:cBhvr>
                                      <p:tavLst>
                                        <p:tav tm="0">
                                          <p:val>
                                            <p:strVal val="0"/>
                                          </p:val>
                                        </p:tav>
                                        <p:tav tm="100000">
                                          <p:val>
                                            <p:strVal val="#ppt_h"/>
                                          </p:val>
                                        </p:tav>
                                      </p:tavLst>
                                    </p:anim>
                                    <p:animEffect filter="fade">
                                      <p:cBhvr>
                                        <p:cTn id="12" dur="1500">
                                          <p:stCondLst>
                                            <p:cond delay="0"/>
                                          </p:stCondLst>
                                        </p:cTn>
                                        <p:tgtEl>
                                          <p:spTgt spid="7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99"/>
                                        </p:tgtEl>
                                        <p:attrNameLst>
                                          <p:attrName>style.visibility</p:attrName>
                                        </p:attrNameLst>
                                      </p:cBhvr>
                                      <p:to>
                                        <p:strVal val="visible"/>
                                      </p:to>
                                    </p:set>
                                    <p:animEffect transition="in" filter="barn(inVertical)">
                                      <p:cBhvr>
                                        <p:cTn id="15"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p:bldP spid="76"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7" cstate="print">
            <a:extLst>
              <a:ext uri="{28A0092B-C50C-407E-A947-70E740481C1C}">
                <a14:useLocalDpi xmlns:a14="http://schemas.microsoft.com/office/drawing/2010/main" val="0"/>
              </a:ext>
            </a:extLst>
          </a:blip>
          <a:srcRect l="5650" r="5415"/>
          <a:stretch/>
        </p:blipFill>
        <p:spPr>
          <a:xfrm flipH="1">
            <a:off x="0" y="0"/>
            <a:ext cx="12200021" cy="6858000"/>
          </a:xfrm>
          <a:prstGeom prst="rect">
            <a:avLst/>
          </a:prstGeom>
        </p:spPr>
      </p:pic>
      <p:sp>
        <p:nvSpPr>
          <p:cNvPr id="4" name="PA_库_椭圆 3"/>
          <p:cNvSpPr/>
          <p:nvPr>
            <p:custDataLst>
              <p:tags r:id="rId1"/>
            </p:custDataLst>
          </p:nvPr>
        </p:nvSpPr>
        <p:spPr>
          <a:xfrm>
            <a:off x="826168" y="1176395"/>
            <a:ext cx="4158916" cy="41589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UI" panose="020B0503020204020204" pitchFamily="34" charset="-122"/>
              <a:ea typeface="Microsoft YaHei UI" panose="020B0503020204020204" pitchFamily="34" charset="-122"/>
            </a:endParaRPr>
          </a:p>
        </p:txBody>
      </p:sp>
      <p:sp>
        <p:nvSpPr>
          <p:cNvPr id="6" name="PA_库_文本框 5"/>
          <p:cNvSpPr txBox="1"/>
          <p:nvPr>
            <p:custDataLst>
              <p:tags r:id="rId2"/>
            </p:custDataLst>
          </p:nvPr>
        </p:nvSpPr>
        <p:spPr>
          <a:xfrm>
            <a:off x="5894355" y="2321416"/>
            <a:ext cx="2933816" cy="1015663"/>
          </a:xfrm>
          <a:prstGeom prst="rect">
            <a:avLst/>
          </a:prstGeom>
          <a:noFill/>
        </p:spPr>
        <p:txBody>
          <a:bodyPr wrap="none" rtlCol="0">
            <a:spAutoFit/>
          </a:bodyPr>
          <a:lstStyle/>
          <a:p>
            <a:r>
              <a:rPr lang="en-US" altLang="zh-CN" sz="6000" b="1" dirty="0" err="1">
                <a:solidFill>
                  <a:srgbClr val="7030A0"/>
                </a:solidFill>
                <a:latin typeface="Amazone" panose="03020702060507090A04" pitchFamily="66" charset="-93"/>
                <a:ea typeface="Microsoft YaHei UI" panose="020B0503020204020204" pitchFamily="34" charset="-122"/>
              </a:rPr>
              <a:t>Vận</a:t>
            </a:r>
            <a:r>
              <a:rPr lang="en-US" altLang="zh-CN" sz="6000" b="1" dirty="0">
                <a:solidFill>
                  <a:srgbClr val="7030A0"/>
                </a:solidFill>
                <a:latin typeface="Amazone" panose="03020702060507090A04" pitchFamily="66" charset="-93"/>
                <a:ea typeface="Microsoft YaHei UI" panose="020B0503020204020204" pitchFamily="34" charset="-122"/>
              </a:rPr>
              <a:t> </a:t>
            </a:r>
            <a:r>
              <a:rPr lang="en-US" altLang="zh-CN" sz="6000" b="1" dirty="0" err="1">
                <a:solidFill>
                  <a:srgbClr val="7030A0"/>
                </a:solidFill>
                <a:latin typeface="Amazone" panose="03020702060507090A04" pitchFamily="66" charset="-93"/>
                <a:ea typeface="Microsoft YaHei UI" panose="020B0503020204020204" pitchFamily="34" charset="-122"/>
              </a:rPr>
              <a:t>dụng</a:t>
            </a:r>
            <a:endParaRPr lang="zh-CN" altLang="en-US" sz="6000" dirty="0">
              <a:solidFill>
                <a:srgbClr val="7030A0"/>
              </a:solidFill>
              <a:latin typeface="Amazone" panose="03020702060507090A04" pitchFamily="66" charset="-93"/>
              <a:ea typeface="Microsoft YaHei UI" panose="020B0503020204020204" pitchFamily="34" charset="-122"/>
            </a:endParaRPr>
          </a:p>
        </p:txBody>
      </p:sp>
      <p:sp>
        <p:nvSpPr>
          <p:cNvPr id="8" name="PA_库_任意多边形 7"/>
          <p:cNvSpPr/>
          <p:nvPr>
            <p:custDataLst>
              <p:tags r:id="rId3"/>
            </p:custDataLst>
          </p:nvPr>
        </p:nvSpPr>
        <p:spPr>
          <a:xfrm>
            <a:off x="5265520" y="2951248"/>
            <a:ext cx="5105400" cy="385831"/>
          </a:xfrm>
          <a:custGeom>
            <a:avLst/>
            <a:gdLst>
              <a:gd name="connsiteX0" fmla="*/ 0 w 3886200"/>
              <a:gd name="connsiteY0" fmla="*/ 169262 h 169262"/>
              <a:gd name="connsiteX1" fmla="*/ 1106905 w 3886200"/>
              <a:gd name="connsiteY1" fmla="*/ 133168 h 169262"/>
              <a:gd name="connsiteX2" fmla="*/ 2731168 w 3886200"/>
              <a:gd name="connsiteY2" fmla="*/ 145199 h 169262"/>
              <a:gd name="connsiteX3" fmla="*/ 3693695 w 3886200"/>
              <a:gd name="connsiteY3" fmla="*/ 820 h 169262"/>
              <a:gd name="connsiteX4" fmla="*/ 3886200 w 3886200"/>
              <a:gd name="connsiteY4" fmla="*/ 97073 h 169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200" h="169262">
                <a:moveTo>
                  <a:pt x="0" y="169262"/>
                </a:moveTo>
                <a:cubicBezTo>
                  <a:pt x="325855" y="153220"/>
                  <a:pt x="1106905" y="133168"/>
                  <a:pt x="1106905" y="133168"/>
                </a:cubicBezTo>
                <a:cubicBezTo>
                  <a:pt x="1562100" y="129157"/>
                  <a:pt x="2300036" y="167257"/>
                  <a:pt x="2731168" y="145199"/>
                </a:cubicBezTo>
                <a:cubicBezTo>
                  <a:pt x="3162300" y="123141"/>
                  <a:pt x="3501190" y="8841"/>
                  <a:pt x="3693695" y="820"/>
                </a:cubicBezTo>
                <a:cubicBezTo>
                  <a:pt x="3886200" y="-7201"/>
                  <a:pt x="3886200" y="44936"/>
                  <a:pt x="3886200" y="97073"/>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UI" panose="020B0503020204020204" pitchFamily="34" charset="-122"/>
              <a:ea typeface="Microsoft YaHei UI" panose="020B0503020204020204" pitchFamily="34" charset="-122"/>
            </a:endParaRPr>
          </a:p>
        </p:txBody>
      </p:sp>
      <p:pic>
        <p:nvPicPr>
          <p:cNvPr id="2" name="PA_库_图片 1"/>
          <p:cNvPicPr>
            <a:picLocks noChangeAspect="1"/>
          </p:cNvPicPr>
          <p:nvPr>
            <p:custDataLst>
              <p:tags r:id="rId4"/>
            </p:custDataLst>
          </p:nvPr>
        </p:nvPicPr>
        <p:blipFill>
          <a:blip r:embed="rId8">
            <a:extLst>
              <a:ext uri="{28A0092B-C50C-407E-A947-70E740481C1C}">
                <a14:useLocalDpi xmlns:a14="http://schemas.microsoft.com/office/drawing/2010/main" val="0"/>
              </a:ext>
            </a:extLst>
          </a:blip>
          <a:stretch>
            <a:fillRect/>
          </a:stretch>
        </p:blipFill>
        <p:spPr>
          <a:xfrm>
            <a:off x="968542" y="757988"/>
            <a:ext cx="4487779" cy="4487779"/>
          </a:xfrm>
          <a:prstGeom prst="rect">
            <a:avLst/>
          </a:prstGeom>
        </p:spPr>
      </p:pic>
    </p:spTree>
    <p:extLst>
      <p:ext uri="{BB962C8B-B14F-4D97-AF65-F5344CB8AC3E}">
        <p14:creationId xmlns:p14="http://schemas.microsoft.com/office/powerpoint/2010/main" val="218790557"/>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grpId="0" nodeType="withEffect">
                                  <p:stCondLst>
                                    <p:cond delay="25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strVal val="2/3*#ppt_w"/>
                                          </p:val>
                                        </p:tav>
                                        <p:tav tm="100000">
                                          <p:val>
                                            <p:strVal val="#ppt_w"/>
                                          </p:val>
                                        </p:tav>
                                      </p:tavLst>
                                    </p:anim>
                                    <p:anim calcmode="lin" valueType="num">
                                      <p:cBhvr>
                                        <p:cTn id="8" dur="500" fill="hold"/>
                                        <p:tgtEl>
                                          <p:spTgt spid="4"/>
                                        </p:tgtEl>
                                        <p:attrNameLst>
                                          <p:attrName>ppt_h</p:attrName>
                                        </p:attrNameLst>
                                      </p:cBhvr>
                                      <p:tavLst>
                                        <p:tav tm="0">
                                          <p:val>
                                            <p:strVal val="2/3*#ppt_h"/>
                                          </p:val>
                                        </p:tav>
                                        <p:tav tm="100000">
                                          <p:val>
                                            <p:strVal val="#ppt_h"/>
                                          </p:val>
                                        </p:tav>
                                      </p:tavLst>
                                    </p:anim>
                                  </p:childTnLst>
                                </p:cTn>
                              </p:par>
                              <p:par>
                                <p:cTn id="9" presetID="23" presetClass="entr" presetSubtype="272" fill="hold" nodeType="withEffect">
                                  <p:stCondLst>
                                    <p:cond delay="25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strVal val="2/3*#ppt_w"/>
                                          </p:val>
                                        </p:tav>
                                        <p:tav tm="100000">
                                          <p:val>
                                            <p:strVal val="#ppt_w"/>
                                          </p:val>
                                        </p:tav>
                                      </p:tavLst>
                                    </p:anim>
                                    <p:anim calcmode="lin" valueType="num">
                                      <p:cBhvr>
                                        <p:cTn id="12" dur="500" fill="hold"/>
                                        <p:tgtEl>
                                          <p:spTgt spid="2"/>
                                        </p:tgtEl>
                                        <p:attrNameLst>
                                          <p:attrName>ppt_h</p:attrName>
                                        </p:attrNameLst>
                                      </p:cBhvr>
                                      <p:tavLst>
                                        <p:tav tm="0">
                                          <p:val>
                                            <p:strVal val="2/3*#ppt_h"/>
                                          </p:val>
                                        </p:tav>
                                        <p:tav tm="100000">
                                          <p:val>
                                            <p:strVal val="#ppt_h"/>
                                          </p:val>
                                        </p:tav>
                                      </p:tavLst>
                                    </p:anim>
                                  </p:childTnLst>
                                </p:cTn>
                              </p:par>
                              <p:par>
                                <p:cTn id="13" presetID="2" presetClass="entr" presetSubtype="2" decel="100000" fill="hold" grpId="0" nodeType="withEffect">
                                  <p:stCondLst>
                                    <p:cond delay="25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1500" fill="hold"/>
                                        <p:tgtEl>
                                          <p:spTgt spid="6"/>
                                        </p:tgtEl>
                                        <p:attrNameLst>
                                          <p:attrName>ppt_x</p:attrName>
                                        </p:attrNameLst>
                                      </p:cBhvr>
                                      <p:tavLst>
                                        <p:tav tm="0">
                                          <p:val>
                                            <p:strVal val="1+#ppt_w/2"/>
                                          </p:val>
                                        </p:tav>
                                        <p:tav tm="100000">
                                          <p:val>
                                            <p:strVal val="#ppt_x"/>
                                          </p:val>
                                        </p:tav>
                                      </p:tavLst>
                                    </p:anim>
                                    <p:anim calcmode="lin" valueType="num">
                                      <p:cBhvr additive="base">
                                        <p:cTn id="16" dur="1500" fill="hold"/>
                                        <p:tgtEl>
                                          <p:spTgt spid="6"/>
                                        </p:tgtEl>
                                        <p:attrNameLst>
                                          <p:attrName>ppt_y</p:attrName>
                                        </p:attrNameLst>
                                      </p:cBhvr>
                                      <p:tavLst>
                                        <p:tav tm="0">
                                          <p:val>
                                            <p:strVal val="#ppt_y"/>
                                          </p:val>
                                        </p:tav>
                                        <p:tav tm="100000">
                                          <p:val>
                                            <p:strVal val="#ppt_y"/>
                                          </p:val>
                                        </p:tav>
                                      </p:tavLst>
                                    </p:anim>
                                  </p:childTnLst>
                                </p:cTn>
                              </p:par>
                              <p:par>
                                <p:cTn id="17" presetID="2" presetClass="entr" presetSubtype="2" decel="100000" fill="hold" grpId="0" nodeType="withEffect" nodePh="1">
                                  <p:stCondLst>
                                    <p:cond delay="250"/>
                                  </p:stCondLst>
                                  <p:endCondLst>
                                    <p:cond evt="begin" delay="0">
                                      <p:tn val="17"/>
                                    </p:cond>
                                  </p:endCondLst>
                                  <p:childTnLst>
                                    <p:set>
                                      <p:cBhvr>
                                        <p:cTn id="18" dur="1" fill="hold">
                                          <p:stCondLst>
                                            <p:cond delay="0"/>
                                          </p:stCondLst>
                                        </p:cTn>
                                        <p:tgtEl>
                                          <p:spTgt spid="8">
                                            <p:txEl>
                                              <p:charRg st="4294967295" end="4294967295"/>
                                            </p:txEl>
                                          </p:spTgt>
                                        </p:tgtEl>
                                        <p:attrNameLst>
                                          <p:attrName>style.visibility</p:attrName>
                                        </p:attrNameLst>
                                      </p:cBhvr>
                                      <p:to>
                                        <p:strVal val="visible"/>
                                      </p:to>
                                    </p:set>
                                    <p:anim calcmode="lin" valueType="num">
                                      <p:cBhvr additive="base">
                                        <p:cTn id="19" dur="1500" fill="hold"/>
                                        <p:tgtEl>
                                          <p:spTgt spid="8">
                                            <p:txEl>
                                              <p:charRg st="4294967295" end="4294967295"/>
                                            </p:txEl>
                                          </p:spTgt>
                                        </p:tgtEl>
                                        <p:attrNameLst>
                                          <p:attrName>ppt_x</p:attrName>
                                        </p:attrNameLst>
                                      </p:cBhvr>
                                      <p:tavLst>
                                        <p:tav tm="0">
                                          <p:val>
                                            <p:strVal val="1+#ppt_w/2"/>
                                          </p:val>
                                        </p:tav>
                                        <p:tav tm="100000">
                                          <p:val>
                                            <p:strVal val="#ppt_x"/>
                                          </p:val>
                                        </p:tav>
                                      </p:tavLst>
                                    </p:anim>
                                    <p:anim calcmode="lin" valueType="num">
                                      <p:cBhvr additive="base">
                                        <p:cTn id="20" dur="1500" fill="hold"/>
                                        <p:tgtEl>
                                          <p:spTgt spid="8">
                                            <p:txEl>
                                              <p:charRg st="4294967295" end="429496729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utoUpdateAnimBg="0"/>
      <p:bldP spid="8"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 r="-6000"/>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166F8DE-C3F9-4BFA-A229-FB493BF0CD5E}"/>
              </a:ext>
            </a:extLst>
          </p:cNvPr>
          <p:cNvSpPr txBox="1"/>
          <p:nvPr/>
        </p:nvSpPr>
        <p:spPr>
          <a:xfrm>
            <a:off x="363511" y="152455"/>
            <a:ext cx="11828489" cy="1569660"/>
          </a:xfrm>
          <a:prstGeom prst="rect">
            <a:avLst/>
          </a:prstGeom>
          <a:noFill/>
        </p:spPr>
        <p:txBody>
          <a:bodyPr wrap="square">
            <a:spAutoFit/>
          </a:bodyPr>
          <a:lstStyle/>
          <a:p>
            <a:r>
              <a:rPr lang="en-US" sz="3200" b="1" dirty="0">
                <a:solidFill>
                  <a:srgbClr val="FF0000"/>
                </a:solidFill>
                <a:effectLst/>
                <a:latin typeface="Amazone" panose="03020702060507090A04" pitchFamily="66" charset="-93"/>
                <a:ea typeface="Calibri" panose="020F0502020204030204" pitchFamily="34" charset="0"/>
              </a:rPr>
              <a:t>1. </a:t>
            </a:r>
            <a:r>
              <a:rPr lang="en-US" sz="3200" dirty="0" err="1">
                <a:solidFill>
                  <a:srgbClr val="7030A0"/>
                </a:solidFill>
                <a:effectLst/>
                <a:latin typeface="Amazone" panose="03020702060507090A04" pitchFamily="66" charset="-93"/>
                <a:ea typeface="Calibri" panose="020F0502020204030204" pitchFamily="34" charset="0"/>
              </a:rPr>
              <a:t>Một</a:t>
            </a:r>
            <a:r>
              <a:rPr lang="en-US" sz="3200" dirty="0">
                <a:solidFill>
                  <a:srgbClr val="7030A0"/>
                </a:solidFill>
                <a:effectLst/>
                <a:latin typeface="Amazone" panose="03020702060507090A04" pitchFamily="66" charset="-93"/>
                <a:ea typeface="Calibri" panose="020F0502020204030204" pitchFamily="34" charset="0"/>
              </a:rPr>
              <a:t> </a:t>
            </a:r>
            <a:r>
              <a:rPr lang="en-US" sz="3200" dirty="0" err="1">
                <a:solidFill>
                  <a:srgbClr val="7030A0"/>
                </a:solidFill>
                <a:effectLst/>
                <a:latin typeface="Amazone" panose="03020702060507090A04" pitchFamily="66" charset="-93"/>
                <a:ea typeface="Calibri" panose="020F0502020204030204" pitchFamily="34" charset="0"/>
              </a:rPr>
              <a:t>em</a:t>
            </a:r>
            <a:r>
              <a:rPr lang="en-US" sz="3200" dirty="0">
                <a:solidFill>
                  <a:srgbClr val="7030A0"/>
                </a:solidFill>
                <a:effectLst/>
                <a:latin typeface="Amazone" panose="03020702060507090A04" pitchFamily="66" charset="-93"/>
                <a:ea typeface="Calibri" panose="020F0502020204030204" pitchFamily="34" charset="0"/>
              </a:rPr>
              <a:t> </a:t>
            </a:r>
            <a:r>
              <a:rPr lang="en-US" sz="3200" dirty="0" err="1">
                <a:solidFill>
                  <a:srgbClr val="7030A0"/>
                </a:solidFill>
                <a:effectLst/>
                <a:latin typeface="Amazone" panose="03020702060507090A04" pitchFamily="66" charset="-93"/>
                <a:ea typeface="Calibri" panose="020F0502020204030204" pitchFamily="34" charset="0"/>
              </a:rPr>
              <a:t>bé</a:t>
            </a:r>
            <a:r>
              <a:rPr lang="en-US" sz="3200" dirty="0">
                <a:solidFill>
                  <a:srgbClr val="7030A0"/>
                </a:solidFill>
                <a:effectLst/>
                <a:latin typeface="Amazone" panose="03020702060507090A04" pitchFamily="66" charset="-93"/>
                <a:ea typeface="Calibri" panose="020F0502020204030204" pitchFamily="34" charset="0"/>
              </a:rPr>
              <a:t> </a:t>
            </a:r>
            <a:r>
              <a:rPr lang="en-US" sz="3200" dirty="0" err="1">
                <a:solidFill>
                  <a:srgbClr val="7030A0"/>
                </a:solidFill>
                <a:effectLst/>
                <a:latin typeface="Amazone" panose="03020702060507090A04" pitchFamily="66" charset="-93"/>
                <a:ea typeface="Calibri" panose="020F0502020204030204" pitchFamily="34" charset="0"/>
              </a:rPr>
              <a:t>đang</a:t>
            </a:r>
            <a:r>
              <a:rPr lang="en-US" sz="3200" dirty="0">
                <a:solidFill>
                  <a:srgbClr val="7030A0"/>
                </a:solidFill>
                <a:effectLst/>
                <a:latin typeface="Amazone" panose="03020702060507090A04" pitchFamily="66" charset="-93"/>
                <a:ea typeface="Calibri" panose="020F0502020204030204" pitchFamily="34" charset="0"/>
              </a:rPr>
              <a:t> </a:t>
            </a:r>
            <a:r>
              <a:rPr lang="en-US" sz="3200" dirty="0" err="1">
                <a:solidFill>
                  <a:srgbClr val="7030A0"/>
                </a:solidFill>
                <a:effectLst/>
                <a:latin typeface="Amazone" panose="03020702060507090A04" pitchFamily="66" charset="-93"/>
                <a:ea typeface="Calibri" panose="020F0502020204030204" pitchFamily="34" charset="0"/>
              </a:rPr>
              <a:t>chơi</a:t>
            </a:r>
            <a:r>
              <a:rPr lang="en-US" sz="3200" dirty="0">
                <a:solidFill>
                  <a:srgbClr val="7030A0"/>
                </a:solidFill>
                <a:effectLst/>
                <a:latin typeface="Amazone" panose="03020702060507090A04" pitchFamily="66" charset="-93"/>
                <a:ea typeface="Calibri" panose="020F0502020204030204" pitchFamily="34" charset="0"/>
              </a:rPr>
              <a:t> </a:t>
            </a:r>
            <a:r>
              <a:rPr lang="en-US" sz="3200" dirty="0" err="1">
                <a:solidFill>
                  <a:srgbClr val="7030A0"/>
                </a:solidFill>
                <a:effectLst/>
                <a:latin typeface="Amazone" panose="03020702060507090A04" pitchFamily="66" charset="-93"/>
                <a:ea typeface="Calibri" panose="020F0502020204030204" pitchFamily="34" charset="0"/>
              </a:rPr>
              <a:t>xích</a:t>
            </a:r>
            <a:r>
              <a:rPr lang="en-US" sz="3200" dirty="0">
                <a:solidFill>
                  <a:srgbClr val="7030A0"/>
                </a:solidFill>
                <a:effectLst/>
                <a:latin typeface="Amazone" panose="03020702060507090A04" pitchFamily="66" charset="-93"/>
                <a:ea typeface="Calibri" panose="020F0502020204030204" pitchFamily="34" charset="0"/>
              </a:rPr>
              <a:t> </a:t>
            </a:r>
            <a:r>
              <a:rPr lang="en-US" sz="3200" dirty="0" err="1">
                <a:solidFill>
                  <a:srgbClr val="7030A0"/>
                </a:solidFill>
                <a:effectLst/>
                <a:latin typeface="Amazone" panose="03020702060507090A04" pitchFamily="66" charset="-93"/>
                <a:ea typeface="Calibri" panose="020F0502020204030204" pitchFamily="34" charset="0"/>
              </a:rPr>
              <a:t>đu</a:t>
            </a:r>
            <a:r>
              <a:rPr lang="en-US" sz="3200" dirty="0">
                <a:solidFill>
                  <a:srgbClr val="7030A0"/>
                </a:solidFill>
                <a:effectLst/>
                <a:latin typeface="Amazone" panose="03020702060507090A04" pitchFamily="66" charset="-93"/>
                <a:ea typeface="Calibri" panose="020F0502020204030204" pitchFamily="34" charset="0"/>
              </a:rPr>
              <a:t> </a:t>
            </a:r>
            <a:r>
              <a:rPr lang="en-US" sz="3200" dirty="0" err="1">
                <a:solidFill>
                  <a:srgbClr val="7030A0"/>
                </a:solidFill>
                <a:effectLst/>
                <a:latin typeface="Amazone" panose="03020702060507090A04" pitchFamily="66" charset="-93"/>
                <a:ea typeface="Calibri" panose="020F0502020204030204" pitchFamily="34" charset="0"/>
              </a:rPr>
              <a:t>trong</a:t>
            </a:r>
            <a:r>
              <a:rPr lang="en-US" sz="3200" dirty="0">
                <a:solidFill>
                  <a:srgbClr val="7030A0"/>
                </a:solidFill>
                <a:effectLst/>
                <a:latin typeface="Amazone" panose="03020702060507090A04" pitchFamily="66" charset="-93"/>
                <a:ea typeface="Calibri" panose="020F0502020204030204" pitchFamily="34" charset="0"/>
              </a:rPr>
              <a:t> </a:t>
            </a:r>
            <a:r>
              <a:rPr lang="en-US" sz="3200" dirty="0" err="1">
                <a:solidFill>
                  <a:srgbClr val="7030A0"/>
                </a:solidFill>
                <a:effectLst/>
                <a:latin typeface="Amazone" panose="03020702060507090A04" pitchFamily="66" charset="-93"/>
                <a:ea typeface="Calibri" panose="020F0502020204030204" pitchFamily="34" charset="0"/>
              </a:rPr>
              <a:t>sân</a:t>
            </a:r>
            <a:r>
              <a:rPr lang="en-US" sz="3200" dirty="0">
                <a:solidFill>
                  <a:srgbClr val="7030A0"/>
                </a:solidFill>
                <a:effectLst/>
                <a:latin typeface="Amazone" panose="03020702060507090A04" pitchFamily="66" charset="-93"/>
                <a:ea typeface="Calibri" panose="020F0502020204030204" pitchFamily="34" charset="0"/>
              </a:rPr>
              <a:t>. </a:t>
            </a:r>
            <a:r>
              <a:rPr lang="en-US" sz="3200" dirty="0" err="1">
                <a:solidFill>
                  <a:srgbClr val="7030A0"/>
                </a:solidFill>
                <a:effectLst/>
                <a:latin typeface="Amazone" panose="03020702060507090A04" pitchFamily="66" charset="-93"/>
                <a:ea typeface="Calibri" panose="020F0502020204030204" pitchFamily="34" charset="0"/>
              </a:rPr>
              <a:t>Muốn</a:t>
            </a:r>
            <a:r>
              <a:rPr lang="en-US" sz="3200" dirty="0">
                <a:solidFill>
                  <a:srgbClr val="7030A0"/>
                </a:solidFill>
                <a:effectLst/>
                <a:latin typeface="Amazone" panose="03020702060507090A04" pitchFamily="66" charset="-93"/>
                <a:ea typeface="Calibri" panose="020F0502020204030204" pitchFamily="34" charset="0"/>
              </a:rPr>
              <a:t> </a:t>
            </a:r>
            <a:r>
              <a:rPr lang="en-US" sz="3200" dirty="0" err="1">
                <a:solidFill>
                  <a:srgbClr val="7030A0"/>
                </a:solidFill>
                <a:effectLst/>
                <a:latin typeface="Amazone" panose="03020702060507090A04" pitchFamily="66" charset="-93"/>
                <a:ea typeface="Calibri" panose="020F0502020204030204" pitchFamily="34" charset="0"/>
              </a:rPr>
              <a:t>cho</a:t>
            </a:r>
            <a:r>
              <a:rPr lang="en-US" sz="3200" dirty="0">
                <a:solidFill>
                  <a:srgbClr val="7030A0"/>
                </a:solidFill>
                <a:effectLst/>
                <a:latin typeface="Amazone" panose="03020702060507090A04" pitchFamily="66" charset="-93"/>
                <a:ea typeface="Calibri" panose="020F0502020204030204" pitchFamily="34" charset="0"/>
              </a:rPr>
              <a:t> </a:t>
            </a:r>
            <a:r>
              <a:rPr lang="en-US" sz="3200" dirty="0" err="1">
                <a:solidFill>
                  <a:srgbClr val="7030A0"/>
                </a:solidFill>
                <a:effectLst/>
                <a:latin typeface="Amazone" panose="03020702060507090A04" pitchFamily="66" charset="-93"/>
                <a:ea typeface="Calibri" panose="020F0502020204030204" pitchFamily="34" charset="0"/>
              </a:rPr>
              <a:t>xích</a:t>
            </a:r>
            <a:r>
              <a:rPr lang="en-US" sz="3200" dirty="0">
                <a:solidFill>
                  <a:srgbClr val="7030A0"/>
                </a:solidFill>
                <a:effectLst/>
                <a:latin typeface="Amazone" panose="03020702060507090A04" pitchFamily="66" charset="-93"/>
                <a:ea typeface="Calibri" panose="020F0502020204030204" pitchFamily="34" charset="0"/>
              </a:rPr>
              <a:t> </a:t>
            </a:r>
            <a:r>
              <a:rPr lang="en-US" sz="3200" dirty="0" err="1">
                <a:solidFill>
                  <a:srgbClr val="7030A0"/>
                </a:solidFill>
                <a:effectLst/>
                <a:latin typeface="Amazone" panose="03020702060507090A04" pitchFamily="66" charset="-93"/>
                <a:ea typeface="Calibri" panose="020F0502020204030204" pitchFamily="34" charset="0"/>
              </a:rPr>
              <a:t>đu</a:t>
            </a:r>
            <a:r>
              <a:rPr lang="en-US" sz="3200" dirty="0">
                <a:solidFill>
                  <a:srgbClr val="7030A0"/>
                </a:solidFill>
                <a:effectLst/>
                <a:latin typeface="Amazone" panose="03020702060507090A04" pitchFamily="66" charset="-93"/>
                <a:ea typeface="Calibri" panose="020F0502020204030204" pitchFamily="34" charset="0"/>
              </a:rPr>
              <a:t> </a:t>
            </a:r>
            <a:r>
              <a:rPr lang="en-US" sz="3200" dirty="0" err="1">
                <a:solidFill>
                  <a:srgbClr val="7030A0"/>
                </a:solidFill>
                <a:effectLst/>
                <a:latin typeface="Amazone" panose="03020702060507090A04" pitchFamily="66" charset="-93"/>
                <a:ea typeface="Calibri" panose="020F0502020204030204" pitchFamily="34" charset="0"/>
              </a:rPr>
              <a:t>luôn</a:t>
            </a:r>
            <a:r>
              <a:rPr lang="en-US" sz="3200" dirty="0">
                <a:solidFill>
                  <a:srgbClr val="7030A0"/>
                </a:solidFill>
                <a:effectLst/>
                <a:latin typeface="Amazone" panose="03020702060507090A04" pitchFamily="66" charset="-93"/>
                <a:ea typeface="Calibri" panose="020F0502020204030204" pitchFamily="34" charset="0"/>
              </a:rPr>
              <a:t> </a:t>
            </a:r>
            <a:r>
              <a:rPr lang="en-US" sz="3200" dirty="0" err="1">
                <a:solidFill>
                  <a:srgbClr val="7030A0"/>
                </a:solidFill>
                <a:effectLst/>
                <a:latin typeface="Amazone" panose="03020702060507090A04" pitchFamily="66" charset="-93"/>
                <a:ea typeface="Calibri" panose="020F0502020204030204" pitchFamily="34" charset="0"/>
              </a:rPr>
              <a:t>lên</a:t>
            </a:r>
            <a:r>
              <a:rPr lang="en-US" sz="3200" dirty="0">
                <a:solidFill>
                  <a:srgbClr val="7030A0"/>
                </a:solidFill>
                <a:effectLst/>
                <a:latin typeface="Amazone" panose="03020702060507090A04" pitchFamily="66" charset="-93"/>
                <a:ea typeface="Calibri" panose="020F0502020204030204" pitchFamily="34" charset="0"/>
              </a:rPr>
              <a:t> </a:t>
            </a:r>
            <a:r>
              <a:rPr lang="en-US" sz="3200" dirty="0" err="1">
                <a:solidFill>
                  <a:srgbClr val="7030A0"/>
                </a:solidFill>
                <a:effectLst/>
                <a:latin typeface="Amazone" panose="03020702060507090A04" pitchFamily="66" charset="-93"/>
                <a:ea typeface="Calibri" panose="020F0502020204030204" pitchFamily="34" charset="0"/>
              </a:rPr>
              <a:t>tới</a:t>
            </a:r>
            <a:r>
              <a:rPr lang="en-US" sz="3200" dirty="0">
                <a:solidFill>
                  <a:srgbClr val="7030A0"/>
                </a:solidFill>
                <a:effectLst/>
                <a:latin typeface="Amazone" panose="03020702060507090A04" pitchFamily="66" charset="-93"/>
                <a:ea typeface="Calibri" panose="020F0502020204030204" pitchFamily="34" charset="0"/>
              </a:rPr>
              <a:t> </a:t>
            </a:r>
            <a:r>
              <a:rPr lang="en-US" sz="3200" dirty="0" err="1">
                <a:solidFill>
                  <a:srgbClr val="7030A0"/>
                </a:solidFill>
                <a:effectLst/>
                <a:latin typeface="Amazone" panose="03020702060507090A04" pitchFamily="66" charset="-93"/>
                <a:ea typeface="Calibri" panose="020F0502020204030204" pitchFamily="34" charset="0"/>
              </a:rPr>
              <a:t>độ</a:t>
            </a:r>
            <a:r>
              <a:rPr lang="en-US" sz="3200" dirty="0">
                <a:solidFill>
                  <a:srgbClr val="7030A0"/>
                </a:solidFill>
                <a:effectLst/>
                <a:latin typeface="Amazone" panose="03020702060507090A04" pitchFamily="66" charset="-93"/>
                <a:ea typeface="Calibri" panose="020F0502020204030204" pitchFamily="34" charset="0"/>
              </a:rPr>
              <a:t> </a:t>
            </a:r>
            <a:r>
              <a:rPr lang="en-US" sz="3200" dirty="0" err="1">
                <a:solidFill>
                  <a:srgbClr val="7030A0"/>
                </a:solidFill>
                <a:effectLst/>
                <a:latin typeface="Amazone" panose="03020702060507090A04" pitchFamily="66" charset="-93"/>
                <a:ea typeface="Calibri" panose="020F0502020204030204" pitchFamily="34" charset="0"/>
              </a:rPr>
              <a:t>cao</a:t>
            </a:r>
            <a:r>
              <a:rPr lang="en-US" sz="3200" dirty="0">
                <a:solidFill>
                  <a:srgbClr val="7030A0"/>
                </a:solidFill>
                <a:effectLst/>
                <a:latin typeface="Amazone" panose="03020702060507090A04" pitchFamily="66" charset="-93"/>
                <a:ea typeface="Calibri" panose="020F0502020204030204" pitchFamily="34" charset="0"/>
              </a:rPr>
              <a:t> ban </a:t>
            </a:r>
            <a:r>
              <a:rPr lang="en-US" sz="3200" dirty="0" err="1">
                <a:solidFill>
                  <a:srgbClr val="7030A0"/>
                </a:solidFill>
                <a:effectLst/>
                <a:latin typeface="Amazone" panose="03020702060507090A04" pitchFamily="66" charset="-93"/>
                <a:ea typeface="Calibri" panose="020F0502020204030204" pitchFamily="34" charset="0"/>
              </a:rPr>
              <a:t>đầu</a:t>
            </a:r>
            <a:r>
              <a:rPr lang="en-US" sz="3200" dirty="0">
                <a:solidFill>
                  <a:srgbClr val="7030A0"/>
                </a:solidFill>
                <a:effectLst/>
                <a:latin typeface="Amazone" panose="03020702060507090A04" pitchFamily="66" charset="-93"/>
                <a:ea typeface="Calibri" panose="020F0502020204030204" pitchFamily="34" charset="0"/>
              </a:rPr>
              <a:t>, </a:t>
            </a:r>
            <a:r>
              <a:rPr lang="en-US" sz="3200" dirty="0" err="1">
                <a:solidFill>
                  <a:srgbClr val="7030A0"/>
                </a:solidFill>
                <a:effectLst/>
                <a:latin typeface="Amazone" panose="03020702060507090A04" pitchFamily="66" charset="-93"/>
                <a:ea typeface="Calibri" panose="020F0502020204030204" pitchFamily="34" charset="0"/>
              </a:rPr>
              <a:t>thỉnh</a:t>
            </a:r>
            <a:r>
              <a:rPr lang="en-US" sz="3200" dirty="0">
                <a:solidFill>
                  <a:srgbClr val="7030A0"/>
                </a:solidFill>
                <a:effectLst/>
                <a:latin typeface="Amazone" panose="03020702060507090A04" pitchFamily="66" charset="-93"/>
                <a:ea typeface="Calibri" panose="020F0502020204030204" pitchFamily="34" charset="0"/>
              </a:rPr>
              <a:t> </a:t>
            </a:r>
            <a:r>
              <a:rPr lang="en-US" sz="3200" dirty="0" err="1">
                <a:solidFill>
                  <a:srgbClr val="7030A0"/>
                </a:solidFill>
                <a:effectLst/>
                <a:latin typeface="Amazone" panose="03020702060507090A04" pitchFamily="66" charset="-93"/>
                <a:ea typeface="Calibri" panose="020F0502020204030204" pitchFamily="34" charset="0"/>
              </a:rPr>
              <a:t>thoảng</a:t>
            </a:r>
            <a:r>
              <a:rPr lang="en-US" sz="3200" dirty="0">
                <a:solidFill>
                  <a:srgbClr val="7030A0"/>
                </a:solidFill>
                <a:effectLst/>
                <a:latin typeface="Amazone" panose="03020702060507090A04" pitchFamily="66" charset="-93"/>
                <a:ea typeface="Calibri" panose="020F0502020204030204" pitchFamily="34" charset="0"/>
              </a:rPr>
              <a:t> </a:t>
            </a:r>
            <a:r>
              <a:rPr lang="en-US" sz="3200" dirty="0" err="1">
                <a:solidFill>
                  <a:srgbClr val="7030A0"/>
                </a:solidFill>
                <a:effectLst/>
                <a:latin typeface="Amazone" panose="03020702060507090A04" pitchFamily="66" charset="-93"/>
                <a:ea typeface="Calibri" panose="020F0502020204030204" pitchFamily="34" charset="0"/>
              </a:rPr>
              <a:t>người</a:t>
            </a:r>
            <a:r>
              <a:rPr lang="en-US" sz="3200" dirty="0">
                <a:solidFill>
                  <a:srgbClr val="7030A0"/>
                </a:solidFill>
                <a:effectLst/>
                <a:latin typeface="Amazone" panose="03020702060507090A04" pitchFamily="66" charset="-93"/>
                <a:ea typeface="Calibri" panose="020F0502020204030204" pitchFamily="34" charset="0"/>
              </a:rPr>
              <a:t> </a:t>
            </a:r>
            <a:r>
              <a:rPr lang="en-US" sz="3200" dirty="0" err="1">
                <a:solidFill>
                  <a:srgbClr val="7030A0"/>
                </a:solidFill>
                <a:effectLst/>
                <a:latin typeface="Amazone" panose="03020702060507090A04" pitchFamily="66" charset="-93"/>
                <a:ea typeface="Calibri" panose="020F0502020204030204" pitchFamily="34" charset="0"/>
              </a:rPr>
              <a:t>mẹ</a:t>
            </a:r>
            <a:r>
              <a:rPr lang="en-US" sz="3200" dirty="0">
                <a:solidFill>
                  <a:srgbClr val="7030A0"/>
                </a:solidFill>
                <a:effectLst/>
                <a:latin typeface="Amazone" panose="03020702060507090A04" pitchFamily="66" charset="-93"/>
                <a:ea typeface="Calibri" panose="020F0502020204030204" pitchFamily="34" charset="0"/>
              </a:rPr>
              <a:t> </a:t>
            </a:r>
            <a:r>
              <a:rPr lang="en-US" sz="3200" dirty="0" err="1">
                <a:solidFill>
                  <a:srgbClr val="7030A0"/>
                </a:solidFill>
                <a:effectLst/>
                <a:latin typeface="Amazone" panose="03020702060507090A04" pitchFamily="66" charset="-93"/>
                <a:ea typeface="Calibri" panose="020F0502020204030204" pitchFamily="34" charset="0"/>
              </a:rPr>
              <a:t>phải</a:t>
            </a:r>
            <a:r>
              <a:rPr lang="en-US" sz="3200" dirty="0">
                <a:solidFill>
                  <a:srgbClr val="7030A0"/>
                </a:solidFill>
                <a:effectLst/>
                <a:latin typeface="Amazone" panose="03020702060507090A04" pitchFamily="66" charset="-93"/>
                <a:ea typeface="Calibri" panose="020F0502020204030204" pitchFamily="34" charset="0"/>
              </a:rPr>
              <a:t> </a:t>
            </a:r>
            <a:r>
              <a:rPr lang="en-US" sz="3200" dirty="0" err="1">
                <a:solidFill>
                  <a:srgbClr val="7030A0"/>
                </a:solidFill>
                <a:effectLst/>
                <a:latin typeface="Amazone" panose="03020702060507090A04" pitchFamily="66" charset="-93"/>
                <a:ea typeface="Calibri" panose="020F0502020204030204" pitchFamily="34" charset="0"/>
              </a:rPr>
              <a:t>đẩy</a:t>
            </a:r>
            <a:r>
              <a:rPr lang="en-US" sz="3200" dirty="0">
                <a:solidFill>
                  <a:srgbClr val="7030A0"/>
                </a:solidFill>
                <a:effectLst/>
                <a:latin typeface="Amazone" panose="03020702060507090A04" pitchFamily="66" charset="-93"/>
                <a:ea typeface="Calibri" panose="020F0502020204030204" pitchFamily="34" charset="0"/>
              </a:rPr>
              <a:t> </a:t>
            </a:r>
            <a:r>
              <a:rPr lang="en-US" sz="3200" dirty="0" err="1">
                <a:solidFill>
                  <a:srgbClr val="7030A0"/>
                </a:solidFill>
                <a:effectLst/>
                <a:latin typeface="Amazone" panose="03020702060507090A04" pitchFamily="66" charset="-93"/>
                <a:ea typeface="Calibri" panose="020F0502020204030204" pitchFamily="34" charset="0"/>
              </a:rPr>
              <a:t>vào</a:t>
            </a:r>
            <a:r>
              <a:rPr lang="en-US" sz="3200" dirty="0">
                <a:solidFill>
                  <a:srgbClr val="7030A0"/>
                </a:solidFill>
                <a:effectLst/>
                <a:latin typeface="Amazone" panose="03020702060507090A04" pitchFamily="66" charset="-93"/>
                <a:ea typeface="Calibri" panose="020F0502020204030204" pitchFamily="34" charset="0"/>
              </a:rPr>
              <a:t> </a:t>
            </a:r>
            <a:r>
              <a:rPr lang="en-US" sz="3200" dirty="0" err="1">
                <a:solidFill>
                  <a:srgbClr val="7030A0"/>
                </a:solidFill>
                <a:effectLst/>
                <a:latin typeface="Amazone" panose="03020702060507090A04" pitchFamily="66" charset="-93"/>
                <a:ea typeface="Calibri" panose="020F0502020204030204" pitchFamily="34" charset="0"/>
              </a:rPr>
              <a:t>xích</a:t>
            </a:r>
            <a:r>
              <a:rPr lang="en-US" sz="3200" dirty="0">
                <a:solidFill>
                  <a:srgbClr val="7030A0"/>
                </a:solidFill>
                <a:effectLst/>
                <a:latin typeface="Amazone" panose="03020702060507090A04" pitchFamily="66" charset="-93"/>
                <a:ea typeface="Calibri" panose="020F0502020204030204" pitchFamily="34" charset="0"/>
              </a:rPr>
              <a:t> </a:t>
            </a:r>
            <a:r>
              <a:rPr lang="en-US" sz="3200" dirty="0" err="1">
                <a:solidFill>
                  <a:srgbClr val="7030A0"/>
                </a:solidFill>
                <a:effectLst/>
                <a:latin typeface="Amazone" panose="03020702060507090A04" pitchFamily="66" charset="-93"/>
                <a:ea typeface="Calibri" panose="020F0502020204030204" pitchFamily="34" charset="0"/>
              </a:rPr>
              <a:t>đu</a:t>
            </a:r>
            <a:r>
              <a:rPr lang="en-US" sz="3200" dirty="0">
                <a:solidFill>
                  <a:srgbClr val="7030A0"/>
                </a:solidFill>
                <a:effectLst/>
                <a:latin typeface="Amazone" panose="03020702060507090A04" pitchFamily="66" charset="-93"/>
                <a:ea typeface="Calibri" panose="020F0502020204030204" pitchFamily="34" charset="0"/>
              </a:rPr>
              <a:t> (</a:t>
            </a:r>
            <a:r>
              <a:rPr lang="en-US" sz="3200" dirty="0" err="1">
                <a:solidFill>
                  <a:srgbClr val="7030A0"/>
                </a:solidFill>
                <a:effectLst/>
                <a:latin typeface="Amazone" panose="03020702060507090A04" pitchFamily="66" charset="-93"/>
                <a:ea typeface="Calibri" panose="020F0502020204030204" pitchFamily="34" charset="0"/>
              </a:rPr>
              <a:t>Hình</a:t>
            </a:r>
            <a:r>
              <a:rPr lang="en-US" sz="3200" dirty="0">
                <a:solidFill>
                  <a:srgbClr val="7030A0"/>
                </a:solidFill>
                <a:effectLst/>
                <a:latin typeface="Amazone" panose="03020702060507090A04" pitchFamily="66" charset="-93"/>
                <a:ea typeface="Calibri" panose="020F0502020204030204" pitchFamily="34" charset="0"/>
              </a:rPr>
              <a:t> 48.6). </a:t>
            </a:r>
            <a:r>
              <a:rPr lang="en-US" sz="3200" dirty="0" err="1">
                <a:solidFill>
                  <a:srgbClr val="7030A0"/>
                </a:solidFill>
                <a:effectLst/>
                <a:latin typeface="Amazone" panose="03020702060507090A04" pitchFamily="66" charset="-93"/>
                <a:ea typeface="Calibri" panose="020F0502020204030204" pitchFamily="34" charset="0"/>
              </a:rPr>
              <a:t>Tại</a:t>
            </a:r>
            <a:r>
              <a:rPr lang="en-US" sz="3200" dirty="0">
                <a:solidFill>
                  <a:srgbClr val="7030A0"/>
                </a:solidFill>
                <a:effectLst/>
                <a:latin typeface="Amazone" panose="03020702060507090A04" pitchFamily="66" charset="-93"/>
                <a:ea typeface="Calibri" panose="020F0502020204030204" pitchFamily="34" charset="0"/>
              </a:rPr>
              <a:t> </a:t>
            </a:r>
            <a:r>
              <a:rPr lang="en-US" sz="3200" dirty="0" err="1">
                <a:solidFill>
                  <a:srgbClr val="7030A0"/>
                </a:solidFill>
                <a:effectLst/>
                <a:latin typeface="Amazone" panose="03020702060507090A04" pitchFamily="66" charset="-93"/>
                <a:ea typeface="Calibri" panose="020F0502020204030204" pitchFamily="34" charset="0"/>
              </a:rPr>
              <a:t>sao</a:t>
            </a:r>
            <a:r>
              <a:rPr lang="en-US" sz="3200" dirty="0">
                <a:solidFill>
                  <a:srgbClr val="7030A0"/>
                </a:solidFill>
                <a:effectLst/>
                <a:latin typeface="Amazone" panose="03020702060507090A04" pitchFamily="66" charset="-93"/>
                <a:ea typeface="Calibri" panose="020F0502020204030204" pitchFamily="34" charset="0"/>
              </a:rPr>
              <a:t> </a:t>
            </a:r>
            <a:r>
              <a:rPr lang="en-US" sz="3200" dirty="0" err="1">
                <a:solidFill>
                  <a:srgbClr val="7030A0"/>
                </a:solidFill>
                <a:effectLst/>
                <a:latin typeface="Amazone" panose="03020702060507090A04" pitchFamily="66" charset="-93"/>
                <a:ea typeface="Calibri" panose="020F0502020204030204" pitchFamily="34" charset="0"/>
              </a:rPr>
              <a:t>cần</a:t>
            </a:r>
            <a:r>
              <a:rPr lang="en-US" sz="3200" dirty="0">
                <a:solidFill>
                  <a:srgbClr val="7030A0"/>
                </a:solidFill>
                <a:effectLst/>
                <a:latin typeface="Amazone" panose="03020702060507090A04" pitchFamily="66" charset="-93"/>
                <a:ea typeface="Calibri" panose="020F0502020204030204" pitchFamily="34" charset="0"/>
              </a:rPr>
              <a:t> </a:t>
            </a:r>
            <a:r>
              <a:rPr lang="en-US" sz="3200" dirty="0" err="1">
                <a:solidFill>
                  <a:srgbClr val="7030A0"/>
                </a:solidFill>
                <a:effectLst/>
                <a:latin typeface="Amazone" panose="03020702060507090A04" pitchFamily="66" charset="-93"/>
                <a:ea typeface="Calibri" panose="020F0502020204030204" pitchFamily="34" charset="0"/>
              </a:rPr>
              <a:t>làm</a:t>
            </a:r>
            <a:r>
              <a:rPr lang="en-US" sz="3200" dirty="0">
                <a:solidFill>
                  <a:srgbClr val="7030A0"/>
                </a:solidFill>
                <a:effectLst/>
                <a:latin typeface="Amazone" panose="03020702060507090A04" pitchFamily="66" charset="-93"/>
                <a:ea typeface="Calibri" panose="020F0502020204030204" pitchFamily="34" charset="0"/>
              </a:rPr>
              <a:t> </a:t>
            </a:r>
            <a:r>
              <a:rPr lang="en-US" sz="3200" dirty="0" err="1">
                <a:solidFill>
                  <a:srgbClr val="7030A0"/>
                </a:solidFill>
                <a:effectLst/>
                <a:latin typeface="Amazone" panose="03020702060507090A04" pitchFamily="66" charset="-93"/>
                <a:ea typeface="Calibri" panose="020F0502020204030204" pitchFamily="34" charset="0"/>
              </a:rPr>
              <a:t>như</a:t>
            </a:r>
            <a:r>
              <a:rPr lang="en-US" sz="3200" dirty="0">
                <a:solidFill>
                  <a:srgbClr val="7030A0"/>
                </a:solidFill>
                <a:effectLst/>
                <a:latin typeface="Amazone" panose="03020702060507090A04" pitchFamily="66" charset="-93"/>
                <a:ea typeface="Calibri" panose="020F0502020204030204" pitchFamily="34" charset="0"/>
              </a:rPr>
              <a:t> </a:t>
            </a:r>
            <a:r>
              <a:rPr lang="en-US" sz="3200" dirty="0" err="1">
                <a:solidFill>
                  <a:srgbClr val="7030A0"/>
                </a:solidFill>
                <a:effectLst/>
                <a:latin typeface="Amazone" panose="03020702060507090A04" pitchFamily="66" charset="-93"/>
                <a:ea typeface="Calibri" panose="020F0502020204030204" pitchFamily="34" charset="0"/>
              </a:rPr>
              <a:t>thế</a:t>
            </a:r>
            <a:r>
              <a:rPr lang="en-US" sz="3200" dirty="0">
                <a:solidFill>
                  <a:srgbClr val="7030A0"/>
                </a:solidFill>
                <a:latin typeface="Amazone" panose="03020702060507090A04" pitchFamily="66" charset="-93"/>
                <a:ea typeface="Calibri" panose="020F0502020204030204" pitchFamily="34" charset="0"/>
              </a:rPr>
              <a:t>?</a:t>
            </a:r>
            <a:endParaRPr lang="vi-VN" sz="3200" dirty="0">
              <a:solidFill>
                <a:srgbClr val="7030A0"/>
              </a:solidFill>
              <a:latin typeface="Amazone" panose="03020702060507090A04" pitchFamily="66" charset="-93"/>
            </a:endParaRPr>
          </a:p>
        </p:txBody>
      </p:sp>
      <p:sp>
        <p:nvSpPr>
          <p:cNvPr id="9" name="TextBox 8">
            <a:extLst>
              <a:ext uri="{FF2B5EF4-FFF2-40B4-BE49-F238E27FC236}">
                <a16:creationId xmlns:a16="http://schemas.microsoft.com/office/drawing/2014/main" id="{40D3390C-712F-4646-8963-09245DC1C7F9}"/>
              </a:ext>
            </a:extLst>
          </p:cNvPr>
          <p:cNvSpPr txBox="1"/>
          <p:nvPr/>
        </p:nvSpPr>
        <p:spPr>
          <a:xfrm>
            <a:off x="363511" y="4394112"/>
            <a:ext cx="11061304" cy="2062103"/>
          </a:xfrm>
          <a:prstGeom prst="rect">
            <a:avLst/>
          </a:prstGeom>
          <a:noFill/>
        </p:spPr>
        <p:txBody>
          <a:bodyPr wrap="square">
            <a:spAutoFit/>
          </a:bodyPr>
          <a:lstStyle/>
          <a:p>
            <a:r>
              <a:rPr lang="en-US" sz="3200" dirty="0">
                <a:effectLst/>
                <a:latin typeface="Amazone" panose="03020702060507090A04" pitchFamily="66" charset="-93"/>
                <a:ea typeface="Calibri" panose="020F0502020204030204" pitchFamily="34" charset="0"/>
              </a:rPr>
              <a:t>Khi </a:t>
            </a:r>
            <a:r>
              <a:rPr lang="en-US" sz="3200" dirty="0" err="1">
                <a:effectLst/>
                <a:latin typeface="Amazone" panose="03020702060507090A04" pitchFamily="66" charset="-93"/>
                <a:ea typeface="Calibri" panose="020F0502020204030204" pitchFamily="34" charset="0"/>
              </a:rPr>
              <a:t>em</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bé</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chơi</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xích</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đu</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một</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phần</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năng</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lượng</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đã</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bị</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hao</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hụt</a:t>
            </a:r>
            <a:r>
              <a:rPr lang="en-US" sz="3200" dirty="0">
                <a:effectLst/>
                <a:latin typeface="Amazone" panose="03020702060507090A04" pitchFamily="66" charset="-93"/>
                <a:ea typeface="Calibri" panose="020F0502020204030204" pitchFamily="34" charset="0"/>
              </a:rPr>
              <a:t> do ma </a:t>
            </a:r>
            <a:r>
              <a:rPr lang="en-US" sz="3200" dirty="0" err="1">
                <a:effectLst/>
                <a:latin typeface="Amazone" panose="03020702060507090A04" pitchFamily="66" charset="-93"/>
                <a:ea typeface="Calibri" panose="020F0502020204030204" pitchFamily="34" charset="0"/>
              </a:rPr>
              <a:t>sát</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và</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chuyển</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thành</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nhiệt</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năng</a:t>
            </a:r>
            <a:r>
              <a:rPr lang="en-US" sz="3200" dirty="0">
                <a:effectLst/>
                <a:latin typeface="Amazone" panose="03020702060507090A04" pitchFamily="66" charset="-93"/>
                <a:ea typeface="Calibri" panose="020F0502020204030204" pitchFamily="34" charset="0"/>
              </a:rPr>
              <a:t>. Do </a:t>
            </a:r>
            <a:r>
              <a:rPr lang="en-US" sz="3200" dirty="0" err="1">
                <a:effectLst/>
                <a:latin typeface="Amazone" panose="03020702060507090A04" pitchFamily="66" charset="-93"/>
                <a:ea typeface="Calibri" panose="020F0502020204030204" pitchFamily="34" charset="0"/>
              </a:rPr>
              <a:t>vậy</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muốn</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bù</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lại</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năng</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lượng</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bị</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hao</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hụt</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đó</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thỉnh</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thoảng</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người</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mẹ</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phải</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đẩy</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vào</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xích</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đu</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để</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cung</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cấp</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thêm</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năng</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lượng</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cho</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xích</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đu</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có</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thể</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tiếp</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tục</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hoạt</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động</a:t>
            </a:r>
            <a:r>
              <a:rPr lang="en-US" sz="3200" dirty="0">
                <a:effectLst/>
                <a:latin typeface="Amazone" panose="03020702060507090A04" pitchFamily="66" charset="-93"/>
                <a:ea typeface="Calibri" panose="020F0502020204030204" pitchFamily="34" charset="0"/>
              </a:rPr>
              <a:t>. </a:t>
            </a:r>
            <a:endParaRPr lang="vi-VN" sz="3200" dirty="0">
              <a:latin typeface="Amazone" panose="03020702060507090A04" pitchFamily="66" charset="-93"/>
            </a:endParaRPr>
          </a:p>
        </p:txBody>
      </p:sp>
      <p:pic>
        <p:nvPicPr>
          <p:cNvPr id="3074" name="Picture 2">
            <a:extLst>
              <a:ext uri="{FF2B5EF4-FFF2-40B4-BE49-F238E27FC236}">
                <a16:creationId xmlns:a16="http://schemas.microsoft.com/office/drawing/2014/main" id="{3BAFD7B7-6F14-4B05-BE7B-FF13008A5F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10261" y="1404449"/>
            <a:ext cx="4967804" cy="2483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0B3D64DC-B188-469C-B212-50DE5ABCFAC0}"/>
              </a:ext>
            </a:extLst>
          </p:cNvPr>
          <p:cNvSpPr txBox="1"/>
          <p:nvPr/>
        </p:nvSpPr>
        <p:spPr>
          <a:xfrm>
            <a:off x="8585883" y="1722115"/>
            <a:ext cx="3098495" cy="2062103"/>
          </a:xfrm>
          <a:prstGeom prst="rect">
            <a:avLst/>
          </a:prstGeom>
          <a:noFill/>
        </p:spPr>
        <p:txBody>
          <a:bodyPr wrap="square">
            <a:spAutoFit/>
          </a:bodyPr>
          <a:lstStyle/>
          <a:p>
            <a:pPr algn="ctr"/>
            <a:r>
              <a:rPr lang="en-US" sz="3200" b="1" dirty="0" err="1">
                <a:effectLst/>
                <a:latin typeface="Amazone" panose="03020702060507090A04" pitchFamily="66" charset="-93"/>
                <a:ea typeface="Calibri" panose="020F0502020204030204" pitchFamily="34" charset="0"/>
              </a:rPr>
              <a:t>Hình</a:t>
            </a:r>
            <a:r>
              <a:rPr lang="en-US" sz="3200" b="1" dirty="0">
                <a:effectLst/>
                <a:latin typeface="Amazone" panose="03020702060507090A04" pitchFamily="66" charset="-93"/>
                <a:ea typeface="Calibri" panose="020F0502020204030204" pitchFamily="34" charset="0"/>
              </a:rPr>
              <a:t> 48.6</a:t>
            </a:r>
            <a:r>
              <a:rPr lang="en-US" sz="3200" dirty="0">
                <a:effectLst/>
                <a:latin typeface="Amazone" panose="03020702060507090A04" pitchFamily="66" charset="-93"/>
                <a:ea typeface="Calibri" panose="020F0502020204030204" pitchFamily="34" charset="0"/>
              </a:rPr>
              <a:t> </a:t>
            </a:r>
          </a:p>
          <a:p>
            <a:pPr algn="ctr"/>
            <a:r>
              <a:rPr lang="en-US" sz="3200" dirty="0" err="1">
                <a:effectLst/>
                <a:latin typeface="Amazone" panose="03020702060507090A04" pitchFamily="66" charset="-93"/>
                <a:ea typeface="Calibri" panose="020F0502020204030204" pitchFamily="34" charset="0"/>
              </a:rPr>
              <a:t>Ví</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dụ</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về</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chuyển</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hóa</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và</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bảo</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toàn</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năng</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lượng</a:t>
            </a:r>
            <a:endParaRPr lang="vi-VN" sz="3200" dirty="0">
              <a:effectLst/>
              <a:latin typeface="Amazone" panose="03020702060507090A04" pitchFamily="66" charset="-93"/>
              <a:ea typeface="Calibri" panose="020F0502020204030204" pitchFamily="34" charset="0"/>
            </a:endParaRPr>
          </a:p>
        </p:txBody>
      </p:sp>
      <p:sp>
        <p:nvSpPr>
          <p:cNvPr id="13" name="PA_库_文本框 73">
            <a:extLst>
              <a:ext uri="{FF2B5EF4-FFF2-40B4-BE49-F238E27FC236}">
                <a16:creationId xmlns:a16="http://schemas.microsoft.com/office/drawing/2014/main" id="{37ED27AA-9CDA-4D55-B2D9-49AA6465AA83}"/>
              </a:ext>
            </a:extLst>
          </p:cNvPr>
          <p:cNvSpPr txBox="1"/>
          <p:nvPr>
            <p:custDataLst>
              <p:tags r:id="rId1"/>
            </p:custDataLst>
          </p:nvPr>
        </p:nvSpPr>
        <p:spPr>
          <a:xfrm flipH="1">
            <a:off x="4650386" y="3747781"/>
            <a:ext cx="1627369" cy="646331"/>
          </a:xfrm>
          <a:prstGeom prst="rect">
            <a:avLst/>
          </a:prstGeom>
          <a:noFill/>
          <a:effectLst/>
        </p:spPr>
        <p:txBody>
          <a:bodyPr wrap="none" rtlCol="0">
            <a:spAutoFit/>
          </a:bodyPr>
          <a:lstStyle/>
          <a:p>
            <a:r>
              <a:rPr lang="en-US" altLang="zh-CN" sz="3600" b="1" u="sng" dirty="0" err="1">
                <a:solidFill>
                  <a:srgbClr val="0070C0"/>
                </a:solidFill>
                <a:latin typeface="Amazone" panose="03020702060507090A04" pitchFamily="66" charset="-93"/>
                <a:ea typeface="Microsoft YaHei UI" panose="020B0503020204020204" pitchFamily="34" charset="-122"/>
              </a:rPr>
              <a:t>Lời</a:t>
            </a:r>
            <a:r>
              <a:rPr lang="en-US" altLang="zh-CN" sz="3600" b="1" u="sng" dirty="0">
                <a:solidFill>
                  <a:srgbClr val="0070C0"/>
                </a:solidFill>
                <a:latin typeface="Amazone" panose="03020702060507090A04" pitchFamily="66" charset="-93"/>
                <a:ea typeface="Microsoft YaHei UI" panose="020B0503020204020204" pitchFamily="34" charset="-122"/>
              </a:rPr>
              <a:t> </a:t>
            </a:r>
            <a:r>
              <a:rPr lang="en-US" altLang="zh-CN" sz="3600" b="1" u="sng" dirty="0" err="1">
                <a:solidFill>
                  <a:srgbClr val="0070C0"/>
                </a:solidFill>
                <a:latin typeface="Amazone" panose="03020702060507090A04" pitchFamily="66" charset="-93"/>
                <a:ea typeface="Microsoft YaHei UI" panose="020B0503020204020204" pitchFamily="34" charset="-122"/>
              </a:rPr>
              <a:t>giải</a:t>
            </a:r>
            <a:endParaRPr lang="zh-CN" altLang="en-US" sz="3600" b="1" u="sng" dirty="0">
              <a:solidFill>
                <a:srgbClr val="0070C0"/>
              </a:solidFill>
              <a:latin typeface="Amazone" panose="03020702060507090A04" pitchFamily="66" charset="-93"/>
              <a:ea typeface="Microsoft YaHei UI" panose="020B0503020204020204" pitchFamily="34" charset="-122"/>
            </a:endParaRPr>
          </a:p>
        </p:txBody>
      </p:sp>
    </p:spTree>
    <p:extLst>
      <p:ext uri="{BB962C8B-B14F-4D97-AF65-F5344CB8AC3E}">
        <p14:creationId xmlns:p14="http://schemas.microsoft.com/office/powerpoint/2010/main" val="9917789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nodeType="withEffect">
                                  <p:stCondLst>
                                    <p:cond delay="0"/>
                                  </p:stCondLst>
                                  <p:childTnLst>
                                    <p:set>
                                      <p:cBhvr>
                                        <p:cTn id="12" dur="1" fill="hold">
                                          <p:stCondLst>
                                            <p:cond delay="0"/>
                                          </p:stCondLst>
                                        </p:cTn>
                                        <p:tgtEl>
                                          <p:spTgt spid="3074"/>
                                        </p:tgtEl>
                                        <p:attrNameLst>
                                          <p:attrName>style.visibility</p:attrName>
                                        </p:attrNameLst>
                                      </p:cBhvr>
                                      <p:to>
                                        <p:strVal val="visible"/>
                                      </p:to>
                                    </p:set>
                                    <p:animEffect transition="in" filter="barn(inVertical)">
                                      <p:cBhvr>
                                        <p:cTn id="13" dur="500"/>
                                        <p:tgtEl>
                                          <p:spTgt spid="307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2" decel="10000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1500" fill="hold"/>
                                        <p:tgtEl>
                                          <p:spTgt spid="13"/>
                                        </p:tgtEl>
                                        <p:attrNameLst>
                                          <p:attrName>ppt_x</p:attrName>
                                        </p:attrNameLst>
                                      </p:cBhvr>
                                      <p:tavLst>
                                        <p:tav tm="0">
                                          <p:val>
                                            <p:strVal val="1+#ppt_w/2"/>
                                          </p:val>
                                        </p:tav>
                                        <p:tav tm="100000">
                                          <p:val>
                                            <p:strVal val="#ppt_x"/>
                                          </p:val>
                                        </p:tav>
                                      </p:tavLst>
                                    </p:anim>
                                    <p:anim calcmode="lin" valueType="num">
                                      <p:cBhvr additive="base">
                                        <p:cTn id="19" dur="1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2" grpId="0"/>
      <p:bldP spid="13"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BC5B2D89-E151-4AD8-9895-FED6F319BA01}"/>
              </a:ext>
            </a:extLst>
          </p:cNvPr>
          <p:cNvSpPr>
            <a:spLocks noChangeArrowheads="1"/>
          </p:cNvSpPr>
          <p:nvPr/>
        </p:nvSpPr>
        <p:spPr bwMode="auto">
          <a:xfrm>
            <a:off x="274637" y="4590192"/>
            <a:ext cx="11649075" cy="2062103"/>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vi-VN" altLang="vi-VN" sz="3200" dirty="0">
                <a:latin typeface="Amazone" panose="03020702060507090A04" pitchFamily="66" charset="-93"/>
              </a:rPr>
              <a:t>c. Trong quá trình chuyển động của quả bóng, luôn có sự (8) …………. từ dạng năng lượng này sang dạng năng lượng khác. Năng lượng toàn phần của quả bóng luôn được (9) …………. không bao giờ (10) …………. hoặc được tạo ra thêm.</a:t>
            </a:r>
          </a:p>
        </p:txBody>
      </p:sp>
      <p:sp>
        <p:nvSpPr>
          <p:cNvPr id="4" name="Rectangle 3">
            <a:extLst>
              <a:ext uri="{FF2B5EF4-FFF2-40B4-BE49-F238E27FC236}">
                <a16:creationId xmlns:a16="http://schemas.microsoft.com/office/drawing/2014/main" id="{6613B0D0-490E-4665-8793-6DFC2554B78E}"/>
              </a:ext>
            </a:extLst>
          </p:cNvPr>
          <p:cNvSpPr>
            <a:spLocks noChangeArrowheads="1"/>
          </p:cNvSpPr>
          <p:nvPr/>
        </p:nvSpPr>
        <p:spPr bwMode="auto">
          <a:xfrm>
            <a:off x="268288" y="160338"/>
            <a:ext cx="10704512" cy="584200"/>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vi-VN" altLang="vi-VN" sz="3200" b="1" dirty="0">
                <a:solidFill>
                  <a:srgbClr val="00B0F0"/>
                </a:solidFill>
                <a:latin typeface="Amazone" panose="03020702060507090A04" pitchFamily="66" charset="-93"/>
              </a:rPr>
              <a:t>2. </a:t>
            </a:r>
            <a:r>
              <a:rPr lang="vi-VN" altLang="vi-VN" sz="3200" dirty="0">
                <a:latin typeface="Amazone" panose="03020702060507090A04" pitchFamily="66" charset="-93"/>
              </a:rPr>
              <a:t>Hãy chọn cụm từ thích hợp điền vào chỗ trống trong câu sau:</a:t>
            </a:r>
          </a:p>
        </p:txBody>
      </p:sp>
      <p:sp>
        <p:nvSpPr>
          <p:cNvPr id="5" name="Rectangle 4">
            <a:extLst>
              <a:ext uri="{FF2B5EF4-FFF2-40B4-BE49-F238E27FC236}">
                <a16:creationId xmlns:a16="http://schemas.microsoft.com/office/drawing/2014/main" id="{06E4FDA8-9120-4B01-AD51-B5C92A59F991}"/>
              </a:ext>
            </a:extLst>
          </p:cNvPr>
          <p:cNvSpPr>
            <a:spLocks noChangeArrowheads="1"/>
          </p:cNvSpPr>
          <p:nvPr/>
        </p:nvSpPr>
        <p:spPr bwMode="auto">
          <a:xfrm>
            <a:off x="268288" y="1560930"/>
            <a:ext cx="11647488" cy="3048000"/>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vi-VN" altLang="vi-VN" sz="3200" dirty="0">
                <a:latin typeface="Amazone" panose="03020702060507090A04" pitchFamily="66" charset="-93"/>
              </a:rPr>
              <a:t>a. Khi quả bóng được giữ yên ở trên cao, nó đang có (1) ………. Khi quả bóng được thả rơi (2) …..…. của nó được chuyển hóa thành (3) ………….</a:t>
            </a:r>
          </a:p>
          <a:p>
            <a:r>
              <a:rPr lang="vi-VN" altLang="vi-VN" sz="3200" dirty="0">
                <a:latin typeface="Amazone" panose="03020702060507090A04" pitchFamily="66" charset="-93"/>
              </a:rPr>
              <a:t>b. Quả báo không thể này trở lại độ cao ban đầu, nơi nó được thả  rơi, bởi vì không phải tất cả (4) …………. của nó biến thành (5) …………. Thực tế luôn có một phần năng lượng của nó được chuyển hóa thành (6) …………. và (7) …………. trong khi va chạm.</a:t>
            </a:r>
          </a:p>
        </p:txBody>
      </p:sp>
      <p:sp>
        <p:nvSpPr>
          <p:cNvPr id="25" name="TextBox 24">
            <a:extLst>
              <a:ext uri="{FF2B5EF4-FFF2-40B4-BE49-F238E27FC236}">
                <a16:creationId xmlns:a16="http://schemas.microsoft.com/office/drawing/2014/main" id="{35EAEC17-D1A6-4C2A-AB23-DCFBBBA48BDE}"/>
              </a:ext>
            </a:extLst>
          </p:cNvPr>
          <p:cNvSpPr txBox="1">
            <a:spLocks noChangeArrowheads="1"/>
          </p:cNvSpPr>
          <p:nvPr/>
        </p:nvSpPr>
        <p:spPr bwMode="auto">
          <a:xfrm>
            <a:off x="309563" y="1054101"/>
            <a:ext cx="13620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vi-VN" altLang="vi-VN" sz="2400" i="1" dirty="0">
                <a:solidFill>
                  <a:srgbClr val="FF0000"/>
                </a:solidFill>
                <a:latin typeface="Times New Roman" panose="02020603050405020304" pitchFamily="18" charset="0"/>
                <a:cs typeface="Calibri" panose="020F0502020204030204" pitchFamily="34" charset="0"/>
              </a:rPr>
              <a:t>thế năng</a:t>
            </a:r>
            <a:endParaRPr lang="vi-VN" altLang="vi-VN" sz="2400" dirty="0">
              <a:solidFill>
                <a:srgbClr val="FF0000"/>
              </a:solidFill>
            </a:endParaRPr>
          </a:p>
        </p:txBody>
      </p:sp>
      <p:sp>
        <p:nvSpPr>
          <p:cNvPr id="29" name="TextBox 28">
            <a:extLst>
              <a:ext uri="{FF2B5EF4-FFF2-40B4-BE49-F238E27FC236}">
                <a16:creationId xmlns:a16="http://schemas.microsoft.com/office/drawing/2014/main" id="{5217A202-E242-47EC-9CFB-173180D60411}"/>
              </a:ext>
            </a:extLst>
          </p:cNvPr>
          <p:cNvSpPr txBox="1">
            <a:spLocks noChangeArrowheads="1"/>
          </p:cNvSpPr>
          <p:nvPr/>
        </p:nvSpPr>
        <p:spPr bwMode="auto">
          <a:xfrm>
            <a:off x="1922463" y="1024692"/>
            <a:ext cx="16446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vi-VN" altLang="vi-VN" sz="2400" i="1" dirty="0">
                <a:solidFill>
                  <a:srgbClr val="FF0000"/>
                </a:solidFill>
                <a:latin typeface="Times New Roman" panose="02020603050405020304" pitchFamily="18" charset="0"/>
                <a:cs typeface="Calibri" panose="020F0502020204030204" pitchFamily="34" charset="0"/>
              </a:rPr>
              <a:t>động năng</a:t>
            </a:r>
            <a:endParaRPr lang="vi-VN" altLang="vi-VN" sz="2400" dirty="0">
              <a:solidFill>
                <a:srgbClr val="FF0000"/>
              </a:solidFill>
            </a:endParaRPr>
          </a:p>
        </p:txBody>
      </p:sp>
      <p:sp>
        <p:nvSpPr>
          <p:cNvPr id="30" name="TextBox 29">
            <a:extLst>
              <a:ext uri="{FF2B5EF4-FFF2-40B4-BE49-F238E27FC236}">
                <a16:creationId xmlns:a16="http://schemas.microsoft.com/office/drawing/2014/main" id="{5BC69D6A-B47E-49D0-A6BD-A90089ADB3D5}"/>
              </a:ext>
            </a:extLst>
          </p:cNvPr>
          <p:cNvSpPr txBox="1">
            <a:spLocks noChangeArrowheads="1"/>
          </p:cNvSpPr>
          <p:nvPr/>
        </p:nvSpPr>
        <p:spPr bwMode="auto">
          <a:xfrm>
            <a:off x="3583978" y="1022766"/>
            <a:ext cx="16129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pt-BR" altLang="vi-VN" sz="2400" i="1" dirty="0">
                <a:solidFill>
                  <a:srgbClr val="FF0000"/>
                </a:solidFill>
                <a:latin typeface="Times New Roman" panose="02020603050405020304" pitchFamily="18" charset="0"/>
                <a:cs typeface="Calibri" panose="020F0502020204030204" pitchFamily="34" charset="0"/>
              </a:rPr>
              <a:t>nhiệt năng</a:t>
            </a:r>
            <a:endParaRPr lang="vi-VN" altLang="vi-VN" sz="2400" dirty="0">
              <a:solidFill>
                <a:srgbClr val="FF0000"/>
              </a:solidFill>
            </a:endParaRPr>
          </a:p>
        </p:txBody>
      </p:sp>
      <p:sp>
        <p:nvSpPr>
          <p:cNvPr id="31" name="TextBox 30">
            <a:extLst>
              <a:ext uri="{FF2B5EF4-FFF2-40B4-BE49-F238E27FC236}">
                <a16:creationId xmlns:a16="http://schemas.microsoft.com/office/drawing/2014/main" id="{A979F974-63C3-48A7-A4F6-D2E5CA00345E}"/>
              </a:ext>
            </a:extLst>
          </p:cNvPr>
          <p:cNvSpPr txBox="1">
            <a:spLocks noChangeArrowheads="1"/>
          </p:cNvSpPr>
          <p:nvPr/>
        </p:nvSpPr>
        <p:spPr bwMode="auto">
          <a:xfrm>
            <a:off x="5290344" y="1056352"/>
            <a:ext cx="16113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pt-BR" altLang="vi-VN" sz="2400" i="1" dirty="0">
                <a:solidFill>
                  <a:srgbClr val="FF0000"/>
                </a:solidFill>
                <a:latin typeface="Times New Roman" panose="02020603050405020304" pitchFamily="18" charset="0"/>
                <a:cs typeface="Calibri" panose="020F0502020204030204" pitchFamily="34" charset="0"/>
              </a:rPr>
              <a:t>chuyển hóa</a:t>
            </a:r>
            <a:endParaRPr lang="vi-VN" altLang="vi-VN" sz="2400" dirty="0">
              <a:solidFill>
                <a:srgbClr val="FF0000"/>
              </a:solidFill>
            </a:endParaRPr>
          </a:p>
        </p:txBody>
      </p:sp>
      <p:sp>
        <p:nvSpPr>
          <p:cNvPr id="32" name="TextBox 31">
            <a:extLst>
              <a:ext uri="{FF2B5EF4-FFF2-40B4-BE49-F238E27FC236}">
                <a16:creationId xmlns:a16="http://schemas.microsoft.com/office/drawing/2014/main" id="{7B326567-03E2-4598-8C4B-AD8C3BE74F76}"/>
              </a:ext>
            </a:extLst>
          </p:cNvPr>
          <p:cNvSpPr txBox="1">
            <a:spLocks noChangeArrowheads="1"/>
          </p:cNvSpPr>
          <p:nvPr/>
        </p:nvSpPr>
        <p:spPr bwMode="auto">
          <a:xfrm>
            <a:off x="7185819" y="1098967"/>
            <a:ext cx="14811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pt-BR" altLang="vi-VN" sz="2400" i="1" dirty="0">
                <a:solidFill>
                  <a:srgbClr val="FF0000"/>
                </a:solidFill>
                <a:latin typeface="Times New Roman" panose="02020603050405020304" pitchFamily="18" charset="0"/>
                <a:cs typeface="Calibri" panose="020F0502020204030204" pitchFamily="34" charset="0"/>
              </a:rPr>
              <a:t>bảo toàn</a:t>
            </a:r>
            <a:endParaRPr lang="vi-VN" altLang="vi-VN" sz="2400" dirty="0">
              <a:solidFill>
                <a:srgbClr val="FF0000"/>
              </a:solidFill>
            </a:endParaRPr>
          </a:p>
        </p:txBody>
      </p:sp>
      <p:sp>
        <p:nvSpPr>
          <p:cNvPr id="33" name="TextBox 32">
            <a:extLst>
              <a:ext uri="{FF2B5EF4-FFF2-40B4-BE49-F238E27FC236}">
                <a16:creationId xmlns:a16="http://schemas.microsoft.com/office/drawing/2014/main" id="{3AA657A4-2230-4DE3-A73B-0869AE574C35}"/>
              </a:ext>
            </a:extLst>
          </p:cNvPr>
          <p:cNvSpPr txBox="1">
            <a:spLocks noChangeArrowheads="1"/>
          </p:cNvSpPr>
          <p:nvPr/>
        </p:nvSpPr>
        <p:spPr bwMode="auto">
          <a:xfrm>
            <a:off x="8815584" y="1046606"/>
            <a:ext cx="1327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pt-BR" altLang="vi-VN" sz="2400" i="1" dirty="0">
                <a:solidFill>
                  <a:srgbClr val="FF0000"/>
                </a:solidFill>
                <a:latin typeface="Times New Roman" panose="02020603050405020304" pitchFamily="18" charset="0"/>
                <a:cs typeface="Calibri" panose="020F0502020204030204" pitchFamily="34" charset="0"/>
              </a:rPr>
              <a:t>tự mất đi</a:t>
            </a:r>
            <a:endParaRPr lang="vi-VN" altLang="vi-VN" sz="2400" dirty="0">
              <a:solidFill>
                <a:srgbClr val="FF0000"/>
              </a:solidFill>
            </a:endParaRPr>
          </a:p>
        </p:txBody>
      </p:sp>
      <p:sp>
        <p:nvSpPr>
          <p:cNvPr id="34" name="TextBox 33">
            <a:extLst>
              <a:ext uri="{FF2B5EF4-FFF2-40B4-BE49-F238E27FC236}">
                <a16:creationId xmlns:a16="http://schemas.microsoft.com/office/drawing/2014/main" id="{20944445-92B4-4304-94A0-BA60551FD8C2}"/>
              </a:ext>
            </a:extLst>
          </p:cNvPr>
          <p:cNvSpPr txBox="1">
            <a:spLocks noChangeArrowheads="1"/>
          </p:cNvSpPr>
          <p:nvPr/>
        </p:nvSpPr>
        <p:spPr bwMode="auto">
          <a:xfrm>
            <a:off x="10142734" y="1039227"/>
            <a:ext cx="2200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pt-BR" altLang="vi-VN" sz="2400" i="1" dirty="0">
                <a:solidFill>
                  <a:srgbClr val="FF0000"/>
                </a:solidFill>
                <a:latin typeface="Times New Roman" panose="02020603050405020304" pitchFamily="18" charset="0"/>
                <a:cs typeface="Calibri" panose="020F0502020204030204" pitchFamily="34" charset="0"/>
              </a:rPr>
              <a:t>năng lượng âm</a:t>
            </a:r>
            <a:endParaRPr lang="vi-VN" altLang="vi-VN" sz="2400" dirty="0">
              <a:solidFill>
                <a:srgbClr val="FF0000"/>
              </a:solidFill>
            </a:endParaRPr>
          </a:p>
        </p:txBody>
      </p:sp>
      <p:sp>
        <p:nvSpPr>
          <p:cNvPr id="36" name="TextBox 35">
            <a:extLst>
              <a:ext uri="{FF2B5EF4-FFF2-40B4-BE49-F238E27FC236}">
                <a16:creationId xmlns:a16="http://schemas.microsoft.com/office/drawing/2014/main" id="{BED02F6C-101E-4B91-8D92-43E6816C9F2A}"/>
              </a:ext>
            </a:extLst>
          </p:cNvPr>
          <p:cNvSpPr txBox="1">
            <a:spLocks noChangeArrowheads="1"/>
          </p:cNvSpPr>
          <p:nvPr/>
        </p:nvSpPr>
        <p:spPr bwMode="auto">
          <a:xfrm>
            <a:off x="326428" y="1054101"/>
            <a:ext cx="13620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vi-VN" altLang="vi-VN" sz="2400" i="1" dirty="0">
                <a:solidFill>
                  <a:srgbClr val="FF0000"/>
                </a:solidFill>
                <a:latin typeface="Times New Roman" panose="02020603050405020304" pitchFamily="18" charset="0"/>
                <a:cs typeface="Calibri" panose="020F0502020204030204" pitchFamily="34" charset="0"/>
              </a:rPr>
              <a:t>thế năng</a:t>
            </a:r>
            <a:endParaRPr lang="vi-VN" altLang="vi-VN" sz="2400" dirty="0">
              <a:solidFill>
                <a:srgbClr val="FF0000"/>
              </a:solidFill>
            </a:endParaRPr>
          </a:p>
        </p:txBody>
      </p:sp>
      <p:sp>
        <p:nvSpPr>
          <p:cNvPr id="37" name="TextBox 36">
            <a:extLst>
              <a:ext uri="{FF2B5EF4-FFF2-40B4-BE49-F238E27FC236}">
                <a16:creationId xmlns:a16="http://schemas.microsoft.com/office/drawing/2014/main" id="{6528E095-ACAC-473B-A3E2-AA8A7AEE9130}"/>
              </a:ext>
            </a:extLst>
          </p:cNvPr>
          <p:cNvSpPr txBox="1">
            <a:spLocks noChangeArrowheads="1"/>
          </p:cNvSpPr>
          <p:nvPr/>
        </p:nvSpPr>
        <p:spPr bwMode="auto">
          <a:xfrm>
            <a:off x="1940317" y="1022766"/>
            <a:ext cx="16446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vi-VN" altLang="vi-VN" sz="2400" i="1" dirty="0">
                <a:solidFill>
                  <a:srgbClr val="FF0000"/>
                </a:solidFill>
                <a:latin typeface="Times New Roman" panose="02020603050405020304" pitchFamily="18" charset="0"/>
                <a:cs typeface="Calibri" panose="020F0502020204030204" pitchFamily="34" charset="0"/>
              </a:rPr>
              <a:t>động năng</a:t>
            </a:r>
            <a:endParaRPr lang="vi-VN" altLang="vi-VN" sz="2400" dirty="0">
              <a:solidFill>
                <a:srgbClr val="FF0000"/>
              </a:solidFill>
            </a:endParaRPr>
          </a:p>
        </p:txBody>
      </p:sp>
      <p:sp>
        <p:nvSpPr>
          <p:cNvPr id="38" name="TextBox 37">
            <a:extLst>
              <a:ext uri="{FF2B5EF4-FFF2-40B4-BE49-F238E27FC236}">
                <a16:creationId xmlns:a16="http://schemas.microsoft.com/office/drawing/2014/main" id="{872516AD-094F-4D18-A5A9-C256F77437B1}"/>
              </a:ext>
            </a:extLst>
          </p:cNvPr>
          <p:cNvSpPr txBox="1">
            <a:spLocks noChangeArrowheads="1"/>
          </p:cNvSpPr>
          <p:nvPr/>
        </p:nvSpPr>
        <p:spPr bwMode="auto">
          <a:xfrm>
            <a:off x="343293" y="1022766"/>
            <a:ext cx="13620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vi-VN" altLang="vi-VN" sz="2400" i="1" dirty="0">
                <a:solidFill>
                  <a:srgbClr val="FF0000"/>
                </a:solidFill>
                <a:latin typeface="Times New Roman" panose="02020603050405020304" pitchFamily="18" charset="0"/>
                <a:cs typeface="Calibri" panose="020F0502020204030204" pitchFamily="34" charset="0"/>
              </a:rPr>
              <a:t>thế năng</a:t>
            </a:r>
            <a:endParaRPr lang="vi-VN" altLang="vi-VN" sz="2400" dirty="0">
              <a:solidFill>
                <a:srgbClr val="FF0000"/>
              </a:solidFill>
            </a:endParaRPr>
          </a:p>
        </p:txBody>
      </p:sp>
    </p:spTree>
  </p:cSld>
  <p:clrMapOvr>
    <a:masterClrMapping/>
  </p:clrMapOvr>
  <p:transition advTm="3000">
    <p:check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fade">
                                      <p:cBhvr>
                                        <p:cTn id="18" dur="1000"/>
                                        <p:tgtEl>
                                          <p:spTgt spid="35"/>
                                        </p:tgtEl>
                                      </p:cBhvr>
                                    </p:animEffect>
                                    <p:anim calcmode="lin" valueType="num">
                                      <p:cBhvr>
                                        <p:cTn id="19" dur="1000" fill="hold"/>
                                        <p:tgtEl>
                                          <p:spTgt spid="35"/>
                                        </p:tgtEl>
                                        <p:attrNameLst>
                                          <p:attrName>ppt_x</p:attrName>
                                        </p:attrNameLst>
                                      </p:cBhvr>
                                      <p:tavLst>
                                        <p:tav tm="0">
                                          <p:val>
                                            <p:strVal val="#ppt_x"/>
                                          </p:val>
                                        </p:tav>
                                        <p:tav tm="100000">
                                          <p:val>
                                            <p:strVal val="#ppt_x"/>
                                          </p:val>
                                        </p:tav>
                                      </p:tavLst>
                                    </p:anim>
                                    <p:anim calcmode="lin" valueType="num">
                                      <p:cBhvr>
                                        <p:cTn id="20"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0" presetClass="path" presetSubtype="0" accel="50000" decel="50000" fill="hold" grpId="0" nodeType="clickEffect">
                                  <p:stCondLst>
                                    <p:cond delay="0"/>
                                  </p:stCondLst>
                                  <p:childTnLst>
                                    <p:animMotion origin="layout" path="M 1.38778E-17 1.48148E-6 L 0.33307 1.48148E-6 C 0.48229 1.48148E-6 0.66628 0.01921 0.66628 0.03495 L 0.66628 0.06991 " pathEditMode="relative" rAng="0" ptsTypes="AAAA">
                                      <p:cBhvr>
                                        <p:cTn id="24" dur="2000" fill="hold"/>
                                        <p:tgtEl>
                                          <p:spTgt spid="25"/>
                                        </p:tgtEl>
                                        <p:attrNameLst>
                                          <p:attrName>ppt_x</p:attrName>
                                          <p:attrName>ppt_y</p:attrName>
                                        </p:attrNameLst>
                                      </p:cBhvr>
                                      <p:rCtr x="33307" y="3495"/>
                                    </p:animMotion>
                                  </p:childTnLst>
                                </p:cTn>
                              </p:par>
                            </p:childTnLst>
                          </p:cTn>
                        </p:par>
                      </p:childTnLst>
                    </p:cTn>
                  </p:par>
                  <p:par>
                    <p:cTn id="25" fill="hold">
                      <p:stCondLst>
                        <p:cond delay="indefinite"/>
                      </p:stCondLst>
                      <p:childTnLst>
                        <p:par>
                          <p:cTn id="26" fill="hold">
                            <p:stCondLst>
                              <p:cond delay="0"/>
                            </p:stCondLst>
                            <p:childTnLst>
                              <p:par>
                                <p:cTn id="27" presetID="50" presetClass="path" presetSubtype="0" accel="50000" decel="50000" fill="hold" grpId="0" nodeType="clickEffect">
                                  <p:stCondLst>
                                    <p:cond delay="0"/>
                                  </p:stCondLst>
                                  <p:childTnLst>
                                    <p:animMotion origin="layout" path="M -2.29167E-6 1.48148E-6 L 0.11966 1.48148E-6 C 0.17318 1.48148E-6 0.23946 0.03333 0.23946 0.06065 L 0.23946 0.12129 " pathEditMode="relative" rAng="0" ptsTypes="AAAA">
                                      <p:cBhvr>
                                        <p:cTn id="28" dur="2000" fill="hold"/>
                                        <p:tgtEl>
                                          <p:spTgt spid="36"/>
                                        </p:tgtEl>
                                        <p:attrNameLst>
                                          <p:attrName>ppt_x</p:attrName>
                                          <p:attrName>ppt_y</p:attrName>
                                        </p:attrNameLst>
                                      </p:cBhvr>
                                      <p:rCtr x="11966" y="6065"/>
                                    </p:animMotion>
                                  </p:childTnLst>
                                </p:cTn>
                              </p:par>
                            </p:childTnLst>
                          </p:cTn>
                        </p:par>
                      </p:childTnLst>
                    </p:cTn>
                  </p:par>
                  <p:par>
                    <p:cTn id="29" fill="hold">
                      <p:stCondLst>
                        <p:cond delay="indefinite"/>
                      </p:stCondLst>
                      <p:childTnLst>
                        <p:par>
                          <p:cTn id="30" fill="hold">
                            <p:stCondLst>
                              <p:cond delay="0"/>
                            </p:stCondLst>
                            <p:childTnLst>
                              <p:par>
                                <p:cTn id="31" presetID="50" presetClass="path" presetSubtype="0" accel="50000" decel="50000" fill="hold" grpId="0" nodeType="clickEffect">
                                  <p:stCondLst>
                                    <p:cond delay="0"/>
                                  </p:stCondLst>
                                  <p:childTnLst>
                                    <p:animMotion origin="layout" path="M -2.08333E-7 -3.7037E-7 L 0.31771 -3.7037E-7 C 0.46003 -3.7037E-7 0.63555 0.04306 0.63555 0.07801 L 0.63555 0.15625 " pathEditMode="relative" rAng="0" ptsTypes="AAAA">
                                      <p:cBhvr>
                                        <p:cTn id="32" dur="2000" fill="hold"/>
                                        <p:tgtEl>
                                          <p:spTgt spid="29"/>
                                        </p:tgtEl>
                                        <p:attrNameLst>
                                          <p:attrName>ppt_x</p:attrName>
                                          <p:attrName>ppt_y</p:attrName>
                                        </p:attrNameLst>
                                      </p:cBhvr>
                                      <p:rCtr x="31771" y="7801"/>
                                    </p:animMotion>
                                  </p:childTnLst>
                                </p:cTn>
                              </p:par>
                            </p:childTnLst>
                          </p:cTn>
                        </p:par>
                      </p:childTnLst>
                    </p:cTn>
                  </p:par>
                  <p:par>
                    <p:cTn id="33" fill="hold">
                      <p:stCondLst>
                        <p:cond delay="indefinite"/>
                      </p:stCondLst>
                      <p:childTnLst>
                        <p:par>
                          <p:cTn id="34" fill="hold">
                            <p:stCondLst>
                              <p:cond delay="0"/>
                            </p:stCondLst>
                            <p:childTnLst>
                              <p:par>
                                <p:cTn id="35" presetID="50" presetClass="path" presetSubtype="0" accel="50000" decel="50000" fill="hold" grpId="0" nodeType="clickEffect">
                                  <p:stCondLst>
                                    <p:cond delay="0"/>
                                  </p:stCondLst>
                                  <p:childTnLst>
                                    <p:animMotion origin="layout" path="M -2.5E-6 1.11111E-6 L 0.05573 1.11111E-6 C 0.08086 1.11111E-6 0.11172 0.07407 0.11172 0.13426 L 0.11172 0.26921 " pathEditMode="relative" rAng="0" ptsTypes="AAAA">
                                      <p:cBhvr>
                                        <p:cTn id="36" dur="2000" fill="hold"/>
                                        <p:tgtEl>
                                          <p:spTgt spid="37"/>
                                        </p:tgtEl>
                                        <p:attrNameLst>
                                          <p:attrName>ppt_x</p:attrName>
                                          <p:attrName>ppt_y</p:attrName>
                                        </p:attrNameLst>
                                      </p:cBhvr>
                                      <p:rCtr x="5586" y="13449"/>
                                    </p:animMotion>
                                  </p:childTnLst>
                                </p:cTn>
                              </p:par>
                            </p:childTnLst>
                          </p:cTn>
                        </p:par>
                      </p:childTnLst>
                    </p:cTn>
                  </p:par>
                  <p:par>
                    <p:cTn id="37" fill="hold">
                      <p:stCondLst>
                        <p:cond delay="indefinite"/>
                      </p:stCondLst>
                      <p:childTnLst>
                        <p:par>
                          <p:cTn id="38" fill="hold">
                            <p:stCondLst>
                              <p:cond delay="0"/>
                            </p:stCondLst>
                            <p:childTnLst>
                              <p:par>
                                <p:cTn id="39" presetID="50" presetClass="path" presetSubtype="0" accel="50000" decel="50000" fill="hold" grpId="0" nodeType="clickEffect">
                                  <p:stCondLst>
                                    <p:cond delay="0"/>
                                  </p:stCondLst>
                                  <p:childTnLst>
                                    <p:animMotion origin="layout" path="M -4.375E-6 1.11111E-6 L 0.34271 1.11111E-6 C 0.49636 1.11111E-6 0.68698 0.07338 0.68698 0.13449 L 0.68698 0.26991 " pathEditMode="relative" rAng="0" ptsTypes="AAAA">
                                      <p:cBhvr>
                                        <p:cTn id="40" dur="2000" fill="hold"/>
                                        <p:tgtEl>
                                          <p:spTgt spid="38"/>
                                        </p:tgtEl>
                                        <p:attrNameLst>
                                          <p:attrName>ppt_x</p:attrName>
                                          <p:attrName>ppt_y</p:attrName>
                                        </p:attrNameLst>
                                      </p:cBhvr>
                                      <p:rCtr x="34349" y="13495"/>
                                    </p:animMotion>
                                  </p:childTnLst>
                                </p:cTn>
                              </p:par>
                            </p:childTnLst>
                          </p:cTn>
                        </p:par>
                      </p:childTnLst>
                    </p:cTn>
                  </p:par>
                  <p:par>
                    <p:cTn id="41" fill="hold">
                      <p:stCondLst>
                        <p:cond delay="indefinite"/>
                      </p:stCondLst>
                      <p:childTnLst>
                        <p:par>
                          <p:cTn id="42" fill="hold">
                            <p:stCondLst>
                              <p:cond delay="0"/>
                            </p:stCondLst>
                            <p:childTnLst>
                              <p:par>
                                <p:cTn id="43" presetID="50" presetClass="path" presetSubtype="0" accel="50000" decel="50000" fill="hold" grpId="0" nodeType="clickEffect">
                                  <p:stCondLst>
                                    <p:cond delay="0"/>
                                  </p:stCondLst>
                                  <p:childTnLst>
                                    <p:animMotion origin="layout" path="M 3.75E-6 1.11111E-6 L 0.2539 1.11111E-6 C 0.36757 1.11111E-6 0.50781 0.10139 0.50781 0.1838 L 0.50781 0.36759 " pathEditMode="relative" rAng="0" ptsTypes="AAAA">
                                      <p:cBhvr>
                                        <p:cTn id="44" dur="2000" fill="hold"/>
                                        <p:tgtEl>
                                          <p:spTgt spid="30"/>
                                        </p:tgtEl>
                                        <p:attrNameLst>
                                          <p:attrName>ppt_x</p:attrName>
                                          <p:attrName>ppt_y</p:attrName>
                                        </p:attrNameLst>
                                      </p:cBhvr>
                                      <p:rCtr x="25391" y="18380"/>
                                    </p:animMotion>
                                  </p:childTnLst>
                                </p:cTn>
                              </p:par>
                            </p:childTnLst>
                          </p:cTn>
                        </p:par>
                      </p:childTnLst>
                    </p:cTn>
                  </p:par>
                  <p:par>
                    <p:cTn id="45" fill="hold">
                      <p:stCondLst>
                        <p:cond delay="indefinite"/>
                      </p:stCondLst>
                      <p:childTnLst>
                        <p:par>
                          <p:cTn id="46" fill="hold">
                            <p:stCondLst>
                              <p:cond delay="0"/>
                            </p:stCondLst>
                            <p:childTnLst>
                              <p:par>
                                <p:cTn id="47" presetID="50" presetClass="path" presetSubtype="0" accel="50000" decel="50000" fill="hold" grpId="0" nodeType="clickEffect">
                                  <p:stCondLst>
                                    <p:cond delay="0"/>
                                  </p:stCondLst>
                                  <p:childTnLst>
                                    <p:animMotion origin="layout" path="M 4.58333E-6 4.81481E-6 L -0.36967 4.81481E-6 C -0.53516 4.81481E-6 -0.73894 0.12245 -0.73894 0.22222 L -0.73894 0.44444 " pathEditMode="relative" rAng="0" ptsTypes="AAAA">
                                      <p:cBhvr>
                                        <p:cTn id="48" dur="2000" fill="hold"/>
                                        <p:tgtEl>
                                          <p:spTgt spid="34"/>
                                        </p:tgtEl>
                                        <p:attrNameLst>
                                          <p:attrName>ppt_x</p:attrName>
                                          <p:attrName>ppt_y</p:attrName>
                                        </p:attrNameLst>
                                      </p:cBhvr>
                                      <p:rCtr x="-36953" y="22222"/>
                                    </p:animMotion>
                                  </p:childTnLst>
                                </p:cTn>
                              </p:par>
                            </p:childTnLst>
                          </p:cTn>
                        </p:par>
                      </p:childTnLst>
                    </p:cTn>
                  </p:par>
                  <p:par>
                    <p:cTn id="49" fill="hold">
                      <p:stCondLst>
                        <p:cond delay="indefinite"/>
                      </p:stCondLst>
                      <p:childTnLst>
                        <p:par>
                          <p:cTn id="50" fill="hold">
                            <p:stCondLst>
                              <p:cond delay="0"/>
                            </p:stCondLst>
                            <p:childTnLst>
                              <p:par>
                                <p:cTn id="51" presetID="50" presetClass="path" presetSubtype="0" accel="50000" decel="50000" fill="hold" grpId="0" nodeType="clickEffect">
                                  <p:stCondLst>
                                    <p:cond delay="0"/>
                                  </p:stCondLst>
                                  <p:childTnLst>
                                    <p:animMotion origin="layout" path="M 0 2.77556E-17 L 0.16068 2.77556E-17 C 0.23255 2.77556E-17 0.32135 0.14005 0.32135 0.2537 L 0.32135 0.50764 " pathEditMode="relative" rAng="0" ptsTypes="AAAA">
                                      <p:cBhvr>
                                        <p:cTn id="52" dur="2000" fill="hold"/>
                                        <p:tgtEl>
                                          <p:spTgt spid="31"/>
                                        </p:tgtEl>
                                        <p:attrNameLst>
                                          <p:attrName>ppt_x</p:attrName>
                                          <p:attrName>ppt_y</p:attrName>
                                        </p:attrNameLst>
                                      </p:cBhvr>
                                      <p:rCtr x="16068" y="25370"/>
                                    </p:animMotion>
                                  </p:childTnLst>
                                </p:cTn>
                              </p:par>
                            </p:childTnLst>
                          </p:cTn>
                        </p:par>
                      </p:childTnLst>
                    </p:cTn>
                  </p:par>
                  <p:par>
                    <p:cTn id="53" fill="hold">
                      <p:stCondLst>
                        <p:cond delay="indefinite"/>
                      </p:stCondLst>
                      <p:childTnLst>
                        <p:par>
                          <p:cTn id="54" fill="hold">
                            <p:stCondLst>
                              <p:cond delay="0"/>
                            </p:stCondLst>
                            <p:childTnLst>
                              <p:par>
                                <p:cTn id="55" presetID="50" presetClass="path" presetSubtype="0" accel="50000" decel="50000" fill="hold" grpId="0" nodeType="clickEffect">
                                  <p:stCondLst>
                                    <p:cond delay="0"/>
                                  </p:stCondLst>
                                  <p:childTnLst>
                                    <p:animMotion origin="layout" path="M -2.08333E-7 2.77556E-17 L -0.13698 2.77556E-17 C -0.19844 2.77556E-17 -0.27396 0.17986 -0.27396 0.32616 L -0.27396 0.65231 " pathEditMode="relative" rAng="0" ptsTypes="AAAA">
                                      <p:cBhvr>
                                        <p:cTn id="56" dur="2000" fill="hold"/>
                                        <p:tgtEl>
                                          <p:spTgt spid="32"/>
                                        </p:tgtEl>
                                        <p:attrNameLst>
                                          <p:attrName>ppt_x</p:attrName>
                                          <p:attrName>ppt_y</p:attrName>
                                        </p:attrNameLst>
                                      </p:cBhvr>
                                      <p:rCtr x="-13698" y="32616"/>
                                    </p:animMotion>
                                  </p:childTnLst>
                                </p:cTn>
                              </p:par>
                            </p:childTnLst>
                          </p:cTn>
                        </p:par>
                      </p:childTnLst>
                    </p:cTn>
                  </p:par>
                  <p:par>
                    <p:cTn id="57" fill="hold">
                      <p:stCondLst>
                        <p:cond delay="indefinite"/>
                      </p:stCondLst>
                      <p:childTnLst>
                        <p:par>
                          <p:cTn id="58" fill="hold">
                            <p:stCondLst>
                              <p:cond delay="0"/>
                            </p:stCondLst>
                            <p:childTnLst>
                              <p:par>
                                <p:cTn id="59" presetID="50" presetClass="path" presetSubtype="0" accel="50000" decel="50000" fill="hold" grpId="0" nodeType="clickEffect">
                                  <p:stCondLst>
                                    <p:cond delay="0"/>
                                  </p:stCondLst>
                                  <p:childTnLst>
                                    <p:animMotion origin="layout" path="M -0.02995 0.07106 L -0.03385 0.07106 C -0.03568 0.07106 -0.03776 0.25347 -0.03776 0.40162 L -0.03776 0.7324 " pathEditMode="relative" rAng="0" ptsTypes="AAAA">
                                      <p:cBhvr>
                                        <p:cTn id="60" dur="2000" fill="hold"/>
                                        <p:tgtEl>
                                          <p:spTgt spid="33"/>
                                        </p:tgtEl>
                                        <p:attrNameLst>
                                          <p:attrName>ppt_x</p:attrName>
                                          <p:attrName>ppt_y</p:attrName>
                                        </p:attrNameLst>
                                      </p:cBhvr>
                                      <p:rCtr x="-391" y="3305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4" grpId="0" animBg="1"/>
      <p:bldP spid="5" grpId="0" animBg="1"/>
      <p:bldP spid="25" grpId="0"/>
      <p:bldP spid="29" grpId="0"/>
      <p:bldP spid="30" grpId="0"/>
      <p:bldP spid="31" grpId="0"/>
      <p:bldP spid="32" grpId="0"/>
      <p:bldP spid="33" grpId="0"/>
      <p:bldP spid="34" grpId="0"/>
      <p:bldP spid="36" grpId="0"/>
      <p:bldP spid="37" grpId="0"/>
      <p:bldP spid="3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9" cstate="print">
            <a:extLst>
              <a:ext uri="{28A0092B-C50C-407E-A947-70E740481C1C}">
                <a14:useLocalDpi xmlns:a14="http://schemas.microsoft.com/office/drawing/2010/main" val="0"/>
              </a:ext>
            </a:extLst>
          </a:blip>
          <a:srcRect l="7616" r="3450"/>
          <a:stretch/>
        </p:blipFill>
        <p:spPr>
          <a:xfrm>
            <a:off x="0" y="0"/>
            <a:ext cx="12200022" cy="6858000"/>
          </a:xfrm>
          <a:prstGeom prst="rect">
            <a:avLst/>
          </a:prstGeom>
        </p:spPr>
      </p:pic>
      <p:sp>
        <p:nvSpPr>
          <p:cNvPr id="3" name="椭圆 2"/>
          <p:cNvSpPr/>
          <p:nvPr/>
        </p:nvSpPr>
        <p:spPr>
          <a:xfrm>
            <a:off x="741947" y="1124952"/>
            <a:ext cx="4608095" cy="460809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rgbClr val="7030A0"/>
              </a:solidFill>
              <a:latin typeface="Amazone" panose="03020702060507090A04" pitchFamily="66" charset="-93"/>
              <a:ea typeface="Microsoft YaHei UI" panose="020B0503020204020204" pitchFamily="34" charset="-122"/>
            </a:endParaRPr>
          </a:p>
        </p:txBody>
      </p:sp>
      <p:pic>
        <p:nvPicPr>
          <p:cNvPr id="4" name="图片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43721" y="2072820"/>
            <a:ext cx="6767763" cy="4511842"/>
          </a:xfrm>
          <a:prstGeom prst="rect">
            <a:avLst/>
          </a:prstGeom>
        </p:spPr>
      </p:pic>
      <p:grpSp>
        <p:nvGrpSpPr>
          <p:cNvPr id="1167" name="PA_库_组合 1166"/>
          <p:cNvGrpSpPr/>
          <p:nvPr>
            <p:custDataLst>
              <p:tags r:id="rId1"/>
            </p:custDataLst>
          </p:nvPr>
        </p:nvGrpSpPr>
        <p:grpSpPr>
          <a:xfrm>
            <a:off x="2568068" y="506437"/>
            <a:ext cx="3257285" cy="3073203"/>
            <a:chOff x="5607594" y="164244"/>
            <a:chExt cx="4996531" cy="6529510"/>
          </a:xfrm>
        </p:grpSpPr>
        <p:sp>
          <p:nvSpPr>
            <p:cNvPr id="9" name="Freeform 6"/>
            <p:cNvSpPr>
              <a:spLocks/>
            </p:cNvSpPr>
            <p:nvPr/>
          </p:nvSpPr>
          <p:spPr bwMode="auto">
            <a:xfrm>
              <a:off x="7859147" y="164244"/>
              <a:ext cx="934157" cy="6467231"/>
            </a:xfrm>
            <a:custGeom>
              <a:avLst/>
              <a:gdLst>
                <a:gd name="T0" fmla="*/ 81 w 118"/>
                <a:gd name="T1" fmla="*/ 30 h 817"/>
                <a:gd name="T2" fmla="*/ 24 w 118"/>
                <a:gd name="T3" fmla="*/ 50 h 817"/>
                <a:gd name="T4" fmla="*/ 22 w 118"/>
                <a:gd name="T5" fmla="*/ 548 h 817"/>
                <a:gd name="T6" fmla="*/ 18 w 118"/>
                <a:gd name="T7" fmla="*/ 650 h 817"/>
                <a:gd name="T8" fmla="*/ 24 w 118"/>
                <a:gd name="T9" fmla="*/ 787 h 817"/>
                <a:gd name="T10" fmla="*/ 77 w 118"/>
                <a:gd name="T11" fmla="*/ 764 h 817"/>
                <a:gd name="T12" fmla="*/ 76 w 118"/>
                <a:gd name="T13" fmla="*/ 655 h 817"/>
                <a:gd name="T14" fmla="*/ 77 w 118"/>
                <a:gd name="T15" fmla="*/ 540 h 817"/>
                <a:gd name="T16" fmla="*/ 82 w 118"/>
                <a:gd name="T17" fmla="*/ 31 h 817"/>
                <a:gd name="T18" fmla="*/ 81 w 118"/>
                <a:gd name="T19" fmla="*/ 30 h 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8" h="817">
                  <a:moveTo>
                    <a:pt x="81" y="30"/>
                  </a:moveTo>
                  <a:cubicBezTo>
                    <a:pt x="57" y="10"/>
                    <a:pt x="26" y="0"/>
                    <a:pt x="24" y="50"/>
                  </a:cubicBezTo>
                  <a:cubicBezTo>
                    <a:pt x="23" y="83"/>
                    <a:pt x="23" y="515"/>
                    <a:pt x="22" y="548"/>
                  </a:cubicBezTo>
                  <a:cubicBezTo>
                    <a:pt x="20" y="582"/>
                    <a:pt x="18" y="616"/>
                    <a:pt x="18" y="650"/>
                  </a:cubicBezTo>
                  <a:cubicBezTo>
                    <a:pt x="18" y="692"/>
                    <a:pt x="0" y="750"/>
                    <a:pt x="24" y="787"/>
                  </a:cubicBezTo>
                  <a:cubicBezTo>
                    <a:pt x="45" y="817"/>
                    <a:pt x="75" y="805"/>
                    <a:pt x="77" y="764"/>
                  </a:cubicBezTo>
                  <a:cubicBezTo>
                    <a:pt x="78" y="728"/>
                    <a:pt x="75" y="691"/>
                    <a:pt x="76" y="655"/>
                  </a:cubicBezTo>
                  <a:cubicBezTo>
                    <a:pt x="77" y="617"/>
                    <a:pt x="72" y="577"/>
                    <a:pt x="77" y="540"/>
                  </a:cubicBezTo>
                  <a:cubicBezTo>
                    <a:pt x="84" y="499"/>
                    <a:pt x="118" y="64"/>
                    <a:pt x="82" y="31"/>
                  </a:cubicBezTo>
                  <a:cubicBezTo>
                    <a:pt x="82" y="31"/>
                    <a:pt x="81" y="31"/>
                    <a:pt x="81" y="3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800">
                <a:solidFill>
                  <a:srgbClr val="7030A0"/>
                </a:solidFill>
                <a:latin typeface="Amazone" panose="03020702060507090A04" pitchFamily="66" charset="-93"/>
                <a:ea typeface="Microsoft YaHei UI" panose="020B0503020204020204" pitchFamily="34" charset="-122"/>
              </a:endParaRPr>
            </a:p>
          </p:txBody>
        </p:sp>
        <p:sp>
          <p:nvSpPr>
            <p:cNvPr id="10" name="Freeform 7"/>
            <p:cNvSpPr>
              <a:spLocks/>
            </p:cNvSpPr>
            <p:nvPr/>
          </p:nvSpPr>
          <p:spPr bwMode="auto">
            <a:xfrm>
              <a:off x="7931004" y="188198"/>
              <a:ext cx="728162" cy="6505556"/>
            </a:xfrm>
            <a:custGeom>
              <a:avLst/>
              <a:gdLst>
                <a:gd name="T0" fmla="*/ 74 w 92"/>
                <a:gd name="T1" fmla="*/ 27 h 822"/>
                <a:gd name="T2" fmla="*/ 26 w 92"/>
                <a:gd name="T3" fmla="*/ 13 h 822"/>
                <a:gd name="T4" fmla="*/ 13 w 92"/>
                <a:gd name="T5" fmla="*/ 66 h 822"/>
                <a:gd name="T6" fmla="*/ 12 w 92"/>
                <a:gd name="T7" fmla="*/ 228 h 822"/>
                <a:gd name="T8" fmla="*/ 9 w 92"/>
                <a:gd name="T9" fmla="*/ 569 h 822"/>
                <a:gd name="T10" fmla="*/ 6 w 92"/>
                <a:gd name="T11" fmla="*/ 658 h 822"/>
                <a:gd name="T12" fmla="*/ 0 w 92"/>
                <a:gd name="T13" fmla="*/ 736 h 822"/>
                <a:gd name="T14" fmla="*/ 43 w 92"/>
                <a:gd name="T15" fmla="*/ 801 h 822"/>
                <a:gd name="T16" fmla="*/ 66 w 92"/>
                <a:gd name="T17" fmla="*/ 782 h 822"/>
                <a:gd name="T18" fmla="*/ 70 w 92"/>
                <a:gd name="T19" fmla="*/ 746 h 822"/>
                <a:gd name="T20" fmla="*/ 70 w 92"/>
                <a:gd name="T21" fmla="*/ 691 h 822"/>
                <a:gd name="T22" fmla="*/ 71 w 92"/>
                <a:gd name="T23" fmla="*/ 532 h 822"/>
                <a:gd name="T24" fmla="*/ 92 w 92"/>
                <a:gd name="T25" fmla="*/ 183 h 822"/>
                <a:gd name="T26" fmla="*/ 89 w 92"/>
                <a:gd name="T27" fmla="*/ 79 h 822"/>
                <a:gd name="T28" fmla="*/ 74 w 92"/>
                <a:gd name="T29" fmla="*/ 27 h 822"/>
                <a:gd name="T30" fmla="*/ 69 w 92"/>
                <a:gd name="T31" fmla="*/ 27 h 822"/>
                <a:gd name="T32" fmla="*/ 82 w 92"/>
                <a:gd name="T33" fmla="*/ 66 h 822"/>
                <a:gd name="T34" fmla="*/ 87 w 92"/>
                <a:gd name="T35" fmla="*/ 144 h 822"/>
                <a:gd name="T36" fmla="*/ 81 w 92"/>
                <a:gd name="T37" fmla="*/ 352 h 822"/>
                <a:gd name="T38" fmla="*/ 68 w 92"/>
                <a:gd name="T39" fmla="*/ 516 h 822"/>
                <a:gd name="T40" fmla="*/ 64 w 92"/>
                <a:gd name="T41" fmla="*/ 613 h 822"/>
                <a:gd name="T42" fmla="*/ 65 w 92"/>
                <a:gd name="T43" fmla="*/ 707 h 822"/>
                <a:gd name="T44" fmla="*/ 57 w 92"/>
                <a:gd name="T45" fmla="*/ 790 h 822"/>
                <a:gd name="T46" fmla="*/ 8 w 92"/>
                <a:gd name="T47" fmla="*/ 758 h 822"/>
                <a:gd name="T48" fmla="*/ 9 w 92"/>
                <a:gd name="T49" fmla="*/ 680 h 822"/>
                <a:gd name="T50" fmla="*/ 15 w 92"/>
                <a:gd name="T51" fmla="*/ 539 h 822"/>
                <a:gd name="T52" fmla="*/ 16 w 92"/>
                <a:gd name="T53" fmla="*/ 400 h 822"/>
                <a:gd name="T54" fmla="*/ 18 w 92"/>
                <a:gd name="T55" fmla="*/ 52 h 822"/>
                <a:gd name="T56" fmla="*/ 23 w 92"/>
                <a:gd name="T57" fmla="*/ 22 h 822"/>
                <a:gd name="T58" fmla="*/ 69 w 92"/>
                <a:gd name="T59" fmla="*/ 27 h 822"/>
                <a:gd name="T60" fmla="*/ 74 w 92"/>
                <a:gd name="T61" fmla="*/ 27 h 8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2" h="822">
                  <a:moveTo>
                    <a:pt x="74" y="27"/>
                  </a:moveTo>
                  <a:cubicBezTo>
                    <a:pt x="61" y="16"/>
                    <a:pt x="44" y="5"/>
                    <a:pt x="26" y="13"/>
                  </a:cubicBezTo>
                  <a:cubicBezTo>
                    <a:pt x="9" y="21"/>
                    <a:pt x="13" y="50"/>
                    <a:pt x="13" y="66"/>
                  </a:cubicBezTo>
                  <a:cubicBezTo>
                    <a:pt x="12" y="120"/>
                    <a:pt x="12" y="174"/>
                    <a:pt x="12" y="228"/>
                  </a:cubicBezTo>
                  <a:cubicBezTo>
                    <a:pt x="11" y="341"/>
                    <a:pt x="14" y="455"/>
                    <a:pt x="9" y="569"/>
                  </a:cubicBezTo>
                  <a:cubicBezTo>
                    <a:pt x="8" y="598"/>
                    <a:pt x="8" y="628"/>
                    <a:pt x="6" y="658"/>
                  </a:cubicBezTo>
                  <a:cubicBezTo>
                    <a:pt x="5" y="684"/>
                    <a:pt x="0" y="709"/>
                    <a:pt x="0" y="736"/>
                  </a:cubicBezTo>
                  <a:cubicBezTo>
                    <a:pt x="0" y="759"/>
                    <a:pt x="11" y="806"/>
                    <a:pt x="43" y="801"/>
                  </a:cubicBezTo>
                  <a:cubicBezTo>
                    <a:pt x="55" y="799"/>
                    <a:pt x="61" y="792"/>
                    <a:pt x="66" y="782"/>
                  </a:cubicBezTo>
                  <a:cubicBezTo>
                    <a:pt x="71" y="771"/>
                    <a:pt x="70" y="757"/>
                    <a:pt x="70" y="746"/>
                  </a:cubicBezTo>
                  <a:cubicBezTo>
                    <a:pt x="71" y="727"/>
                    <a:pt x="70" y="709"/>
                    <a:pt x="70" y="691"/>
                  </a:cubicBezTo>
                  <a:cubicBezTo>
                    <a:pt x="69" y="638"/>
                    <a:pt x="65" y="584"/>
                    <a:pt x="71" y="532"/>
                  </a:cubicBezTo>
                  <a:cubicBezTo>
                    <a:pt x="86" y="416"/>
                    <a:pt x="91" y="298"/>
                    <a:pt x="92" y="183"/>
                  </a:cubicBezTo>
                  <a:cubicBezTo>
                    <a:pt x="92" y="148"/>
                    <a:pt x="92" y="113"/>
                    <a:pt x="89" y="79"/>
                  </a:cubicBezTo>
                  <a:cubicBezTo>
                    <a:pt x="87" y="63"/>
                    <a:pt x="87" y="38"/>
                    <a:pt x="74" y="27"/>
                  </a:cubicBezTo>
                  <a:cubicBezTo>
                    <a:pt x="73" y="26"/>
                    <a:pt x="70" y="28"/>
                    <a:pt x="69" y="27"/>
                  </a:cubicBezTo>
                  <a:cubicBezTo>
                    <a:pt x="80" y="36"/>
                    <a:pt x="81" y="54"/>
                    <a:pt x="82" y="66"/>
                  </a:cubicBezTo>
                  <a:cubicBezTo>
                    <a:pt x="86" y="92"/>
                    <a:pt x="86" y="118"/>
                    <a:pt x="87" y="144"/>
                  </a:cubicBezTo>
                  <a:cubicBezTo>
                    <a:pt x="88" y="214"/>
                    <a:pt x="85" y="283"/>
                    <a:pt x="81" y="352"/>
                  </a:cubicBezTo>
                  <a:cubicBezTo>
                    <a:pt x="77" y="407"/>
                    <a:pt x="74" y="462"/>
                    <a:pt x="68" y="516"/>
                  </a:cubicBezTo>
                  <a:cubicBezTo>
                    <a:pt x="65" y="549"/>
                    <a:pt x="63" y="581"/>
                    <a:pt x="64" y="613"/>
                  </a:cubicBezTo>
                  <a:cubicBezTo>
                    <a:pt x="65" y="645"/>
                    <a:pt x="64" y="676"/>
                    <a:pt x="65" y="707"/>
                  </a:cubicBezTo>
                  <a:cubicBezTo>
                    <a:pt x="66" y="733"/>
                    <a:pt x="71" y="767"/>
                    <a:pt x="57" y="790"/>
                  </a:cubicBezTo>
                  <a:cubicBezTo>
                    <a:pt x="37" y="822"/>
                    <a:pt x="12" y="775"/>
                    <a:pt x="8" y="758"/>
                  </a:cubicBezTo>
                  <a:cubicBezTo>
                    <a:pt x="2" y="733"/>
                    <a:pt x="6" y="706"/>
                    <a:pt x="9" y="680"/>
                  </a:cubicBezTo>
                  <a:cubicBezTo>
                    <a:pt x="14" y="634"/>
                    <a:pt x="14" y="586"/>
                    <a:pt x="15" y="539"/>
                  </a:cubicBezTo>
                  <a:cubicBezTo>
                    <a:pt x="16" y="493"/>
                    <a:pt x="16" y="447"/>
                    <a:pt x="16" y="400"/>
                  </a:cubicBezTo>
                  <a:cubicBezTo>
                    <a:pt x="17" y="284"/>
                    <a:pt x="16" y="168"/>
                    <a:pt x="18" y="52"/>
                  </a:cubicBezTo>
                  <a:cubicBezTo>
                    <a:pt x="18" y="42"/>
                    <a:pt x="19" y="32"/>
                    <a:pt x="23" y="22"/>
                  </a:cubicBezTo>
                  <a:cubicBezTo>
                    <a:pt x="32" y="0"/>
                    <a:pt x="58" y="18"/>
                    <a:pt x="69" y="27"/>
                  </a:cubicBezTo>
                  <a:cubicBezTo>
                    <a:pt x="70" y="28"/>
                    <a:pt x="74" y="26"/>
                    <a:pt x="74" y="27"/>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800">
                <a:solidFill>
                  <a:srgbClr val="7030A0"/>
                </a:solidFill>
                <a:latin typeface="Amazone" panose="03020702060507090A04" pitchFamily="66" charset="-93"/>
                <a:ea typeface="Microsoft YaHei UI" panose="020B0503020204020204" pitchFamily="34" charset="-122"/>
              </a:endParaRPr>
            </a:p>
          </p:txBody>
        </p:sp>
        <p:sp>
          <p:nvSpPr>
            <p:cNvPr id="11" name="Freeform 8"/>
            <p:cNvSpPr>
              <a:spLocks/>
            </p:cNvSpPr>
            <p:nvPr/>
          </p:nvSpPr>
          <p:spPr bwMode="auto">
            <a:xfrm>
              <a:off x="7830404" y="164244"/>
              <a:ext cx="828765" cy="6472021"/>
            </a:xfrm>
            <a:custGeom>
              <a:avLst/>
              <a:gdLst>
                <a:gd name="T0" fmla="*/ 87 w 105"/>
                <a:gd name="T1" fmla="*/ 29 h 818"/>
                <a:gd name="T2" fmla="*/ 33 w 105"/>
                <a:gd name="T3" fmla="*/ 22 h 818"/>
                <a:gd name="T4" fmla="*/ 26 w 105"/>
                <a:gd name="T5" fmla="*/ 75 h 818"/>
                <a:gd name="T6" fmla="*/ 25 w 105"/>
                <a:gd name="T7" fmla="*/ 244 h 818"/>
                <a:gd name="T8" fmla="*/ 21 w 105"/>
                <a:gd name="T9" fmla="*/ 595 h 818"/>
                <a:gd name="T10" fmla="*/ 18 w 105"/>
                <a:gd name="T11" fmla="*/ 678 h 818"/>
                <a:gd name="T12" fmla="*/ 14 w 105"/>
                <a:gd name="T13" fmla="*/ 751 h 818"/>
                <a:gd name="T14" fmla="*/ 66 w 105"/>
                <a:gd name="T15" fmla="*/ 802 h 818"/>
                <a:gd name="T16" fmla="*/ 83 w 105"/>
                <a:gd name="T17" fmla="*/ 770 h 818"/>
                <a:gd name="T18" fmla="*/ 82 w 105"/>
                <a:gd name="T19" fmla="*/ 670 h 818"/>
                <a:gd name="T20" fmla="*/ 85 w 105"/>
                <a:gd name="T21" fmla="*/ 531 h 818"/>
                <a:gd name="T22" fmla="*/ 105 w 105"/>
                <a:gd name="T23" fmla="*/ 174 h 818"/>
                <a:gd name="T24" fmla="*/ 102 w 105"/>
                <a:gd name="T25" fmla="*/ 79 h 818"/>
                <a:gd name="T26" fmla="*/ 87 w 105"/>
                <a:gd name="T27" fmla="*/ 29 h 818"/>
                <a:gd name="T28" fmla="*/ 83 w 105"/>
                <a:gd name="T29" fmla="*/ 31 h 818"/>
                <a:gd name="T30" fmla="*/ 96 w 105"/>
                <a:gd name="T31" fmla="*/ 72 h 818"/>
                <a:gd name="T32" fmla="*/ 100 w 105"/>
                <a:gd name="T33" fmla="*/ 155 h 818"/>
                <a:gd name="T34" fmla="*/ 93 w 105"/>
                <a:gd name="T35" fmla="*/ 364 h 818"/>
                <a:gd name="T36" fmla="*/ 81 w 105"/>
                <a:gd name="T37" fmla="*/ 523 h 818"/>
                <a:gd name="T38" fmla="*/ 77 w 105"/>
                <a:gd name="T39" fmla="*/ 632 h 818"/>
                <a:gd name="T40" fmla="*/ 78 w 105"/>
                <a:gd name="T41" fmla="*/ 726 h 818"/>
                <a:gd name="T42" fmla="*/ 78 w 105"/>
                <a:gd name="T43" fmla="*/ 771 h 818"/>
                <a:gd name="T44" fmla="*/ 37 w 105"/>
                <a:gd name="T45" fmla="*/ 794 h 818"/>
                <a:gd name="T46" fmla="*/ 25 w 105"/>
                <a:gd name="T47" fmla="*/ 641 h 818"/>
                <a:gd name="T48" fmla="*/ 28 w 105"/>
                <a:gd name="T49" fmla="*/ 532 h 818"/>
                <a:gd name="T50" fmla="*/ 29 w 105"/>
                <a:gd name="T51" fmla="*/ 375 h 818"/>
                <a:gd name="T52" fmla="*/ 30 w 105"/>
                <a:gd name="T53" fmla="*/ 167 h 818"/>
                <a:gd name="T54" fmla="*/ 31 w 105"/>
                <a:gd name="T55" fmla="*/ 44 h 818"/>
                <a:gd name="T56" fmla="*/ 58 w 105"/>
                <a:gd name="T57" fmla="*/ 16 h 818"/>
                <a:gd name="T58" fmla="*/ 83 w 105"/>
                <a:gd name="T59" fmla="*/ 32 h 818"/>
                <a:gd name="T60" fmla="*/ 87 w 105"/>
                <a:gd name="T61" fmla="*/ 29 h 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5" h="818">
                  <a:moveTo>
                    <a:pt x="87" y="29"/>
                  </a:moveTo>
                  <a:cubicBezTo>
                    <a:pt x="74" y="18"/>
                    <a:pt x="45" y="0"/>
                    <a:pt x="33" y="22"/>
                  </a:cubicBezTo>
                  <a:cubicBezTo>
                    <a:pt x="24" y="38"/>
                    <a:pt x="26" y="58"/>
                    <a:pt x="26" y="75"/>
                  </a:cubicBezTo>
                  <a:cubicBezTo>
                    <a:pt x="25" y="131"/>
                    <a:pt x="25" y="188"/>
                    <a:pt x="25" y="244"/>
                  </a:cubicBezTo>
                  <a:cubicBezTo>
                    <a:pt x="24" y="361"/>
                    <a:pt x="27" y="478"/>
                    <a:pt x="21" y="595"/>
                  </a:cubicBezTo>
                  <a:cubicBezTo>
                    <a:pt x="20" y="623"/>
                    <a:pt x="21" y="650"/>
                    <a:pt x="18" y="678"/>
                  </a:cubicBezTo>
                  <a:cubicBezTo>
                    <a:pt x="15" y="702"/>
                    <a:pt x="11" y="727"/>
                    <a:pt x="14" y="751"/>
                  </a:cubicBezTo>
                  <a:cubicBezTo>
                    <a:pt x="17" y="774"/>
                    <a:pt x="34" y="818"/>
                    <a:pt x="66" y="802"/>
                  </a:cubicBezTo>
                  <a:cubicBezTo>
                    <a:pt x="77" y="796"/>
                    <a:pt x="81" y="781"/>
                    <a:pt x="83" y="770"/>
                  </a:cubicBezTo>
                  <a:cubicBezTo>
                    <a:pt x="88" y="738"/>
                    <a:pt x="83" y="702"/>
                    <a:pt x="82" y="670"/>
                  </a:cubicBezTo>
                  <a:cubicBezTo>
                    <a:pt x="82" y="623"/>
                    <a:pt x="79" y="577"/>
                    <a:pt x="85" y="531"/>
                  </a:cubicBezTo>
                  <a:cubicBezTo>
                    <a:pt x="99" y="413"/>
                    <a:pt x="104" y="292"/>
                    <a:pt x="105" y="174"/>
                  </a:cubicBezTo>
                  <a:cubicBezTo>
                    <a:pt x="105" y="142"/>
                    <a:pt x="105" y="110"/>
                    <a:pt x="102" y="79"/>
                  </a:cubicBezTo>
                  <a:cubicBezTo>
                    <a:pt x="100" y="63"/>
                    <a:pt x="99" y="40"/>
                    <a:pt x="87" y="29"/>
                  </a:cubicBezTo>
                  <a:cubicBezTo>
                    <a:pt x="85" y="28"/>
                    <a:pt x="81" y="30"/>
                    <a:pt x="83" y="31"/>
                  </a:cubicBezTo>
                  <a:cubicBezTo>
                    <a:pt x="93" y="41"/>
                    <a:pt x="94" y="59"/>
                    <a:pt x="96" y="72"/>
                  </a:cubicBezTo>
                  <a:cubicBezTo>
                    <a:pt x="99" y="100"/>
                    <a:pt x="100" y="127"/>
                    <a:pt x="100" y="155"/>
                  </a:cubicBezTo>
                  <a:cubicBezTo>
                    <a:pt x="101" y="225"/>
                    <a:pt x="97" y="294"/>
                    <a:pt x="93" y="364"/>
                  </a:cubicBezTo>
                  <a:cubicBezTo>
                    <a:pt x="90" y="417"/>
                    <a:pt x="86" y="470"/>
                    <a:pt x="81" y="523"/>
                  </a:cubicBezTo>
                  <a:cubicBezTo>
                    <a:pt x="77" y="560"/>
                    <a:pt x="76" y="595"/>
                    <a:pt x="77" y="632"/>
                  </a:cubicBezTo>
                  <a:cubicBezTo>
                    <a:pt x="78" y="663"/>
                    <a:pt x="78" y="694"/>
                    <a:pt x="78" y="726"/>
                  </a:cubicBezTo>
                  <a:cubicBezTo>
                    <a:pt x="79" y="741"/>
                    <a:pt x="79" y="756"/>
                    <a:pt x="78" y="771"/>
                  </a:cubicBezTo>
                  <a:cubicBezTo>
                    <a:pt x="76" y="792"/>
                    <a:pt x="57" y="811"/>
                    <a:pt x="37" y="794"/>
                  </a:cubicBezTo>
                  <a:cubicBezTo>
                    <a:pt x="0" y="760"/>
                    <a:pt x="24" y="685"/>
                    <a:pt x="25" y="641"/>
                  </a:cubicBezTo>
                  <a:cubicBezTo>
                    <a:pt x="25" y="605"/>
                    <a:pt x="28" y="569"/>
                    <a:pt x="28" y="532"/>
                  </a:cubicBezTo>
                  <a:cubicBezTo>
                    <a:pt x="29" y="480"/>
                    <a:pt x="29" y="428"/>
                    <a:pt x="29" y="375"/>
                  </a:cubicBezTo>
                  <a:cubicBezTo>
                    <a:pt x="29" y="306"/>
                    <a:pt x="30" y="236"/>
                    <a:pt x="30" y="167"/>
                  </a:cubicBezTo>
                  <a:cubicBezTo>
                    <a:pt x="30" y="126"/>
                    <a:pt x="29" y="85"/>
                    <a:pt x="31" y="44"/>
                  </a:cubicBezTo>
                  <a:cubicBezTo>
                    <a:pt x="32" y="28"/>
                    <a:pt x="39" y="12"/>
                    <a:pt x="58" y="16"/>
                  </a:cubicBezTo>
                  <a:cubicBezTo>
                    <a:pt x="67" y="19"/>
                    <a:pt x="76" y="25"/>
                    <a:pt x="83" y="32"/>
                  </a:cubicBezTo>
                  <a:cubicBezTo>
                    <a:pt x="85" y="33"/>
                    <a:pt x="89" y="30"/>
                    <a:pt x="87" y="29"/>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800">
                <a:solidFill>
                  <a:srgbClr val="7030A0"/>
                </a:solidFill>
                <a:latin typeface="Amazone" panose="03020702060507090A04" pitchFamily="66" charset="-93"/>
                <a:ea typeface="Microsoft YaHei UI" panose="020B0503020204020204" pitchFamily="34" charset="-122"/>
              </a:endParaRPr>
            </a:p>
          </p:txBody>
        </p:sp>
        <p:sp>
          <p:nvSpPr>
            <p:cNvPr id="12" name="Freeform 9"/>
            <p:cNvSpPr>
              <a:spLocks/>
            </p:cNvSpPr>
            <p:nvPr/>
          </p:nvSpPr>
          <p:spPr bwMode="auto">
            <a:xfrm>
              <a:off x="6005207" y="2387057"/>
              <a:ext cx="4014472" cy="1681481"/>
            </a:xfrm>
            <a:custGeom>
              <a:avLst/>
              <a:gdLst>
                <a:gd name="T0" fmla="*/ 191 w 508"/>
                <a:gd name="T1" fmla="*/ 3 h 212"/>
                <a:gd name="T2" fmla="*/ 147 w 508"/>
                <a:gd name="T3" fmla="*/ 2 h 212"/>
                <a:gd name="T4" fmla="*/ 46 w 508"/>
                <a:gd name="T5" fmla="*/ 7 h 212"/>
                <a:gd name="T6" fmla="*/ 31 w 508"/>
                <a:gd name="T7" fmla="*/ 22 h 212"/>
                <a:gd name="T8" fmla="*/ 13 w 508"/>
                <a:gd name="T9" fmla="*/ 72 h 212"/>
                <a:gd name="T10" fmla="*/ 3 w 508"/>
                <a:gd name="T11" fmla="*/ 156 h 212"/>
                <a:gd name="T12" fmla="*/ 21 w 508"/>
                <a:gd name="T13" fmla="*/ 199 h 212"/>
                <a:gd name="T14" fmla="*/ 78 w 508"/>
                <a:gd name="T15" fmla="*/ 210 h 212"/>
                <a:gd name="T16" fmla="*/ 171 w 508"/>
                <a:gd name="T17" fmla="*/ 208 h 212"/>
                <a:gd name="T18" fmla="*/ 269 w 508"/>
                <a:gd name="T19" fmla="*/ 206 h 212"/>
                <a:gd name="T20" fmla="*/ 485 w 508"/>
                <a:gd name="T21" fmla="*/ 198 h 212"/>
                <a:gd name="T22" fmla="*/ 483 w 508"/>
                <a:gd name="T23" fmla="*/ 142 h 212"/>
                <a:gd name="T24" fmla="*/ 505 w 508"/>
                <a:gd name="T25" fmla="*/ 47 h 212"/>
                <a:gd name="T26" fmla="*/ 487 w 508"/>
                <a:gd name="T27" fmla="*/ 18 h 212"/>
                <a:gd name="T28" fmla="*/ 437 w 508"/>
                <a:gd name="T29" fmla="*/ 7 h 212"/>
                <a:gd name="T30" fmla="*/ 242 w 508"/>
                <a:gd name="T31" fmla="*/ 2 h 212"/>
                <a:gd name="T32" fmla="*/ 191 w 508"/>
                <a:gd name="T33" fmla="*/ 3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8" h="212">
                  <a:moveTo>
                    <a:pt x="191" y="3"/>
                  </a:moveTo>
                  <a:cubicBezTo>
                    <a:pt x="178" y="3"/>
                    <a:pt x="163" y="3"/>
                    <a:pt x="147" y="2"/>
                  </a:cubicBezTo>
                  <a:cubicBezTo>
                    <a:pt x="111" y="1"/>
                    <a:pt x="71" y="0"/>
                    <a:pt x="46" y="7"/>
                  </a:cubicBezTo>
                  <a:cubicBezTo>
                    <a:pt x="34" y="11"/>
                    <a:pt x="37" y="16"/>
                    <a:pt x="31" y="22"/>
                  </a:cubicBezTo>
                  <a:cubicBezTo>
                    <a:pt x="17" y="36"/>
                    <a:pt x="15" y="54"/>
                    <a:pt x="13" y="72"/>
                  </a:cubicBezTo>
                  <a:cubicBezTo>
                    <a:pt x="10" y="101"/>
                    <a:pt x="11" y="129"/>
                    <a:pt x="3" y="156"/>
                  </a:cubicBezTo>
                  <a:cubicBezTo>
                    <a:pt x="0" y="166"/>
                    <a:pt x="13" y="190"/>
                    <a:pt x="21" y="199"/>
                  </a:cubicBezTo>
                  <a:cubicBezTo>
                    <a:pt x="31" y="211"/>
                    <a:pt x="55" y="210"/>
                    <a:pt x="78" y="210"/>
                  </a:cubicBezTo>
                  <a:cubicBezTo>
                    <a:pt x="113" y="212"/>
                    <a:pt x="142" y="210"/>
                    <a:pt x="171" y="208"/>
                  </a:cubicBezTo>
                  <a:cubicBezTo>
                    <a:pt x="201" y="206"/>
                    <a:pt x="231" y="204"/>
                    <a:pt x="269" y="206"/>
                  </a:cubicBezTo>
                  <a:cubicBezTo>
                    <a:pt x="290" y="207"/>
                    <a:pt x="478" y="211"/>
                    <a:pt x="485" y="198"/>
                  </a:cubicBezTo>
                  <a:cubicBezTo>
                    <a:pt x="491" y="185"/>
                    <a:pt x="484" y="155"/>
                    <a:pt x="483" y="142"/>
                  </a:cubicBezTo>
                  <a:cubicBezTo>
                    <a:pt x="482" y="112"/>
                    <a:pt x="508" y="76"/>
                    <a:pt x="505" y="47"/>
                  </a:cubicBezTo>
                  <a:cubicBezTo>
                    <a:pt x="504" y="35"/>
                    <a:pt x="496" y="29"/>
                    <a:pt x="487" y="18"/>
                  </a:cubicBezTo>
                  <a:cubicBezTo>
                    <a:pt x="480" y="9"/>
                    <a:pt x="455" y="8"/>
                    <a:pt x="437" y="7"/>
                  </a:cubicBezTo>
                  <a:cubicBezTo>
                    <a:pt x="384" y="5"/>
                    <a:pt x="263" y="0"/>
                    <a:pt x="242" y="2"/>
                  </a:cubicBezTo>
                  <a:cubicBezTo>
                    <a:pt x="191" y="3"/>
                    <a:pt x="191" y="3"/>
                    <a:pt x="191"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800">
                <a:solidFill>
                  <a:srgbClr val="7030A0"/>
                </a:solidFill>
                <a:latin typeface="Amazone" panose="03020702060507090A04" pitchFamily="66" charset="-93"/>
                <a:ea typeface="Microsoft YaHei UI" panose="020B0503020204020204" pitchFamily="34" charset="-122"/>
              </a:endParaRPr>
            </a:p>
          </p:txBody>
        </p:sp>
        <p:sp>
          <p:nvSpPr>
            <p:cNvPr id="13" name="Freeform 10"/>
            <p:cNvSpPr>
              <a:spLocks/>
            </p:cNvSpPr>
            <p:nvPr/>
          </p:nvSpPr>
          <p:spPr bwMode="auto">
            <a:xfrm>
              <a:off x="5995626" y="2372684"/>
              <a:ext cx="4057588" cy="1700643"/>
            </a:xfrm>
            <a:custGeom>
              <a:avLst/>
              <a:gdLst>
                <a:gd name="T0" fmla="*/ 192 w 513"/>
                <a:gd name="T1" fmla="*/ 3 h 215"/>
                <a:gd name="T2" fmla="*/ 147 w 513"/>
                <a:gd name="T3" fmla="*/ 2 h 215"/>
                <a:gd name="T4" fmla="*/ 55 w 513"/>
                <a:gd name="T5" fmla="*/ 5 h 215"/>
                <a:gd name="T6" fmla="*/ 9 w 513"/>
                <a:gd name="T7" fmla="*/ 102 h 215"/>
                <a:gd name="T8" fmla="*/ 5 w 513"/>
                <a:gd name="T9" fmla="*/ 144 h 215"/>
                <a:gd name="T10" fmla="*/ 2 w 513"/>
                <a:gd name="T11" fmla="*/ 169 h 215"/>
                <a:gd name="T12" fmla="*/ 27 w 513"/>
                <a:gd name="T13" fmla="*/ 208 h 215"/>
                <a:gd name="T14" fmla="*/ 68 w 513"/>
                <a:gd name="T15" fmla="*/ 214 h 215"/>
                <a:gd name="T16" fmla="*/ 79 w 513"/>
                <a:gd name="T17" fmla="*/ 214 h 215"/>
                <a:gd name="T18" fmla="*/ 168 w 513"/>
                <a:gd name="T19" fmla="*/ 212 h 215"/>
                <a:gd name="T20" fmla="*/ 308 w 513"/>
                <a:gd name="T21" fmla="*/ 211 h 215"/>
                <a:gd name="T22" fmla="*/ 381 w 513"/>
                <a:gd name="T23" fmla="*/ 211 h 215"/>
                <a:gd name="T24" fmla="*/ 471 w 513"/>
                <a:gd name="T25" fmla="*/ 207 h 215"/>
                <a:gd name="T26" fmla="*/ 487 w 513"/>
                <a:gd name="T27" fmla="*/ 203 h 215"/>
                <a:gd name="T28" fmla="*/ 489 w 513"/>
                <a:gd name="T29" fmla="*/ 161 h 215"/>
                <a:gd name="T30" fmla="*/ 501 w 513"/>
                <a:gd name="T31" fmla="*/ 88 h 215"/>
                <a:gd name="T32" fmla="*/ 499 w 513"/>
                <a:gd name="T33" fmla="*/ 29 h 215"/>
                <a:gd name="T34" fmla="*/ 412 w 513"/>
                <a:gd name="T35" fmla="*/ 5 h 215"/>
                <a:gd name="T36" fmla="*/ 390 w 513"/>
                <a:gd name="T37" fmla="*/ 5 h 215"/>
                <a:gd name="T38" fmla="*/ 192 w 513"/>
                <a:gd name="T39" fmla="*/ 3 h 215"/>
                <a:gd name="T40" fmla="*/ 192 w 513"/>
                <a:gd name="T41" fmla="*/ 7 h 215"/>
                <a:gd name="T42" fmla="*/ 371 w 513"/>
                <a:gd name="T43" fmla="*/ 8 h 215"/>
                <a:gd name="T44" fmla="*/ 427 w 513"/>
                <a:gd name="T45" fmla="*/ 10 h 215"/>
                <a:gd name="T46" fmla="*/ 504 w 513"/>
                <a:gd name="T47" fmla="*/ 49 h 215"/>
                <a:gd name="T48" fmla="*/ 485 w 513"/>
                <a:gd name="T49" fmla="*/ 121 h 215"/>
                <a:gd name="T50" fmla="*/ 486 w 513"/>
                <a:gd name="T51" fmla="*/ 187 h 215"/>
                <a:gd name="T52" fmla="*/ 463 w 513"/>
                <a:gd name="T53" fmla="*/ 204 h 215"/>
                <a:gd name="T54" fmla="*/ 418 w 513"/>
                <a:gd name="T55" fmla="*/ 207 h 215"/>
                <a:gd name="T56" fmla="*/ 316 w 513"/>
                <a:gd name="T57" fmla="*/ 207 h 215"/>
                <a:gd name="T58" fmla="*/ 226 w 513"/>
                <a:gd name="T59" fmla="*/ 205 h 215"/>
                <a:gd name="T60" fmla="*/ 60 w 513"/>
                <a:gd name="T61" fmla="*/ 210 h 215"/>
                <a:gd name="T62" fmla="*/ 15 w 513"/>
                <a:gd name="T63" fmla="*/ 186 h 215"/>
                <a:gd name="T64" fmla="*/ 11 w 513"/>
                <a:gd name="T65" fmla="*/ 138 h 215"/>
                <a:gd name="T66" fmla="*/ 27 w 513"/>
                <a:gd name="T67" fmla="*/ 35 h 215"/>
                <a:gd name="T68" fmla="*/ 57 w 513"/>
                <a:gd name="T69" fmla="*/ 9 h 215"/>
                <a:gd name="T70" fmla="*/ 106 w 513"/>
                <a:gd name="T71" fmla="*/ 6 h 215"/>
                <a:gd name="T72" fmla="*/ 148 w 513"/>
                <a:gd name="T73" fmla="*/ 6 h 215"/>
                <a:gd name="T74" fmla="*/ 192 w 513"/>
                <a:gd name="T75" fmla="*/ 7 h 215"/>
                <a:gd name="T76" fmla="*/ 192 w 513"/>
                <a:gd name="T77" fmla="*/ 3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13" h="215">
                  <a:moveTo>
                    <a:pt x="192" y="3"/>
                  </a:moveTo>
                  <a:cubicBezTo>
                    <a:pt x="177" y="3"/>
                    <a:pt x="162" y="3"/>
                    <a:pt x="147" y="2"/>
                  </a:cubicBezTo>
                  <a:cubicBezTo>
                    <a:pt x="116" y="1"/>
                    <a:pt x="86" y="0"/>
                    <a:pt x="55" y="5"/>
                  </a:cubicBezTo>
                  <a:cubicBezTo>
                    <a:pt x="14" y="12"/>
                    <a:pt x="11" y="69"/>
                    <a:pt x="9" y="102"/>
                  </a:cubicBezTo>
                  <a:cubicBezTo>
                    <a:pt x="8" y="116"/>
                    <a:pt x="7" y="130"/>
                    <a:pt x="5" y="144"/>
                  </a:cubicBezTo>
                  <a:cubicBezTo>
                    <a:pt x="3" y="153"/>
                    <a:pt x="0" y="159"/>
                    <a:pt x="2" y="169"/>
                  </a:cubicBezTo>
                  <a:cubicBezTo>
                    <a:pt x="5" y="183"/>
                    <a:pt x="15" y="200"/>
                    <a:pt x="27" y="208"/>
                  </a:cubicBezTo>
                  <a:cubicBezTo>
                    <a:pt x="38" y="215"/>
                    <a:pt x="54" y="215"/>
                    <a:pt x="68" y="214"/>
                  </a:cubicBezTo>
                  <a:cubicBezTo>
                    <a:pt x="72" y="214"/>
                    <a:pt x="76" y="214"/>
                    <a:pt x="79" y="214"/>
                  </a:cubicBezTo>
                  <a:cubicBezTo>
                    <a:pt x="109" y="215"/>
                    <a:pt x="138" y="214"/>
                    <a:pt x="168" y="212"/>
                  </a:cubicBezTo>
                  <a:cubicBezTo>
                    <a:pt x="215" y="209"/>
                    <a:pt x="261" y="210"/>
                    <a:pt x="308" y="211"/>
                  </a:cubicBezTo>
                  <a:cubicBezTo>
                    <a:pt x="332" y="211"/>
                    <a:pt x="357" y="211"/>
                    <a:pt x="381" y="211"/>
                  </a:cubicBezTo>
                  <a:cubicBezTo>
                    <a:pt x="411" y="211"/>
                    <a:pt x="442" y="211"/>
                    <a:pt x="471" y="207"/>
                  </a:cubicBezTo>
                  <a:cubicBezTo>
                    <a:pt x="476" y="206"/>
                    <a:pt x="483" y="206"/>
                    <a:pt x="487" y="203"/>
                  </a:cubicBezTo>
                  <a:cubicBezTo>
                    <a:pt x="496" y="195"/>
                    <a:pt x="490" y="171"/>
                    <a:pt x="489" y="161"/>
                  </a:cubicBezTo>
                  <a:cubicBezTo>
                    <a:pt x="485" y="134"/>
                    <a:pt x="492" y="113"/>
                    <a:pt x="501" y="88"/>
                  </a:cubicBezTo>
                  <a:cubicBezTo>
                    <a:pt x="509" y="67"/>
                    <a:pt x="513" y="47"/>
                    <a:pt x="499" y="29"/>
                  </a:cubicBezTo>
                  <a:cubicBezTo>
                    <a:pt x="479" y="4"/>
                    <a:pt x="443" y="5"/>
                    <a:pt x="412" y="5"/>
                  </a:cubicBezTo>
                  <a:cubicBezTo>
                    <a:pt x="404" y="5"/>
                    <a:pt x="397" y="5"/>
                    <a:pt x="390" y="5"/>
                  </a:cubicBezTo>
                  <a:cubicBezTo>
                    <a:pt x="324" y="2"/>
                    <a:pt x="258" y="2"/>
                    <a:pt x="192" y="3"/>
                  </a:cubicBezTo>
                  <a:cubicBezTo>
                    <a:pt x="188" y="3"/>
                    <a:pt x="190" y="7"/>
                    <a:pt x="192" y="7"/>
                  </a:cubicBezTo>
                  <a:cubicBezTo>
                    <a:pt x="252" y="6"/>
                    <a:pt x="311" y="6"/>
                    <a:pt x="371" y="8"/>
                  </a:cubicBezTo>
                  <a:cubicBezTo>
                    <a:pt x="389" y="9"/>
                    <a:pt x="408" y="9"/>
                    <a:pt x="427" y="10"/>
                  </a:cubicBezTo>
                  <a:cubicBezTo>
                    <a:pt x="457" y="12"/>
                    <a:pt x="496" y="12"/>
                    <a:pt x="504" y="49"/>
                  </a:cubicBezTo>
                  <a:cubicBezTo>
                    <a:pt x="508" y="72"/>
                    <a:pt x="491" y="100"/>
                    <a:pt x="485" y="121"/>
                  </a:cubicBezTo>
                  <a:cubicBezTo>
                    <a:pt x="479" y="144"/>
                    <a:pt x="486" y="165"/>
                    <a:pt x="486" y="187"/>
                  </a:cubicBezTo>
                  <a:cubicBezTo>
                    <a:pt x="486" y="203"/>
                    <a:pt x="476" y="203"/>
                    <a:pt x="463" y="204"/>
                  </a:cubicBezTo>
                  <a:cubicBezTo>
                    <a:pt x="448" y="206"/>
                    <a:pt x="433" y="206"/>
                    <a:pt x="418" y="207"/>
                  </a:cubicBezTo>
                  <a:cubicBezTo>
                    <a:pt x="384" y="208"/>
                    <a:pt x="350" y="207"/>
                    <a:pt x="316" y="207"/>
                  </a:cubicBezTo>
                  <a:cubicBezTo>
                    <a:pt x="286" y="207"/>
                    <a:pt x="256" y="205"/>
                    <a:pt x="226" y="205"/>
                  </a:cubicBezTo>
                  <a:cubicBezTo>
                    <a:pt x="170" y="206"/>
                    <a:pt x="115" y="211"/>
                    <a:pt x="60" y="210"/>
                  </a:cubicBezTo>
                  <a:cubicBezTo>
                    <a:pt x="39" y="209"/>
                    <a:pt x="25" y="205"/>
                    <a:pt x="15" y="186"/>
                  </a:cubicBezTo>
                  <a:cubicBezTo>
                    <a:pt x="4" y="168"/>
                    <a:pt x="8" y="157"/>
                    <a:pt x="11" y="138"/>
                  </a:cubicBezTo>
                  <a:cubicBezTo>
                    <a:pt x="17" y="104"/>
                    <a:pt x="11" y="66"/>
                    <a:pt x="27" y="35"/>
                  </a:cubicBezTo>
                  <a:cubicBezTo>
                    <a:pt x="33" y="23"/>
                    <a:pt x="44" y="12"/>
                    <a:pt x="57" y="9"/>
                  </a:cubicBezTo>
                  <a:cubicBezTo>
                    <a:pt x="73" y="6"/>
                    <a:pt x="90" y="6"/>
                    <a:pt x="106" y="6"/>
                  </a:cubicBezTo>
                  <a:cubicBezTo>
                    <a:pt x="120" y="5"/>
                    <a:pt x="134" y="6"/>
                    <a:pt x="148" y="6"/>
                  </a:cubicBezTo>
                  <a:cubicBezTo>
                    <a:pt x="163" y="7"/>
                    <a:pt x="178" y="7"/>
                    <a:pt x="192" y="7"/>
                  </a:cubicBezTo>
                  <a:cubicBezTo>
                    <a:pt x="196" y="7"/>
                    <a:pt x="195" y="3"/>
                    <a:pt x="192" y="3"/>
                  </a:cubicBezTo>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800">
                <a:solidFill>
                  <a:srgbClr val="7030A0"/>
                </a:solidFill>
                <a:latin typeface="Amazone" panose="03020702060507090A04" pitchFamily="66" charset="-93"/>
                <a:ea typeface="Microsoft YaHei UI" panose="020B0503020204020204" pitchFamily="34" charset="-122"/>
              </a:endParaRPr>
            </a:p>
          </p:txBody>
        </p:sp>
        <p:sp>
          <p:nvSpPr>
            <p:cNvPr id="15" name="Freeform 12"/>
            <p:cNvSpPr>
              <a:spLocks/>
            </p:cNvSpPr>
            <p:nvPr/>
          </p:nvSpPr>
          <p:spPr bwMode="auto">
            <a:xfrm>
              <a:off x="6120180" y="2497238"/>
              <a:ext cx="4483945" cy="1710224"/>
            </a:xfrm>
            <a:custGeom>
              <a:avLst/>
              <a:gdLst>
                <a:gd name="T0" fmla="*/ 191 w 567"/>
                <a:gd name="T1" fmla="*/ 3 h 216"/>
                <a:gd name="T2" fmla="*/ 147 w 567"/>
                <a:gd name="T3" fmla="*/ 2 h 216"/>
                <a:gd name="T4" fmla="*/ 55 w 567"/>
                <a:gd name="T5" fmla="*/ 5 h 216"/>
                <a:gd name="T6" fmla="*/ 9 w 567"/>
                <a:gd name="T7" fmla="*/ 102 h 216"/>
                <a:gd name="T8" fmla="*/ 4 w 567"/>
                <a:gd name="T9" fmla="*/ 143 h 216"/>
                <a:gd name="T10" fmla="*/ 2 w 567"/>
                <a:gd name="T11" fmla="*/ 168 h 216"/>
                <a:gd name="T12" fmla="*/ 27 w 567"/>
                <a:gd name="T13" fmla="*/ 207 h 216"/>
                <a:gd name="T14" fmla="*/ 68 w 567"/>
                <a:gd name="T15" fmla="*/ 214 h 216"/>
                <a:gd name="T16" fmla="*/ 78 w 567"/>
                <a:gd name="T17" fmla="*/ 214 h 216"/>
                <a:gd name="T18" fmla="*/ 162 w 567"/>
                <a:gd name="T19" fmla="*/ 212 h 216"/>
                <a:gd name="T20" fmla="*/ 307 w 567"/>
                <a:gd name="T21" fmla="*/ 210 h 216"/>
                <a:gd name="T22" fmla="*/ 381 w 567"/>
                <a:gd name="T23" fmla="*/ 210 h 216"/>
                <a:gd name="T24" fmla="*/ 469 w 567"/>
                <a:gd name="T25" fmla="*/ 206 h 216"/>
                <a:gd name="T26" fmla="*/ 510 w 567"/>
                <a:gd name="T27" fmla="*/ 178 h 216"/>
                <a:gd name="T28" fmla="*/ 558 w 567"/>
                <a:gd name="T29" fmla="*/ 117 h 216"/>
                <a:gd name="T30" fmla="*/ 549 w 567"/>
                <a:gd name="T31" fmla="*/ 77 h 216"/>
                <a:gd name="T32" fmla="*/ 499 w 567"/>
                <a:gd name="T33" fmla="*/ 28 h 216"/>
                <a:gd name="T34" fmla="*/ 455 w 567"/>
                <a:gd name="T35" fmla="*/ 8 h 216"/>
                <a:gd name="T36" fmla="*/ 289 w 567"/>
                <a:gd name="T37" fmla="*/ 2 h 216"/>
                <a:gd name="T38" fmla="*/ 191 w 567"/>
                <a:gd name="T39" fmla="*/ 3 h 216"/>
                <a:gd name="T40" fmla="*/ 192 w 567"/>
                <a:gd name="T41" fmla="*/ 6 h 216"/>
                <a:gd name="T42" fmla="*/ 370 w 567"/>
                <a:gd name="T43" fmla="*/ 7 h 216"/>
                <a:gd name="T44" fmla="*/ 427 w 567"/>
                <a:gd name="T45" fmla="*/ 10 h 216"/>
                <a:gd name="T46" fmla="*/ 491 w 567"/>
                <a:gd name="T47" fmla="*/ 26 h 216"/>
                <a:gd name="T48" fmla="*/ 558 w 567"/>
                <a:gd name="T49" fmla="*/ 95 h 216"/>
                <a:gd name="T50" fmla="*/ 530 w 567"/>
                <a:gd name="T51" fmla="*/ 152 h 216"/>
                <a:gd name="T52" fmla="*/ 490 w 567"/>
                <a:gd name="T53" fmla="*/ 191 h 216"/>
                <a:gd name="T54" fmla="*/ 472 w 567"/>
                <a:gd name="T55" fmla="*/ 203 h 216"/>
                <a:gd name="T56" fmla="*/ 429 w 567"/>
                <a:gd name="T57" fmla="*/ 206 h 216"/>
                <a:gd name="T58" fmla="*/ 246 w 567"/>
                <a:gd name="T59" fmla="*/ 205 h 216"/>
                <a:gd name="T60" fmla="*/ 100 w 567"/>
                <a:gd name="T61" fmla="*/ 211 h 216"/>
                <a:gd name="T62" fmla="*/ 19 w 567"/>
                <a:gd name="T63" fmla="*/ 194 h 216"/>
                <a:gd name="T64" fmla="*/ 7 w 567"/>
                <a:gd name="T65" fmla="*/ 168 h 216"/>
                <a:gd name="T66" fmla="*/ 11 w 567"/>
                <a:gd name="T67" fmla="*/ 131 h 216"/>
                <a:gd name="T68" fmla="*/ 62 w 567"/>
                <a:gd name="T69" fmla="*/ 8 h 216"/>
                <a:gd name="T70" fmla="*/ 148 w 567"/>
                <a:gd name="T71" fmla="*/ 5 h 216"/>
                <a:gd name="T72" fmla="*/ 192 w 567"/>
                <a:gd name="T73" fmla="*/ 6 h 216"/>
                <a:gd name="T74" fmla="*/ 191 w 567"/>
                <a:gd name="T75" fmla="*/ 3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67" h="216">
                  <a:moveTo>
                    <a:pt x="191" y="3"/>
                  </a:moveTo>
                  <a:cubicBezTo>
                    <a:pt x="176" y="3"/>
                    <a:pt x="161" y="3"/>
                    <a:pt x="147" y="2"/>
                  </a:cubicBezTo>
                  <a:cubicBezTo>
                    <a:pt x="116" y="1"/>
                    <a:pt x="85" y="0"/>
                    <a:pt x="55" y="5"/>
                  </a:cubicBezTo>
                  <a:cubicBezTo>
                    <a:pt x="13" y="12"/>
                    <a:pt x="11" y="68"/>
                    <a:pt x="9" y="102"/>
                  </a:cubicBezTo>
                  <a:cubicBezTo>
                    <a:pt x="8" y="116"/>
                    <a:pt x="7" y="129"/>
                    <a:pt x="4" y="143"/>
                  </a:cubicBezTo>
                  <a:cubicBezTo>
                    <a:pt x="3" y="153"/>
                    <a:pt x="0" y="159"/>
                    <a:pt x="2" y="168"/>
                  </a:cubicBezTo>
                  <a:cubicBezTo>
                    <a:pt x="5" y="182"/>
                    <a:pt x="14" y="199"/>
                    <a:pt x="27" y="207"/>
                  </a:cubicBezTo>
                  <a:cubicBezTo>
                    <a:pt x="38" y="214"/>
                    <a:pt x="54" y="214"/>
                    <a:pt x="68" y="214"/>
                  </a:cubicBezTo>
                  <a:cubicBezTo>
                    <a:pt x="71" y="214"/>
                    <a:pt x="75" y="213"/>
                    <a:pt x="78" y="214"/>
                  </a:cubicBezTo>
                  <a:cubicBezTo>
                    <a:pt x="106" y="214"/>
                    <a:pt x="134" y="214"/>
                    <a:pt x="162" y="212"/>
                  </a:cubicBezTo>
                  <a:cubicBezTo>
                    <a:pt x="210" y="209"/>
                    <a:pt x="259" y="210"/>
                    <a:pt x="307" y="210"/>
                  </a:cubicBezTo>
                  <a:cubicBezTo>
                    <a:pt x="332" y="210"/>
                    <a:pt x="356" y="211"/>
                    <a:pt x="381" y="210"/>
                  </a:cubicBezTo>
                  <a:cubicBezTo>
                    <a:pt x="410" y="210"/>
                    <a:pt x="440" y="210"/>
                    <a:pt x="469" y="206"/>
                  </a:cubicBezTo>
                  <a:cubicBezTo>
                    <a:pt x="489" y="204"/>
                    <a:pt x="496" y="191"/>
                    <a:pt x="510" y="178"/>
                  </a:cubicBezTo>
                  <a:cubicBezTo>
                    <a:pt x="529" y="161"/>
                    <a:pt x="548" y="141"/>
                    <a:pt x="558" y="117"/>
                  </a:cubicBezTo>
                  <a:cubicBezTo>
                    <a:pt x="567" y="97"/>
                    <a:pt x="563" y="92"/>
                    <a:pt x="549" y="77"/>
                  </a:cubicBezTo>
                  <a:cubicBezTo>
                    <a:pt x="534" y="60"/>
                    <a:pt x="516" y="44"/>
                    <a:pt x="499" y="28"/>
                  </a:cubicBezTo>
                  <a:cubicBezTo>
                    <a:pt x="485" y="15"/>
                    <a:pt x="475" y="10"/>
                    <a:pt x="455" y="8"/>
                  </a:cubicBezTo>
                  <a:cubicBezTo>
                    <a:pt x="400" y="2"/>
                    <a:pt x="344" y="3"/>
                    <a:pt x="289" y="2"/>
                  </a:cubicBezTo>
                  <a:cubicBezTo>
                    <a:pt x="256" y="1"/>
                    <a:pt x="224" y="2"/>
                    <a:pt x="191" y="3"/>
                  </a:cubicBezTo>
                  <a:cubicBezTo>
                    <a:pt x="188" y="3"/>
                    <a:pt x="189" y="6"/>
                    <a:pt x="192" y="6"/>
                  </a:cubicBezTo>
                  <a:cubicBezTo>
                    <a:pt x="251" y="5"/>
                    <a:pt x="311" y="5"/>
                    <a:pt x="370" y="7"/>
                  </a:cubicBezTo>
                  <a:cubicBezTo>
                    <a:pt x="389" y="8"/>
                    <a:pt x="408" y="9"/>
                    <a:pt x="427" y="10"/>
                  </a:cubicBezTo>
                  <a:cubicBezTo>
                    <a:pt x="449" y="10"/>
                    <a:pt x="474" y="9"/>
                    <a:pt x="491" y="26"/>
                  </a:cubicBezTo>
                  <a:cubicBezTo>
                    <a:pt x="513" y="48"/>
                    <a:pt x="542" y="68"/>
                    <a:pt x="558" y="95"/>
                  </a:cubicBezTo>
                  <a:cubicBezTo>
                    <a:pt x="567" y="109"/>
                    <a:pt x="538" y="141"/>
                    <a:pt x="530" y="152"/>
                  </a:cubicBezTo>
                  <a:cubicBezTo>
                    <a:pt x="518" y="166"/>
                    <a:pt x="503" y="178"/>
                    <a:pt x="490" y="191"/>
                  </a:cubicBezTo>
                  <a:cubicBezTo>
                    <a:pt x="483" y="197"/>
                    <a:pt x="481" y="201"/>
                    <a:pt x="472" y="203"/>
                  </a:cubicBezTo>
                  <a:cubicBezTo>
                    <a:pt x="458" y="205"/>
                    <a:pt x="443" y="205"/>
                    <a:pt x="429" y="206"/>
                  </a:cubicBezTo>
                  <a:cubicBezTo>
                    <a:pt x="368" y="209"/>
                    <a:pt x="307" y="206"/>
                    <a:pt x="246" y="205"/>
                  </a:cubicBezTo>
                  <a:cubicBezTo>
                    <a:pt x="197" y="205"/>
                    <a:pt x="149" y="211"/>
                    <a:pt x="100" y="211"/>
                  </a:cubicBezTo>
                  <a:cubicBezTo>
                    <a:pt x="77" y="211"/>
                    <a:pt x="34" y="216"/>
                    <a:pt x="19" y="194"/>
                  </a:cubicBezTo>
                  <a:cubicBezTo>
                    <a:pt x="14" y="186"/>
                    <a:pt x="10" y="177"/>
                    <a:pt x="7" y="168"/>
                  </a:cubicBezTo>
                  <a:cubicBezTo>
                    <a:pt x="3" y="157"/>
                    <a:pt x="10" y="142"/>
                    <a:pt x="11" y="131"/>
                  </a:cubicBezTo>
                  <a:cubicBezTo>
                    <a:pt x="17" y="90"/>
                    <a:pt x="8" y="17"/>
                    <a:pt x="62" y="8"/>
                  </a:cubicBezTo>
                  <a:cubicBezTo>
                    <a:pt x="90" y="3"/>
                    <a:pt x="119" y="4"/>
                    <a:pt x="148" y="5"/>
                  </a:cubicBezTo>
                  <a:cubicBezTo>
                    <a:pt x="162" y="6"/>
                    <a:pt x="177" y="6"/>
                    <a:pt x="192" y="6"/>
                  </a:cubicBezTo>
                  <a:cubicBezTo>
                    <a:pt x="195" y="6"/>
                    <a:pt x="194" y="3"/>
                    <a:pt x="191" y="3"/>
                  </a:cubicBezTo>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800">
                <a:solidFill>
                  <a:srgbClr val="7030A0"/>
                </a:solidFill>
                <a:latin typeface="Amazone" panose="03020702060507090A04" pitchFamily="66" charset="-93"/>
                <a:ea typeface="Microsoft YaHei UI" panose="020B0503020204020204" pitchFamily="34" charset="-122"/>
              </a:endParaRPr>
            </a:p>
          </p:txBody>
        </p:sp>
        <p:sp>
          <p:nvSpPr>
            <p:cNvPr id="16" name="Freeform 13"/>
            <p:cNvSpPr>
              <a:spLocks/>
            </p:cNvSpPr>
            <p:nvPr/>
          </p:nvSpPr>
          <p:spPr bwMode="auto">
            <a:xfrm>
              <a:off x="6168086" y="480420"/>
              <a:ext cx="3679134" cy="1758130"/>
            </a:xfrm>
            <a:custGeom>
              <a:avLst/>
              <a:gdLst>
                <a:gd name="T0" fmla="*/ 300 w 465"/>
                <a:gd name="T1" fmla="*/ 17 h 222"/>
                <a:gd name="T2" fmla="*/ 434 w 465"/>
                <a:gd name="T3" fmla="*/ 32 h 222"/>
                <a:gd name="T4" fmla="*/ 447 w 465"/>
                <a:gd name="T5" fmla="*/ 47 h 222"/>
                <a:gd name="T6" fmla="*/ 460 w 465"/>
                <a:gd name="T7" fmla="*/ 95 h 222"/>
                <a:gd name="T8" fmla="*/ 463 w 465"/>
                <a:gd name="T9" fmla="*/ 173 h 222"/>
                <a:gd name="T10" fmla="*/ 443 w 465"/>
                <a:gd name="T11" fmla="*/ 212 h 222"/>
                <a:gd name="T12" fmla="*/ 389 w 465"/>
                <a:gd name="T13" fmla="*/ 218 h 222"/>
                <a:gd name="T14" fmla="*/ 212 w 465"/>
                <a:gd name="T15" fmla="*/ 199 h 222"/>
                <a:gd name="T16" fmla="*/ 12 w 465"/>
                <a:gd name="T17" fmla="*/ 175 h 222"/>
                <a:gd name="T18" fmla="*/ 18 w 465"/>
                <a:gd name="T19" fmla="*/ 123 h 222"/>
                <a:gd name="T20" fmla="*/ 5 w 465"/>
                <a:gd name="T21" fmla="*/ 33 h 222"/>
                <a:gd name="T22" fmla="*/ 24 w 465"/>
                <a:gd name="T23" fmla="*/ 8 h 222"/>
                <a:gd name="T24" fmla="*/ 71 w 465"/>
                <a:gd name="T25" fmla="*/ 1 h 222"/>
                <a:gd name="T26" fmla="*/ 253 w 465"/>
                <a:gd name="T27" fmla="*/ 12 h 222"/>
                <a:gd name="T28" fmla="*/ 300 w 465"/>
                <a:gd name="T29" fmla="*/ 17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5" h="222">
                  <a:moveTo>
                    <a:pt x="300" y="17"/>
                  </a:moveTo>
                  <a:cubicBezTo>
                    <a:pt x="338" y="21"/>
                    <a:pt x="401" y="20"/>
                    <a:pt x="434" y="32"/>
                  </a:cubicBezTo>
                  <a:cubicBezTo>
                    <a:pt x="445" y="36"/>
                    <a:pt x="442" y="41"/>
                    <a:pt x="447" y="47"/>
                  </a:cubicBezTo>
                  <a:cubicBezTo>
                    <a:pt x="459" y="61"/>
                    <a:pt x="459" y="78"/>
                    <a:pt x="460" y="95"/>
                  </a:cubicBezTo>
                  <a:cubicBezTo>
                    <a:pt x="461" y="122"/>
                    <a:pt x="457" y="147"/>
                    <a:pt x="463" y="173"/>
                  </a:cubicBezTo>
                  <a:cubicBezTo>
                    <a:pt x="465" y="183"/>
                    <a:pt x="450" y="204"/>
                    <a:pt x="443" y="212"/>
                  </a:cubicBezTo>
                  <a:cubicBezTo>
                    <a:pt x="433" y="222"/>
                    <a:pt x="410" y="219"/>
                    <a:pt x="389" y="218"/>
                  </a:cubicBezTo>
                  <a:cubicBezTo>
                    <a:pt x="322" y="215"/>
                    <a:pt x="280" y="202"/>
                    <a:pt x="212" y="199"/>
                  </a:cubicBezTo>
                  <a:cubicBezTo>
                    <a:pt x="192" y="198"/>
                    <a:pt x="17" y="187"/>
                    <a:pt x="12" y="175"/>
                  </a:cubicBezTo>
                  <a:cubicBezTo>
                    <a:pt x="7" y="163"/>
                    <a:pt x="16" y="135"/>
                    <a:pt x="18" y="123"/>
                  </a:cubicBezTo>
                  <a:cubicBezTo>
                    <a:pt x="21" y="95"/>
                    <a:pt x="0" y="60"/>
                    <a:pt x="5" y="33"/>
                  </a:cubicBezTo>
                  <a:cubicBezTo>
                    <a:pt x="7" y="22"/>
                    <a:pt x="14" y="17"/>
                    <a:pt x="24" y="8"/>
                  </a:cubicBezTo>
                  <a:cubicBezTo>
                    <a:pt x="31" y="0"/>
                    <a:pt x="54" y="0"/>
                    <a:pt x="71" y="1"/>
                  </a:cubicBezTo>
                  <a:cubicBezTo>
                    <a:pt x="121" y="3"/>
                    <a:pt x="233" y="8"/>
                    <a:pt x="253" y="12"/>
                  </a:cubicBezTo>
                  <a:cubicBezTo>
                    <a:pt x="300" y="17"/>
                    <a:pt x="300" y="17"/>
                    <a:pt x="300" y="1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800">
                <a:solidFill>
                  <a:srgbClr val="7030A0"/>
                </a:solidFill>
                <a:latin typeface="Amazone" panose="03020702060507090A04" pitchFamily="66" charset="-93"/>
                <a:ea typeface="Microsoft YaHei UI" panose="020B0503020204020204" pitchFamily="34" charset="-122"/>
              </a:endParaRPr>
            </a:p>
          </p:txBody>
        </p:sp>
        <p:sp>
          <p:nvSpPr>
            <p:cNvPr id="17" name="Freeform 14"/>
            <p:cNvSpPr>
              <a:spLocks/>
            </p:cNvSpPr>
            <p:nvPr/>
          </p:nvSpPr>
          <p:spPr bwMode="auto">
            <a:xfrm>
              <a:off x="6005207" y="456468"/>
              <a:ext cx="3856386" cy="1829986"/>
            </a:xfrm>
            <a:custGeom>
              <a:avLst/>
              <a:gdLst>
                <a:gd name="T0" fmla="*/ 320 w 488"/>
                <a:gd name="T1" fmla="*/ 21 h 231"/>
                <a:gd name="T2" fmla="*/ 386 w 488"/>
                <a:gd name="T3" fmla="*/ 26 h 231"/>
                <a:gd name="T4" fmla="*/ 464 w 488"/>
                <a:gd name="T5" fmla="*/ 47 h 231"/>
                <a:gd name="T6" fmla="*/ 473 w 488"/>
                <a:gd name="T7" fmla="*/ 62 h 231"/>
                <a:gd name="T8" fmla="*/ 478 w 488"/>
                <a:gd name="T9" fmla="*/ 85 h 231"/>
                <a:gd name="T10" fmla="*/ 478 w 488"/>
                <a:gd name="T11" fmla="*/ 127 h 231"/>
                <a:gd name="T12" fmla="*/ 480 w 488"/>
                <a:gd name="T13" fmla="*/ 169 h 231"/>
                <a:gd name="T14" fmla="*/ 467 w 488"/>
                <a:gd name="T15" fmla="*/ 208 h 231"/>
                <a:gd name="T16" fmla="*/ 374 w 488"/>
                <a:gd name="T17" fmla="*/ 216 h 231"/>
                <a:gd name="T18" fmla="*/ 290 w 488"/>
                <a:gd name="T19" fmla="*/ 205 h 231"/>
                <a:gd name="T20" fmla="*/ 193 w 488"/>
                <a:gd name="T21" fmla="*/ 198 h 231"/>
                <a:gd name="T22" fmla="*/ 91 w 488"/>
                <a:gd name="T23" fmla="*/ 189 h 231"/>
                <a:gd name="T24" fmla="*/ 49 w 488"/>
                <a:gd name="T25" fmla="*/ 182 h 231"/>
                <a:gd name="T26" fmla="*/ 37 w 488"/>
                <a:gd name="T27" fmla="*/ 179 h 231"/>
                <a:gd name="T28" fmla="*/ 37 w 488"/>
                <a:gd name="T29" fmla="*/ 144 h 231"/>
                <a:gd name="T30" fmla="*/ 36 w 488"/>
                <a:gd name="T31" fmla="*/ 86 h 231"/>
                <a:gd name="T32" fmla="*/ 60 w 488"/>
                <a:gd name="T33" fmla="*/ 7 h 231"/>
                <a:gd name="T34" fmla="*/ 120 w 488"/>
                <a:gd name="T35" fmla="*/ 7 h 231"/>
                <a:gd name="T36" fmla="*/ 186 w 488"/>
                <a:gd name="T37" fmla="*/ 10 h 231"/>
                <a:gd name="T38" fmla="*/ 320 w 488"/>
                <a:gd name="T39" fmla="*/ 21 h 231"/>
                <a:gd name="T40" fmla="*/ 321 w 488"/>
                <a:gd name="T41" fmla="*/ 18 h 231"/>
                <a:gd name="T42" fmla="*/ 140 w 488"/>
                <a:gd name="T43" fmla="*/ 4 h 231"/>
                <a:gd name="T44" fmla="*/ 87 w 488"/>
                <a:gd name="T45" fmla="*/ 2 h 231"/>
                <a:gd name="T46" fmla="*/ 43 w 488"/>
                <a:gd name="T47" fmla="*/ 10 h 231"/>
                <a:gd name="T48" fmla="*/ 36 w 488"/>
                <a:gd name="T49" fmla="*/ 129 h 231"/>
                <a:gd name="T50" fmla="*/ 31 w 488"/>
                <a:gd name="T51" fmla="*/ 179 h 231"/>
                <a:gd name="T52" fmla="*/ 45 w 488"/>
                <a:gd name="T53" fmla="*/ 185 h 231"/>
                <a:gd name="T54" fmla="*/ 131 w 488"/>
                <a:gd name="T55" fmla="*/ 197 h 231"/>
                <a:gd name="T56" fmla="*/ 222 w 488"/>
                <a:gd name="T57" fmla="*/ 203 h 231"/>
                <a:gd name="T58" fmla="*/ 353 w 488"/>
                <a:gd name="T59" fmla="*/ 218 h 231"/>
                <a:gd name="T60" fmla="*/ 429 w 488"/>
                <a:gd name="T61" fmla="*/ 224 h 231"/>
                <a:gd name="T62" fmla="*/ 466 w 488"/>
                <a:gd name="T63" fmla="*/ 216 h 231"/>
                <a:gd name="T64" fmla="*/ 486 w 488"/>
                <a:gd name="T65" fmla="*/ 180 h 231"/>
                <a:gd name="T66" fmla="*/ 484 w 488"/>
                <a:gd name="T67" fmla="*/ 155 h 231"/>
                <a:gd name="T68" fmla="*/ 483 w 488"/>
                <a:gd name="T69" fmla="*/ 112 h 231"/>
                <a:gd name="T70" fmla="*/ 471 w 488"/>
                <a:gd name="T71" fmla="*/ 49 h 231"/>
                <a:gd name="T72" fmla="*/ 443 w 488"/>
                <a:gd name="T73" fmla="*/ 29 h 231"/>
                <a:gd name="T74" fmla="*/ 321 w 488"/>
                <a:gd name="T75" fmla="*/ 18 h 231"/>
                <a:gd name="T76" fmla="*/ 320 w 488"/>
                <a:gd name="T77" fmla="*/ 21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88" h="231">
                  <a:moveTo>
                    <a:pt x="320" y="21"/>
                  </a:moveTo>
                  <a:cubicBezTo>
                    <a:pt x="342" y="24"/>
                    <a:pt x="364" y="24"/>
                    <a:pt x="386" y="26"/>
                  </a:cubicBezTo>
                  <a:cubicBezTo>
                    <a:pt x="406" y="27"/>
                    <a:pt x="455" y="26"/>
                    <a:pt x="464" y="47"/>
                  </a:cubicBezTo>
                  <a:cubicBezTo>
                    <a:pt x="466" y="52"/>
                    <a:pt x="470" y="57"/>
                    <a:pt x="473" y="62"/>
                  </a:cubicBezTo>
                  <a:cubicBezTo>
                    <a:pt x="476" y="69"/>
                    <a:pt x="477" y="78"/>
                    <a:pt x="478" y="85"/>
                  </a:cubicBezTo>
                  <a:cubicBezTo>
                    <a:pt x="479" y="99"/>
                    <a:pt x="479" y="113"/>
                    <a:pt x="478" y="127"/>
                  </a:cubicBezTo>
                  <a:cubicBezTo>
                    <a:pt x="478" y="141"/>
                    <a:pt x="478" y="155"/>
                    <a:pt x="480" y="169"/>
                  </a:cubicBezTo>
                  <a:cubicBezTo>
                    <a:pt x="482" y="185"/>
                    <a:pt x="476" y="196"/>
                    <a:pt x="467" y="208"/>
                  </a:cubicBezTo>
                  <a:cubicBezTo>
                    <a:pt x="450" y="231"/>
                    <a:pt x="398" y="219"/>
                    <a:pt x="374" y="216"/>
                  </a:cubicBezTo>
                  <a:cubicBezTo>
                    <a:pt x="346" y="214"/>
                    <a:pt x="318" y="209"/>
                    <a:pt x="290" y="205"/>
                  </a:cubicBezTo>
                  <a:cubicBezTo>
                    <a:pt x="258" y="201"/>
                    <a:pt x="225" y="200"/>
                    <a:pt x="193" y="198"/>
                  </a:cubicBezTo>
                  <a:cubicBezTo>
                    <a:pt x="159" y="195"/>
                    <a:pt x="125" y="193"/>
                    <a:pt x="91" y="189"/>
                  </a:cubicBezTo>
                  <a:cubicBezTo>
                    <a:pt x="77" y="187"/>
                    <a:pt x="63" y="185"/>
                    <a:pt x="49" y="182"/>
                  </a:cubicBezTo>
                  <a:cubicBezTo>
                    <a:pt x="45" y="182"/>
                    <a:pt x="41" y="181"/>
                    <a:pt x="37" y="179"/>
                  </a:cubicBezTo>
                  <a:cubicBezTo>
                    <a:pt x="29" y="175"/>
                    <a:pt x="36" y="151"/>
                    <a:pt x="37" y="144"/>
                  </a:cubicBezTo>
                  <a:cubicBezTo>
                    <a:pt x="42" y="123"/>
                    <a:pt x="41" y="107"/>
                    <a:pt x="36" y="86"/>
                  </a:cubicBezTo>
                  <a:cubicBezTo>
                    <a:pt x="28" y="57"/>
                    <a:pt x="19" y="15"/>
                    <a:pt x="60" y="7"/>
                  </a:cubicBezTo>
                  <a:cubicBezTo>
                    <a:pt x="79" y="3"/>
                    <a:pt x="101" y="6"/>
                    <a:pt x="120" y="7"/>
                  </a:cubicBezTo>
                  <a:cubicBezTo>
                    <a:pt x="142" y="8"/>
                    <a:pt x="164" y="9"/>
                    <a:pt x="186" y="10"/>
                  </a:cubicBezTo>
                  <a:cubicBezTo>
                    <a:pt x="231" y="13"/>
                    <a:pt x="276" y="17"/>
                    <a:pt x="320" y="21"/>
                  </a:cubicBezTo>
                  <a:cubicBezTo>
                    <a:pt x="323" y="22"/>
                    <a:pt x="325" y="18"/>
                    <a:pt x="321" y="18"/>
                  </a:cubicBezTo>
                  <a:cubicBezTo>
                    <a:pt x="261" y="12"/>
                    <a:pt x="201" y="7"/>
                    <a:pt x="140" y="4"/>
                  </a:cubicBezTo>
                  <a:cubicBezTo>
                    <a:pt x="123" y="3"/>
                    <a:pt x="105" y="3"/>
                    <a:pt x="87" y="2"/>
                  </a:cubicBezTo>
                  <a:cubicBezTo>
                    <a:pt x="73" y="1"/>
                    <a:pt x="55" y="0"/>
                    <a:pt x="43" y="10"/>
                  </a:cubicBezTo>
                  <a:cubicBezTo>
                    <a:pt x="0" y="41"/>
                    <a:pt x="42" y="88"/>
                    <a:pt x="36" y="129"/>
                  </a:cubicBezTo>
                  <a:cubicBezTo>
                    <a:pt x="34" y="142"/>
                    <a:pt x="23" y="166"/>
                    <a:pt x="31" y="179"/>
                  </a:cubicBezTo>
                  <a:cubicBezTo>
                    <a:pt x="33" y="183"/>
                    <a:pt x="40" y="184"/>
                    <a:pt x="45" y="185"/>
                  </a:cubicBezTo>
                  <a:cubicBezTo>
                    <a:pt x="73" y="192"/>
                    <a:pt x="103" y="194"/>
                    <a:pt x="131" y="197"/>
                  </a:cubicBezTo>
                  <a:cubicBezTo>
                    <a:pt x="161" y="199"/>
                    <a:pt x="191" y="202"/>
                    <a:pt x="222" y="203"/>
                  </a:cubicBezTo>
                  <a:cubicBezTo>
                    <a:pt x="266" y="206"/>
                    <a:pt x="309" y="212"/>
                    <a:pt x="353" y="218"/>
                  </a:cubicBezTo>
                  <a:cubicBezTo>
                    <a:pt x="378" y="221"/>
                    <a:pt x="403" y="223"/>
                    <a:pt x="429" y="224"/>
                  </a:cubicBezTo>
                  <a:cubicBezTo>
                    <a:pt x="442" y="225"/>
                    <a:pt x="455" y="225"/>
                    <a:pt x="466" y="216"/>
                  </a:cubicBezTo>
                  <a:cubicBezTo>
                    <a:pt x="476" y="208"/>
                    <a:pt x="484" y="192"/>
                    <a:pt x="486" y="180"/>
                  </a:cubicBezTo>
                  <a:cubicBezTo>
                    <a:pt x="488" y="172"/>
                    <a:pt x="484" y="162"/>
                    <a:pt x="484" y="155"/>
                  </a:cubicBezTo>
                  <a:cubicBezTo>
                    <a:pt x="482" y="141"/>
                    <a:pt x="483" y="126"/>
                    <a:pt x="483" y="112"/>
                  </a:cubicBezTo>
                  <a:cubicBezTo>
                    <a:pt x="484" y="90"/>
                    <a:pt x="484" y="68"/>
                    <a:pt x="471" y="49"/>
                  </a:cubicBezTo>
                  <a:cubicBezTo>
                    <a:pt x="462" y="37"/>
                    <a:pt x="459" y="33"/>
                    <a:pt x="443" y="29"/>
                  </a:cubicBezTo>
                  <a:cubicBezTo>
                    <a:pt x="404" y="19"/>
                    <a:pt x="362" y="22"/>
                    <a:pt x="321" y="18"/>
                  </a:cubicBezTo>
                  <a:cubicBezTo>
                    <a:pt x="318" y="17"/>
                    <a:pt x="317" y="21"/>
                    <a:pt x="320" y="21"/>
                  </a:cubicBezTo>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800">
                <a:solidFill>
                  <a:srgbClr val="7030A0"/>
                </a:solidFill>
                <a:latin typeface="Amazone" panose="03020702060507090A04" pitchFamily="66" charset="-93"/>
                <a:ea typeface="Microsoft YaHei UI" panose="020B0503020204020204" pitchFamily="34" charset="-122"/>
              </a:endParaRPr>
            </a:p>
          </p:txBody>
        </p:sp>
        <p:sp>
          <p:nvSpPr>
            <p:cNvPr id="18" name="Freeform 15"/>
            <p:cNvSpPr>
              <a:spLocks/>
            </p:cNvSpPr>
            <p:nvPr/>
          </p:nvSpPr>
          <p:spPr bwMode="auto">
            <a:xfrm>
              <a:off x="5617175" y="585811"/>
              <a:ext cx="4100702" cy="1753337"/>
            </a:xfrm>
            <a:custGeom>
              <a:avLst/>
              <a:gdLst>
                <a:gd name="T0" fmla="*/ 354 w 519"/>
                <a:gd name="T1" fmla="*/ 17 h 222"/>
                <a:gd name="T2" fmla="*/ 488 w 519"/>
                <a:gd name="T3" fmla="*/ 32 h 222"/>
                <a:gd name="T4" fmla="*/ 502 w 519"/>
                <a:gd name="T5" fmla="*/ 47 h 222"/>
                <a:gd name="T6" fmla="*/ 514 w 519"/>
                <a:gd name="T7" fmla="*/ 95 h 222"/>
                <a:gd name="T8" fmla="*/ 517 w 519"/>
                <a:gd name="T9" fmla="*/ 174 h 222"/>
                <a:gd name="T10" fmla="*/ 497 w 519"/>
                <a:gd name="T11" fmla="*/ 212 h 222"/>
                <a:gd name="T12" fmla="*/ 444 w 519"/>
                <a:gd name="T13" fmla="*/ 218 h 222"/>
                <a:gd name="T14" fmla="*/ 267 w 519"/>
                <a:gd name="T15" fmla="*/ 199 h 222"/>
                <a:gd name="T16" fmla="*/ 66 w 519"/>
                <a:gd name="T17" fmla="*/ 175 h 222"/>
                <a:gd name="T18" fmla="*/ 3 w 519"/>
                <a:gd name="T19" fmla="*/ 77 h 222"/>
                <a:gd name="T20" fmla="*/ 78 w 519"/>
                <a:gd name="T21" fmla="*/ 8 h 222"/>
                <a:gd name="T22" fmla="*/ 125 w 519"/>
                <a:gd name="T23" fmla="*/ 1 h 222"/>
                <a:gd name="T24" fmla="*/ 307 w 519"/>
                <a:gd name="T25" fmla="*/ 12 h 222"/>
                <a:gd name="T26" fmla="*/ 354 w 519"/>
                <a:gd name="T27" fmla="*/ 17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9" h="222">
                  <a:moveTo>
                    <a:pt x="354" y="17"/>
                  </a:moveTo>
                  <a:cubicBezTo>
                    <a:pt x="392" y="21"/>
                    <a:pt x="455" y="20"/>
                    <a:pt x="488" y="32"/>
                  </a:cubicBezTo>
                  <a:cubicBezTo>
                    <a:pt x="500" y="36"/>
                    <a:pt x="497" y="41"/>
                    <a:pt x="502" y="47"/>
                  </a:cubicBezTo>
                  <a:cubicBezTo>
                    <a:pt x="513" y="61"/>
                    <a:pt x="513" y="78"/>
                    <a:pt x="514" y="95"/>
                  </a:cubicBezTo>
                  <a:cubicBezTo>
                    <a:pt x="515" y="122"/>
                    <a:pt x="512" y="147"/>
                    <a:pt x="517" y="174"/>
                  </a:cubicBezTo>
                  <a:cubicBezTo>
                    <a:pt x="519" y="183"/>
                    <a:pt x="505" y="205"/>
                    <a:pt x="497" y="212"/>
                  </a:cubicBezTo>
                  <a:cubicBezTo>
                    <a:pt x="487" y="222"/>
                    <a:pt x="464" y="219"/>
                    <a:pt x="444" y="218"/>
                  </a:cubicBezTo>
                  <a:cubicBezTo>
                    <a:pt x="376" y="215"/>
                    <a:pt x="334" y="202"/>
                    <a:pt x="267" y="199"/>
                  </a:cubicBezTo>
                  <a:cubicBezTo>
                    <a:pt x="246" y="198"/>
                    <a:pt x="72" y="188"/>
                    <a:pt x="66" y="175"/>
                  </a:cubicBezTo>
                  <a:cubicBezTo>
                    <a:pt x="62" y="164"/>
                    <a:pt x="14" y="128"/>
                    <a:pt x="3" y="77"/>
                  </a:cubicBezTo>
                  <a:cubicBezTo>
                    <a:pt x="0" y="66"/>
                    <a:pt x="69" y="17"/>
                    <a:pt x="78" y="8"/>
                  </a:cubicBezTo>
                  <a:cubicBezTo>
                    <a:pt x="86" y="0"/>
                    <a:pt x="109" y="1"/>
                    <a:pt x="125" y="1"/>
                  </a:cubicBezTo>
                  <a:cubicBezTo>
                    <a:pt x="175" y="3"/>
                    <a:pt x="288" y="8"/>
                    <a:pt x="307" y="12"/>
                  </a:cubicBezTo>
                  <a:cubicBezTo>
                    <a:pt x="354" y="17"/>
                    <a:pt x="354" y="17"/>
                    <a:pt x="354" y="17"/>
                  </a:cubicBezTo>
                </a:path>
              </a:pathLst>
            </a:custGeom>
            <a:solidFill>
              <a:srgbClr val="FFE3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800" dirty="0">
                <a:solidFill>
                  <a:srgbClr val="7030A0"/>
                </a:solidFill>
                <a:latin typeface="Amazone" panose="03020702060507090A04" pitchFamily="66" charset="-93"/>
                <a:ea typeface="Microsoft YaHei UI" panose="020B0503020204020204" pitchFamily="34" charset="-122"/>
              </a:endParaRPr>
            </a:p>
          </p:txBody>
        </p:sp>
        <p:sp>
          <p:nvSpPr>
            <p:cNvPr id="19" name="Freeform 16"/>
            <p:cNvSpPr>
              <a:spLocks/>
            </p:cNvSpPr>
            <p:nvPr/>
          </p:nvSpPr>
          <p:spPr bwMode="auto">
            <a:xfrm>
              <a:off x="5607594" y="528325"/>
              <a:ext cx="4143818" cy="1806035"/>
            </a:xfrm>
            <a:custGeom>
              <a:avLst/>
              <a:gdLst>
                <a:gd name="T0" fmla="*/ 356 w 524"/>
                <a:gd name="T1" fmla="*/ 24 h 228"/>
                <a:gd name="T2" fmla="*/ 416 w 524"/>
                <a:gd name="T3" fmla="*/ 28 h 228"/>
                <a:gd name="T4" fmla="*/ 474 w 524"/>
                <a:gd name="T5" fmla="*/ 35 h 228"/>
                <a:gd name="T6" fmla="*/ 507 w 524"/>
                <a:gd name="T7" fmla="*/ 65 h 228"/>
                <a:gd name="T8" fmla="*/ 513 w 524"/>
                <a:gd name="T9" fmla="*/ 145 h 228"/>
                <a:gd name="T10" fmla="*/ 516 w 524"/>
                <a:gd name="T11" fmla="*/ 183 h 228"/>
                <a:gd name="T12" fmla="*/ 501 w 524"/>
                <a:gd name="T13" fmla="*/ 213 h 228"/>
                <a:gd name="T14" fmla="*/ 456 w 524"/>
                <a:gd name="T15" fmla="*/ 226 h 228"/>
                <a:gd name="T16" fmla="*/ 401 w 524"/>
                <a:gd name="T17" fmla="*/ 221 h 228"/>
                <a:gd name="T18" fmla="*/ 318 w 524"/>
                <a:gd name="T19" fmla="*/ 210 h 228"/>
                <a:gd name="T20" fmla="*/ 229 w 524"/>
                <a:gd name="T21" fmla="*/ 204 h 228"/>
                <a:gd name="T22" fmla="*/ 121 w 524"/>
                <a:gd name="T23" fmla="*/ 194 h 228"/>
                <a:gd name="T24" fmla="*/ 77 w 524"/>
                <a:gd name="T25" fmla="*/ 186 h 228"/>
                <a:gd name="T26" fmla="*/ 59 w 524"/>
                <a:gd name="T27" fmla="*/ 169 h 228"/>
                <a:gd name="T28" fmla="*/ 21 w 524"/>
                <a:gd name="T29" fmla="*/ 121 h 228"/>
                <a:gd name="T30" fmla="*/ 11 w 524"/>
                <a:gd name="T31" fmla="*/ 74 h 228"/>
                <a:gd name="T32" fmla="*/ 81 w 524"/>
                <a:gd name="T33" fmla="*/ 16 h 228"/>
                <a:gd name="T34" fmla="*/ 166 w 524"/>
                <a:gd name="T35" fmla="*/ 10 h 228"/>
                <a:gd name="T36" fmla="*/ 252 w 524"/>
                <a:gd name="T37" fmla="*/ 15 h 228"/>
                <a:gd name="T38" fmla="*/ 356 w 524"/>
                <a:gd name="T39" fmla="*/ 24 h 228"/>
                <a:gd name="T40" fmla="*/ 355 w 524"/>
                <a:gd name="T41" fmla="*/ 23 h 228"/>
                <a:gd name="T42" fmla="*/ 188 w 524"/>
                <a:gd name="T43" fmla="*/ 11 h 228"/>
                <a:gd name="T44" fmla="*/ 83 w 524"/>
                <a:gd name="T45" fmla="*/ 11 h 228"/>
                <a:gd name="T46" fmla="*/ 58 w 524"/>
                <a:gd name="T47" fmla="*/ 30 h 228"/>
                <a:gd name="T48" fmla="*/ 16 w 524"/>
                <a:gd name="T49" fmla="*/ 64 h 228"/>
                <a:gd name="T50" fmla="*/ 4 w 524"/>
                <a:gd name="T51" fmla="*/ 95 h 228"/>
                <a:gd name="T52" fmla="*/ 40 w 524"/>
                <a:gd name="T53" fmla="*/ 153 h 228"/>
                <a:gd name="T54" fmla="*/ 79 w 524"/>
                <a:gd name="T55" fmla="*/ 188 h 228"/>
                <a:gd name="T56" fmla="*/ 247 w 524"/>
                <a:gd name="T57" fmla="*/ 206 h 228"/>
                <a:gd name="T58" fmla="*/ 401 w 524"/>
                <a:gd name="T59" fmla="*/ 222 h 228"/>
                <a:gd name="T60" fmla="*/ 477 w 524"/>
                <a:gd name="T61" fmla="*/ 227 h 228"/>
                <a:gd name="T62" fmla="*/ 519 w 524"/>
                <a:gd name="T63" fmla="*/ 192 h 228"/>
                <a:gd name="T64" fmla="*/ 518 w 524"/>
                <a:gd name="T65" fmla="*/ 152 h 228"/>
                <a:gd name="T66" fmla="*/ 518 w 524"/>
                <a:gd name="T67" fmla="*/ 102 h 228"/>
                <a:gd name="T68" fmla="*/ 509 w 524"/>
                <a:gd name="T69" fmla="*/ 60 h 228"/>
                <a:gd name="T70" fmla="*/ 491 w 524"/>
                <a:gd name="T71" fmla="*/ 39 h 228"/>
                <a:gd name="T72" fmla="*/ 355 w 524"/>
                <a:gd name="T73" fmla="*/ 23 h 228"/>
                <a:gd name="T74" fmla="*/ 356 w 524"/>
                <a:gd name="T75" fmla="*/ 24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24" h="228">
                  <a:moveTo>
                    <a:pt x="356" y="24"/>
                  </a:moveTo>
                  <a:cubicBezTo>
                    <a:pt x="376" y="26"/>
                    <a:pt x="396" y="27"/>
                    <a:pt x="416" y="28"/>
                  </a:cubicBezTo>
                  <a:cubicBezTo>
                    <a:pt x="436" y="29"/>
                    <a:pt x="455" y="31"/>
                    <a:pt x="474" y="35"/>
                  </a:cubicBezTo>
                  <a:cubicBezTo>
                    <a:pt x="493" y="39"/>
                    <a:pt x="499" y="49"/>
                    <a:pt x="507" y="65"/>
                  </a:cubicBezTo>
                  <a:cubicBezTo>
                    <a:pt x="518" y="87"/>
                    <a:pt x="513" y="121"/>
                    <a:pt x="513" y="145"/>
                  </a:cubicBezTo>
                  <a:cubicBezTo>
                    <a:pt x="512" y="158"/>
                    <a:pt x="515" y="170"/>
                    <a:pt x="516" y="183"/>
                  </a:cubicBezTo>
                  <a:cubicBezTo>
                    <a:pt x="516" y="193"/>
                    <a:pt x="506" y="205"/>
                    <a:pt x="501" y="213"/>
                  </a:cubicBezTo>
                  <a:cubicBezTo>
                    <a:pt x="490" y="228"/>
                    <a:pt x="473" y="227"/>
                    <a:pt x="456" y="226"/>
                  </a:cubicBezTo>
                  <a:cubicBezTo>
                    <a:pt x="438" y="225"/>
                    <a:pt x="419" y="223"/>
                    <a:pt x="401" y="221"/>
                  </a:cubicBezTo>
                  <a:cubicBezTo>
                    <a:pt x="373" y="218"/>
                    <a:pt x="346" y="213"/>
                    <a:pt x="318" y="210"/>
                  </a:cubicBezTo>
                  <a:cubicBezTo>
                    <a:pt x="288" y="206"/>
                    <a:pt x="259" y="206"/>
                    <a:pt x="229" y="204"/>
                  </a:cubicBezTo>
                  <a:cubicBezTo>
                    <a:pt x="193" y="201"/>
                    <a:pt x="157" y="198"/>
                    <a:pt x="121" y="194"/>
                  </a:cubicBezTo>
                  <a:cubicBezTo>
                    <a:pt x="106" y="192"/>
                    <a:pt x="91" y="191"/>
                    <a:pt x="77" y="186"/>
                  </a:cubicBezTo>
                  <a:cubicBezTo>
                    <a:pt x="69" y="184"/>
                    <a:pt x="64" y="175"/>
                    <a:pt x="59" y="169"/>
                  </a:cubicBezTo>
                  <a:cubicBezTo>
                    <a:pt x="45" y="154"/>
                    <a:pt x="31" y="138"/>
                    <a:pt x="21" y="121"/>
                  </a:cubicBezTo>
                  <a:cubicBezTo>
                    <a:pt x="13" y="108"/>
                    <a:pt x="0" y="88"/>
                    <a:pt x="11" y="74"/>
                  </a:cubicBezTo>
                  <a:cubicBezTo>
                    <a:pt x="31" y="51"/>
                    <a:pt x="58" y="36"/>
                    <a:pt x="81" y="16"/>
                  </a:cubicBezTo>
                  <a:cubicBezTo>
                    <a:pt x="99" y="0"/>
                    <a:pt x="142" y="9"/>
                    <a:pt x="166" y="10"/>
                  </a:cubicBezTo>
                  <a:cubicBezTo>
                    <a:pt x="195" y="12"/>
                    <a:pt x="223" y="13"/>
                    <a:pt x="252" y="15"/>
                  </a:cubicBezTo>
                  <a:cubicBezTo>
                    <a:pt x="287" y="17"/>
                    <a:pt x="321" y="21"/>
                    <a:pt x="356" y="24"/>
                  </a:cubicBezTo>
                  <a:cubicBezTo>
                    <a:pt x="359" y="24"/>
                    <a:pt x="356" y="24"/>
                    <a:pt x="355" y="23"/>
                  </a:cubicBezTo>
                  <a:cubicBezTo>
                    <a:pt x="299" y="18"/>
                    <a:pt x="244" y="13"/>
                    <a:pt x="188" y="11"/>
                  </a:cubicBezTo>
                  <a:cubicBezTo>
                    <a:pt x="155" y="9"/>
                    <a:pt x="115" y="1"/>
                    <a:pt x="83" y="11"/>
                  </a:cubicBezTo>
                  <a:cubicBezTo>
                    <a:pt x="74" y="14"/>
                    <a:pt x="65" y="24"/>
                    <a:pt x="58" y="30"/>
                  </a:cubicBezTo>
                  <a:cubicBezTo>
                    <a:pt x="43" y="41"/>
                    <a:pt x="29" y="52"/>
                    <a:pt x="16" y="64"/>
                  </a:cubicBezTo>
                  <a:cubicBezTo>
                    <a:pt x="4" y="75"/>
                    <a:pt x="0" y="79"/>
                    <a:pt x="4" y="95"/>
                  </a:cubicBezTo>
                  <a:cubicBezTo>
                    <a:pt x="11" y="117"/>
                    <a:pt x="25" y="136"/>
                    <a:pt x="40" y="153"/>
                  </a:cubicBezTo>
                  <a:cubicBezTo>
                    <a:pt x="52" y="167"/>
                    <a:pt x="61" y="184"/>
                    <a:pt x="79" y="188"/>
                  </a:cubicBezTo>
                  <a:cubicBezTo>
                    <a:pt x="133" y="201"/>
                    <a:pt x="192" y="202"/>
                    <a:pt x="247" y="206"/>
                  </a:cubicBezTo>
                  <a:cubicBezTo>
                    <a:pt x="299" y="209"/>
                    <a:pt x="350" y="216"/>
                    <a:pt x="401" y="222"/>
                  </a:cubicBezTo>
                  <a:cubicBezTo>
                    <a:pt x="426" y="225"/>
                    <a:pt x="452" y="227"/>
                    <a:pt x="477" y="227"/>
                  </a:cubicBezTo>
                  <a:cubicBezTo>
                    <a:pt x="499" y="227"/>
                    <a:pt x="510" y="211"/>
                    <a:pt x="519" y="192"/>
                  </a:cubicBezTo>
                  <a:cubicBezTo>
                    <a:pt x="524" y="180"/>
                    <a:pt x="518" y="165"/>
                    <a:pt x="518" y="152"/>
                  </a:cubicBezTo>
                  <a:cubicBezTo>
                    <a:pt x="517" y="136"/>
                    <a:pt x="518" y="119"/>
                    <a:pt x="518" y="102"/>
                  </a:cubicBezTo>
                  <a:cubicBezTo>
                    <a:pt x="517" y="87"/>
                    <a:pt x="516" y="73"/>
                    <a:pt x="509" y="60"/>
                  </a:cubicBezTo>
                  <a:cubicBezTo>
                    <a:pt x="505" y="52"/>
                    <a:pt x="500" y="42"/>
                    <a:pt x="491" y="39"/>
                  </a:cubicBezTo>
                  <a:cubicBezTo>
                    <a:pt x="448" y="24"/>
                    <a:pt x="400" y="28"/>
                    <a:pt x="355" y="23"/>
                  </a:cubicBezTo>
                  <a:cubicBezTo>
                    <a:pt x="351" y="23"/>
                    <a:pt x="354" y="24"/>
                    <a:pt x="356" y="24"/>
                  </a:cubicBezTo>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800">
                <a:solidFill>
                  <a:srgbClr val="7030A0"/>
                </a:solidFill>
                <a:latin typeface="Amazone" panose="03020702060507090A04" pitchFamily="66" charset="-93"/>
                <a:ea typeface="Microsoft YaHei UI" panose="020B0503020204020204" pitchFamily="34" charset="-122"/>
              </a:endParaRPr>
            </a:p>
          </p:txBody>
        </p:sp>
      </p:grpSp>
      <p:sp>
        <p:nvSpPr>
          <p:cNvPr id="208" name="PA_库_文本框 207"/>
          <p:cNvSpPr txBox="1"/>
          <p:nvPr>
            <p:custDataLst>
              <p:tags r:id="rId2"/>
            </p:custDataLst>
          </p:nvPr>
        </p:nvSpPr>
        <p:spPr>
          <a:xfrm>
            <a:off x="2688088" y="634654"/>
            <a:ext cx="2658100" cy="1754326"/>
          </a:xfrm>
          <a:prstGeom prst="rect">
            <a:avLst/>
          </a:prstGeom>
          <a:noFill/>
        </p:spPr>
        <p:txBody>
          <a:bodyPr wrap="none" rtlCol="0">
            <a:spAutoFit/>
          </a:bodyPr>
          <a:lstStyle/>
          <a:p>
            <a:pPr algn="ctr"/>
            <a:r>
              <a:rPr lang="en-US" altLang="zh-CN" sz="5400" b="1" dirty="0" err="1">
                <a:solidFill>
                  <a:srgbClr val="7030A0"/>
                </a:solidFill>
                <a:latin typeface="Amazone" panose="03020702060507090A04" pitchFamily="66" charset="-93"/>
                <a:ea typeface="Microsoft YaHei UI" panose="020B0503020204020204" pitchFamily="34" charset="-122"/>
              </a:rPr>
              <a:t>Nội</a:t>
            </a:r>
            <a:r>
              <a:rPr lang="en-US" altLang="zh-CN" sz="5400" b="1" dirty="0">
                <a:solidFill>
                  <a:srgbClr val="7030A0"/>
                </a:solidFill>
                <a:latin typeface="Amazone" panose="03020702060507090A04" pitchFamily="66" charset="-93"/>
                <a:ea typeface="Microsoft YaHei UI" panose="020B0503020204020204" pitchFamily="34" charset="-122"/>
              </a:rPr>
              <a:t> dung</a:t>
            </a:r>
          </a:p>
          <a:p>
            <a:pPr algn="ctr"/>
            <a:r>
              <a:rPr lang="en-US" altLang="zh-CN" sz="5400" b="1" dirty="0" err="1">
                <a:solidFill>
                  <a:srgbClr val="7030A0"/>
                </a:solidFill>
                <a:latin typeface="Amazone" panose="03020702060507090A04" pitchFamily="66" charset="-93"/>
                <a:ea typeface="Microsoft YaHei UI" panose="020B0503020204020204" pitchFamily="34" charset="-122"/>
              </a:rPr>
              <a:t>bài</a:t>
            </a:r>
            <a:r>
              <a:rPr lang="en-US" altLang="zh-CN" sz="5400" b="1" dirty="0">
                <a:solidFill>
                  <a:srgbClr val="7030A0"/>
                </a:solidFill>
                <a:latin typeface="Amazone" panose="03020702060507090A04" pitchFamily="66" charset="-93"/>
                <a:ea typeface="Microsoft YaHei UI" panose="020B0503020204020204" pitchFamily="34" charset="-122"/>
              </a:rPr>
              <a:t> </a:t>
            </a:r>
            <a:r>
              <a:rPr lang="en-US" altLang="zh-CN" sz="5400" b="1" dirty="0" err="1">
                <a:solidFill>
                  <a:srgbClr val="7030A0"/>
                </a:solidFill>
                <a:latin typeface="Amazone" panose="03020702060507090A04" pitchFamily="66" charset="-93"/>
                <a:ea typeface="Microsoft YaHei UI" panose="020B0503020204020204" pitchFamily="34" charset="-122"/>
              </a:rPr>
              <a:t>học</a:t>
            </a:r>
            <a:endParaRPr lang="zh-CN" altLang="en-US" sz="3200" dirty="0">
              <a:solidFill>
                <a:srgbClr val="7030A0"/>
              </a:solidFill>
              <a:latin typeface="Amazone" panose="03020702060507090A04" pitchFamily="66" charset="-93"/>
              <a:ea typeface="Microsoft YaHei UI" panose="020B0503020204020204" pitchFamily="34" charset="-122"/>
            </a:endParaRPr>
          </a:p>
        </p:txBody>
      </p:sp>
      <p:pic>
        <p:nvPicPr>
          <p:cNvPr id="1168" name="PA_库_图片 1167"/>
          <p:cNvPicPr>
            <a:picLocks noChangeAspect="1"/>
          </p:cNvPicPr>
          <p:nvPr>
            <p:custDataLst>
              <p:tags r:id="rId3"/>
            </p:custDataLst>
          </p:nvPr>
        </p:nvPicPr>
        <p:blipFill>
          <a:blip r:embed="rId11"/>
          <a:stretch>
            <a:fillRect/>
          </a:stretch>
        </p:blipFill>
        <p:spPr>
          <a:xfrm>
            <a:off x="5661184" y="2774071"/>
            <a:ext cx="6240084" cy="732073"/>
          </a:xfrm>
          <a:prstGeom prst="rect">
            <a:avLst/>
          </a:prstGeom>
          <a:effectLst>
            <a:outerShdw blurRad="50800" dist="38100" dir="2700000" algn="tl" rotWithShape="0">
              <a:prstClr val="black">
                <a:alpha val="40000"/>
              </a:prstClr>
            </a:outerShdw>
          </a:effectLst>
        </p:spPr>
      </p:pic>
      <p:sp>
        <p:nvSpPr>
          <p:cNvPr id="211" name="PA_库_文本框 210"/>
          <p:cNvSpPr txBox="1"/>
          <p:nvPr>
            <p:custDataLst>
              <p:tags r:id="rId4"/>
            </p:custDataLst>
          </p:nvPr>
        </p:nvSpPr>
        <p:spPr>
          <a:xfrm>
            <a:off x="5641098" y="2732877"/>
            <a:ext cx="5647700" cy="769441"/>
          </a:xfrm>
          <a:prstGeom prst="rect">
            <a:avLst/>
          </a:prstGeom>
          <a:noFill/>
        </p:spPr>
        <p:txBody>
          <a:bodyPr wrap="none" rtlCol="0">
            <a:spAutoFit/>
          </a:bodyPr>
          <a:lstStyle/>
          <a:p>
            <a:r>
              <a:rPr lang="en-US" altLang="zh-CN" sz="4400" b="1" dirty="0">
                <a:solidFill>
                  <a:srgbClr val="7030A0"/>
                </a:solidFill>
                <a:latin typeface="#9Slide03 AmpleSoft Bold" panose="02000000000000000000" pitchFamily="2" charset="-93"/>
                <a:ea typeface="Microsoft YaHei UI" panose="020B0503020204020204" pitchFamily="34" charset="-122"/>
              </a:rPr>
              <a:t>I</a:t>
            </a:r>
            <a:r>
              <a:rPr lang="en-US" altLang="zh-CN" sz="4400" b="1" dirty="0">
                <a:solidFill>
                  <a:srgbClr val="7030A0"/>
                </a:solidFill>
                <a:latin typeface="Amazone" panose="03020702060507090A04" pitchFamily="66" charset="-93"/>
                <a:ea typeface="Microsoft YaHei UI" panose="020B0503020204020204" pitchFamily="34" charset="-122"/>
              </a:rPr>
              <a:t>. </a:t>
            </a:r>
            <a:r>
              <a:rPr lang="en-US" altLang="zh-CN" sz="4400" b="1" dirty="0" err="1">
                <a:solidFill>
                  <a:srgbClr val="7030A0"/>
                </a:solidFill>
                <a:latin typeface="Amazone" panose="03020702060507090A04" pitchFamily="66" charset="-93"/>
                <a:ea typeface="Microsoft YaHei UI" panose="020B0503020204020204" pitchFamily="34" charset="-122"/>
              </a:rPr>
              <a:t>Chuyển</a:t>
            </a:r>
            <a:r>
              <a:rPr lang="en-US" altLang="zh-CN" sz="4400" b="1" dirty="0">
                <a:solidFill>
                  <a:srgbClr val="7030A0"/>
                </a:solidFill>
                <a:latin typeface="Amazone" panose="03020702060507090A04" pitchFamily="66" charset="-93"/>
                <a:ea typeface="Microsoft YaHei UI" panose="020B0503020204020204" pitchFamily="34" charset="-122"/>
              </a:rPr>
              <a:t> </a:t>
            </a:r>
            <a:r>
              <a:rPr lang="en-US" altLang="zh-CN" sz="4400" b="1" dirty="0" err="1">
                <a:solidFill>
                  <a:srgbClr val="7030A0"/>
                </a:solidFill>
                <a:latin typeface="Amazone" panose="03020702060507090A04" pitchFamily="66" charset="-93"/>
                <a:ea typeface="Microsoft YaHei UI" panose="020B0503020204020204" pitchFamily="34" charset="-122"/>
              </a:rPr>
              <a:t>hóa</a:t>
            </a:r>
            <a:r>
              <a:rPr lang="en-US" altLang="zh-CN" sz="4400" b="1" dirty="0">
                <a:solidFill>
                  <a:srgbClr val="7030A0"/>
                </a:solidFill>
                <a:latin typeface="Amazone" panose="03020702060507090A04" pitchFamily="66" charset="-93"/>
                <a:ea typeface="Microsoft YaHei UI" panose="020B0503020204020204" pitchFamily="34" charset="-122"/>
              </a:rPr>
              <a:t> </a:t>
            </a:r>
            <a:r>
              <a:rPr lang="en-US" altLang="zh-CN" sz="4400" b="1" dirty="0" err="1">
                <a:solidFill>
                  <a:srgbClr val="7030A0"/>
                </a:solidFill>
                <a:latin typeface="Amazone" panose="03020702060507090A04" pitchFamily="66" charset="-93"/>
                <a:ea typeface="Microsoft YaHei UI" panose="020B0503020204020204" pitchFamily="34" charset="-122"/>
              </a:rPr>
              <a:t>năng</a:t>
            </a:r>
            <a:r>
              <a:rPr lang="en-US" altLang="zh-CN" sz="4400" b="1" dirty="0">
                <a:solidFill>
                  <a:srgbClr val="7030A0"/>
                </a:solidFill>
                <a:latin typeface="Amazone" panose="03020702060507090A04" pitchFamily="66" charset="-93"/>
                <a:ea typeface="Microsoft YaHei UI" panose="020B0503020204020204" pitchFamily="34" charset="-122"/>
              </a:rPr>
              <a:t> </a:t>
            </a:r>
            <a:r>
              <a:rPr lang="en-US" altLang="zh-CN" sz="4400" b="1" dirty="0" err="1">
                <a:solidFill>
                  <a:srgbClr val="7030A0"/>
                </a:solidFill>
                <a:latin typeface="Amazone" panose="03020702060507090A04" pitchFamily="66" charset="-93"/>
                <a:ea typeface="Microsoft YaHei UI" panose="020B0503020204020204" pitchFamily="34" charset="-122"/>
              </a:rPr>
              <a:t>lượng</a:t>
            </a:r>
            <a:endParaRPr lang="zh-CN" altLang="en-US" sz="2400" dirty="0">
              <a:solidFill>
                <a:srgbClr val="7030A0"/>
              </a:solidFill>
              <a:latin typeface="Amazone" panose="03020702060507090A04" pitchFamily="66" charset="-93"/>
              <a:ea typeface="Microsoft YaHei UI" panose="020B0503020204020204" pitchFamily="34" charset="-122"/>
            </a:endParaRPr>
          </a:p>
        </p:txBody>
      </p:sp>
      <p:pic>
        <p:nvPicPr>
          <p:cNvPr id="212" name="PA_库_图片 211"/>
          <p:cNvPicPr>
            <a:picLocks noChangeAspect="1"/>
          </p:cNvPicPr>
          <p:nvPr>
            <p:custDataLst>
              <p:tags r:id="rId5"/>
            </p:custDataLst>
          </p:nvPr>
        </p:nvPicPr>
        <p:blipFill>
          <a:blip r:embed="rId11"/>
          <a:stretch>
            <a:fillRect/>
          </a:stretch>
        </p:blipFill>
        <p:spPr>
          <a:xfrm>
            <a:off x="4839287" y="3849485"/>
            <a:ext cx="6976590" cy="732073"/>
          </a:xfrm>
          <a:prstGeom prst="rect">
            <a:avLst/>
          </a:prstGeom>
          <a:effectLst>
            <a:outerShdw blurRad="50800" dist="38100" dir="2700000" algn="tl" rotWithShape="0">
              <a:prstClr val="black">
                <a:alpha val="40000"/>
              </a:prstClr>
            </a:outerShdw>
          </a:effectLst>
        </p:spPr>
      </p:pic>
      <p:sp>
        <p:nvSpPr>
          <p:cNvPr id="213" name="PA_库_文本框 212"/>
          <p:cNvSpPr txBox="1"/>
          <p:nvPr>
            <p:custDataLst>
              <p:tags r:id="rId6"/>
            </p:custDataLst>
          </p:nvPr>
        </p:nvSpPr>
        <p:spPr>
          <a:xfrm>
            <a:off x="4839287" y="3812117"/>
            <a:ext cx="6976590" cy="769441"/>
          </a:xfrm>
          <a:prstGeom prst="rect">
            <a:avLst/>
          </a:prstGeom>
          <a:noFill/>
        </p:spPr>
        <p:txBody>
          <a:bodyPr wrap="none" rtlCol="0">
            <a:spAutoFit/>
          </a:bodyPr>
          <a:lstStyle/>
          <a:p>
            <a:r>
              <a:rPr lang="en-US" altLang="zh-CN" sz="4400" b="1" dirty="0">
                <a:solidFill>
                  <a:srgbClr val="7030A0"/>
                </a:solidFill>
                <a:latin typeface="#9Slide03 AmpleSoft Bold" panose="02000000000000000000" pitchFamily="2" charset="-93"/>
                <a:ea typeface="Microsoft YaHei UI" panose="020B0503020204020204" pitchFamily="34" charset="-122"/>
              </a:rPr>
              <a:t>II</a:t>
            </a:r>
            <a:r>
              <a:rPr lang="en-US" altLang="zh-CN" sz="4400" b="1" dirty="0">
                <a:solidFill>
                  <a:srgbClr val="7030A0"/>
                </a:solidFill>
                <a:latin typeface="Amazone" panose="03020702060507090A04" pitchFamily="66" charset="-93"/>
                <a:ea typeface="Microsoft YaHei UI" panose="020B0503020204020204" pitchFamily="34" charset="-122"/>
              </a:rPr>
              <a:t>. </a:t>
            </a:r>
            <a:r>
              <a:rPr lang="en-US" altLang="zh-CN" sz="4400" b="1" dirty="0" err="1">
                <a:solidFill>
                  <a:srgbClr val="7030A0"/>
                </a:solidFill>
                <a:latin typeface="Amazone" panose="03020702060507090A04" pitchFamily="66" charset="-93"/>
                <a:ea typeface="Microsoft YaHei UI" panose="020B0503020204020204" pitchFamily="34" charset="-122"/>
              </a:rPr>
              <a:t>Định</a:t>
            </a:r>
            <a:r>
              <a:rPr lang="en-US" altLang="zh-CN" sz="4400" b="1" dirty="0">
                <a:solidFill>
                  <a:srgbClr val="7030A0"/>
                </a:solidFill>
                <a:latin typeface="Amazone" panose="03020702060507090A04" pitchFamily="66" charset="-93"/>
                <a:ea typeface="Microsoft YaHei UI" panose="020B0503020204020204" pitchFamily="34" charset="-122"/>
              </a:rPr>
              <a:t> </a:t>
            </a:r>
            <a:r>
              <a:rPr lang="en-US" altLang="zh-CN" sz="4400" b="1" dirty="0" err="1">
                <a:solidFill>
                  <a:srgbClr val="7030A0"/>
                </a:solidFill>
                <a:latin typeface="Amazone" panose="03020702060507090A04" pitchFamily="66" charset="-93"/>
                <a:ea typeface="Microsoft YaHei UI" panose="020B0503020204020204" pitchFamily="34" charset="-122"/>
              </a:rPr>
              <a:t>luật</a:t>
            </a:r>
            <a:r>
              <a:rPr lang="en-US" altLang="zh-CN" sz="4400" b="1" dirty="0">
                <a:solidFill>
                  <a:srgbClr val="7030A0"/>
                </a:solidFill>
                <a:latin typeface="Amazone" panose="03020702060507090A04" pitchFamily="66" charset="-93"/>
                <a:ea typeface="Microsoft YaHei UI" panose="020B0503020204020204" pitchFamily="34" charset="-122"/>
              </a:rPr>
              <a:t> </a:t>
            </a:r>
            <a:r>
              <a:rPr lang="en-US" altLang="zh-CN" sz="4400" b="1" dirty="0" err="1">
                <a:solidFill>
                  <a:srgbClr val="7030A0"/>
                </a:solidFill>
                <a:latin typeface="Amazone" panose="03020702060507090A04" pitchFamily="66" charset="-93"/>
                <a:ea typeface="Microsoft YaHei UI" panose="020B0503020204020204" pitchFamily="34" charset="-122"/>
              </a:rPr>
              <a:t>bảo</a:t>
            </a:r>
            <a:r>
              <a:rPr lang="en-US" altLang="zh-CN" sz="4400" b="1" dirty="0">
                <a:solidFill>
                  <a:srgbClr val="7030A0"/>
                </a:solidFill>
                <a:latin typeface="Amazone" panose="03020702060507090A04" pitchFamily="66" charset="-93"/>
                <a:ea typeface="Microsoft YaHei UI" panose="020B0503020204020204" pitchFamily="34" charset="-122"/>
              </a:rPr>
              <a:t> </a:t>
            </a:r>
            <a:r>
              <a:rPr lang="en-US" altLang="zh-CN" sz="4400" b="1" dirty="0" err="1">
                <a:solidFill>
                  <a:srgbClr val="7030A0"/>
                </a:solidFill>
                <a:latin typeface="Amazone" panose="03020702060507090A04" pitchFamily="66" charset="-93"/>
                <a:ea typeface="Microsoft YaHei UI" panose="020B0503020204020204" pitchFamily="34" charset="-122"/>
              </a:rPr>
              <a:t>toàn</a:t>
            </a:r>
            <a:r>
              <a:rPr lang="en-US" altLang="zh-CN" sz="4400" b="1" dirty="0">
                <a:solidFill>
                  <a:srgbClr val="7030A0"/>
                </a:solidFill>
                <a:latin typeface="Amazone" panose="03020702060507090A04" pitchFamily="66" charset="-93"/>
                <a:ea typeface="Microsoft YaHei UI" panose="020B0503020204020204" pitchFamily="34" charset="-122"/>
              </a:rPr>
              <a:t> </a:t>
            </a:r>
            <a:r>
              <a:rPr lang="en-US" altLang="zh-CN" sz="4400" b="1" dirty="0" err="1">
                <a:solidFill>
                  <a:srgbClr val="7030A0"/>
                </a:solidFill>
                <a:latin typeface="Amazone" panose="03020702060507090A04" pitchFamily="66" charset="-93"/>
                <a:ea typeface="Microsoft YaHei UI" panose="020B0503020204020204" pitchFamily="34" charset="-122"/>
              </a:rPr>
              <a:t>năng</a:t>
            </a:r>
            <a:r>
              <a:rPr lang="en-US" altLang="zh-CN" sz="4400" b="1" dirty="0">
                <a:solidFill>
                  <a:srgbClr val="7030A0"/>
                </a:solidFill>
                <a:latin typeface="Amazone" panose="03020702060507090A04" pitchFamily="66" charset="-93"/>
                <a:ea typeface="Microsoft YaHei UI" panose="020B0503020204020204" pitchFamily="34" charset="-122"/>
              </a:rPr>
              <a:t> </a:t>
            </a:r>
            <a:r>
              <a:rPr lang="en-US" altLang="zh-CN" sz="4400" b="1" dirty="0" err="1">
                <a:solidFill>
                  <a:srgbClr val="7030A0"/>
                </a:solidFill>
                <a:latin typeface="Amazone" panose="03020702060507090A04" pitchFamily="66" charset="-93"/>
                <a:ea typeface="Microsoft YaHei UI" panose="020B0503020204020204" pitchFamily="34" charset="-122"/>
              </a:rPr>
              <a:t>lượng</a:t>
            </a:r>
            <a:endParaRPr lang="zh-CN" altLang="en-US" sz="2400" dirty="0">
              <a:solidFill>
                <a:srgbClr val="7030A0"/>
              </a:solidFill>
              <a:latin typeface="Amazone" panose="03020702060507090A04" pitchFamily="66" charset="-93"/>
              <a:ea typeface="Microsoft YaHei UI" panose="020B0503020204020204" pitchFamily="34" charset="-122"/>
            </a:endParaRPr>
          </a:p>
        </p:txBody>
      </p:sp>
    </p:spTree>
    <p:extLst>
      <p:ext uri="{BB962C8B-B14F-4D97-AF65-F5344CB8AC3E}">
        <p14:creationId xmlns:p14="http://schemas.microsoft.com/office/powerpoint/2010/main" val="3377895685"/>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250"/>
                                  </p:stCondLst>
                                  <p:childTnLst>
                                    <p:set>
                                      <p:cBhvr>
                                        <p:cTn id="6" dur="1" fill="hold">
                                          <p:stCondLst>
                                            <p:cond delay="0"/>
                                          </p:stCondLst>
                                        </p:cTn>
                                        <p:tgtEl>
                                          <p:spTgt spid="1167"/>
                                        </p:tgtEl>
                                        <p:attrNameLst>
                                          <p:attrName>style.visibility</p:attrName>
                                        </p:attrNameLst>
                                      </p:cBhvr>
                                      <p:to>
                                        <p:strVal val="visible"/>
                                      </p:to>
                                    </p:set>
                                    <p:animEffect transition="in" filter="wipe(down)">
                                      <p:cBhvr>
                                        <p:cTn id="7" dur="1000"/>
                                        <p:tgtEl>
                                          <p:spTgt spid="1167"/>
                                        </p:tgtEl>
                                      </p:cBhvr>
                                    </p:animEffect>
                                  </p:childTnLst>
                                </p:cTn>
                              </p:par>
                              <p:par>
                                <p:cTn id="8" presetID="22" presetClass="entr" presetSubtype="4" fill="hold" grpId="0" nodeType="withEffect">
                                  <p:stCondLst>
                                    <p:cond delay="250"/>
                                  </p:stCondLst>
                                  <p:childTnLst>
                                    <p:set>
                                      <p:cBhvr>
                                        <p:cTn id="9" dur="1" fill="hold">
                                          <p:stCondLst>
                                            <p:cond delay="0"/>
                                          </p:stCondLst>
                                        </p:cTn>
                                        <p:tgtEl>
                                          <p:spTgt spid="208"/>
                                        </p:tgtEl>
                                        <p:attrNameLst>
                                          <p:attrName>style.visibility</p:attrName>
                                        </p:attrNameLst>
                                      </p:cBhvr>
                                      <p:to>
                                        <p:strVal val="visible"/>
                                      </p:to>
                                    </p:set>
                                    <p:animEffect transition="in" filter="wipe(down)">
                                      <p:cBhvr>
                                        <p:cTn id="10" dur="1000"/>
                                        <p:tgtEl>
                                          <p:spTgt spid="208"/>
                                        </p:tgtEl>
                                      </p:cBhvr>
                                    </p:animEffect>
                                  </p:childTnLst>
                                </p:cTn>
                              </p:par>
                              <p:par>
                                <p:cTn id="11" presetID="2" presetClass="entr" presetSubtype="2" decel="100000" fill="hold" nodeType="withEffect">
                                  <p:stCondLst>
                                    <p:cond delay="250"/>
                                  </p:stCondLst>
                                  <p:childTnLst>
                                    <p:set>
                                      <p:cBhvr>
                                        <p:cTn id="12" dur="1" fill="hold">
                                          <p:stCondLst>
                                            <p:cond delay="0"/>
                                          </p:stCondLst>
                                        </p:cTn>
                                        <p:tgtEl>
                                          <p:spTgt spid="1168"/>
                                        </p:tgtEl>
                                        <p:attrNameLst>
                                          <p:attrName>style.visibility</p:attrName>
                                        </p:attrNameLst>
                                      </p:cBhvr>
                                      <p:to>
                                        <p:strVal val="visible"/>
                                      </p:to>
                                    </p:set>
                                    <p:anim calcmode="lin" valueType="num">
                                      <p:cBhvr additive="base">
                                        <p:cTn id="13" dur="1500" fill="hold"/>
                                        <p:tgtEl>
                                          <p:spTgt spid="1168"/>
                                        </p:tgtEl>
                                        <p:attrNameLst>
                                          <p:attrName>ppt_x</p:attrName>
                                        </p:attrNameLst>
                                      </p:cBhvr>
                                      <p:tavLst>
                                        <p:tav tm="0">
                                          <p:val>
                                            <p:strVal val="1+#ppt_w/2"/>
                                          </p:val>
                                        </p:tav>
                                        <p:tav tm="100000">
                                          <p:val>
                                            <p:strVal val="#ppt_x"/>
                                          </p:val>
                                        </p:tav>
                                      </p:tavLst>
                                    </p:anim>
                                    <p:anim calcmode="lin" valueType="num">
                                      <p:cBhvr additive="base">
                                        <p:cTn id="14" dur="1500" fill="hold"/>
                                        <p:tgtEl>
                                          <p:spTgt spid="1168"/>
                                        </p:tgtEl>
                                        <p:attrNameLst>
                                          <p:attrName>ppt_y</p:attrName>
                                        </p:attrNameLst>
                                      </p:cBhvr>
                                      <p:tavLst>
                                        <p:tav tm="0">
                                          <p:val>
                                            <p:strVal val="#ppt_y"/>
                                          </p:val>
                                        </p:tav>
                                        <p:tav tm="100000">
                                          <p:val>
                                            <p:strVal val="#ppt_y"/>
                                          </p:val>
                                        </p:tav>
                                      </p:tavLst>
                                    </p:anim>
                                  </p:childTnLst>
                                </p:cTn>
                              </p:par>
                              <p:par>
                                <p:cTn id="15" presetID="2" presetClass="entr" presetSubtype="2" decel="100000" fill="hold" grpId="0" nodeType="withEffect">
                                  <p:stCondLst>
                                    <p:cond delay="250"/>
                                  </p:stCondLst>
                                  <p:childTnLst>
                                    <p:set>
                                      <p:cBhvr>
                                        <p:cTn id="16" dur="1" fill="hold">
                                          <p:stCondLst>
                                            <p:cond delay="0"/>
                                          </p:stCondLst>
                                        </p:cTn>
                                        <p:tgtEl>
                                          <p:spTgt spid="211"/>
                                        </p:tgtEl>
                                        <p:attrNameLst>
                                          <p:attrName>style.visibility</p:attrName>
                                        </p:attrNameLst>
                                      </p:cBhvr>
                                      <p:to>
                                        <p:strVal val="visible"/>
                                      </p:to>
                                    </p:set>
                                    <p:anim calcmode="lin" valueType="num">
                                      <p:cBhvr additive="base">
                                        <p:cTn id="17" dur="1500" fill="hold"/>
                                        <p:tgtEl>
                                          <p:spTgt spid="211"/>
                                        </p:tgtEl>
                                        <p:attrNameLst>
                                          <p:attrName>ppt_x</p:attrName>
                                        </p:attrNameLst>
                                      </p:cBhvr>
                                      <p:tavLst>
                                        <p:tav tm="0">
                                          <p:val>
                                            <p:strVal val="1+#ppt_w/2"/>
                                          </p:val>
                                        </p:tav>
                                        <p:tav tm="100000">
                                          <p:val>
                                            <p:strVal val="#ppt_x"/>
                                          </p:val>
                                        </p:tav>
                                      </p:tavLst>
                                    </p:anim>
                                    <p:anim calcmode="lin" valueType="num">
                                      <p:cBhvr additive="base">
                                        <p:cTn id="18" dur="1500" fill="hold"/>
                                        <p:tgtEl>
                                          <p:spTgt spid="211"/>
                                        </p:tgtEl>
                                        <p:attrNameLst>
                                          <p:attrName>ppt_y</p:attrName>
                                        </p:attrNameLst>
                                      </p:cBhvr>
                                      <p:tavLst>
                                        <p:tav tm="0">
                                          <p:val>
                                            <p:strVal val="#ppt_y"/>
                                          </p:val>
                                        </p:tav>
                                        <p:tav tm="100000">
                                          <p:val>
                                            <p:strVal val="#ppt_y"/>
                                          </p:val>
                                        </p:tav>
                                      </p:tavLst>
                                    </p:anim>
                                  </p:childTnLst>
                                </p:cTn>
                              </p:par>
                              <p:par>
                                <p:cTn id="19" presetID="2" presetClass="entr" presetSubtype="2" decel="100000" fill="hold" nodeType="withEffect">
                                  <p:stCondLst>
                                    <p:cond delay="250"/>
                                  </p:stCondLst>
                                  <p:childTnLst>
                                    <p:set>
                                      <p:cBhvr>
                                        <p:cTn id="20" dur="1" fill="hold">
                                          <p:stCondLst>
                                            <p:cond delay="0"/>
                                          </p:stCondLst>
                                        </p:cTn>
                                        <p:tgtEl>
                                          <p:spTgt spid="212"/>
                                        </p:tgtEl>
                                        <p:attrNameLst>
                                          <p:attrName>style.visibility</p:attrName>
                                        </p:attrNameLst>
                                      </p:cBhvr>
                                      <p:to>
                                        <p:strVal val="visible"/>
                                      </p:to>
                                    </p:set>
                                    <p:anim calcmode="lin" valueType="num">
                                      <p:cBhvr additive="base">
                                        <p:cTn id="21" dur="1500" fill="hold"/>
                                        <p:tgtEl>
                                          <p:spTgt spid="212"/>
                                        </p:tgtEl>
                                        <p:attrNameLst>
                                          <p:attrName>ppt_x</p:attrName>
                                        </p:attrNameLst>
                                      </p:cBhvr>
                                      <p:tavLst>
                                        <p:tav tm="0">
                                          <p:val>
                                            <p:strVal val="1+#ppt_w/2"/>
                                          </p:val>
                                        </p:tav>
                                        <p:tav tm="100000">
                                          <p:val>
                                            <p:strVal val="#ppt_x"/>
                                          </p:val>
                                        </p:tav>
                                      </p:tavLst>
                                    </p:anim>
                                    <p:anim calcmode="lin" valueType="num">
                                      <p:cBhvr additive="base">
                                        <p:cTn id="22" dur="1500" fill="hold"/>
                                        <p:tgtEl>
                                          <p:spTgt spid="212"/>
                                        </p:tgtEl>
                                        <p:attrNameLst>
                                          <p:attrName>ppt_y</p:attrName>
                                        </p:attrNameLst>
                                      </p:cBhvr>
                                      <p:tavLst>
                                        <p:tav tm="0">
                                          <p:val>
                                            <p:strVal val="#ppt_y"/>
                                          </p:val>
                                        </p:tav>
                                        <p:tav tm="100000">
                                          <p:val>
                                            <p:strVal val="#ppt_y"/>
                                          </p:val>
                                        </p:tav>
                                      </p:tavLst>
                                    </p:anim>
                                  </p:childTnLst>
                                </p:cTn>
                              </p:par>
                              <p:par>
                                <p:cTn id="23" presetID="2" presetClass="entr" presetSubtype="2" decel="100000" fill="hold" grpId="0" nodeType="withEffect">
                                  <p:stCondLst>
                                    <p:cond delay="250"/>
                                  </p:stCondLst>
                                  <p:childTnLst>
                                    <p:set>
                                      <p:cBhvr>
                                        <p:cTn id="24" dur="1" fill="hold">
                                          <p:stCondLst>
                                            <p:cond delay="0"/>
                                          </p:stCondLst>
                                        </p:cTn>
                                        <p:tgtEl>
                                          <p:spTgt spid="213"/>
                                        </p:tgtEl>
                                        <p:attrNameLst>
                                          <p:attrName>style.visibility</p:attrName>
                                        </p:attrNameLst>
                                      </p:cBhvr>
                                      <p:to>
                                        <p:strVal val="visible"/>
                                      </p:to>
                                    </p:set>
                                    <p:anim calcmode="lin" valueType="num">
                                      <p:cBhvr additive="base">
                                        <p:cTn id="25" dur="1500" fill="hold"/>
                                        <p:tgtEl>
                                          <p:spTgt spid="213"/>
                                        </p:tgtEl>
                                        <p:attrNameLst>
                                          <p:attrName>ppt_x</p:attrName>
                                        </p:attrNameLst>
                                      </p:cBhvr>
                                      <p:tavLst>
                                        <p:tav tm="0">
                                          <p:val>
                                            <p:strVal val="1+#ppt_w/2"/>
                                          </p:val>
                                        </p:tav>
                                        <p:tav tm="100000">
                                          <p:val>
                                            <p:strVal val="#ppt_x"/>
                                          </p:val>
                                        </p:tav>
                                      </p:tavLst>
                                    </p:anim>
                                    <p:anim calcmode="lin" valueType="num">
                                      <p:cBhvr additive="base">
                                        <p:cTn id="26" dur="1500" fill="hold"/>
                                        <p:tgtEl>
                                          <p:spTgt spid="2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 grpId="0" autoUpdateAnimBg="0"/>
      <p:bldP spid="211" grpId="0" autoUpdateAnimBg="0"/>
      <p:bldP spid="213" grpId="0"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7" cstate="print">
            <a:extLst>
              <a:ext uri="{28A0092B-C50C-407E-A947-70E740481C1C}">
                <a14:useLocalDpi xmlns:a14="http://schemas.microsoft.com/office/drawing/2010/main" val="0"/>
              </a:ext>
            </a:extLst>
          </a:blip>
          <a:srcRect l="5650" r="5415"/>
          <a:stretch/>
        </p:blipFill>
        <p:spPr>
          <a:xfrm>
            <a:off x="12032" y="0"/>
            <a:ext cx="12200021" cy="6858000"/>
          </a:xfrm>
          <a:prstGeom prst="rect">
            <a:avLst/>
          </a:prstGeom>
        </p:spPr>
      </p:pic>
      <p:sp>
        <p:nvSpPr>
          <p:cNvPr id="8" name="PA_库_椭圆 7"/>
          <p:cNvSpPr/>
          <p:nvPr>
            <p:custDataLst>
              <p:tags r:id="rId1"/>
            </p:custDataLst>
          </p:nvPr>
        </p:nvSpPr>
        <p:spPr>
          <a:xfrm>
            <a:off x="6096000" y="1155032"/>
            <a:ext cx="4608095" cy="460809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UI" panose="020B0503020204020204" pitchFamily="34" charset="-122"/>
              <a:ea typeface="Microsoft YaHei UI" panose="020B0503020204020204" pitchFamily="34" charset="-122"/>
            </a:endParaRPr>
          </a:p>
        </p:txBody>
      </p:sp>
      <p:pic>
        <p:nvPicPr>
          <p:cNvPr id="9" name="PA_库_图片 8"/>
          <p:cNvPicPr>
            <a:picLocks noChangeAspect="1"/>
          </p:cNvPicPr>
          <p:nvPr>
            <p:custDataLst>
              <p:tags r:id="rId2"/>
            </p:custDataLst>
          </p:nvPr>
        </p:nvPicPr>
        <p:blipFill>
          <a:blip r:embed="rId8">
            <a:extLst>
              <a:ext uri="{28A0092B-C50C-407E-A947-70E740481C1C}">
                <a14:useLocalDpi xmlns:a14="http://schemas.microsoft.com/office/drawing/2010/main" val="0"/>
              </a:ext>
            </a:extLst>
          </a:blip>
          <a:stretch>
            <a:fillRect/>
          </a:stretch>
        </p:blipFill>
        <p:spPr>
          <a:xfrm>
            <a:off x="6222332" y="1281364"/>
            <a:ext cx="4481763" cy="4481763"/>
          </a:xfrm>
          <a:prstGeom prst="rect">
            <a:avLst/>
          </a:prstGeom>
        </p:spPr>
      </p:pic>
      <p:sp>
        <p:nvSpPr>
          <p:cNvPr id="10" name="PA_库_文本框 9"/>
          <p:cNvSpPr txBox="1"/>
          <p:nvPr>
            <p:custDataLst>
              <p:tags r:id="rId3"/>
            </p:custDataLst>
          </p:nvPr>
        </p:nvSpPr>
        <p:spPr>
          <a:xfrm>
            <a:off x="1856542" y="2742246"/>
            <a:ext cx="4431021" cy="1862048"/>
          </a:xfrm>
          <a:prstGeom prst="rect">
            <a:avLst/>
          </a:prstGeom>
          <a:noFill/>
        </p:spPr>
        <p:txBody>
          <a:bodyPr wrap="none" rtlCol="0">
            <a:spAutoFit/>
          </a:bodyPr>
          <a:lstStyle/>
          <a:p>
            <a:pPr algn="ctr"/>
            <a:r>
              <a:rPr lang="en-US" altLang="zh-CN" sz="11500" b="1" dirty="0">
                <a:latin typeface="Amazone" panose="03020702060507090A04" pitchFamily="66" charset="-93"/>
                <a:ea typeface="Microsoft YaHei UI" panose="020B0503020204020204" pitchFamily="34" charset="-122"/>
              </a:rPr>
              <a:t>Thanks</a:t>
            </a:r>
          </a:p>
        </p:txBody>
      </p:sp>
      <p:sp>
        <p:nvSpPr>
          <p:cNvPr id="11" name="PA_库_任意多边形 10"/>
          <p:cNvSpPr/>
          <p:nvPr>
            <p:custDataLst>
              <p:tags r:id="rId4"/>
            </p:custDataLst>
          </p:nvPr>
        </p:nvSpPr>
        <p:spPr>
          <a:xfrm>
            <a:off x="1962566" y="3560527"/>
            <a:ext cx="3886200" cy="169262"/>
          </a:xfrm>
          <a:custGeom>
            <a:avLst/>
            <a:gdLst>
              <a:gd name="connsiteX0" fmla="*/ 0 w 3886200"/>
              <a:gd name="connsiteY0" fmla="*/ 169262 h 169262"/>
              <a:gd name="connsiteX1" fmla="*/ 1106905 w 3886200"/>
              <a:gd name="connsiteY1" fmla="*/ 133168 h 169262"/>
              <a:gd name="connsiteX2" fmla="*/ 2731168 w 3886200"/>
              <a:gd name="connsiteY2" fmla="*/ 145199 h 169262"/>
              <a:gd name="connsiteX3" fmla="*/ 3693695 w 3886200"/>
              <a:gd name="connsiteY3" fmla="*/ 820 h 169262"/>
              <a:gd name="connsiteX4" fmla="*/ 3886200 w 3886200"/>
              <a:gd name="connsiteY4" fmla="*/ 97073 h 169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200" h="169262">
                <a:moveTo>
                  <a:pt x="0" y="169262"/>
                </a:moveTo>
                <a:cubicBezTo>
                  <a:pt x="325855" y="153220"/>
                  <a:pt x="1106905" y="133168"/>
                  <a:pt x="1106905" y="133168"/>
                </a:cubicBezTo>
                <a:cubicBezTo>
                  <a:pt x="1562100" y="129157"/>
                  <a:pt x="2300036" y="167257"/>
                  <a:pt x="2731168" y="145199"/>
                </a:cubicBezTo>
                <a:cubicBezTo>
                  <a:pt x="3162300" y="123141"/>
                  <a:pt x="3501190" y="8841"/>
                  <a:pt x="3693695" y="820"/>
                </a:cubicBezTo>
                <a:cubicBezTo>
                  <a:pt x="3886200" y="-7201"/>
                  <a:pt x="3886200" y="44936"/>
                  <a:pt x="3886200" y="97073"/>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UI" panose="020B0503020204020204" pitchFamily="34" charset="-122"/>
              <a:ea typeface="Microsoft YaHei UI" panose="020B0503020204020204" pitchFamily="34" charset="-122"/>
            </a:endParaRPr>
          </a:p>
        </p:txBody>
      </p:sp>
    </p:spTree>
    <p:extLst>
      <p:ext uri="{BB962C8B-B14F-4D97-AF65-F5344CB8AC3E}">
        <p14:creationId xmlns:p14="http://schemas.microsoft.com/office/powerpoint/2010/main" val="201422567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25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strVal val="4*#ppt_w"/>
                                          </p:val>
                                        </p:tav>
                                        <p:tav tm="100000">
                                          <p:val>
                                            <p:strVal val="#ppt_w"/>
                                          </p:val>
                                        </p:tav>
                                      </p:tavLst>
                                    </p:anim>
                                    <p:anim calcmode="lin" valueType="num">
                                      <p:cBhvr>
                                        <p:cTn id="8" dur="500" fill="hold"/>
                                        <p:tgtEl>
                                          <p:spTgt spid="8"/>
                                        </p:tgtEl>
                                        <p:attrNameLst>
                                          <p:attrName>ppt_h</p:attrName>
                                        </p:attrNameLst>
                                      </p:cBhvr>
                                      <p:tavLst>
                                        <p:tav tm="0">
                                          <p:val>
                                            <p:strVal val="4/3*#ppt_h"/>
                                          </p:val>
                                        </p:tav>
                                        <p:tav tm="100000">
                                          <p:val>
                                            <p:strVal val="#ppt_h"/>
                                          </p:val>
                                        </p:tav>
                                      </p:tavLst>
                                    </p:anim>
                                  </p:childTnLst>
                                </p:cTn>
                              </p:par>
                              <p:par>
                                <p:cTn id="9" presetID="23" presetClass="entr" presetSubtype="288" fill="hold" nodeType="withEffect">
                                  <p:stCondLst>
                                    <p:cond delay="25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strVal val="4*#ppt_w"/>
                                          </p:val>
                                        </p:tav>
                                        <p:tav tm="100000">
                                          <p:val>
                                            <p:strVal val="#ppt_w"/>
                                          </p:val>
                                        </p:tav>
                                      </p:tavLst>
                                    </p:anim>
                                    <p:anim calcmode="lin" valueType="num">
                                      <p:cBhvr>
                                        <p:cTn id="12" dur="500" fill="hold"/>
                                        <p:tgtEl>
                                          <p:spTgt spid="9"/>
                                        </p:tgtEl>
                                        <p:attrNameLst>
                                          <p:attrName>ppt_h</p:attrName>
                                        </p:attrNameLst>
                                      </p:cBhvr>
                                      <p:tavLst>
                                        <p:tav tm="0">
                                          <p:val>
                                            <p:strVal val="4/3*#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34" presetClass="emph" presetSubtype="0" fill="hold" grpId="0" nodeType="clickEffect">
                                  <p:stCondLst>
                                    <p:cond delay="0"/>
                                  </p:stCondLst>
                                  <p:iterate type="lt">
                                    <p:tmPct val="10000"/>
                                  </p:iterate>
                                  <p:childTnLst>
                                    <p:animMotion origin="layout" path="M 0.0 0.0 L 0.0 -0.07213" pathEditMode="relative" ptsTypes="">
                                      <p:cBhvr>
                                        <p:cTn id="16" dur="250" accel="50000" decel="50000" autoRev="1" fill="hold">
                                          <p:stCondLst>
                                            <p:cond delay="0"/>
                                          </p:stCondLst>
                                        </p:cTn>
                                        <p:tgtEl>
                                          <p:spTgt spid="10"/>
                                        </p:tgtEl>
                                        <p:attrNameLst>
                                          <p:attrName>ppt_x</p:attrName>
                                          <p:attrName>ppt_y</p:attrName>
                                        </p:attrNameLst>
                                      </p:cBhvr>
                                    </p:animMotion>
                                    <p:animRot by="1500000">
                                      <p:cBhvr>
                                        <p:cTn id="17" dur="125" fill="hold">
                                          <p:stCondLst>
                                            <p:cond delay="0"/>
                                          </p:stCondLst>
                                        </p:cTn>
                                        <p:tgtEl>
                                          <p:spTgt spid="10"/>
                                        </p:tgtEl>
                                        <p:attrNameLst>
                                          <p:attrName>r</p:attrName>
                                        </p:attrNameLst>
                                      </p:cBhvr>
                                    </p:animRot>
                                    <p:animRot by="-1500000">
                                      <p:cBhvr>
                                        <p:cTn id="18" dur="125" fill="hold">
                                          <p:stCondLst>
                                            <p:cond delay="125"/>
                                          </p:stCondLst>
                                        </p:cTn>
                                        <p:tgtEl>
                                          <p:spTgt spid="10"/>
                                        </p:tgtEl>
                                        <p:attrNameLst>
                                          <p:attrName>r</p:attrName>
                                        </p:attrNameLst>
                                      </p:cBhvr>
                                    </p:animRot>
                                    <p:animRot by="-1500000">
                                      <p:cBhvr>
                                        <p:cTn id="19" dur="125" fill="hold">
                                          <p:stCondLst>
                                            <p:cond delay="250"/>
                                          </p:stCondLst>
                                        </p:cTn>
                                        <p:tgtEl>
                                          <p:spTgt spid="10"/>
                                        </p:tgtEl>
                                        <p:attrNameLst>
                                          <p:attrName>r</p:attrName>
                                        </p:attrNameLst>
                                      </p:cBhvr>
                                    </p:animRot>
                                    <p:animRot by="1500000">
                                      <p:cBhvr>
                                        <p:cTn id="20" dur="125" fill="hold">
                                          <p:stCondLst>
                                            <p:cond delay="375"/>
                                          </p:stCondLst>
                                        </p:cTn>
                                        <p:tgtEl>
                                          <p:spTgt spid="10"/>
                                        </p:tgtEl>
                                        <p:attrNameLst>
                                          <p:attrName>r</p:attrName>
                                        </p:attrNameLst>
                                      </p:cBhvr>
                                    </p:animRot>
                                  </p:childTnLst>
                                </p:cTn>
                              </p:par>
                              <p:par>
                                <p:cTn id="21" presetID="22" presetClass="entr" presetSubtype="8" fill="hold" grpId="0" nodeType="withEffect" nodePh="1">
                                  <p:stCondLst>
                                    <p:cond delay="250"/>
                                  </p:stCondLst>
                                  <p:endCondLst>
                                    <p:cond evt="begin" delay="0">
                                      <p:tn val="21"/>
                                    </p:cond>
                                  </p:endCondLst>
                                  <p:childTnLst>
                                    <p:set>
                                      <p:cBhvr>
                                        <p:cTn id="22" dur="1" fill="hold">
                                          <p:stCondLst>
                                            <p:cond delay="0"/>
                                          </p:stCondLst>
                                        </p:cTn>
                                        <p:tgtEl>
                                          <p:spTgt spid="11">
                                            <p:txEl>
                                              <p:charRg st="4294967295" end="4294967295"/>
                                            </p:txEl>
                                          </p:spTgt>
                                        </p:tgtEl>
                                        <p:attrNameLst>
                                          <p:attrName>style.visibility</p:attrName>
                                        </p:attrNameLst>
                                      </p:cBhvr>
                                      <p:to>
                                        <p:strVal val="visible"/>
                                      </p:to>
                                    </p:set>
                                    <p:animEffect transition="in" filter="wipe(left)">
                                      <p:cBhvr>
                                        <p:cTn id="23" dur="1000"/>
                                        <p:tgtEl>
                                          <p:spTgt spid="11">
                                            <p:txEl>
                                              <p:charRg st="4294967295" end="429496729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P spid="11"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7" cstate="print">
            <a:extLst>
              <a:ext uri="{28A0092B-C50C-407E-A947-70E740481C1C}">
                <a14:useLocalDpi xmlns:a14="http://schemas.microsoft.com/office/drawing/2010/main" val="0"/>
              </a:ext>
            </a:extLst>
          </a:blip>
          <a:srcRect l="5650" r="5415"/>
          <a:stretch/>
        </p:blipFill>
        <p:spPr>
          <a:xfrm>
            <a:off x="12032" y="0"/>
            <a:ext cx="12200021" cy="6858000"/>
          </a:xfrm>
          <a:prstGeom prst="rect">
            <a:avLst/>
          </a:prstGeom>
        </p:spPr>
      </p:pic>
      <p:sp>
        <p:nvSpPr>
          <p:cNvPr id="4" name="PA_库_椭圆 3"/>
          <p:cNvSpPr/>
          <p:nvPr>
            <p:custDataLst>
              <p:tags r:id="rId1"/>
            </p:custDataLst>
          </p:nvPr>
        </p:nvSpPr>
        <p:spPr>
          <a:xfrm>
            <a:off x="7267073" y="1429058"/>
            <a:ext cx="4158916" cy="41589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UI" panose="020B0503020204020204" pitchFamily="34" charset="-122"/>
              <a:ea typeface="Microsoft YaHei UI" panose="020B0503020204020204" pitchFamily="34" charset="-122"/>
            </a:endParaRPr>
          </a:p>
        </p:txBody>
      </p:sp>
      <p:pic>
        <p:nvPicPr>
          <p:cNvPr id="3" name="PA_库_图片 2"/>
          <p:cNvPicPr>
            <a:picLocks noChangeAspect="1"/>
          </p:cNvPicPr>
          <p:nvPr>
            <p:custDataLst>
              <p:tags r:id="rId2"/>
            </p:custDataLst>
          </p:nvPr>
        </p:nvPicPr>
        <p:blipFill>
          <a:blip r:embed="rId8">
            <a:extLst>
              <a:ext uri="{28A0092B-C50C-407E-A947-70E740481C1C}">
                <a14:useLocalDpi xmlns:a14="http://schemas.microsoft.com/office/drawing/2010/main" val="0"/>
              </a:ext>
            </a:extLst>
          </a:blip>
          <a:stretch>
            <a:fillRect/>
          </a:stretch>
        </p:blipFill>
        <p:spPr>
          <a:xfrm>
            <a:off x="7066547" y="1032015"/>
            <a:ext cx="4359442" cy="4359442"/>
          </a:xfrm>
          <a:prstGeom prst="rect">
            <a:avLst/>
          </a:prstGeom>
        </p:spPr>
      </p:pic>
      <p:sp>
        <p:nvSpPr>
          <p:cNvPr id="6" name="PA_库_文本框 5"/>
          <p:cNvSpPr txBox="1"/>
          <p:nvPr>
            <p:custDataLst>
              <p:tags r:id="rId3"/>
            </p:custDataLst>
          </p:nvPr>
        </p:nvSpPr>
        <p:spPr>
          <a:xfrm>
            <a:off x="875673" y="2672016"/>
            <a:ext cx="7351693" cy="1015663"/>
          </a:xfrm>
          <a:prstGeom prst="rect">
            <a:avLst/>
          </a:prstGeom>
          <a:noFill/>
        </p:spPr>
        <p:txBody>
          <a:bodyPr wrap="none" rtlCol="0">
            <a:spAutoFit/>
          </a:bodyPr>
          <a:lstStyle/>
          <a:p>
            <a:r>
              <a:rPr lang="en-US" altLang="zh-CN" sz="6000" b="1" dirty="0">
                <a:solidFill>
                  <a:srgbClr val="7030A0"/>
                </a:solidFill>
                <a:latin typeface="#9Slide03 AmpleSoft Bold" panose="02000000000000000000" pitchFamily="2" charset="-93"/>
                <a:ea typeface="Microsoft YaHei UI" panose="020B0503020204020204" pitchFamily="34" charset="-122"/>
              </a:rPr>
              <a:t>I</a:t>
            </a:r>
            <a:r>
              <a:rPr lang="en-US" altLang="zh-CN" sz="6000" b="1" dirty="0">
                <a:solidFill>
                  <a:srgbClr val="7030A0"/>
                </a:solidFill>
                <a:latin typeface="Amazone" panose="03020702060507090A04" pitchFamily="66" charset="-93"/>
                <a:ea typeface="Microsoft YaHei UI" panose="020B0503020204020204" pitchFamily="34" charset="-122"/>
              </a:rPr>
              <a:t>. </a:t>
            </a:r>
            <a:r>
              <a:rPr lang="en-US" altLang="zh-CN" sz="6000" b="1" dirty="0" err="1">
                <a:solidFill>
                  <a:srgbClr val="7030A0"/>
                </a:solidFill>
                <a:latin typeface="Amazone" panose="03020702060507090A04" pitchFamily="66" charset="-93"/>
                <a:ea typeface="Microsoft YaHei UI" panose="020B0503020204020204" pitchFamily="34" charset="-122"/>
              </a:rPr>
              <a:t>Chuyển</a:t>
            </a:r>
            <a:r>
              <a:rPr lang="en-US" altLang="zh-CN" sz="6000" b="1" dirty="0">
                <a:solidFill>
                  <a:srgbClr val="7030A0"/>
                </a:solidFill>
                <a:latin typeface="Amazone" panose="03020702060507090A04" pitchFamily="66" charset="-93"/>
                <a:ea typeface="Microsoft YaHei UI" panose="020B0503020204020204" pitchFamily="34" charset="-122"/>
              </a:rPr>
              <a:t> </a:t>
            </a:r>
            <a:r>
              <a:rPr lang="en-US" altLang="zh-CN" sz="6000" b="1" dirty="0" err="1">
                <a:solidFill>
                  <a:srgbClr val="7030A0"/>
                </a:solidFill>
                <a:latin typeface="Amazone" panose="03020702060507090A04" pitchFamily="66" charset="-93"/>
                <a:ea typeface="Microsoft YaHei UI" panose="020B0503020204020204" pitchFamily="34" charset="-122"/>
              </a:rPr>
              <a:t>hóa</a:t>
            </a:r>
            <a:r>
              <a:rPr lang="en-US" altLang="zh-CN" sz="6000" b="1" dirty="0">
                <a:solidFill>
                  <a:srgbClr val="7030A0"/>
                </a:solidFill>
                <a:latin typeface="Amazone" panose="03020702060507090A04" pitchFamily="66" charset="-93"/>
                <a:ea typeface="Microsoft YaHei UI" panose="020B0503020204020204" pitchFamily="34" charset="-122"/>
              </a:rPr>
              <a:t> </a:t>
            </a:r>
            <a:r>
              <a:rPr lang="en-US" altLang="zh-CN" sz="6000" b="1" dirty="0" err="1">
                <a:solidFill>
                  <a:srgbClr val="7030A0"/>
                </a:solidFill>
                <a:latin typeface="Amazone" panose="03020702060507090A04" pitchFamily="66" charset="-93"/>
                <a:ea typeface="Microsoft YaHei UI" panose="020B0503020204020204" pitchFamily="34" charset="-122"/>
              </a:rPr>
              <a:t>năng</a:t>
            </a:r>
            <a:r>
              <a:rPr lang="en-US" altLang="zh-CN" sz="6000" b="1" dirty="0">
                <a:solidFill>
                  <a:srgbClr val="7030A0"/>
                </a:solidFill>
                <a:latin typeface="Amazone" panose="03020702060507090A04" pitchFamily="66" charset="-93"/>
                <a:ea typeface="Microsoft YaHei UI" panose="020B0503020204020204" pitchFamily="34" charset="-122"/>
              </a:rPr>
              <a:t> </a:t>
            </a:r>
            <a:r>
              <a:rPr lang="en-US" altLang="zh-CN" sz="6000" b="1" dirty="0" err="1">
                <a:solidFill>
                  <a:srgbClr val="7030A0"/>
                </a:solidFill>
                <a:latin typeface="Amazone" panose="03020702060507090A04" pitchFamily="66" charset="-93"/>
                <a:ea typeface="Microsoft YaHei UI" panose="020B0503020204020204" pitchFamily="34" charset="-122"/>
              </a:rPr>
              <a:t>lượng</a:t>
            </a:r>
            <a:endParaRPr lang="zh-CN" altLang="en-US" sz="3600" dirty="0">
              <a:solidFill>
                <a:srgbClr val="7030A0"/>
              </a:solidFill>
              <a:latin typeface="Amazone" panose="03020702060507090A04" pitchFamily="66" charset="-93"/>
              <a:ea typeface="Microsoft YaHei UI" panose="020B0503020204020204" pitchFamily="34" charset="-122"/>
            </a:endParaRPr>
          </a:p>
        </p:txBody>
      </p:sp>
      <p:sp>
        <p:nvSpPr>
          <p:cNvPr id="8" name="PA_库_任意多边形 7"/>
          <p:cNvSpPr/>
          <p:nvPr>
            <p:custDataLst>
              <p:tags r:id="rId4"/>
            </p:custDataLst>
          </p:nvPr>
        </p:nvSpPr>
        <p:spPr>
          <a:xfrm>
            <a:off x="2101215" y="3179848"/>
            <a:ext cx="5105400" cy="385831"/>
          </a:xfrm>
          <a:custGeom>
            <a:avLst/>
            <a:gdLst>
              <a:gd name="connsiteX0" fmla="*/ 0 w 3886200"/>
              <a:gd name="connsiteY0" fmla="*/ 169262 h 169262"/>
              <a:gd name="connsiteX1" fmla="*/ 1106905 w 3886200"/>
              <a:gd name="connsiteY1" fmla="*/ 133168 h 169262"/>
              <a:gd name="connsiteX2" fmla="*/ 2731168 w 3886200"/>
              <a:gd name="connsiteY2" fmla="*/ 145199 h 169262"/>
              <a:gd name="connsiteX3" fmla="*/ 3693695 w 3886200"/>
              <a:gd name="connsiteY3" fmla="*/ 820 h 169262"/>
              <a:gd name="connsiteX4" fmla="*/ 3886200 w 3886200"/>
              <a:gd name="connsiteY4" fmla="*/ 97073 h 169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200" h="169262">
                <a:moveTo>
                  <a:pt x="0" y="169262"/>
                </a:moveTo>
                <a:cubicBezTo>
                  <a:pt x="325855" y="153220"/>
                  <a:pt x="1106905" y="133168"/>
                  <a:pt x="1106905" y="133168"/>
                </a:cubicBezTo>
                <a:cubicBezTo>
                  <a:pt x="1562100" y="129157"/>
                  <a:pt x="2300036" y="167257"/>
                  <a:pt x="2731168" y="145199"/>
                </a:cubicBezTo>
                <a:cubicBezTo>
                  <a:pt x="3162300" y="123141"/>
                  <a:pt x="3501190" y="8841"/>
                  <a:pt x="3693695" y="820"/>
                </a:cubicBezTo>
                <a:cubicBezTo>
                  <a:pt x="3886200" y="-7201"/>
                  <a:pt x="3886200" y="44936"/>
                  <a:pt x="3886200" y="97073"/>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UI" panose="020B0503020204020204" pitchFamily="34" charset="-122"/>
              <a:ea typeface="Microsoft YaHei UI" panose="020B0503020204020204" pitchFamily="34" charset="-122"/>
            </a:endParaRPr>
          </a:p>
        </p:txBody>
      </p:sp>
    </p:spTree>
    <p:extLst>
      <p:ext uri="{BB962C8B-B14F-4D97-AF65-F5344CB8AC3E}">
        <p14:creationId xmlns:p14="http://schemas.microsoft.com/office/powerpoint/2010/main" val="201752178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grpId="0" nodeType="withEffect">
                                  <p:stCondLst>
                                    <p:cond delay="25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ppt_x</p:attrName>
                                        </p:attrNameLst>
                                      </p:cBhvr>
                                      <p:tavLst>
                                        <p:tav tm="0">
                                          <p:val>
                                            <p:fltVal val="0.5"/>
                                          </p:val>
                                        </p:tav>
                                        <p:tav tm="100000">
                                          <p:val>
                                            <p:strVal val="#ppt_x"/>
                                          </p:val>
                                        </p:tav>
                                      </p:tavLst>
                                    </p:anim>
                                    <p:anim calcmode="lin" valueType="num">
                                      <p:cBhvr>
                                        <p:cTn id="10" dur="500" fill="hold"/>
                                        <p:tgtEl>
                                          <p:spTgt spid="4"/>
                                        </p:tgtEl>
                                        <p:attrNameLst>
                                          <p:attrName>ppt_y</p:attrName>
                                        </p:attrNameLst>
                                      </p:cBhvr>
                                      <p:tavLst>
                                        <p:tav tm="0">
                                          <p:val>
                                            <p:fltVal val="0.5"/>
                                          </p:val>
                                        </p:tav>
                                        <p:tav tm="100000">
                                          <p:val>
                                            <p:strVal val="#ppt_y"/>
                                          </p:val>
                                        </p:tav>
                                      </p:tavLst>
                                    </p:anim>
                                  </p:childTnLst>
                                </p:cTn>
                              </p:par>
                              <p:par>
                                <p:cTn id="11" presetID="23" presetClass="entr" presetSubtype="528" fill="hold" nodeType="withEffect">
                                  <p:stCondLst>
                                    <p:cond delay="25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 calcmode="lin" valueType="num">
                                      <p:cBhvr>
                                        <p:cTn id="15" dur="500" fill="hold"/>
                                        <p:tgtEl>
                                          <p:spTgt spid="3"/>
                                        </p:tgtEl>
                                        <p:attrNameLst>
                                          <p:attrName>ppt_x</p:attrName>
                                        </p:attrNameLst>
                                      </p:cBhvr>
                                      <p:tavLst>
                                        <p:tav tm="0">
                                          <p:val>
                                            <p:fltVal val="0.5"/>
                                          </p:val>
                                        </p:tav>
                                        <p:tav tm="100000">
                                          <p:val>
                                            <p:strVal val="#ppt_x"/>
                                          </p:val>
                                        </p:tav>
                                      </p:tavLst>
                                    </p:anim>
                                    <p:anim calcmode="lin" valueType="num">
                                      <p:cBhvr>
                                        <p:cTn id="16" dur="500" fill="hold"/>
                                        <p:tgtEl>
                                          <p:spTgt spid="3"/>
                                        </p:tgtEl>
                                        <p:attrNameLst>
                                          <p:attrName>ppt_y</p:attrName>
                                        </p:attrNameLst>
                                      </p:cBhvr>
                                      <p:tavLst>
                                        <p:tav tm="0">
                                          <p:val>
                                            <p:fltVal val="0.5"/>
                                          </p:val>
                                        </p:tav>
                                        <p:tav tm="100000">
                                          <p:val>
                                            <p:strVal val="#ppt_y"/>
                                          </p:val>
                                        </p:tav>
                                      </p:tavLst>
                                    </p:anim>
                                  </p:childTnLst>
                                </p:cTn>
                              </p:par>
                              <p:par>
                                <p:cTn id="17" presetID="2" presetClass="entr" presetSubtype="8" decel="100000" fill="hold" grpId="0" nodeType="withEffect">
                                  <p:stCondLst>
                                    <p:cond delay="25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500" fill="hold"/>
                                        <p:tgtEl>
                                          <p:spTgt spid="6"/>
                                        </p:tgtEl>
                                        <p:attrNameLst>
                                          <p:attrName>ppt_x</p:attrName>
                                        </p:attrNameLst>
                                      </p:cBhvr>
                                      <p:tavLst>
                                        <p:tav tm="0">
                                          <p:val>
                                            <p:strVal val="0-#ppt_w/2"/>
                                          </p:val>
                                        </p:tav>
                                        <p:tav tm="100000">
                                          <p:val>
                                            <p:strVal val="#ppt_x"/>
                                          </p:val>
                                        </p:tav>
                                      </p:tavLst>
                                    </p:anim>
                                    <p:anim calcmode="lin" valueType="num">
                                      <p:cBhvr additive="base">
                                        <p:cTn id="20" dur="1500" fill="hold"/>
                                        <p:tgtEl>
                                          <p:spTgt spid="6"/>
                                        </p:tgtEl>
                                        <p:attrNameLst>
                                          <p:attrName>ppt_y</p:attrName>
                                        </p:attrNameLst>
                                      </p:cBhvr>
                                      <p:tavLst>
                                        <p:tav tm="0">
                                          <p:val>
                                            <p:strVal val="#ppt_y"/>
                                          </p:val>
                                        </p:tav>
                                        <p:tav tm="100000">
                                          <p:val>
                                            <p:strVal val="#ppt_y"/>
                                          </p:val>
                                        </p:tav>
                                      </p:tavLst>
                                    </p:anim>
                                    <p:set>
                                      <p:cBhvr>
                                        <p:cTn id="21" dur="1" fill="hold">
                                          <p:stCondLst>
                                            <p:cond delay="0"/>
                                          </p:stCondLst>
                                        </p:cTn>
                                        <p:tgtEl>
                                          <p:spTgt spid="6"/>
                                        </p:tgtEl>
                                        <p:attrNameLst>
                                          <p:attrName>style.visibility</p:attrName>
                                        </p:attrNameLst>
                                      </p:cBhvr>
                                      <p:to>
                                        <p:strVal val="visible"/>
                                      </p:to>
                                    </p:set>
                                    <p:anim to="" calcmode="lin" valueType="num">
                                      <p:cBhvr>
                                        <p:cTn id="22" dur="1500" fill="hold">
                                          <p:stCondLst>
                                            <p:cond delay="0"/>
                                          </p:stCondLst>
                                        </p:cTn>
                                        <p:tgtEl>
                                          <p:spTgt spid="6"/>
                                        </p:tgtEl>
                                        <p:attrNameLst>
                                          <p:attrName>ppt_w</p:attrName>
                                        </p:attrNameLst>
                                      </p:cBhvr>
                                      <p:tavLst>
                                        <p:tav tm="0">
                                          <p:val>
                                            <p:strVal val="0"/>
                                          </p:val>
                                        </p:tav>
                                        <p:tav tm="100000">
                                          <p:val>
                                            <p:strVal val="#ppt_w"/>
                                          </p:val>
                                        </p:tav>
                                      </p:tavLst>
                                    </p:anim>
                                    <p:anim to="" calcmode="lin" valueType="num">
                                      <p:cBhvr>
                                        <p:cTn id="23" dur="1500" fill="hold">
                                          <p:stCondLst>
                                            <p:cond delay="0"/>
                                          </p:stCondLst>
                                        </p:cTn>
                                        <p:tgtEl>
                                          <p:spTgt spid="6"/>
                                        </p:tgtEl>
                                        <p:attrNameLst>
                                          <p:attrName>ppt_h</p:attrName>
                                        </p:attrNameLst>
                                      </p:cBhvr>
                                      <p:tavLst>
                                        <p:tav tm="0">
                                          <p:val>
                                            <p:strVal val="0"/>
                                          </p:val>
                                        </p:tav>
                                        <p:tav tm="100000">
                                          <p:val>
                                            <p:strVal val="#ppt_h"/>
                                          </p:val>
                                        </p:tav>
                                      </p:tavLst>
                                    </p:anim>
                                    <p:animEffect filter="fade">
                                      <p:cBhvr>
                                        <p:cTn id="24" dur="1500">
                                          <p:stCondLst>
                                            <p:cond delay="0"/>
                                          </p:stCondLst>
                                        </p:cTn>
                                        <p:tgtEl>
                                          <p:spTgt spid="6"/>
                                        </p:tgtEl>
                                      </p:cBhvr>
                                    </p:animEffect>
                                  </p:childTnLst>
                                </p:cTn>
                              </p:par>
                              <p:par>
                                <p:cTn id="25" presetID="2" presetClass="entr" presetSubtype="8" decel="100000" fill="hold" grpId="0" nodeType="withEffect" nodePh="1">
                                  <p:stCondLst>
                                    <p:cond delay="250"/>
                                  </p:stCondLst>
                                  <p:endCondLst>
                                    <p:cond evt="begin" delay="0">
                                      <p:tn val="25"/>
                                    </p:cond>
                                  </p:endCondLst>
                                  <p:childTnLst>
                                    <p:set>
                                      <p:cBhvr>
                                        <p:cTn id="26" dur="1" fill="hold">
                                          <p:stCondLst>
                                            <p:cond delay="0"/>
                                          </p:stCondLst>
                                        </p:cTn>
                                        <p:tgtEl>
                                          <p:spTgt spid="8">
                                            <p:txEl>
                                              <p:charRg st="4294967295" end="4294967295"/>
                                            </p:txEl>
                                          </p:spTgt>
                                        </p:tgtEl>
                                        <p:attrNameLst>
                                          <p:attrName>style.visibility</p:attrName>
                                        </p:attrNameLst>
                                      </p:cBhvr>
                                      <p:to>
                                        <p:strVal val="visible"/>
                                      </p:to>
                                    </p:set>
                                    <p:anim calcmode="lin" valueType="num">
                                      <p:cBhvr additive="base">
                                        <p:cTn id="27" dur="1500" fill="hold"/>
                                        <p:tgtEl>
                                          <p:spTgt spid="8">
                                            <p:txEl>
                                              <p:charRg st="4294967295" end="4294967295"/>
                                            </p:txEl>
                                          </p:spTgt>
                                        </p:tgtEl>
                                        <p:attrNameLst>
                                          <p:attrName>ppt_x</p:attrName>
                                        </p:attrNameLst>
                                      </p:cBhvr>
                                      <p:tavLst>
                                        <p:tav tm="0">
                                          <p:val>
                                            <p:strVal val="0-#ppt_w/2"/>
                                          </p:val>
                                        </p:tav>
                                        <p:tav tm="100000">
                                          <p:val>
                                            <p:strVal val="#ppt_x"/>
                                          </p:val>
                                        </p:tav>
                                      </p:tavLst>
                                    </p:anim>
                                    <p:anim calcmode="lin" valueType="num">
                                      <p:cBhvr additive="base">
                                        <p:cTn id="28" dur="1500" fill="hold"/>
                                        <p:tgtEl>
                                          <p:spTgt spid="8">
                                            <p:txEl>
                                              <p:charRg st="4294967295" end="4294967295"/>
                                            </p:txEl>
                                          </p:spTgt>
                                        </p:tgtEl>
                                        <p:attrNameLst>
                                          <p:attrName>ppt_y</p:attrName>
                                        </p:attrNameLst>
                                      </p:cBhvr>
                                      <p:tavLst>
                                        <p:tav tm="0">
                                          <p:val>
                                            <p:strVal val="#ppt_y"/>
                                          </p:val>
                                        </p:tav>
                                        <p:tav tm="100000">
                                          <p:val>
                                            <p:strVal val="#ppt_y"/>
                                          </p:val>
                                        </p:tav>
                                      </p:tavLst>
                                    </p:anim>
                                    <p:set>
                                      <p:cBhvr>
                                        <p:cTn id="29" dur="1" fill="hold">
                                          <p:stCondLst>
                                            <p:cond delay="0"/>
                                          </p:stCondLst>
                                        </p:cTn>
                                        <p:tgtEl>
                                          <p:spTgt spid="8">
                                            <p:txEl>
                                              <p:charRg st="4294967295" end="4294967295"/>
                                            </p:txEl>
                                          </p:spTgt>
                                        </p:tgtEl>
                                        <p:attrNameLst>
                                          <p:attrName>style.visibility</p:attrName>
                                        </p:attrNameLst>
                                      </p:cBhvr>
                                      <p:to>
                                        <p:strVal val="visible"/>
                                      </p:to>
                                    </p:set>
                                    <p:anim to="" calcmode="lin" valueType="num">
                                      <p:cBhvr>
                                        <p:cTn id="30" dur="1500" fill="hold">
                                          <p:stCondLst>
                                            <p:cond delay="0"/>
                                          </p:stCondLst>
                                        </p:cTn>
                                        <p:tgtEl>
                                          <p:spTgt spid="8">
                                            <p:txEl>
                                              <p:charRg st="4294967295" end="4294967295"/>
                                            </p:txEl>
                                          </p:spTgt>
                                        </p:tgtEl>
                                        <p:attrNameLst>
                                          <p:attrName>ppt_w</p:attrName>
                                        </p:attrNameLst>
                                      </p:cBhvr>
                                      <p:tavLst>
                                        <p:tav tm="0">
                                          <p:val>
                                            <p:strVal val="0"/>
                                          </p:val>
                                        </p:tav>
                                        <p:tav tm="100000">
                                          <p:val>
                                            <p:strVal val="#ppt_w"/>
                                          </p:val>
                                        </p:tav>
                                      </p:tavLst>
                                    </p:anim>
                                    <p:anim to="" calcmode="lin" valueType="num">
                                      <p:cBhvr>
                                        <p:cTn id="31" dur="1500" fill="hold">
                                          <p:stCondLst>
                                            <p:cond delay="0"/>
                                          </p:stCondLst>
                                        </p:cTn>
                                        <p:tgtEl>
                                          <p:spTgt spid="8">
                                            <p:txEl>
                                              <p:charRg st="4294967295" end="4294967295"/>
                                            </p:txEl>
                                          </p:spTgt>
                                        </p:tgtEl>
                                        <p:attrNameLst>
                                          <p:attrName>ppt_h</p:attrName>
                                        </p:attrNameLst>
                                      </p:cBhvr>
                                      <p:tavLst>
                                        <p:tav tm="0">
                                          <p:val>
                                            <p:strVal val="0"/>
                                          </p:val>
                                        </p:tav>
                                        <p:tav tm="100000">
                                          <p:val>
                                            <p:strVal val="#ppt_h"/>
                                          </p:val>
                                        </p:tav>
                                      </p:tavLst>
                                    </p:anim>
                                    <p:animEffect filter="fade">
                                      <p:cBhvr>
                                        <p:cTn id="32" dur="1500">
                                          <p:stCondLst>
                                            <p:cond delay="0"/>
                                          </p:stCondLst>
                                        </p:cTn>
                                        <p:tgtEl>
                                          <p:spTgt spid="8">
                                            <p:txEl>
                                              <p:charRg st="4294967295" end="429496729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utoUpdateAnimBg="0"/>
      <p:bldP spid="8"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pic>
        <p:nvPicPr>
          <p:cNvPr id="2125" name="图片 21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2469" y="4488027"/>
            <a:ext cx="3106737" cy="2071158"/>
          </a:xfrm>
          <a:prstGeom prst="rect">
            <a:avLst/>
          </a:prstGeom>
        </p:spPr>
      </p:pic>
      <p:graphicFrame>
        <p:nvGraphicFramePr>
          <p:cNvPr id="3" name="Table 2">
            <a:extLst>
              <a:ext uri="{FF2B5EF4-FFF2-40B4-BE49-F238E27FC236}">
                <a16:creationId xmlns:a16="http://schemas.microsoft.com/office/drawing/2014/main" id="{FA8810FB-A510-4D5E-BEDA-12DDB3AC7088}"/>
              </a:ext>
            </a:extLst>
          </p:cNvPr>
          <p:cNvGraphicFramePr>
            <a:graphicFrameLocks noGrp="1"/>
          </p:cNvGraphicFramePr>
          <p:nvPr>
            <p:extLst>
              <p:ext uri="{D42A27DB-BD31-4B8C-83A1-F6EECF244321}">
                <p14:modId xmlns:p14="http://schemas.microsoft.com/office/powerpoint/2010/main" val="645378404"/>
              </p:ext>
            </p:extLst>
          </p:nvPr>
        </p:nvGraphicFramePr>
        <p:xfrm>
          <a:off x="1976121" y="109538"/>
          <a:ext cx="9842547" cy="6321555"/>
        </p:xfrm>
        <a:graphic>
          <a:graphicData uri="http://schemas.openxmlformats.org/drawingml/2006/table">
            <a:tbl>
              <a:tblPr>
                <a:tableStyleId>{284E427A-3D55-4303-BF80-6455036E1DE7}</a:tableStyleId>
              </a:tblPr>
              <a:tblGrid>
                <a:gridCol w="2553676">
                  <a:extLst>
                    <a:ext uri="{9D8B030D-6E8A-4147-A177-3AD203B41FA5}">
                      <a16:colId xmlns:a16="http://schemas.microsoft.com/office/drawing/2014/main" val="3556955432"/>
                    </a:ext>
                  </a:extLst>
                </a:gridCol>
                <a:gridCol w="7288871">
                  <a:extLst>
                    <a:ext uri="{9D8B030D-6E8A-4147-A177-3AD203B41FA5}">
                      <a16:colId xmlns:a16="http://schemas.microsoft.com/office/drawing/2014/main" val="2226923687"/>
                    </a:ext>
                  </a:extLst>
                </a:gridCol>
              </a:tblGrid>
              <a:tr h="165610">
                <a:tc gridSpan="2">
                  <a:txBody>
                    <a:bodyPr/>
                    <a:lstStyle/>
                    <a:p>
                      <a:pPr algn="ctr">
                        <a:lnSpc>
                          <a:spcPct val="107000"/>
                        </a:lnSpc>
                        <a:spcBef>
                          <a:spcPts val="200"/>
                        </a:spcBef>
                        <a:spcAft>
                          <a:spcPts val="200"/>
                        </a:spcAft>
                      </a:pPr>
                      <a:r>
                        <a:rPr lang="en-US" sz="2800" b="1" dirty="0" err="1">
                          <a:solidFill>
                            <a:srgbClr val="00B050"/>
                          </a:solidFill>
                          <a:effectLst/>
                          <a:latin typeface="Amazone" panose="03020702060507090A04" pitchFamily="66" charset="-93"/>
                        </a:rPr>
                        <a:t>Phiếu</a:t>
                      </a:r>
                      <a:r>
                        <a:rPr lang="en-US" sz="2800" b="1" dirty="0">
                          <a:solidFill>
                            <a:srgbClr val="00B050"/>
                          </a:solidFill>
                          <a:effectLst/>
                          <a:latin typeface="Amazone" panose="03020702060507090A04" pitchFamily="66" charset="-93"/>
                        </a:rPr>
                        <a:t> </a:t>
                      </a:r>
                      <a:r>
                        <a:rPr lang="en-US" sz="2800" b="1" dirty="0" err="1">
                          <a:solidFill>
                            <a:srgbClr val="00B050"/>
                          </a:solidFill>
                          <a:effectLst/>
                          <a:latin typeface="Amazone" panose="03020702060507090A04" pitchFamily="66" charset="-93"/>
                        </a:rPr>
                        <a:t>học</a:t>
                      </a:r>
                      <a:r>
                        <a:rPr lang="en-US" sz="2800" b="1" dirty="0">
                          <a:solidFill>
                            <a:srgbClr val="00B050"/>
                          </a:solidFill>
                          <a:effectLst/>
                          <a:latin typeface="Amazone" panose="03020702060507090A04" pitchFamily="66" charset="-93"/>
                        </a:rPr>
                        <a:t> </a:t>
                      </a:r>
                      <a:r>
                        <a:rPr lang="en-US" sz="2800" b="1" dirty="0" err="1">
                          <a:solidFill>
                            <a:srgbClr val="00B050"/>
                          </a:solidFill>
                          <a:effectLst/>
                          <a:latin typeface="Amazone" panose="03020702060507090A04" pitchFamily="66" charset="-93"/>
                        </a:rPr>
                        <a:t>tập</a:t>
                      </a:r>
                      <a:r>
                        <a:rPr lang="en-US" sz="2800" b="1" dirty="0">
                          <a:solidFill>
                            <a:srgbClr val="00B050"/>
                          </a:solidFill>
                          <a:effectLst/>
                          <a:latin typeface="Amazone" panose="03020702060507090A04" pitchFamily="66" charset="-93"/>
                        </a:rPr>
                        <a:t> 1: </a:t>
                      </a:r>
                      <a:r>
                        <a:rPr lang="en-US" sz="2800" b="1" dirty="0" err="1">
                          <a:solidFill>
                            <a:srgbClr val="00B050"/>
                          </a:solidFill>
                          <a:effectLst/>
                          <a:latin typeface="Amazone" panose="03020702060507090A04" pitchFamily="66" charset="-93"/>
                        </a:rPr>
                        <a:t>Tìm</a:t>
                      </a:r>
                      <a:r>
                        <a:rPr lang="en-US" sz="2800" b="1" dirty="0">
                          <a:solidFill>
                            <a:srgbClr val="00B050"/>
                          </a:solidFill>
                          <a:effectLst/>
                          <a:latin typeface="Amazone" panose="03020702060507090A04" pitchFamily="66" charset="-93"/>
                        </a:rPr>
                        <a:t> </a:t>
                      </a:r>
                      <a:r>
                        <a:rPr lang="en-US" sz="2800" b="1" dirty="0" err="1">
                          <a:solidFill>
                            <a:srgbClr val="00B050"/>
                          </a:solidFill>
                          <a:effectLst/>
                          <a:latin typeface="Amazone" panose="03020702060507090A04" pitchFamily="66" charset="-93"/>
                        </a:rPr>
                        <a:t>hiểu</a:t>
                      </a:r>
                      <a:r>
                        <a:rPr lang="en-US" sz="2800" b="1" kern="1200" dirty="0">
                          <a:solidFill>
                            <a:srgbClr val="00B050"/>
                          </a:solidFill>
                          <a:effectLst/>
                          <a:latin typeface="Amazone" panose="03020702060507090A04" pitchFamily="66" charset="-93"/>
                        </a:rPr>
                        <a:t> </a:t>
                      </a:r>
                      <a:r>
                        <a:rPr lang="en-US" sz="2800" b="1" kern="1200" dirty="0" err="1">
                          <a:solidFill>
                            <a:srgbClr val="00B050"/>
                          </a:solidFill>
                          <a:effectLst/>
                          <a:latin typeface="Amazone" panose="03020702060507090A04" pitchFamily="66" charset="-93"/>
                        </a:rPr>
                        <a:t>s</a:t>
                      </a:r>
                      <a:r>
                        <a:rPr lang="en-US" sz="2800" b="1" dirty="0" err="1">
                          <a:solidFill>
                            <a:srgbClr val="00B050"/>
                          </a:solidFill>
                          <a:effectLst/>
                          <a:latin typeface="Amazone" panose="03020702060507090A04" pitchFamily="66" charset="-93"/>
                        </a:rPr>
                        <a:t>ự</a:t>
                      </a:r>
                      <a:r>
                        <a:rPr lang="en-US" sz="2800" b="1" dirty="0">
                          <a:solidFill>
                            <a:srgbClr val="00B050"/>
                          </a:solidFill>
                          <a:effectLst/>
                          <a:latin typeface="Amazone" panose="03020702060507090A04" pitchFamily="66" charset="-93"/>
                        </a:rPr>
                        <a:t> </a:t>
                      </a:r>
                      <a:r>
                        <a:rPr lang="en-US" sz="2800" b="1" dirty="0" err="1">
                          <a:solidFill>
                            <a:srgbClr val="00B050"/>
                          </a:solidFill>
                          <a:effectLst/>
                          <a:latin typeface="Amazone" panose="03020702060507090A04" pitchFamily="66" charset="-93"/>
                        </a:rPr>
                        <a:t>chuyển</a:t>
                      </a:r>
                      <a:r>
                        <a:rPr lang="en-US" sz="2800" b="1" dirty="0">
                          <a:solidFill>
                            <a:srgbClr val="00B050"/>
                          </a:solidFill>
                          <a:effectLst/>
                          <a:latin typeface="Amazone" panose="03020702060507090A04" pitchFamily="66" charset="-93"/>
                        </a:rPr>
                        <a:t> </a:t>
                      </a:r>
                      <a:r>
                        <a:rPr lang="en-US" sz="2800" b="1" dirty="0" err="1">
                          <a:solidFill>
                            <a:srgbClr val="00B050"/>
                          </a:solidFill>
                          <a:effectLst/>
                          <a:latin typeface="Amazone" panose="03020702060507090A04" pitchFamily="66" charset="-93"/>
                        </a:rPr>
                        <a:t>hóa</a:t>
                      </a:r>
                      <a:r>
                        <a:rPr lang="en-US" sz="2800" b="1" dirty="0">
                          <a:solidFill>
                            <a:srgbClr val="00B050"/>
                          </a:solidFill>
                          <a:effectLst/>
                          <a:latin typeface="Amazone" panose="03020702060507090A04" pitchFamily="66" charset="-93"/>
                        </a:rPr>
                        <a:t> </a:t>
                      </a:r>
                      <a:r>
                        <a:rPr lang="en-US" sz="2800" b="1" dirty="0" err="1">
                          <a:solidFill>
                            <a:srgbClr val="00B050"/>
                          </a:solidFill>
                          <a:effectLst/>
                          <a:latin typeface="Amazone" panose="03020702060507090A04" pitchFamily="66" charset="-93"/>
                        </a:rPr>
                        <a:t>giữa</a:t>
                      </a:r>
                      <a:r>
                        <a:rPr lang="en-US" sz="2800" b="1" dirty="0">
                          <a:solidFill>
                            <a:srgbClr val="00B050"/>
                          </a:solidFill>
                          <a:effectLst/>
                          <a:latin typeface="Amazone" panose="03020702060507090A04" pitchFamily="66" charset="-93"/>
                        </a:rPr>
                        <a:t> </a:t>
                      </a:r>
                      <a:r>
                        <a:rPr lang="en-US" sz="2800" b="1" dirty="0" err="1">
                          <a:solidFill>
                            <a:srgbClr val="00B050"/>
                          </a:solidFill>
                          <a:effectLst/>
                          <a:latin typeface="Amazone" panose="03020702060507090A04" pitchFamily="66" charset="-93"/>
                        </a:rPr>
                        <a:t>các</a:t>
                      </a:r>
                      <a:r>
                        <a:rPr lang="en-US" sz="2800" b="1" dirty="0">
                          <a:solidFill>
                            <a:srgbClr val="00B050"/>
                          </a:solidFill>
                          <a:effectLst/>
                          <a:latin typeface="Amazone" panose="03020702060507090A04" pitchFamily="66" charset="-93"/>
                        </a:rPr>
                        <a:t> </a:t>
                      </a:r>
                      <a:r>
                        <a:rPr lang="en-US" sz="2800" b="1" dirty="0" err="1">
                          <a:solidFill>
                            <a:srgbClr val="00B050"/>
                          </a:solidFill>
                          <a:effectLst/>
                          <a:latin typeface="Amazone" panose="03020702060507090A04" pitchFamily="66" charset="-93"/>
                        </a:rPr>
                        <a:t>dạng</a:t>
                      </a:r>
                      <a:r>
                        <a:rPr lang="en-US" sz="2800" b="1" dirty="0">
                          <a:solidFill>
                            <a:srgbClr val="00B050"/>
                          </a:solidFill>
                          <a:effectLst/>
                          <a:latin typeface="Amazone" panose="03020702060507090A04" pitchFamily="66" charset="-93"/>
                        </a:rPr>
                        <a:t> </a:t>
                      </a:r>
                      <a:r>
                        <a:rPr lang="en-US" sz="2800" b="1" dirty="0" err="1">
                          <a:solidFill>
                            <a:srgbClr val="00B050"/>
                          </a:solidFill>
                          <a:effectLst/>
                          <a:latin typeface="Amazone" panose="03020702060507090A04" pitchFamily="66" charset="-93"/>
                        </a:rPr>
                        <a:t>năng</a:t>
                      </a:r>
                      <a:r>
                        <a:rPr lang="en-US" sz="2800" b="1" dirty="0">
                          <a:solidFill>
                            <a:srgbClr val="00B050"/>
                          </a:solidFill>
                          <a:effectLst/>
                          <a:latin typeface="Amazone" panose="03020702060507090A04" pitchFamily="66" charset="-93"/>
                        </a:rPr>
                        <a:t> </a:t>
                      </a:r>
                      <a:r>
                        <a:rPr lang="en-US" sz="2800" b="1" dirty="0" err="1">
                          <a:solidFill>
                            <a:srgbClr val="00B050"/>
                          </a:solidFill>
                          <a:effectLst/>
                          <a:latin typeface="Amazone" panose="03020702060507090A04" pitchFamily="66" charset="-93"/>
                        </a:rPr>
                        <a:t>lượng</a:t>
                      </a:r>
                      <a:endParaRPr lang="vi-VN" sz="2800" b="1" dirty="0">
                        <a:solidFill>
                          <a:srgbClr val="00B050"/>
                        </a:solidFill>
                        <a:effectLst/>
                        <a:latin typeface="Amazone" panose="03020702060507090A04" pitchFamily="66" charset="-93"/>
                        <a:ea typeface="Arial" panose="020B0604020202020204" pitchFamily="34" charset="0"/>
                        <a:cs typeface="Times New Roman" panose="02020603050405020304" pitchFamily="18" charset="0"/>
                      </a:endParaRPr>
                    </a:p>
                  </a:txBody>
                  <a:tcPr marL="40650" marR="40650" marT="0" marB="0"/>
                </a:tc>
                <a:tc hMerge="1">
                  <a:txBody>
                    <a:bodyPr/>
                    <a:lstStyle/>
                    <a:p>
                      <a:endParaRPr lang="vi-VN"/>
                    </a:p>
                  </a:txBody>
                  <a:tcPr/>
                </a:tc>
                <a:extLst>
                  <a:ext uri="{0D108BD9-81ED-4DB2-BD59-A6C34878D82A}">
                    <a16:rowId xmlns:a16="http://schemas.microsoft.com/office/drawing/2014/main" val="994593374"/>
                  </a:ext>
                </a:extLst>
              </a:tr>
              <a:tr h="175773">
                <a:tc gridSpan="2">
                  <a:txBody>
                    <a:bodyPr/>
                    <a:lstStyle/>
                    <a:p>
                      <a:pPr algn="ctr">
                        <a:lnSpc>
                          <a:spcPct val="107000"/>
                        </a:lnSpc>
                        <a:spcBef>
                          <a:spcPts val="200"/>
                        </a:spcBef>
                        <a:spcAft>
                          <a:spcPts val="200"/>
                        </a:spcAft>
                      </a:pPr>
                      <a:r>
                        <a:rPr lang="en-US" sz="2000" dirty="0">
                          <a:effectLst/>
                          <a:latin typeface="Amazone" panose="03020702060507090A04" pitchFamily="66" charset="-93"/>
                        </a:rPr>
                        <a:t>Quan </a:t>
                      </a:r>
                      <a:r>
                        <a:rPr lang="en-US" sz="2000" dirty="0" err="1">
                          <a:effectLst/>
                          <a:latin typeface="Amazone" panose="03020702060507090A04" pitchFamily="66" charset="-93"/>
                        </a:rPr>
                        <a:t>sát</a:t>
                      </a:r>
                      <a:r>
                        <a:rPr lang="en-US" sz="2000" dirty="0">
                          <a:effectLst/>
                          <a:latin typeface="Amazone" panose="03020702060507090A04" pitchFamily="66" charset="-93"/>
                        </a:rPr>
                        <a:t> </a:t>
                      </a:r>
                      <a:r>
                        <a:rPr lang="en-US" sz="2000" dirty="0" err="1">
                          <a:effectLst/>
                          <a:latin typeface="Amazone" panose="03020702060507090A04" pitchFamily="66" charset="-93"/>
                        </a:rPr>
                        <a:t>hình</a:t>
                      </a:r>
                      <a:r>
                        <a:rPr lang="en-US" sz="2000" dirty="0">
                          <a:effectLst/>
                          <a:latin typeface="Amazone" panose="03020702060507090A04" pitchFamily="66" charset="-93"/>
                        </a:rPr>
                        <a:t>, </a:t>
                      </a:r>
                      <a:r>
                        <a:rPr lang="en-US" sz="2000" dirty="0" err="1">
                          <a:effectLst/>
                          <a:latin typeface="Amazone" panose="03020702060507090A04" pitchFamily="66" charset="-93"/>
                        </a:rPr>
                        <a:t>trả</a:t>
                      </a:r>
                      <a:r>
                        <a:rPr lang="en-US" sz="2000" dirty="0">
                          <a:effectLst/>
                          <a:latin typeface="Amazone" panose="03020702060507090A04" pitchFamily="66" charset="-93"/>
                        </a:rPr>
                        <a:t> </a:t>
                      </a:r>
                      <a:r>
                        <a:rPr lang="en-US" sz="2000" dirty="0" err="1">
                          <a:effectLst/>
                          <a:latin typeface="Amazone" panose="03020702060507090A04" pitchFamily="66" charset="-93"/>
                        </a:rPr>
                        <a:t>lời</a:t>
                      </a:r>
                      <a:r>
                        <a:rPr lang="en-US" sz="2000" dirty="0">
                          <a:effectLst/>
                          <a:latin typeface="Amazone" panose="03020702060507090A04" pitchFamily="66" charset="-93"/>
                        </a:rPr>
                        <a:t> </a:t>
                      </a:r>
                      <a:r>
                        <a:rPr lang="en-US" sz="2000" dirty="0" err="1">
                          <a:effectLst/>
                          <a:latin typeface="Amazone" panose="03020702060507090A04" pitchFamily="66" charset="-93"/>
                        </a:rPr>
                        <a:t>câu</a:t>
                      </a:r>
                      <a:r>
                        <a:rPr lang="en-US" sz="2000" dirty="0">
                          <a:effectLst/>
                          <a:latin typeface="Amazone" panose="03020702060507090A04" pitchFamily="66" charset="-93"/>
                        </a:rPr>
                        <a:t> </a:t>
                      </a:r>
                      <a:r>
                        <a:rPr lang="en-US" sz="2000" dirty="0" err="1">
                          <a:effectLst/>
                          <a:latin typeface="Amazone" panose="03020702060507090A04" pitchFamily="66" charset="-93"/>
                        </a:rPr>
                        <a:t>hỏi</a:t>
                      </a:r>
                      <a:endParaRPr lang="vi-VN" sz="2000" dirty="0">
                        <a:effectLst/>
                        <a:latin typeface="Amazone" panose="03020702060507090A04" pitchFamily="66" charset="-93"/>
                        <a:ea typeface="Arial" panose="020B0604020202020204" pitchFamily="34" charset="0"/>
                        <a:cs typeface="Times New Roman" panose="02020603050405020304" pitchFamily="18" charset="0"/>
                      </a:endParaRPr>
                    </a:p>
                  </a:txBody>
                  <a:tcPr marL="40650" marR="40650" marT="0" marB="0"/>
                </a:tc>
                <a:tc hMerge="1">
                  <a:txBody>
                    <a:bodyPr/>
                    <a:lstStyle/>
                    <a:p>
                      <a:endParaRPr lang="vi-VN"/>
                    </a:p>
                  </a:txBody>
                  <a:tcPr/>
                </a:tc>
                <a:extLst>
                  <a:ext uri="{0D108BD9-81ED-4DB2-BD59-A6C34878D82A}">
                    <a16:rowId xmlns:a16="http://schemas.microsoft.com/office/drawing/2014/main" val="3488070485"/>
                  </a:ext>
                </a:extLst>
              </a:tr>
              <a:tr h="1111773">
                <a:tc>
                  <a:txBody>
                    <a:bodyPr/>
                    <a:lstStyle/>
                    <a:p>
                      <a:pPr algn="ctr">
                        <a:lnSpc>
                          <a:spcPct val="107000"/>
                        </a:lnSpc>
                        <a:spcAft>
                          <a:spcPts val="800"/>
                        </a:spcAft>
                      </a:pPr>
                      <a:endParaRPr lang="en-US" sz="2000" dirty="0">
                        <a:effectLst/>
                        <a:latin typeface="Amazone" panose="03020702060507090A04" pitchFamily="66" charset="-93"/>
                      </a:endParaRPr>
                    </a:p>
                    <a:p>
                      <a:pPr algn="ctr">
                        <a:lnSpc>
                          <a:spcPct val="107000"/>
                        </a:lnSpc>
                        <a:spcAft>
                          <a:spcPts val="800"/>
                        </a:spcAft>
                      </a:pPr>
                      <a:endParaRPr lang="en-US" sz="2000" dirty="0">
                        <a:effectLst/>
                        <a:latin typeface="Amazone" panose="03020702060507090A04" pitchFamily="66" charset="-93"/>
                      </a:endParaRPr>
                    </a:p>
                    <a:p>
                      <a:pPr algn="r">
                        <a:lnSpc>
                          <a:spcPct val="107000"/>
                        </a:lnSpc>
                        <a:spcAft>
                          <a:spcPts val="800"/>
                        </a:spcAft>
                      </a:pPr>
                      <a:r>
                        <a:rPr lang="en-US" sz="2000" dirty="0">
                          <a:effectLst/>
                          <a:latin typeface="Amazone" panose="03020702060507090A04" pitchFamily="66" charset="-93"/>
                        </a:rPr>
                        <a:t>a.</a:t>
                      </a:r>
                      <a:endParaRPr lang="vi-VN" sz="2000" dirty="0">
                        <a:effectLst/>
                        <a:latin typeface="Amazone" panose="03020702060507090A04" pitchFamily="66" charset="-93"/>
                        <a:ea typeface="Arial" panose="020B0604020202020204" pitchFamily="34" charset="0"/>
                        <a:cs typeface="Times New Roman" panose="02020603050405020304" pitchFamily="18" charset="0"/>
                      </a:endParaRPr>
                    </a:p>
                  </a:txBody>
                  <a:tcPr marL="40650" marR="40650" marT="0" marB="0"/>
                </a:tc>
                <a:tc>
                  <a:txBody>
                    <a:bodyPr/>
                    <a:lstStyle/>
                    <a:p>
                      <a:pPr>
                        <a:lnSpc>
                          <a:spcPct val="107000"/>
                        </a:lnSpc>
                        <a:spcAft>
                          <a:spcPts val="800"/>
                        </a:spcAft>
                      </a:pPr>
                      <a:r>
                        <a:rPr lang="en-US" sz="2000" dirty="0" err="1">
                          <a:effectLst/>
                          <a:latin typeface="Amazone" panose="03020702060507090A04" pitchFamily="66" charset="-93"/>
                        </a:rPr>
                        <a:t>Vào</a:t>
                      </a:r>
                      <a:r>
                        <a:rPr lang="en-US" sz="2000" dirty="0">
                          <a:effectLst/>
                          <a:latin typeface="Amazone" panose="03020702060507090A04" pitchFamily="66" charset="-93"/>
                        </a:rPr>
                        <a:t> </a:t>
                      </a:r>
                      <a:r>
                        <a:rPr lang="en-US" sz="2000" dirty="0" err="1">
                          <a:effectLst/>
                          <a:latin typeface="Amazone" panose="03020702060507090A04" pitchFamily="66" charset="-93"/>
                        </a:rPr>
                        <a:t>lúc</a:t>
                      </a:r>
                      <a:r>
                        <a:rPr lang="en-US" sz="2000" dirty="0">
                          <a:effectLst/>
                          <a:latin typeface="Amazone" panose="03020702060507090A04" pitchFamily="66" charset="-93"/>
                        </a:rPr>
                        <a:t> </a:t>
                      </a:r>
                      <a:r>
                        <a:rPr lang="en-US" sz="2000" dirty="0" err="1">
                          <a:effectLst/>
                          <a:latin typeface="Amazone" panose="03020702060507090A04" pitchFamily="66" charset="-93"/>
                        </a:rPr>
                        <a:t>trời</a:t>
                      </a:r>
                      <a:r>
                        <a:rPr lang="en-US" sz="2000" dirty="0">
                          <a:effectLst/>
                          <a:latin typeface="Amazone" panose="03020702060507090A04" pitchFamily="66" charset="-93"/>
                        </a:rPr>
                        <a:t> </a:t>
                      </a:r>
                      <a:r>
                        <a:rPr lang="en-US" sz="2000" dirty="0" err="1">
                          <a:effectLst/>
                          <a:latin typeface="Amazone" panose="03020702060507090A04" pitchFamily="66" charset="-93"/>
                        </a:rPr>
                        <a:t>lạnh</a:t>
                      </a:r>
                      <a:r>
                        <a:rPr lang="en-US" sz="2000" dirty="0">
                          <a:effectLst/>
                          <a:latin typeface="Amazone" panose="03020702060507090A04" pitchFamily="66" charset="-93"/>
                        </a:rPr>
                        <a:t>, </a:t>
                      </a:r>
                      <a:r>
                        <a:rPr lang="en-US" sz="2000" dirty="0" err="1">
                          <a:effectLst/>
                          <a:latin typeface="Amazone" panose="03020702060507090A04" pitchFamily="66" charset="-93"/>
                        </a:rPr>
                        <a:t>người</a:t>
                      </a:r>
                      <a:r>
                        <a:rPr lang="en-US" sz="2000" dirty="0">
                          <a:effectLst/>
                          <a:latin typeface="Amazone" panose="03020702060507090A04" pitchFamily="66" charset="-93"/>
                        </a:rPr>
                        <a:t> ta </a:t>
                      </a:r>
                      <a:r>
                        <a:rPr lang="en-US" sz="2000" dirty="0" err="1">
                          <a:effectLst/>
                          <a:latin typeface="Amazone" panose="03020702060507090A04" pitchFamily="66" charset="-93"/>
                        </a:rPr>
                        <a:t>thường</a:t>
                      </a:r>
                      <a:r>
                        <a:rPr lang="en-US" sz="2000" dirty="0">
                          <a:effectLst/>
                          <a:latin typeface="Amazone" panose="03020702060507090A04" pitchFamily="66" charset="-93"/>
                        </a:rPr>
                        <a:t> </a:t>
                      </a:r>
                      <a:r>
                        <a:rPr lang="en-US" sz="2000" dirty="0" err="1">
                          <a:effectLst/>
                          <a:latin typeface="Amazone" panose="03020702060507090A04" pitchFamily="66" charset="-93"/>
                        </a:rPr>
                        <a:t>xoa</a:t>
                      </a:r>
                      <a:r>
                        <a:rPr lang="en-US" sz="2000" dirty="0">
                          <a:effectLst/>
                          <a:latin typeface="Amazone" panose="03020702060507090A04" pitchFamily="66" charset="-93"/>
                        </a:rPr>
                        <a:t> 2 </a:t>
                      </a:r>
                      <a:r>
                        <a:rPr lang="en-US" sz="2000" dirty="0" err="1">
                          <a:effectLst/>
                          <a:latin typeface="Amazone" panose="03020702060507090A04" pitchFamily="66" charset="-93"/>
                        </a:rPr>
                        <a:t>bàn</a:t>
                      </a:r>
                      <a:r>
                        <a:rPr lang="en-US" sz="2000" dirty="0">
                          <a:effectLst/>
                          <a:latin typeface="Amazone" panose="03020702060507090A04" pitchFamily="66" charset="-93"/>
                        </a:rPr>
                        <a:t> </a:t>
                      </a:r>
                      <a:r>
                        <a:rPr lang="en-US" sz="2000" dirty="0" err="1">
                          <a:effectLst/>
                          <a:latin typeface="Amazone" panose="03020702060507090A04" pitchFamily="66" charset="-93"/>
                        </a:rPr>
                        <a:t>tay</a:t>
                      </a:r>
                      <a:r>
                        <a:rPr lang="en-US" sz="2000" dirty="0">
                          <a:effectLst/>
                          <a:latin typeface="Amazone" panose="03020702060507090A04" pitchFamily="66" charset="-93"/>
                        </a:rPr>
                        <a:t> </a:t>
                      </a:r>
                      <a:r>
                        <a:rPr lang="en-US" sz="2000" dirty="0" err="1">
                          <a:effectLst/>
                          <a:latin typeface="Amazone" panose="03020702060507090A04" pitchFamily="66" charset="-93"/>
                        </a:rPr>
                        <a:t>vào</a:t>
                      </a:r>
                      <a:r>
                        <a:rPr lang="en-US" sz="2000" dirty="0">
                          <a:effectLst/>
                          <a:latin typeface="Amazone" panose="03020702060507090A04" pitchFamily="66" charset="-93"/>
                        </a:rPr>
                        <a:t> </a:t>
                      </a:r>
                      <a:r>
                        <a:rPr lang="en-US" sz="2000" dirty="0" err="1">
                          <a:effectLst/>
                          <a:latin typeface="Amazone" panose="03020702060507090A04" pitchFamily="66" charset="-93"/>
                        </a:rPr>
                        <a:t>nhau</a:t>
                      </a:r>
                      <a:r>
                        <a:rPr lang="en-US" sz="2000" dirty="0">
                          <a:effectLst/>
                          <a:latin typeface="Amazone" panose="03020702060507090A04" pitchFamily="66" charset="-93"/>
                        </a:rPr>
                        <a:t>, </a:t>
                      </a:r>
                      <a:r>
                        <a:rPr lang="en-US" sz="2000" dirty="0" err="1">
                          <a:effectLst/>
                          <a:latin typeface="Amazone" panose="03020702060507090A04" pitchFamily="66" charset="-93"/>
                        </a:rPr>
                        <a:t>khi</a:t>
                      </a:r>
                      <a:r>
                        <a:rPr lang="en-US" sz="2000" dirty="0">
                          <a:effectLst/>
                          <a:latin typeface="Amazone" panose="03020702060507090A04" pitchFamily="66" charset="-93"/>
                        </a:rPr>
                        <a:t> </a:t>
                      </a:r>
                      <a:r>
                        <a:rPr lang="en-US" sz="2000" dirty="0" err="1">
                          <a:effectLst/>
                          <a:latin typeface="Amazone" panose="03020702060507090A04" pitchFamily="66" charset="-93"/>
                        </a:rPr>
                        <a:t>đó</a:t>
                      </a:r>
                      <a:r>
                        <a:rPr lang="en-US" sz="2000" dirty="0">
                          <a:effectLst/>
                          <a:latin typeface="Amazone" panose="03020702060507090A04" pitchFamily="66" charset="-93"/>
                        </a:rPr>
                        <a:t> </a:t>
                      </a:r>
                      <a:r>
                        <a:rPr lang="en-US" sz="2000" dirty="0" err="1">
                          <a:effectLst/>
                          <a:latin typeface="Amazone" panose="03020702060507090A04" pitchFamily="66" charset="-93"/>
                        </a:rPr>
                        <a:t>dạng</a:t>
                      </a:r>
                      <a:r>
                        <a:rPr lang="en-US" sz="2000" dirty="0">
                          <a:effectLst/>
                          <a:latin typeface="Amazone" panose="03020702060507090A04" pitchFamily="66" charset="-93"/>
                        </a:rPr>
                        <a:t> </a:t>
                      </a:r>
                      <a:r>
                        <a:rPr lang="en-US" sz="2000" dirty="0" err="1">
                          <a:effectLst/>
                          <a:latin typeface="Amazone" panose="03020702060507090A04" pitchFamily="66" charset="-93"/>
                        </a:rPr>
                        <a:t>năng</a:t>
                      </a:r>
                      <a:r>
                        <a:rPr lang="en-US" sz="2000" dirty="0">
                          <a:effectLst/>
                          <a:latin typeface="Amazone" panose="03020702060507090A04" pitchFamily="66" charset="-93"/>
                        </a:rPr>
                        <a:t> </a:t>
                      </a:r>
                      <a:r>
                        <a:rPr lang="en-US" sz="2000" dirty="0" err="1">
                          <a:effectLst/>
                          <a:latin typeface="Amazone" panose="03020702060507090A04" pitchFamily="66" charset="-93"/>
                        </a:rPr>
                        <a:t>lượng</a:t>
                      </a:r>
                      <a:r>
                        <a:rPr lang="en-US" sz="2000" dirty="0">
                          <a:effectLst/>
                          <a:latin typeface="Amazone" panose="03020702060507090A04" pitchFamily="66" charset="-93"/>
                        </a:rPr>
                        <a:t> </a:t>
                      </a:r>
                      <a:r>
                        <a:rPr lang="en-US" sz="2000" dirty="0" err="1">
                          <a:effectLst/>
                          <a:latin typeface="Amazone" panose="03020702060507090A04" pitchFamily="66" charset="-93"/>
                        </a:rPr>
                        <a:t>nào</a:t>
                      </a:r>
                      <a:r>
                        <a:rPr lang="en-US" sz="2000" dirty="0">
                          <a:effectLst/>
                          <a:latin typeface="Amazone" panose="03020702060507090A04" pitchFamily="66" charset="-93"/>
                        </a:rPr>
                        <a:t> </a:t>
                      </a:r>
                      <a:r>
                        <a:rPr lang="en-US" sz="2000" dirty="0" err="1">
                          <a:effectLst/>
                          <a:latin typeface="Amazone" panose="03020702060507090A04" pitchFamily="66" charset="-93"/>
                        </a:rPr>
                        <a:t>đã</a:t>
                      </a:r>
                      <a:r>
                        <a:rPr lang="en-US" sz="2000" dirty="0">
                          <a:effectLst/>
                          <a:latin typeface="Amazone" panose="03020702060507090A04" pitchFamily="66" charset="-93"/>
                        </a:rPr>
                        <a:t> </a:t>
                      </a:r>
                      <a:r>
                        <a:rPr lang="en-US" sz="2000" dirty="0" err="1">
                          <a:effectLst/>
                          <a:latin typeface="Amazone" panose="03020702060507090A04" pitchFamily="66" charset="-93"/>
                        </a:rPr>
                        <a:t>chuyển</a:t>
                      </a:r>
                      <a:r>
                        <a:rPr lang="en-US" sz="2000" dirty="0">
                          <a:effectLst/>
                          <a:latin typeface="Amazone" panose="03020702060507090A04" pitchFamily="66" charset="-93"/>
                        </a:rPr>
                        <a:t> </a:t>
                      </a:r>
                      <a:r>
                        <a:rPr lang="en-US" sz="2000" dirty="0" err="1">
                          <a:effectLst/>
                          <a:latin typeface="Amazone" panose="03020702060507090A04" pitchFamily="66" charset="-93"/>
                        </a:rPr>
                        <a:t>thành</a:t>
                      </a:r>
                      <a:r>
                        <a:rPr lang="en-US" sz="2000" dirty="0">
                          <a:effectLst/>
                          <a:latin typeface="Amazone" panose="03020702060507090A04" pitchFamily="66" charset="-93"/>
                        </a:rPr>
                        <a:t> </a:t>
                      </a:r>
                      <a:r>
                        <a:rPr lang="en-US" sz="2000" dirty="0" err="1">
                          <a:effectLst/>
                          <a:latin typeface="Amazone" panose="03020702060507090A04" pitchFamily="66" charset="-93"/>
                        </a:rPr>
                        <a:t>nhiệt</a:t>
                      </a:r>
                      <a:r>
                        <a:rPr lang="en-US" sz="2000" dirty="0">
                          <a:effectLst/>
                          <a:latin typeface="Amazone" panose="03020702060507090A04" pitchFamily="66" charset="-93"/>
                        </a:rPr>
                        <a:t> </a:t>
                      </a:r>
                      <a:r>
                        <a:rPr lang="en-US" sz="2000" dirty="0" err="1">
                          <a:effectLst/>
                          <a:latin typeface="Amazone" panose="03020702060507090A04" pitchFamily="66" charset="-93"/>
                        </a:rPr>
                        <a:t>để</a:t>
                      </a:r>
                      <a:r>
                        <a:rPr lang="en-US" sz="2000" dirty="0">
                          <a:effectLst/>
                          <a:latin typeface="Amazone" panose="03020702060507090A04" pitchFamily="66" charset="-93"/>
                        </a:rPr>
                        <a:t> </a:t>
                      </a:r>
                      <a:r>
                        <a:rPr lang="en-US" sz="2000" dirty="0" err="1">
                          <a:effectLst/>
                          <a:latin typeface="Amazone" panose="03020702060507090A04" pitchFamily="66" charset="-93"/>
                        </a:rPr>
                        <a:t>làm</a:t>
                      </a:r>
                      <a:r>
                        <a:rPr lang="en-US" sz="2000" dirty="0">
                          <a:effectLst/>
                          <a:latin typeface="Amazone" panose="03020702060507090A04" pitchFamily="66" charset="-93"/>
                        </a:rPr>
                        <a:t> </a:t>
                      </a:r>
                      <a:r>
                        <a:rPr lang="en-US" sz="2000" dirty="0" err="1">
                          <a:effectLst/>
                          <a:latin typeface="Amazone" panose="03020702060507090A04" pitchFamily="66" charset="-93"/>
                        </a:rPr>
                        <a:t>ấm</a:t>
                      </a:r>
                      <a:r>
                        <a:rPr lang="en-US" sz="2000" dirty="0">
                          <a:effectLst/>
                          <a:latin typeface="Amazone" panose="03020702060507090A04" pitchFamily="66" charset="-93"/>
                        </a:rPr>
                        <a:t> </a:t>
                      </a:r>
                      <a:r>
                        <a:rPr lang="en-US" sz="2000" dirty="0" err="1">
                          <a:effectLst/>
                          <a:latin typeface="Amazone" panose="03020702060507090A04" pitchFamily="66" charset="-93"/>
                        </a:rPr>
                        <a:t>bàn</a:t>
                      </a:r>
                      <a:r>
                        <a:rPr lang="en-US" sz="2000" dirty="0">
                          <a:effectLst/>
                          <a:latin typeface="Amazone" panose="03020702060507090A04" pitchFamily="66" charset="-93"/>
                        </a:rPr>
                        <a:t> </a:t>
                      </a:r>
                      <a:r>
                        <a:rPr lang="en-US" sz="2000" dirty="0" err="1">
                          <a:effectLst/>
                          <a:latin typeface="Amazone" panose="03020702060507090A04" pitchFamily="66" charset="-93"/>
                        </a:rPr>
                        <a:t>tay</a:t>
                      </a:r>
                      <a:r>
                        <a:rPr lang="en-US" sz="2000" dirty="0">
                          <a:effectLst/>
                          <a:latin typeface="Amazone" panose="03020702060507090A04" pitchFamily="66" charset="-93"/>
                        </a:rPr>
                        <a:t>?</a:t>
                      </a:r>
                      <a:endParaRPr lang="vi-VN" sz="2000" dirty="0">
                        <a:effectLst/>
                        <a:latin typeface="Amazone" panose="03020702060507090A04" pitchFamily="66" charset="-93"/>
                      </a:endParaRPr>
                    </a:p>
                    <a:p>
                      <a:pPr>
                        <a:lnSpc>
                          <a:spcPct val="107000"/>
                        </a:lnSpc>
                        <a:spcAft>
                          <a:spcPts val="800"/>
                        </a:spcAft>
                      </a:pPr>
                      <a:r>
                        <a:rPr lang="vi-VN" sz="2000" dirty="0">
                          <a:effectLst/>
                          <a:latin typeface="Amazone" panose="03020702060507090A04" pitchFamily="66" charset="-93"/>
                        </a:rPr>
                        <a:t>......................................................................................................................................................................................................................................</a:t>
                      </a:r>
                      <a:endParaRPr lang="vi-VN" sz="2000" dirty="0">
                        <a:effectLst/>
                        <a:latin typeface="Amazone" panose="03020702060507090A04" pitchFamily="66" charset="-93"/>
                        <a:ea typeface="Arial" panose="020B0604020202020204" pitchFamily="34" charset="0"/>
                        <a:cs typeface="Times New Roman" panose="02020603050405020304" pitchFamily="18" charset="0"/>
                      </a:endParaRPr>
                    </a:p>
                  </a:txBody>
                  <a:tcPr marL="40650" marR="40650" marT="0" marB="0"/>
                </a:tc>
                <a:extLst>
                  <a:ext uri="{0D108BD9-81ED-4DB2-BD59-A6C34878D82A}">
                    <a16:rowId xmlns:a16="http://schemas.microsoft.com/office/drawing/2014/main" val="2829393550"/>
                  </a:ext>
                </a:extLst>
              </a:tr>
              <a:tr h="986135">
                <a:tc>
                  <a:txBody>
                    <a:bodyPr/>
                    <a:lstStyle/>
                    <a:p>
                      <a:pPr algn="ctr">
                        <a:lnSpc>
                          <a:spcPct val="107000"/>
                        </a:lnSpc>
                        <a:spcAft>
                          <a:spcPts val="800"/>
                        </a:spcAft>
                      </a:pPr>
                      <a:r>
                        <a:rPr lang="en-US" sz="2000" dirty="0">
                          <a:effectLst/>
                          <a:latin typeface="Amazone" panose="03020702060507090A04" pitchFamily="66" charset="-93"/>
                        </a:rPr>
                        <a:t>                       </a:t>
                      </a:r>
                    </a:p>
                    <a:p>
                      <a:pPr algn="ctr">
                        <a:lnSpc>
                          <a:spcPct val="107000"/>
                        </a:lnSpc>
                        <a:spcAft>
                          <a:spcPts val="800"/>
                        </a:spcAft>
                      </a:pPr>
                      <a:endParaRPr lang="en-US" sz="2000" dirty="0">
                        <a:effectLst/>
                        <a:latin typeface="Amazone" panose="03020702060507090A04" pitchFamily="66" charset="-93"/>
                      </a:endParaRPr>
                    </a:p>
                    <a:p>
                      <a:pPr algn="r">
                        <a:lnSpc>
                          <a:spcPct val="107000"/>
                        </a:lnSpc>
                        <a:spcAft>
                          <a:spcPts val="800"/>
                        </a:spcAft>
                      </a:pPr>
                      <a:r>
                        <a:rPr lang="en-US" sz="2000" dirty="0">
                          <a:effectLst/>
                          <a:latin typeface="Amazone" panose="03020702060507090A04" pitchFamily="66" charset="-93"/>
                        </a:rPr>
                        <a:t>   b.</a:t>
                      </a:r>
                      <a:endParaRPr lang="vi-VN" sz="2000" dirty="0">
                        <a:effectLst/>
                        <a:latin typeface="Amazone" panose="03020702060507090A04" pitchFamily="66" charset="-93"/>
                        <a:ea typeface="Arial" panose="020B0604020202020204" pitchFamily="34" charset="0"/>
                        <a:cs typeface="Times New Roman" panose="02020603050405020304" pitchFamily="18" charset="0"/>
                      </a:endParaRPr>
                    </a:p>
                  </a:txBody>
                  <a:tcPr marL="40650" marR="40650" marT="0" marB="0"/>
                </a:tc>
                <a:tc>
                  <a:txBody>
                    <a:bodyPr/>
                    <a:lstStyle/>
                    <a:p>
                      <a:pPr algn="just">
                        <a:lnSpc>
                          <a:spcPct val="107000"/>
                        </a:lnSpc>
                        <a:spcAft>
                          <a:spcPts val="800"/>
                        </a:spcAft>
                      </a:pPr>
                      <a:r>
                        <a:rPr lang="en-US" sz="2000" dirty="0">
                          <a:effectLst/>
                          <a:latin typeface="Amazone" panose="03020702060507090A04" pitchFamily="66" charset="-93"/>
                        </a:rPr>
                        <a:t>Khi ô </a:t>
                      </a:r>
                      <a:r>
                        <a:rPr lang="en-US" sz="2000" dirty="0" err="1">
                          <a:effectLst/>
                          <a:latin typeface="Amazone" panose="03020702060507090A04" pitchFamily="66" charset="-93"/>
                        </a:rPr>
                        <a:t>tô</a:t>
                      </a:r>
                      <a:r>
                        <a:rPr lang="en-US" sz="2000" dirty="0">
                          <a:effectLst/>
                          <a:latin typeface="Amazone" panose="03020702060507090A04" pitchFamily="66" charset="-93"/>
                        </a:rPr>
                        <a:t> </a:t>
                      </a:r>
                      <a:r>
                        <a:rPr lang="en-US" sz="2000" dirty="0" err="1">
                          <a:effectLst/>
                          <a:latin typeface="Amazone" panose="03020702060507090A04" pitchFamily="66" charset="-93"/>
                        </a:rPr>
                        <a:t>động</a:t>
                      </a:r>
                      <a:r>
                        <a:rPr lang="en-US" sz="2000" dirty="0">
                          <a:effectLst/>
                          <a:latin typeface="Amazone" panose="03020702060507090A04" pitchFamily="66" charset="-93"/>
                        </a:rPr>
                        <a:t> </a:t>
                      </a:r>
                      <a:r>
                        <a:rPr lang="en-US" sz="2000" dirty="0" err="1">
                          <a:effectLst/>
                          <a:latin typeface="Amazone" panose="03020702060507090A04" pitchFamily="66" charset="-93"/>
                        </a:rPr>
                        <a:t>cơ</a:t>
                      </a:r>
                      <a:r>
                        <a:rPr lang="en-US" sz="2000" dirty="0">
                          <a:effectLst/>
                          <a:latin typeface="Amazone" panose="03020702060507090A04" pitchFamily="66" charset="-93"/>
                        </a:rPr>
                        <a:t> </a:t>
                      </a:r>
                      <a:r>
                        <a:rPr lang="en-US" sz="2000" dirty="0" err="1">
                          <a:effectLst/>
                          <a:latin typeface="Amazone" panose="03020702060507090A04" pitchFamily="66" charset="-93"/>
                        </a:rPr>
                        <a:t>nhiệt</a:t>
                      </a:r>
                      <a:r>
                        <a:rPr lang="en-US" sz="2000" dirty="0">
                          <a:effectLst/>
                          <a:latin typeface="Amazone" panose="03020702060507090A04" pitchFamily="66" charset="-93"/>
                        </a:rPr>
                        <a:t> </a:t>
                      </a:r>
                      <a:r>
                        <a:rPr lang="en-US" sz="2000" dirty="0" err="1">
                          <a:effectLst/>
                          <a:latin typeface="Amazone" panose="03020702060507090A04" pitchFamily="66" charset="-93"/>
                        </a:rPr>
                        <a:t>chạy</a:t>
                      </a:r>
                      <a:r>
                        <a:rPr lang="en-US" sz="2000" dirty="0">
                          <a:effectLst/>
                          <a:latin typeface="Amazone" panose="03020702060507090A04" pitchFamily="66" charset="-93"/>
                        </a:rPr>
                        <a:t>, </a:t>
                      </a:r>
                      <a:r>
                        <a:rPr lang="en-US" sz="2000" dirty="0" err="1">
                          <a:effectLst/>
                          <a:latin typeface="Amazone" panose="03020702060507090A04" pitchFamily="66" charset="-93"/>
                        </a:rPr>
                        <a:t>dạng</a:t>
                      </a:r>
                      <a:r>
                        <a:rPr lang="en-US" sz="2000" dirty="0">
                          <a:effectLst/>
                          <a:latin typeface="Amazone" panose="03020702060507090A04" pitchFamily="66" charset="-93"/>
                        </a:rPr>
                        <a:t> </a:t>
                      </a:r>
                      <a:r>
                        <a:rPr lang="en-US" sz="2000" dirty="0" err="1">
                          <a:effectLst/>
                          <a:latin typeface="Amazone" panose="03020702060507090A04" pitchFamily="66" charset="-93"/>
                        </a:rPr>
                        <a:t>năng</a:t>
                      </a:r>
                      <a:r>
                        <a:rPr lang="en-US" sz="2000" dirty="0">
                          <a:effectLst/>
                          <a:latin typeface="Amazone" panose="03020702060507090A04" pitchFamily="66" charset="-93"/>
                        </a:rPr>
                        <a:t> </a:t>
                      </a:r>
                      <a:r>
                        <a:rPr lang="en-US" sz="2000" dirty="0" err="1">
                          <a:effectLst/>
                          <a:latin typeface="Amazone" panose="03020702060507090A04" pitchFamily="66" charset="-93"/>
                        </a:rPr>
                        <a:t>lượng</a:t>
                      </a:r>
                      <a:r>
                        <a:rPr lang="en-US" sz="2000" dirty="0">
                          <a:effectLst/>
                          <a:latin typeface="Amazone" panose="03020702060507090A04" pitchFamily="66" charset="-93"/>
                        </a:rPr>
                        <a:t> </a:t>
                      </a:r>
                      <a:r>
                        <a:rPr lang="en-US" sz="2000" dirty="0" err="1">
                          <a:effectLst/>
                          <a:latin typeface="Amazone" panose="03020702060507090A04" pitchFamily="66" charset="-93"/>
                        </a:rPr>
                        <a:t>nào</a:t>
                      </a:r>
                      <a:r>
                        <a:rPr lang="en-US" sz="2000" dirty="0">
                          <a:effectLst/>
                          <a:latin typeface="Amazone" panose="03020702060507090A04" pitchFamily="66" charset="-93"/>
                        </a:rPr>
                        <a:t> </a:t>
                      </a:r>
                      <a:r>
                        <a:rPr lang="en-US" sz="2000" dirty="0" err="1">
                          <a:effectLst/>
                          <a:latin typeface="Amazone" panose="03020702060507090A04" pitchFamily="66" charset="-93"/>
                        </a:rPr>
                        <a:t>chuyển</a:t>
                      </a:r>
                      <a:r>
                        <a:rPr lang="en-US" sz="2000" dirty="0">
                          <a:effectLst/>
                          <a:latin typeface="Amazone" panose="03020702060507090A04" pitchFamily="66" charset="-93"/>
                        </a:rPr>
                        <a:t> </a:t>
                      </a:r>
                      <a:r>
                        <a:rPr lang="en-US" sz="2000" dirty="0" err="1">
                          <a:effectLst/>
                          <a:latin typeface="Amazone" panose="03020702060507090A04" pitchFamily="66" charset="-93"/>
                        </a:rPr>
                        <a:t>thành</a:t>
                      </a:r>
                      <a:r>
                        <a:rPr lang="en-US" sz="2000" dirty="0">
                          <a:effectLst/>
                          <a:latin typeface="Amazone" panose="03020702060507090A04" pitchFamily="66" charset="-93"/>
                        </a:rPr>
                        <a:t> </a:t>
                      </a:r>
                      <a:r>
                        <a:rPr lang="en-US" sz="2000" dirty="0" err="1">
                          <a:effectLst/>
                          <a:latin typeface="Amazone" panose="03020702060507090A04" pitchFamily="66" charset="-93"/>
                        </a:rPr>
                        <a:t>năng</a:t>
                      </a:r>
                      <a:r>
                        <a:rPr lang="en-US" sz="2000" dirty="0">
                          <a:effectLst/>
                          <a:latin typeface="Amazone" panose="03020702060507090A04" pitchFamily="66" charset="-93"/>
                        </a:rPr>
                        <a:t> </a:t>
                      </a:r>
                      <a:r>
                        <a:rPr lang="en-US" sz="2000" dirty="0" err="1">
                          <a:effectLst/>
                          <a:latin typeface="Amazone" panose="03020702060507090A04" pitchFamily="66" charset="-93"/>
                        </a:rPr>
                        <a:t>lượng</a:t>
                      </a:r>
                      <a:r>
                        <a:rPr lang="en-US" sz="2000" dirty="0">
                          <a:effectLst/>
                          <a:latin typeface="Amazone" panose="03020702060507090A04" pitchFamily="66" charset="-93"/>
                        </a:rPr>
                        <a:t> </a:t>
                      </a:r>
                      <a:r>
                        <a:rPr lang="en-US" sz="2000" dirty="0" err="1">
                          <a:effectLst/>
                          <a:latin typeface="Amazone" panose="03020702060507090A04" pitchFamily="66" charset="-93"/>
                        </a:rPr>
                        <a:t>cho</a:t>
                      </a:r>
                      <a:r>
                        <a:rPr lang="en-US" sz="2000" dirty="0">
                          <a:effectLst/>
                          <a:latin typeface="Amazone" panose="03020702060507090A04" pitchFamily="66" charset="-93"/>
                        </a:rPr>
                        <a:t> ô </a:t>
                      </a:r>
                      <a:r>
                        <a:rPr lang="en-US" sz="2000" dirty="0" err="1">
                          <a:effectLst/>
                          <a:latin typeface="Amazone" panose="03020702060507090A04" pitchFamily="66" charset="-93"/>
                        </a:rPr>
                        <a:t>tô</a:t>
                      </a:r>
                      <a:r>
                        <a:rPr lang="en-US" sz="2000" dirty="0">
                          <a:effectLst/>
                          <a:latin typeface="Amazone" panose="03020702060507090A04" pitchFamily="66" charset="-93"/>
                        </a:rPr>
                        <a:t> </a:t>
                      </a:r>
                      <a:r>
                        <a:rPr lang="en-US" sz="2000" dirty="0" err="1">
                          <a:effectLst/>
                          <a:latin typeface="Amazone" panose="03020702060507090A04" pitchFamily="66" charset="-93"/>
                        </a:rPr>
                        <a:t>hoạt</a:t>
                      </a:r>
                      <a:r>
                        <a:rPr lang="en-US" sz="2000" dirty="0">
                          <a:effectLst/>
                          <a:latin typeface="Amazone" panose="03020702060507090A04" pitchFamily="66" charset="-93"/>
                        </a:rPr>
                        <a:t> </a:t>
                      </a:r>
                      <a:r>
                        <a:rPr lang="en-US" sz="2000" dirty="0" err="1">
                          <a:effectLst/>
                          <a:latin typeface="Amazone" panose="03020702060507090A04" pitchFamily="66" charset="-93"/>
                        </a:rPr>
                        <a:t>động</a:t>
                      </a:r>
                      <a:r>
                        <a:rPr lang="en-US" sz="2000" dirty="0">
                          <a:effectLst/>
                          <a:latin typeface="Amazone" panose="03020702060507090A04" pitchFamily="66" charset="-93"/>
                        </a:rPr>
                        <a:t>?</a:t>
                      </a:r>
                      <a:endParaRPr lang="vi-VN" sz="2000" dirty="0">
                        <a:effectLst/>
                        <a:latin typeface="Amazone" panose="03020702060507090A04" pitchFamily="66" charset="-93"/>
                      </a:endParaRPr>
                    </a:p>
                    <a:p>
                      <a:pPr>
                        <a:lnSpc>
                          <a:spcPct val="107000"/>
                        </a:lnSpc>
                        <a:spcAft>
                          <a:spcPts val="800"/>
                        </a:spcAft>
                      </a:pPr>
                      <a:r>
                        <a:rPr lang="vi-VN" sz="2000" dirty="0">
                          <a:effectLst/>
                          <a:latin typeface="Amazone" panose="03020702060507090A04" pitchFamily="66" charset="-93"/>
                        </a:rPr>
                        <a:t>......................................................................................................................................................................................................................................</a:t>
                      </a:r>
                      <a:endParaRPr lang="vi-VN" sz="2000" dirty="0">
                        <a:effectLst/>
                        <a:latin typeface="Amazone" panose="03020702060507090A04" pitchFamily="66" charset="-93"/>
                        <a:ea typeface="Arial" panose="020B0604020202020204" pitchFamily="34" charset="0"/>
                        <a:cs typeface="Times New Roman" panose="02020603050405020304" pitchFamily="18" charset="0"/>
                      </a:endParaRPr>
                    </a:p>
                  </a:txBody>
                  <a:tcPr marL="40650" marR="40650" marT="0" marB="0"/>
                </a:tc>
                <a:extLst>
                  <a:ext uri="{0D108BD9-81ED-4DB2-BD59-A6C34878D82A}">
                    <a16:rowId xmlns:a16="http://schemas.microsoft.com/office/drawing/2014/main" val="1238179241"/>
                  </a:ext>
                </a:extLst>
              </a:tr>
              <a:tr h="986135">
                <a:tc>
                  <a:txBody>
                    <a:bodyPr/>
                    <a:lstStyle/>
                    <a:p>
                      <a:pPr algn="r">
                        <a:lnSpc>
                          <a:spcPct val="107000"/>
                        </a:lnSpc>
                        <a:spcAft>
                          <a:spcPts val="800"/>
                        </a:spcAft>
                      </a:pPr>
                      <a:endParaRPr lang="en-US" sz="2000" dirty="0">
                        <a:effectLst/>
                        <a:latin typeface="Amazone" panose="03020702060507090A04" pitchFamily="66" charset="-93"/>
                      </a:endParaRPr>
                    </a:p>
                    <a:p>
                      <a:pPr algn="r">
                        <a:lnSpc>
                          <a:spcPct val="107000"/>
                        </a:lnSpc>
                        <a:spcAft>
                          <a:spcPts val="800"/>
                        </a:spcAft>
                      </a:pPr>
                      <a:endParaRPr lang="en-US" sz="2000" dirty="0">
                        <a:effectLst/>
                        <a:latin typeface="Amazone" panose="03020702060507090A04" pitchFamily="66" charset="-93"/>
                      </a:endParaRPr>
                    </a:p>
                    <a:p>
                      <a:pPr algn="r">
                        <a:lnSpc>
                          <a:spcPct val="107000"/>
                        </a:lnSpc>
                        <a:spcAft>
                          <a:spcPts val="800"/>
                        </a:spcAft>
                      </a:pPr>
                      <a:r>
                        <a:rPr lang="en-US" sz="2000" dirty="0">
                          <a:effectLst/>
                          <a:latin typeface="Amazone" panose="03020702060507090A04" pitchFamily="66" charset="-93"/>
                        </a:rPr>
                        <a:t>c.</a:t>
                      </a:r>
                      <a:endParaRPr lang="vi-VN" sz="2000" dirty="0">
                        <a:effectLst/>
                        <a:latin typeface="Amazone" panose="03020702060507090A04" pitchFamily="66" charset="-93"/>
                        <a:ea typeface="Arial" panose="020B0604020202020204" pitchFamily="34" charset="0"/>
                        <a:cs typeface="Times New Roman" panose="02020603050405020304" pitchFamily="18" charset="0"/>
                      </a:endParaRPr>
                    </a:p>
                  </a:txBody>
                  <a:tcPr marL="40650" marR="40650" marT="0" marB="0"/>
                </a:tc>
                <a:tc>
                  <a:txBody>
                    <a:bodyPr/>
                    <a:lstStyle/>
                    <a:p>
                      <a:pPr algn="just">
                        <a:lnSpc>
                          <a:spcPct val="107000"/>
                        </a:lnSpc>
                        <a:spcAft>
                          <a:spcPts val="800"/>
                        </a:spcAft>
                      </a:pPr>
                      <a:r>
                        <a:rPr lang="en-US" sz="2000" dirty="0">
                          <a:effectLst/>
                          <a:latin typeface="Amazone" panose="03020702060507090A04" pitchFamily="66" charset="-93"/>
                        </a:rPr>
                        <a:t>Khi </a:t>
                      </a:r>
                      <a:r>
                        <a:rPr lang="en-US" sz="2000" dirty="0" err="1">
                          <a:effectLst/>
                          <a:latin typeface="Amazone" panose="03020702060507090A04" pitchFamily="66" charset="-93"/>
                        </a:rPr>
                        <a:t>đèn</a:t>
                      </a:r>
                      <a:r>
                        <a:rPr lang="en-US" sz="2000" dirty="0">
                          <a:effectLst/>
                          <a:latin typeface="Amazone" panose="03020702060507090A04" pitchFamily="66" charset="-93"/>
                        </a:rPr>
                        <a:t> </a:t>
                      </a:r>
                      <a:r>
                        <a:rPr lang="en-US" sz="2000" dirty="0" err="1">
                          <a:effectLst/>
                          <a:latin typeface="Amazone" panose="03020702060507090A04" pitchFamily="66" charset="-93"/>
                        </a:rPr>
                        <a:t>đường</a:t>
                      </a:r>
                      <a:r>
                        <a:rPr lang="en-US" sz="2000" dirty="0">
                          <a:effectLst/>
                          <a:latin typeface="Amazone" panose="03020702060507090A04" pitchFamily="66" charset="-93"/>
                        </a:rPr>
                        <a:t> </a:t>
                      </a:r>
                      <a:r>
                        <a:rPr lang="en-US" sz="2000" dirty="0" err="1">
                          <a:effectLst/>
                          <a:latin typeface="Amazone" panose="03020702060507090A04" pitchFamily="66" charset="-93"/>
                        </a:rPr>
                        <a:t>được</a:t>
                      </a:r>
                      <a:r>
                        <a:rPr lang="en-US" sz="2000" dirty="0">
                          <a:effectLst/>
                          <a:latin typeface="Amazone" panose="03020702060507090A04" pitchFamily="66" charset="-93"/>
                        </a:rPr>
                        <a:t> </a:t>
                      </a:r>
                      <a:r>
                        <a:rPr lang="en-US" sz="2000" dirty="0" err="1">
                          <a:effectLst/>
                          <a:latin typeface="Amazone" panose="03020702060507090A04" pitchFamily="66" charset="-93"/>
                        </a:rPr>
                        <a:t>thắp</a:t>
                      </a:r>
                      <a:r>
                        <a:rPr lang="en-US" sz="2000" dirty="0">
                          <a:effectLst/>
                          <a:latin typeface="Amazone" panose="03020702060507090A04" pitchFamily="66" charset="-93"/>
                        </a:rPr>
                        <a:t> </a:t>
                      </a:r>
                      <a:r>
                        <a:rPr lang="en-US" sz="2000" dirty="0" err="1">
                          <a:effectLst/>
                          <a:latin typeface="Amazone" panose="03020702060507090A04" pitchFamily="66" charset="-93"/>
                        </a:rPr>
                        <a:t>sáng</a:t>
                      </a:r>
                      <a:r>
                        <a:rPr lang="en-US" sz="2000" dirty="0">
                          <a:effectLst/>
                          <a:latin typeface="Amazone" panose="03020702060507090A04" pitchFamily="66" charset="-93"/>
                        </a:rPr>
                        <a:t>, </a:t>
                      </a:r>
                      <a:r>
                        <a:rPr lang="en-US" sz="2000" dirty="0" err="1">
                          <a:effectLst/>
                          <a:latin typeface="Amazone" panose="03020702060507090A04" pitchFamily="66" charset="-93"/>
                        </a:rPr>
                        <a:t>dạng</a:t>
                      </a:r>
                      <a:r>
                        <a:rPr lang="en-US" sz="2000" dirty="0">
                          <a:effectLst/>
                          <a:latin typeface="Amazone" panose="03020702060507090A04" pitchFamily="66" charset="-93"/>
                        </a:rPr>
                        <a:t> </a:t>
                      </a:r>
                      <a:r>
                        <a:rPr lang="en-US" sz="2000" dirty="0" err="1">
                          <a:effectLst/>
                          <a:latin typeface="Amazone" panose="03020702060507090A04" pitchFamily="66" charset="-93"/>
                        </a:rPr>
                        <a:t>năng</a:t>
                      </a:r>
                      <a:r>
                        <a:rPr lang="en-US" sz="2000" dirty="0">
                          <a:effectLst/>
                          <a:latin typeface="Amazone" panose="03020702060507090A04" pitchFamily="66" charset="-93"/>
                        </a:rPr>
                        <a:t> </a:t>
                      </a:r>
                      <a:r>
                        <a:rPr lang="en-US" sz="2000" dirty="0" err="1">
                          <a:effectLst/>
                          <a:latin typeface="Amazone" panose="03020702060507090A04" pitchFamily="66" charset="-93"/>
                        </a:rPr>
                        <a:t>lượng</a:t>
                      </a:r>
                      <a:r>
                        <a:rPr lang="en-US" sz="2000" dirty="0">
                          <a:effectLst/>
                          <a:latin typeface="Amazone" panose="03020702060507090A04" pitchFamily="66" charset="-93"/>
                        </a:rPr>
                        <a:t> </a:t>
                      </a:r>
                      <a:r>
                        <a:rPr lang="en-US" sz="2000" dirty="0" err="1">
                          <a:effectLst/>
                          <a:latin typeface="Amazone" panose="03020702060507090A04" pitchFamily="66" charset="-93"/>
                        </a:rPr>
                        <a:t>nào</a:t>
                      </a:r>
                      <a:r>
                        <a:rPr lang="en-US" sz="2000" dirty="0">
                          <a:effectLst/>
                          <a:latin typeface="Amazone" panose="03020702060507090A04" pitchFamily="66" charset="-93"/>
                        </a:rPr>
                        <a:t> </a:t>
                      </a:r>
                      <a:r>
                        <a:rPr lang="en-US" sz="2000" dirty="0" err="1">
                          <a:effectLst/>
                          <a:latin typeface="Amazone" panose="03020702060507090A04" pitchFamily="66" charset="-93"/>
                        </a:rPr>
                        <a:t>đã</a:t>
                      </a:r>
                      <a:r>
                        <a:rPr lang="en-US" sz="2000" dirty="0">
                          <a:effectLst/>
                          <a:latin typeface="Amazone" panose="03020702060507090A04" pitchFamily="66" charset="-93"/>
                        </a:rPr>
                        <a:t> </a:t>
                      </a:r>
                      <a:r>
                        <a:rPr lang="en-US" sz="2000" dirty="0" err="1">
                          <a:effectLst/>
                          <a:latin typeface="Amazone" panose="03020702060507090A04" pitchFamily="66" charset="-93"/>
                        </a:rPr>
                        <a:t>chuyển</a:t>
                      </a:r>
                      <a:r>
                        <a:rPr lang="en-US" sz="2000" dirty="0">
                          <a:effectLst/>
                          <a:latin typeface="Amazone" panose="03020702060507090A04" pitchFamily="66" charset="-93"/>
                        </a:rPr>
                        <a:t> </a:t>
                      </a:r>
                      <a:r>
                        <a:rPr lang="en-US" sz="2000" dirty="0" err="1">
                          <a:effectLst/>
                          <a:latin typeface="Amazone" panose="03020702060507090A04" pitchFamily="66" charset="-93"/>
                        </a:rPr>
                        <a:t>thành</a:t>
                      </a:r>
                      <a:r>
                        <a:rPr lang="en-US" sz="2000" dirty="0">
                          <a:effectLst/>
                          <a:latin typeface="Amazone" panose="03020702060507090A04" pitchFamily="66" charset="-93"/>
                        </a:rPr>
                        <a:t> </a:t>
                      </a:r>
                      <a:r>
                        <a:rPr lang="en-US" sz="2000" dirty="0" err="1">
                          <a:effectLst/>
                          <a:latin typeface="Amazone" panose="03020702060507090A04" pitchFamily="66" charset="-93"/>
                        </a:rPr>
                        <a:t>quang</a:t>
                      </a:r>
                      <a:r>
                        <a:rPr lang="en-US" sz="2000" dirty="0">
                          <a:effectLst/>
                          <a:latin typeface="Amazone" panose="03020702060507090A04" pitchFamily="66" charset="-93"/>
                        </a:rPr>
                        <a:t> </a:t>
                      </a:r>
                      <a:r>
                        <a:rPr lang="en-US" sz="2000" dirty="0" err="1">
                          <a:effectLst/>
                          <a:latin typeface="Amazone" panose="03020702060507090A04" pitchFamily="66" charset="-93"/>
                        </a:rPr>
                        <a:t>năng</a:t>
                      </a:r>
                      <a:r>
                        <a:rPr lang="en-US" sz="2000" dirty="0">
                          <a:effectLst/>
                          <a:latin typeface="Amazone" panose="03020702060507090A04" pitchFamily="66" charset="-93"/>
                        </a:rPr>
                        <a:t>?</a:t>
                      </a:r>
                      <a:endParaRPr lang="vi-VN" sz="2000" dirty="0">
                        <a:effectLst/>
                        <a:latin typeface="Amazone" panose="03020702060507090A04" pitchFamily="66" charset="-93"/>
                      </a:endParaRPr>
                    </a:p>
                    <a:p>
                      <a:pPr>
                        <a:lnSpc>
                          <a:spcPct val="107000"/>
                        </a:lnSpc>
                        <a:spcAft>
                          <a:spcPts val="800"/>
                        </a:spcAft>
                      </a:pPr>
                      <a:r>
                        <a:rPr lang="vi-VN" sz="2000" dirty="0">
                          <a:effectLst/>
                          <a:latin typeface="Amazone" panose="03020702060507090A04" pitchFamily="66" charset="-93"/>
                        </a:rPr>
                        <a:t>......................................................................................................................................................................................................................................</a:t>
                      </a:r>
                      <a:endParaRPr lang="vi-VN" sz="2000" dirty="0">
                        <a:effectLst/>
                        <a:latin typeface="Amazone" panose="03020702060507090A04" pitchFamily="66" charset="-93"/>
                        <a:ea typeface="Arial" panose="020B0604020202020204" pitchFamily="34" charset="0"/>
                        <a:cs typeface="Times New Roman" panose="02020603050405020304" pitchFamily="18" charset="0"/>
                      </a:endParaRPr>
                    </a:p>
                  </a:txBody>
                  <a:tcPr marL="40650" marR="40650" marT="0" marB="0"/>
                </a:tc>
                <a:extLst>
                  <a:ext uri="{0D108BD9-81ED-4DB2-BD59-A6C34878D82A}">
                    <a16:rowId xmlns:a16="http://schemas.microsoft.com/office/drawing/2014/main" val="790139646"/>
                  </a:ext>
                </a:extLst>
              </a:tr>
              <a:tr h="925913">
                <a:tc>
                  <a:txBody>
                    <a:bodyPr/>
                    <a:lstStyle/>
                    <a:p>
                      <a:pPr algn="r">
                        <a:lnSpc>
                          <a:spcPct val="107000"/>
                        </a:lnSpc>
                        <a:spcAft>
                          <a:spcPts val="800"/>
                        </a:spcAft>
                      </a:pPr>
                      <a:endParaRPr lang="en-US" sz="2000" dirty="0">
                        <a:effectLst/>
                        <a:latin typeface="Amazone" panose="03020702060507090A04" pitchFamily="66" charset="-93"/>
                        <a:ea typeface="Arial" panose="020B0604020202020204" pitchFamily="34" charset="0"/>
                        <a:cs typeface="Times New Roman" panose="02020603050405020304" pitchFamily="18" charset="0"/>
                      </a:endParaRPr>
                    </a:p>
                    <a:p>
                      <a:pPr algn="r">
                        <a:lnSpc>
                          <a:spcPct val="107000"/>
                        </a:lnSpc>
                        <a:spcAft>
                          <a:spcPts val="800"/>
                        </a:spcAft>
                      </a:pPr>
                      <a:endParaRPr lang="en-US" sz="2000" dirty="0">
                        <a:effectLst/>
                        <a:latin typeface="Amazone" panose="03020702060507090A04" pitchFamily="66" charset="-93"/>
                        <a:ea typeface="Arial" panose="020B0604020202020204" pitchFamily="34" charset="0"/>
                        <a:cs typeface="Times New Roman" panose="02020603050405020304" pitchFamily="18" charset="0"/>
                      </a:endParaRPr>
                    </a:p>
                    <a:p>
                      <a:pPr algn="r">
                        <a:lnSpc>
                          <a:spcPct val="107000"/>
                        </a:lnSpc>
                        <a:spcAft>
                          <a:spcPts val="800"/>
                        </a:spcAft>
                      </a:pPr>
                      <a:r>
                        <a:rPr lang="en-US" sz="2000" dirty="0">
                          <a:effectLst/>
                          <a:latin typeface="Amazone" panose="03020702060507090A04" pitchFamily="66" charset="-93"/>
                          <a:ea typeface="Arial" panose="020B0604020202020204" pitchFamily="34" charset="0"/>
                          <a:cs typeface="Times New Roman" panose="02020603050405020304" pitchFamily="18" charset="0"/>
                        </a:rPr>
                        <a:t>d.</a:t>
                      </a:r>
                      <a:endParaRPr lang="vi-VN" sz="2000" dirty="0">
                        <a:effectLst/>
                        <a:latin typeface="Amazone" panose="03020702060507090A04" pitchFamily="66" charset="-93"/>
                        <a:ea typeface="Arial" panose="020B0604020202020204" pitchFamily="34" charset="0"/>
                        <a:cs typeface="Times New Roman" panose="02020603050405020304" pitchFamily="18" charset="0"/>
                      </a:endParaRPr>
                    </a:p>
                  </a:txBody>
                  <a:tcPr marL="40650" marR="40650" marT="0" marB="0"/>
                </a:tc>
                <a:tc>
                  <a:txBody>
                    <a:bodyPr/>
                    <a:lstStyle/>
                    <a:p>
                      <a:pPr indent="180340" algn="just">
                        <a:lnSpc>
                          <a:spcPct val="107000"/>
                        </a:lnSpc>
                        <a:spcAft>
                          <a:spcPts val="800"/>
                        </a:spcAft>
                      </a:pPr>
                      <a:r>
                        <a:rPr lang="vi-VN" sz="2000" dirty="0">
                          <a:effectLst/>
                          <a:latin typeface="Amazone" panose="03020702060507090A04" pitchFamily="66" charset="-93"/>
                        </a:rPr>
                        <a:t> Khi bình nóng lạnh hoạt động, đã có sự chuyển hoá năng lượng từ dạng nào sang dạng nào?</a:t>
                      </a:r>
                    </a:p>
                    <a:p>
                      <a:pPr>
                        <a:lnSpc>
                          <a:spcPct val="107000"/>
                        </a:lnSpc>
                        <a:spcAft>
                          <a:spcPts val="800"/>
                        </a:spcAft>
                      </a:pPr>
                      <a:r>
                        <a:rPr lang="vi-VN" sz="2000" dirty="0">
                          <a:effectLst/>
                          <a:latin typeface="Amazone" panose="03020702060507090A04" pitchFamily="66" charset="-93"/>
                        </a:rPr>
                        <a:t>......................................................................................................................................................................................................................................</a:t>
                      </a:r>
                      <a:endParaRPr lang="vi-VN" sz="2000" dirty="0">
                        <a:effectLst/>
                        <a:latin typeface="Amazone" panose="03020702060507090A04" pitchFamily="66" charset="-93"/>
                        <a:ea typeface="Arial" panose="020B0604020202020204" pitchFamily="34" charset="0"/>
                        <a:cs typeface="Times New Roman" panose="02020603050405020304" pitchFamily="18" charset="0"/>
                      </a:endParaRPr>
                    </a:p>
                  </a:txBody>
                  <a:tcPr marL="40650" marR="40650" marT="0" marB="0"/>
                </a:tc>
                <a:extLst>
                  <a:ext uri="{0D108BD9-81ED-4DB2-BD59-A6C34878D82A}">
                    <a16:rowId xmlns:a16="http://schemas.microsoft.com/office/drawing/2014/main" val="2932341170"/>
                  </a:ext>
                </a:extLst>
              </a:tr>
            </a:tbl>
          </a:graphicData>
        </a:graphic>
      </p:graphicFrame>
      <p:pic>
        <p:nvPicPr>
          <p:cNvPr id="3077" name="Picture 1">
            <a:extLst>
              <a:ext uri="{FF2B5EF4-FFF2-40B4-BE49-F238E27FC236}">
                <a16:creationId xmlns:a16="http://schemas.microsoft.com/office/drawing/2014/main" id="{39228BE5-0D26-49C5-9F4A-655CEE6BB4D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66597" y="896938"/>
            <a:ext cx="2206647" cy="13334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2124" name="组合 2123"/>
          <p:cNvGrpSpPr/>
          <p:nvPr/>
        </p:nvGrpSpPr>
        <p:grpSpPr>
          <a:xfrm>
            <a:off x="-190818" y="0"/>
            <a:ext cx="2284414" cy="3605214"/>
            <a:chOff x="-7938" y="-109538"/>
            <a:chExt cx="2284414" cy="3605214"/>
          </a:xfrm>
        </p:grpSpPr>
        <p:sp>
          <p:nvSpPr>
            <p:cNvPr id="2066" name="Oval 103"/>
            <p:cNvSpPr>
              <a:spLocks noChangeArrowheads="1"/>
            </p:cNvSpPr>
            <p:nvPr/>
          </p:nvSpPr>
          <p:spPr bwMode="auto">
            <a:xfrm>
              <a:off x="7938" y="796925"/>
              <a:ext cx="1317625" cy="13239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67" name="Oval 104"/>
            <p:cNvSpPr>
              <a:spLocks noChangeArrowheads="1"/>
            </p:cNvSpPr>
            <p:nvPr/>
          </p:nvSpPr>
          <p:spPr bwMode="auto">
            <a:xfrm>
              <a:off x="82550" y="871538"/>
              <a:ext cx="1319213" cy="1316038"/>
            </a:xfrm>
            <a:prstGeom prst="ellipse">
              <a:avLst/>
            </a:prstGeom>
            <a:solidFill>
              <a:srgbClr val="CBE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68" name="Freeform 105"/>
            <p:cNvSpPr>
              <a:spLocks/>
            </p:cNvSpPr>
            <p:nvPr/>
          </p:nvSpPr>
          <p:spPr bwMode="auto">
            <a:xfrm>
              <a:off x="-7938" y="738188"/>
              <a:ext cx="1343025" cy="1441450"/>
            </a:xfrm>
            <a:custGeom>
              <a:avLst/>
              <a:gdLst>
                <a:gd name="T0" fmla="*/ 159 w 161"/>
                <a:gd name="T1" fmla="*/ 86 h 172"/>
                <a:gd name="T2" fmla="*/ 66 w 161"/>
                <a:gd name="T3" fmla="*/ 163 h 172"/>
                <a:gd name="T4" fmla="*/ 3 w 161"/>
                <a:gd name="T5" fmla="*/ 86 h 172"/>
                <a:gd name="T6" fmla="*/ 96 w 161"/>
                <a:gd name="T7" fmla="*/ 9 h 172"/>
                <a:gd name="T8" fmla="*/ 159 w 161"/>
                <a:gd name="T9" fmla="*/ 86 h 172"/>
                <a:gd name="T10" fmla="*/ 160 w 161"/>
                <a:gd name="T11" fmla="*/ 86 h 172"/>
                <a:gd name="T12" fmla="*/ 66 w 161"/>
                <a:gd name="T13" fmla="*/ 8 h 172"/>
                <a:gd name="T14" fmla="*/ 2 w 161"/>
                <a:gd name="T15" fmla="*/ 86 h 172"/>
                <a:gd name="T16" fmla="*/ 97 w 161"/>
                <a:gd name="T17" fmla="*/ 163 h 172"/>
                <a:gd name="T18" fmla="*/ 160 w 161"/>
                <a:gd name="T19" fmla="*/ 86 h 172"/>
                <a:gd name="T20" fmla="*/ 159 w 161"/>
                <a:gd name="T21" fmla="*/ 86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1" h="172">
                  <a:moveTo>
                    <a:pt x="159" y="86"/>
                  </a:moveTo>
                  <a:cubicBezTo>
                    <a:pt x="158" y="135"/>
                    <a:pt x="117" y="172"/>
                    <a:pt x="66" y="163"/>
                  </a:cubicBezTo>
                  <a:cubicBezTo>
                    <a:pt x="29" y="157"/>
                    <a:pt x="4" y="122"/>
                    <a:pt x="3" y="86"/>
                  </a:cubicBezTo>
                  <a:cubicBezTo>
                    <a:pt x="1" y="37"/>
                    <a:pt x="49" y="1"/>
                    <a:pt x="96" y="9"/>
                  </a:cubicBezTo>
                  <a:cubicBezTo>
                    <a:pt x="134" y="15"/>
                    <a:pt x="158" y="50"/>
                    <a:pt x="159" y="86"/>
                  </a:cubicBezTo>
                  <a:cubicBezTo>
                    <a:pt x="159" y="86"/>
                    <a:pt x="161" y="86"/>
                    <a:pt x="160" y="86"/>
                  </a:cubicBezTo>
                  <a:cubicBezTo>
                    <a:pt x="159" y="35"/>
                    <a:pt x="115" y="0"/>
                    <a:pt x="66" y="8"/>
                  </a:cubicBezTo>
                  <a:cubicBezTo>
                    <a:pt x="28" y="15"/>
                    <a:pt x="3" y="49"/>
                    <a:pt x="2" y="86"/>
                  </a:cubicBezTo>
                  <a:cubicBezTo>
                    <a:pt x="0" y="137"/>
                    <a:pt x="50" y="171"/>
                    <a:pt x="97" y="163"/>
                  </a:cubicBezTo>
                  <a:cubicBezTo>
                    <a:pt x="134" y="157"/>
                    <a:pt x="159" y="122"/>
                    <a:pt x="160" y="86"/>
                  </a:cubicBezTo>
                  <a:cubicBezTo>
                    <a:pt x="160" y="86"/>
                    <a:pt x="159" y="86"/>
                    <a:pt x="159" y="86"/>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69" name="Freeform 106"/>
            <p:cNvSpPr>
              <a:spLocks/>
            </p:cNvSpPr>
            <p:nvPr/>
          </p:nvSpPr>
          <p:spPr bwMode="auto">
            <a:xfrm>
              <a:off x="125413" y="981075"/>
              <a:ext cx="441325" cy="787400"/>
            </a:xfrm>
            <a:custGeom>
              <a:avLst/>
              <a:gdLst>
                <a:gd name="T0" fmla="*/ 2 w 53"/>
                <a:gd name="T1" fmla="*/ 74 h 94"/>
                <a:gd name="T2" fmla="*/ 1 w 53"/>
                <a:gd name="T3" fmla="*/ 55 h 94"/>
                <a:gd name="T4" fmla="*/ 14 w 53"/>
                <a:gd name="T5" fmla="*/ 20 h 94"/>
                <a:gd name="T6" fmla="*/ 33 w 53"/>
                <a:gd name="T7" fmla="*/ 5 h 94"/>
                <a:gd name="T8" fmla="*/ 51 w 53"/>
                <a:gd name="T9" fmla="*/ 5 h 94"/>
                <a:gd name="T10" fmla="*/ 44 w 53"/>
                <a:gd name="T11" fmla="*/ 18 h 94"/>
                <a:gd name="T12" fmla="*/ 34 w 53"/>
                <a:gd name="T13" fmla="*/ 25 h 94"/>
                <a:gd name="T14" fmla="*/ 19 w 53"/>
                <a:gd name="T15" fmla="*/ 49 h 94"/>
                <a:gd name="T16" fmla="*/ 20 w 53"/>
                <a:gd name="T17" fmla="*/ 74 h 94"/>
                <a:gd name="T18" fmla="*/ 20 w 53"/>
                <a:gd name="T19" fmla="*/ 92 h 94"/>
                <a:gd name="T20" fmla="*/ 6 w 53"/>
                <a:gd name="T21" fmla="*/ 84 h 94"/>
                <a:gd name="T22" fmla="*/ 2 w 53"/>
                <a:gd name="T23" fmla="*/ 7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 h="94">
                  <a:moveTo>
                    <a:pt x="2" y="74"/>
                  </a:moveTo>
                  <a:cubicBezTo>
                    <a:pt x="1" y="67"/>
                    <a:pt x="0" y="60"/>
                    <a:pt x="1" y="55"/>
                  </a:cubicBezTo>
                  <a:cubicBezTo>
                    <a:pt x="2" y="43"/>
                    <a:pt x="6" y="28"/>
                    <a:pt x="14" y="20"/>
                  </a:cubicBezTo>
                  <a:cubicBezTo>
                    <a:pt x="20" y="14"/>
                    <a:pt x="26" y="9"/>
                    <a:pt x="33" y="5"/>
                  </a:cubicBezTo>
                  <a:cubicBezTo>
                    <a:pt x="38" y="3"/>
                    <a:pt x="47" y="0"/>
                    <a:pt x="51" y="5"/>
                  </a:cubicBezTo>
                  <a:cubicBezTo>
                    <a:pt x="53" y="9"/>
                    <a:pt x="46" y="16"/>
                    <a:pt x="44" y="18"/>
                  </a:cubicBezTo>
                  <a:cubicBezTo>
                    <a:pt x="41" y="21"/>
                    <a:pt x="37" y="23"/>
                    <a:pt x="34" y="25"/>
                  </a:cubicBezTo>
                  <a:cubicBezTo>
                    <a:pt x="26" y="31"/>
                    <a:pt x="21" y="39"/>
                    <a:pt x="19" y="49"/>
                  </a:cubicBezTo>
                  <a:cubicBezTo>
                    <a:pt x="17" y="57"/>
                    <a:pt x="18" y="66"/>
                    <a:pt x="20" y="74"/>
                  </a:cubicBezTo>
                  <a:cubicBezTo>
                    <a:pt x="21" y="77"/>
                    <a:pt x="25" y="90"/>
                    <a:pt x="20" y="92"/>
                  </a:cubicBezTo>
                  <a:cubicBezTo>
                    <a:pt x="15" y="94"/>
                    <a:pt x="8" y="87"/>
                    <a:pt x="6" y="84"/>
                  </a:cubicBezTo>
                  <a:cubicBezTo>
                    <a:pt x="5" y="81"/>
                    <a:pt x="3" y="77"/>
                    <a:pt x="2" y="7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0" name="Freeform 107"/>
            <p:cNvSpPr>
              <a:spLocks/>
            </p:cNvSpPr>
            <p:nvPr/>
          </p:nvSpPr>
          <p:spPr bwMode="auto">
            <a:xfrm>
              <a:off x="166688" y="1022350"/>
              <a:ext cx="441325" cy="788988"/>
            </a:xfrm>
            <a:custGeom>
              <a:avLst/>
              <a:gdLst>
                <a:gd name="T0" fmla="*/ 2 w 53"/>
                <a:gd name="T1" fmla="*/ 74 h 94"/>
                <a:gd name="T2" fmla="*/ 0 w 53"/>
                <a:gd name="T3" fmla="*/ 55 h 94"/>
                <a:gd name="T4" fmla="*/ 14 w 53"/>
                <a:gd name="T5" fmla="*/ 20 h 94"/>
                <a:gd name="T6" fmla="*/ 32 w 53"/>
                <a:gd name="T7" fmla="*/ 6 h 94"/>
                <a:gd name="T8" fmla="*/ 50 w 53"/>
                <a:gd name="T9" fmla="*/ 6 h 94"/>
                <a:gd name="T10" fmla="*/ 43 w 53"/>
                <a:gd name="T11" fmla="*/ 18 h 94"/>
                <a:gd name="T12" fmla="*/ 34 w 53"/>
                <a:gd name="T13" fmla="*/ 26 h 94"/>
                <a:gd name="T14" fmla="*/ 18 w 53"/>
                <a:gd name="T15" fmla="*/ 49 h 94"/>
                <a:gd name="T16" fmla="*/ 19 w 53"/>
                <a:gd name="T17" fmla="*/ 74 h 94"/>
                <a:gd name="T18" fmla="*/ 19 w 53"/>
                <a:gd name="T19" fmla="*/ 93 h 94"/>
                <a:gd name="T20" fmla="*/ 6 w 53"/>
                <a:gd name="T21" fmla="*/ 85 h 94"/>
                <a:gd name="T22" fmla="*/ 2 w 53"/>
                <a:gd name="T23" fmla="*/ 7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 h="94">
                  <a:moveTo>
                    <a:pt x="2" y="74"/>
                  </a:moveTo>
                  <a:cubicBezTo>
                    <a:pt x="0" y="68"/>
                    <a:pt x="0" y="61"/>
                    <a:pt x="0" y="55"/>
                  </a:cubicBezTo>
                  <a:cubicBezTo>
                    <a:pt x="1" y="43"/>
                    <a:pt x="6" y="29"/>
                    <a:pt x="14" y="20"/>
                  </a:cubicBezTo>
                  <a:cubicBezTo>
                    <a:pt x="19" y="15"/>
                    <a:pt x="25" y="9"/>
                    <a:pt x="32" y="6"/>
                  </a:cubicBezTo>
                  <a:cubicBezTo>
                    <a:pt x="37" y="4"/>
                    <a:pt x="47" y="0"/>
                    <a:pt x="50" y="6"/>
                  </a:cubicBezTo>
                  <a:cubicBezTo>
                    <a:pt x="53" y="9"/>
                    <a:pt x="45" y="17"/>
                    <a:pt x="43" y="18"/>
                  </a:cubicBezTo>
                  <a:cubicBezTo>
                    <a:pt x="40" y="21"/>
                    <a:pt x="37" y="23"/>
                    <a:pt x="34" y="26"/>
                  </a:cubicBezTo>
                  <a:cubicBezTo>
                    <a:pt x="26" y="32"/>
                    <a:pt x="21" y="40"/>
                    <a:pt x="18" y="49"/>
                  </a:cubicBezTo>
                  <a:cubicBezTo>
                    <a:pt x="16" y="58"/>
                    <a:pt x="17" y="66"/>
                    <a:pt x="19" y="74"/>
                  </a:cubicBezTo>
                  <a:cubicBezTo>
                    <a:pt x="20" y="78"/>
                    <a:pt x="24" y="91"/>
                    <a:pt x="19" y="93"/>
                  </a:cubicBezTo>
                  <a:cubicBezTo>
                    <a:pt x="14" y="94"/>
                    <a:pt x="8" y="88"/>
                    <a:pt x="6" y="85"/>
                  </a:cubicBezTo>
                  <a:cubicBezTo>
                    <a:pt x="4" y="82"/>
                    <a:pt x="3" y="78"/>
                    <a:pt x="2" y="7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1" name="Freeform 108"/>
            <p:cNvSpPr>
              <a:spLocks/>
            </p:cNvSpPr>
            <p:nvPr/>
          </p:nvSpPr>
          <p:spPr bwMode="auto">
            <a:xfrm>
              <a:off x="92075" y="938213"/>
              <a:ext cx="508000" cy="863600"/>
            </a:xfrm>
            <a:custGeom>
              <a:avLst/>
              <a:gdLst>
                <a:gd name="T0" fmla="*/ 7 w 61"/>
                <a:gd name="T1" fmla="*/ 79 h 103"/>
                <a:gd name="T2" fmla="*/ 13 w 61"/>
                <a:gd name="T3" fmla="*/ 32 h 103"/>
                <a:gd name="T4" fmla="*/ 54 w 61"/>
                <a:gd name="T5" fmla="*/ 11 h 103"/>
                <a:gd name="T6" fmla="*/ 37 w 61"/>
                <a:gd name="T7" fmla="*/ 30 h 103"/>
                <a:gd name="T8" fmla="*/ 22 w 61"/>
                <a:gd name="T9" fmla="*/ 73 h 103"/>
                <a:gd name="T10" fmla="*/ 26 w 61"/>
                <a:gd name="T11" fmla="*/ 90 h 103"/>
                <a:gd name="T12" fmla="*/ 13 w 61"/>
                <a:gd name="T13" fmla="*/ 92 h 103"/>
                <a:gd name="T14" fmla="*/ 7 w 61"/>
                <a:gd name="T15" fmla="*/ 79 h 103"/>
                <a:gd name="T16" fmla="*/ 6 w 61"/>
                <a:gd name="T17" fmla="*/ 79 h 103"/>
                <a:gd name="T18" fmla="*/ 26 w 61"/>
                <a:gd name="T19" fmla="*/ 96 h 103"/>
                <a:gd name="T20" fmla="*/ 22 w 61"/>
                <a:gd name="T21" fmla="*/ 66 h 103"/>
                <a:gd name="T22" fmla="*/ 50 w 61"/>
                <a:gd name="T23" fmla="*/ 21 h 103"/>
                <a:gd name="T24" fmla="*/ 40 w 61"/>
                <a:gd name="T25" fmla="*/ 9 h 103"/>
                <a:gd name="T26" fmla="*/ 6 w 61"/>
                <a:gd name="T27" fmla="*/ 79 h 103"/>
                <a:gd name="T28" fmla="*/ 7 w 61"/>
                <a:gd name="T29" fmla="*/ 79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1" h="103">
                  <a:moveTo>
                    <a:pt x="7" y="79"/>
                  </a:moveTo>
                  <a:cubicBezTo>
                    <a:pt x="4" y="62"/>
                    <a:pt x="6" y="47"/>
                    <a:pt x="13" y="32"/>
                  </a:cubicBezTo>
                  <a:cubicBezTo>
                    <a:pt x="18" y="23"/>
                    <a:pt x="42" y="0"/>
                    <a:pt x="54" y="11"/>
                  </a:cubicBezTo>
                  <a:cubicBezTo>
                    <a:pt x="60" y="15"/>
                    <a:pt x="40" y="29"/>
                    <a:pt x="37" y="30"/>
                  </a:cubicBezTo>
                  <a:cubicBezTo>
                    <a:pt x="24" y="41"/>
                    <a:pt x="20" y="57"/>
                    <a:pt x="22" y="73"/>
                  </a:cubicBezTo>
                  <a:cubicBezTo>
                    <a:pt x="23" y="79"/>
                    <a:pt x="25" y="84"/>
                    <a:pt x="26" y="90"/>
                  </a:cubicBezTo>
                  <a:cubicBezTo>
                    <a:pt x="26" y="98"/>
                    <a:pt x="17" y="95"/>
                    <a:pt x="13" y="92"/>
                  </a:cubicBezTo>
                  <a:cubicBezTo>
                    <a:pt x="10" y="89"/>
                    <a:pt x="8" y="83"/>
                    <a:pt x="7" y="79"/>
                  </a:cubicBezTo>
                  <a:cubicBezTo>
                    <a:pt x="7" y="78"/>
                    <a:pt x="6" y="79"/>
                    <a:pt x="6" y="79"/>
                  </a:cubicBezTo>
                  <a:cubicBezTo>
                    <a:pt x="8" y="86"/>
                    <a:pt x="16" y="103"/>
                    <a:pt x="26" y="96"/>
                  </a:cubicBezTo>
                  <a:cubicBezTo>
                    <a:pt x="30" y="92"/>
                    <a:pt x="23" y="70"/>
                    <a:pt x="22" y="66"/>
                  </a:cubicBezTo>
                  <a:cubicBezTo>
                    <a:pt x="19" y="44"/>
                    <a:pt x="37" y="34"/>
                    <a:pt x="50" y="21"/>
                  </a:cubicBezTo>
                  <a:cubicBezTo>
                    <a:pt x="61" y="10"/>
                    <a:pt x="50" y="4"/>
                    <a:pt x="40" y="9"/>
                  </a:cubicBezTo>
                  <a:cubicBezTo>
                    <a:pt x="12" y="21"/>
                    <a:pt x="0" y="50"/>
                    <a:pt x="6" y="79"/>
                  </a:cubicBezTo>
                  <a:cubicBezTo>
                    <a:pt x="6" y="79"/>
                    <a:pt x="7" y="79"/>
                    <a:pt x="7" y="79"/>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2" name="Oval 109"/>
            <p:cNvSpPr>
              <a:spLocks noChangeArrowheads="1"/>
            </p:cNvSpPr>
            <p:nvPr/>
          </p:nvSpPr>
          <p:spPr bwMode="auto">
            <a:xfrm>
              <a:off x="684213" y="922338"/>
              <a:ext cx="149225" cy="1508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3" name="Oval 110"/>
            <p:cNvSpPr>
              <a:spLocks noChangeArrowheads="1"/>
            </p:cNvSpPr>
            <p:nvPr/>
          </p:nvSpPr>
          <p:spPr bwMode="auto">
            <a:xfrm>
              <a:off x="708025" y="963613"/>
              <a:ext cx="142875" cy="1428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4" name="Freeform 111"/>
            <p:cNvSpPr>
              <a:spLocks/>
            </p:cNvSpPr>
            <p:nvPr/>
          </p:nvSpPr>
          <p:spPr bwMode="auto">
            <a:xfrm>
              <a:off x="674688" y="896938"/>
              <a:ext cx="168275" cy="201613"/>
            </a:xfrm>
            <a:custGeom>
              <a:avLst/>
              <a:gdLst>
                <a:gd name="T0" fmla="*/ 18 w 20"/>
                <a:gd name="T1" fmla="*/ 12 h 24"/>
                <a:gd name="T2" fmla="*/ 9 w 20"/>
                <a:gd name="T3" fmla="*/ 21 h 24"/>
                <a:gd name="T4" fmla="*/ 2 w 20"/>
                <a:gd name="T5" fmla="*/ 12 h 24"/>
                <a:gd name="T6" fmla="*/ 12 w 20"/>
                <a:gd name="T7" fmla="*/ 4 h 24"/>
                <a:gd name="T8" fmla="*/ 18 w 20"/>
                <a:gd name="T9" fmla="*/ 12 h 24"/>
                <a:gd name="T10" fmla="*/ 20 w 20"/>
                <a:gd name="T11" fmla="*/ 12 h 24"/>
                <a:gd name="T12" fmla="*/ 1 w 20"/>
                <a:gd name="T13" fmla="*/ 12 h 24"/>
                <a:gd name="T14" fmla="*/ 20 w 20"/>
                <a:gd name="T15" fmla="*/ 12 h 24"/>
                <a:gd name="T16" fmla="*/ 18 w 20"/>
                <a:gd name="T17"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24">
                  <a:moveTo>
                    <a:pt x="18" y="12"/>
                  </a:moveTo>
                  <a:cubicBezTo>
                    <a:pt x="18" y="17"/>
                    <a:pt x="14" y="22"/>
                    <a:pt x="9" y="21"/>
                  </a:cubicBezTo>
                  <a:cubicBezTo>
                    <a:pt x="5" y="20"/>
                    <a:pt x="2" y="16"/>
                    <a:pt x="2" y="12"/>
                  </a:cubicBezTo>
                  <a:cubicBezTo>
                    <a:pt x="2" y="7"/>
                    <a:pt x="7" y="3"/>
                    <a:pt x="12" y="4"/>
                  </a:cubicBezTo>
                  <a:cubicBezTo>
                    <a:pt x="16" y="5"/>
                    <a:pt x="18" y="8"/>
                    <a:pt x="18" y="12"/>
                  </a:cubicBezTo>
                  <a:cubicBezTo>
                    <a:pt x="18" y="12"/>
                    <a:pt x="20" y="12"/>
                    <a:pt x="20" y="12"/>
                  </a:cubicBezTo>
                  <a:cubicBezTo>
                    <a:pt x="19" y="0"/>
                    <a:pt x="1" y="1"/>
                    <a:pt x="1" y="12"/>
                  </a:cubicBezTo>
                  <a:cubicBezTo>
                    <a:pt x="0" y="24"/>
                    <a:pt x="19" y="23"/>
                    <a:pt x="20" y="12"/>
                  </a:cubicBezTo>
                  <a:cubicBezTo>
                    <a:pt x="20" y="12"/>
                    <a:pt x="18" y="12"/>
                    <a:pt x="18" y="1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5" name="Oval 112"/>
            <p:cNvSpPr>
              <a:spLocks noChangeArrowheads="1"/>
            </p:cNvSpPr>
            <p:nvPr/>
          </p:nvSpPr>
          <p:spPr bwMode="auto">
            <a:xfrm>
              <a:off x="1201738" y="2430463"/>
              <a:ext cx="1008063" cy="10144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6" name="Oval 113"/>
            <p:cNvSpPr>
              <a:spLocks noChangeArrowheads="1"/>
            </p:cNvSpPr>
            <p:nvPr/>
          </p:nvSpPr>
          <p:spPr bwMode="auto">
            <a:xfrm>
              <a:off x="1258888" y="2489200"/>
              <a:ext cx="1001713" cy="1006475"/>
            </a:xfrm>
            <a:prstGeom prst="ellipse">
              <a:avLst/>
            </a:prstGeom>
            <a:solidFill>
              <a:srgbClr val="A8CA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7" name="Freeform 114"/>
            <p:cNvSpPr>
              <a:spLocks/>
            </p:cNvSpPr>
            <p:nvPr/>
          </p:nvSpPr>
          <p:spPr bwMode="auto">
            <a:xfrm>
              <a:off x="1184275" y="2271713"/>
              <a:ext cx="1025525" cy="1223963"/>
            </a:xfrm>
            <a:custGeom>
              <a:avLst/>
              <a:gdLst>
                <a:gd name="T0" fmla="*/ 122 w 123"/>
                <a:gd name="T1" fmla="*/ 79 h 146"/>
                <a:gd name="T2" fmla="*/ 52 w 123"/>
                <a:gd name="T3" fmla="*/ 138 h 146"/>
                <a:gd name="T4" fmla="*/ 3 w 123"/>
                <a:gd name="T5" fmla="*/ 79 h 146"/>
                <a:gd name="T6" fmla="*/ 73 w 123"/>
                <a:gd name="T7" fmla="*/ 20 h 146"/>
                <a:gd name="T8" fmla="*/ 122 w 123"/>
                <a:gd name="T9" fmla="*/ 79 h 146"/>
                <a:gd name="T10" fmla="*/ 123 w 123"/>
                <a:gd name="T11" fmla="*/ 79 h 146"/>
                <a:gd name="T12" fmla="*/ 2 w 123"/>
                <a:gd name="T13" fmla="*/ 79 h 146"/>
                <a:gd name="T14" fmla="*/ 73 w 123"/>
                <a:gd name="T15" fmla="*/ 139 h 146"/>
                <a:gd name="T16" fmla="*/ 123 w 123"/>
                <a:gd name="T17" fmla="*/ 79 h 146"/>
                <a:gd name="T18" fmla="*/ 122 w 123"/>
                <a:gd name="T19" fmla="*/ 79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3" h="146">
                  <a:moveTo>
                    <a:pt x="122" y="79"/>
                  </a:moveTo>
                  <a:cubicBezTo>
                    <a:pt x="120" y="116"/>
                    <a:pt x="91" y="144"/>
                    <a:pt x="52" y="138"/>
                  </a:cubicBezTo>
                  <a:cubicBezTo>
                    <a:pt x="23" y="134"/>
                    <a:pt x="4" y="107"/>
                    <a:pt x="3" y="79"/>
                  </a:cubicBezTo>
                  <a:cubicBezTo>
                    <a:pt x="1" y="42"/>
                    <a:pt x="37" y="15"/>
                    <a:pt x="73" y="20"/>
                  </a:cubicBezTo>
                  <a:cubicBezTo>
                    <a:pt x="102" y="24"/>
                    <a:pt x="121" y="52"/>
                    <a:pt x="122" y="79"/>
                  </a:cubicBezTo>
                  <a:cubicBezTo>
                    <a:pt x="122" y="79"/>
                    <a:pt x="123" y="79"/>
                    <a:pt x="123" y="79"/>
                  </a:cubicBezTo>
                  <a:cubicBezTo>
                    <a:pt x="120" y="0"/>
                    <a:pt x="5" y="1"/>
                    <a:pt x="2" y="79"/>
                  </a:cubicBezTo>
                  <a:cubicBezTo>
                    <a:pt x="0" y="116"/>
                    <a:pt x="38" y="146"/>
                    <a:pt x="73" y="139"/>
                  </a:cubicBezTo>
                  <a:cubicBezTo>
                    <a:pt x="102" y="132"/>
                    <a:pt x="122" y="109"/>
                    <a:pt x="123" y="79"/>
                  </a:cubicBezTo>
                  <a:cubicBezTo>
                    <a:pt x="123" y="79"/>
                    <a:pt x="122" y="79"/>
                    <a:pt x="122" y="79"/>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8" name="Freeform 115"/>
            <p:cNvSpPr>
              <a:spLocks/>
            </p:cNvSpPr>
            <p:nvPr/>
          </p:nvSpPr>
          <p:spPr bwMode="auto">
            <a:xfrm>
              <a:off x="1292225" y="2565400"/>
              <a:ext cx="334963" cy="603250"/>
            </a:xfrm>
            <a:custGeom>
              <a:avLst/>
              <a:gdLst>
                <a:gd name="T0" fmla="*/ 1 w 40"/>
                <a:gd name="T1" fmla="*/ 57 h 72"/>
                <a:gd name="T2" fmla="*/ 0 w 40"/>
                <a:gd name="T3" fmla="*/ 42 h 72"/>
                <a:gd name="T4" fmla="*/ 11 w 40"/>
                <a:gd name="T5" fmla="*/ 16 h 72"/>
                <a:gd name="T6" fmla="*/ 25 w 40"/>
                <a:gd name="T7" fmla="*/ 5 h 72"/>
                <a:gd name="T8" fmla="*/ 38 w 40"/>
                <a:gd name="T9" fmla="*/ 5 h 72"/>
                <a:gd name="T10" fmla="*/ 33 w 40"/>
                <a:gd name="T11" fmla="*/ 14 h 72"/>
                <a:gd name="T12" fmla="*/ 26 w 40"/>
                <a:gd name="T13" fmla="*/ 20 h 72"/>
                <a:gd name="T14" fmla="*/ 14 w 40"/>
                <a:gd name="T15" fmla="*/ 38 h 72"/>
                <a:gd name="T16" fmla="*/ 15 w 40"/>
                <a:gd name="T17" fmla="*/ 57 h 72"/>
                <a:gd name="T18" fmla="*/ 15 w 40"/>
                <a:gd name="T19" fmla="*/ 71 h 72"/>
                <a:gd name="T20" fmla="*/ 5 w 40"/>
                <a:gd name="T21" fmla="*/ 65 h 72"/>
                <a:gd name="T22" fmla="*/ 1 w 40"/>
                <a:gd name="T23" fmla="*/ 57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 h="72">
                  <a:moveTo>
                    <a:pt x="1" y="57"/>
                  </a:moveTo>
                  <a:cubicBezTo>
                    <a:pt x="0" y="52"/>
                    <a:pt x="0" y="47"/>
                    <a:pt x="0" y="42"/>
                  </a:cubicBezTo>
                  <a:cubicBezTo>
                    <a:pt x="1" y="34"/>
                    <a:pt x="4" y="23"/>
                    <a:pt x="11" y="16"/>
                  </a:cubicBezTo>
                  <a:cubicBezTo>
                    <a:pt x="15" y="12"/>
                    <a:pt x="19" y="8"/>
                    <a:pt x="25" y="5"/>
                  </a:cubicBezTo>
                  <a:cubicBezTo>
                    <a:pt x="28" y="3"/>
                    <a:pt x="35" y="0"/>
                    <a:pt x="38" y="5"/>
                  </a:cubicBezTo>
                  <a:cubicBezTo>
                    <a:pt x="40" y="8"/>
                    <a:pt x="35" y="13"/>
                    <a:pt x="33" y="14"/>
                  </a:cubicBezTo>
                  <a:cubicBezTo>
                    <a:pt x="31" y="16"/>
                    <a:pt x="28" y="18"/>
                    <a:pt x="26" y="20"/>
                  </a:cubicBezTo>
                  <a:cubicBezTo>
                    <a:pt x="20" y="25"/>
                    <a:pt x="16" y="31"/>
                    <a:pt x="14" y="38"/>
                  </a:cubicBezTo>
                  <a:cubicBezTo>
                    <a:pt x="12" y="44"/>
                    <a:pt x="13" y="51"/>
                    <a:pt x="15" y="57"/>
                  </a:cubicBezTo>
                  <a:cubicBezTo>
                    <a:pt x="16" y="60"/>
                    <a:pt x="18" y="70"/>
                    <a:pt x="15" y="71"/>
                  </a:cubicBezTo>
                  <a:cubicBezTo>
                    <a:pt x="11" y="72"/>
                    <a:pt x="6" y="68"/>
                    <a:pt x="5" y="65"/>
                  </a:cubicBezTo>
                  <a:cubicBezTo>
                    <a:pt x="3" y="63"/>
                    <a:pt x="2" y="60"/>
                    <a:pt x="1" y="5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9" name="Freeform 116"/>
            <p:cNvSpPr>
              <a:spLocks/>
            </p:cNvSpPr>
            <p:nvPr/>
          </p:nvSpPr>
          <p:spPr bwMode="auto">
            <a:xfrm>
              <a:off x="1317625" y="2606675"/>
              <a:ext cx="342900" cy="603250"/>
            </a:xfrm>
            <a:custGeom>
              <a:avLst/>
              <a:gdLst>
                <a:gd name="T0" fmla="*/ 2 w 41"/>
                <a:gd name="T1" fmla="*/ 56 h 72"/>
                <a:gd name="T2" fmla="*/ 1 w 41"/>
                <a:gd name="T3" fmla="*/ 42 h 72"/>
                <a:gd name="T4" fmla="*/ 11 w 41"/>
                <a:gd name="T5" fmla="*/ 15 h 72"/>
                <a:gd name="T6" fmla="*/ 25 w 41"/>
                <a:gd name="T7" fmla="*/ 4 h 72"/>
                <a:gd name="T8" fmla="*/ 39 w 41"/>
                <a:gd name="T9" fmla="*/ 4 h 72"/>
                <a:gd name="T10" fmla="*/ 34 w 41"/>
                <a:gd name="T11" fmla="*/ 14 h 72"/>
                <a:gd name="T12" fmla="*/ 26 w 41"/>
                <a:gd name="T13" fmla="*/ 19 h 72"/>
                <a:gd name="T14" fmla="*/ 14 w 41"/>
                <a:gd name="T15" fmla="*/ 37 h 72"/>
                <a:gd name="T16" fmla="*/ 15 w 41"/>
                <a:gd name="T17" fmla="*/ 57 h 72"/>
                <a:gd name="T18" fmla="*/ 15 w 41"/>
                <a:gd name="T19" fmla="*/ 70 h 72"/>
                <a:gd name="T20" fmla="*/ 5 w 41"/>
                <a:gd name="T21" fmla="*/ 64 h 72"/>
                <a:gd name="T22" fmla="*/ 2 w 41"/>
                <a:gd name="T23" fmla="*/ 5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 h="72">
                  <a:moveTo>
                    <a:pt x="2" y="56"/>
                  </a:moveTo>
                  <a:cubicBezTo>
                    <a:pt x="1" y="51"/>
                    <a:pt x="0" y="46"/>
                    <a:pt x="1" y="42"/>
                  </a:cubicBezTo>
                  <a:cubicBezTo>
                    <a:pt x="1" y="33"/>
                    <a:pt x="5" y="22"/>
                    <a:pt x="11" y="15"/>
                  </a:cubicBezTo>
                  <a:cubicBezTo>
                    <a:pt x="15" y="11"/>
                    <a:pt x="20" y="7"/>
                    <a:pt x="25" y="4"/>
                  </a:cubicBezTo>
                  <a:cubicBezTo>
                    <a:pt x="29" y="2"/>
                    <a:pt x="36" y="0"/>
                    <a:pt x="39" y="4"/>
                  </a:cubicBezTo>
                  <a:cubicBezTo>
                    <a:pt x="41" y="7"/>
                    <a:pt x="35" y="12"/>
                    <a:pt x="34" y="14"/>
                  </a:cubicBezTo>
                  <a:cubicBezTo>
                    <a:pt x="31" y="16"/>
                    <a:pt x="29" y="17"/>
                    <a:pt x="26" y="19"/>
                  </a:cubicBezTo>
                  <a:cubicBezTo>
                    <a:pt x="20" y="24"/>
                    <a:pt x="16" y="30"/>
                    <a:pt x="14" y="37"/>
                  </a:cubicBezTo>
                  <a:cubicBezTo>
                    <a:pt x="13" y="44"/>
                    <a:pt x="13" y="50"/>
                    <a:pt x="15" y="57"/>
                  </a:cubicBezTo>
                  <a:cubicBezTo>
                    <a:pt x="16" y="59"/>
                    <a:pt x="19" y="69"/>
                    <a:pt x="15" y="70"/>
                  </a:cubicBezTo>
                  <a:cubicBezTo>
                    <a:pt x="11" y="72"/>
                    <a:pt x="7" y="67"/>
                    <a:pt x="5" y="64"/>
                  </a:cubicBezTo>
                  <a:cubicBezTo>
                    <a:pt x="4" y="62"/>
                    <a:pt x="3" y="59"/>
                    <a:pt x="2" y="5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80" name="Freeform 117"/>
            <p:cNvSpPr>
              <a:spLocks/>
            </p:cNvSpPr>
            <p:nvPr/>
          </p:nvSpPr>
          <p:spPr bwMode="auto">
            <a:xfrm>
              <a:off x="1258888" y="2540000"/>
              <a:ext cx="401638" cy="661988"/>
            </a:xfrm>
            <a:custGeom>
              <a:avLst/>
              <a:gdLst>
                <a:gd name="T0" fmla="*/ 6 w 48"/>
                <a:gd name="T1" fmla="*/ 60 h 79"/>
                <a:gd name="T2" fmla="*/ 11 w 48"/>
                <a:gd name="T3" fmla="*/ 25 h 79"/>
                <a:gd name="T4" fmla="*/ 42 w 48"/>
                <a:gd name="T5" fmla="*/ 8 h 79"/>
                <a:gd name="T6" fmla="*/ 29 w 48"/>
                <a:gd name="T7" fmla="*/ 23 h 79"/>
                <a:gd name="T8" fmla="*/ 17 w 48"/>
                <a:gd name="T9" fmla="*/ 56 h 79"/>
                <a:gd name="T10" fmla="*/ 20 w 48"/>
                <a:gd name="T11" fmla="*/ 69 h 79"/>
                <a:gd name="T12" fmla="*/ 11 w 48"/>
                <a:gd name="T13" fmla="*/ 70 h 79"/>
                <a:gd name="T14" fmla="*/ 6 w 48"/>
                <a:gd name="T15" fmla="*/ 60 h 79"/>
                <a:gd name="T16" fmla="*/ 5 w 48"/>
                <a:gd name="T17" fmla="*/ 60 h 79"/>
                <a:gd name="T18" fmla="*/ 20 w 48"/>
                <a:gd name="T19" fmla="*/ 73 h 79"/>
                <a:gd name="T20" fmla="*/ 18 w 48"/>
                <a:gd name="T21" fmla="*/ 51 h 79"/>
                <a:gd name="T22" fmla="*/ 39 w 48"/>
                <a:gd name="T23" fmla="*/ 16 h 79"/>
                <a:gd name="T24" fmla="*/ 31 w 48"/>
                <a:gd name="T25" fmla="*/ 7 h 79"/>
                <a:gd name="T26" fmla="*/ 5 w 48"/>
                <a:gd name="T27" fmla="*/ 60 h 79"/>
                <a:gd name="T28" fmla="*/ 6 w 48"/>
                <a:gd name="T29" fmla="*/ 6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 h="79">
                  <a:moveTo>
                    <a:pt x="6" y="60"/>
                  </a:moveTo>
                  <a:cubicBezTo>
                    <a:pt x="3" y="48"/>
                    <a:pt x="5" y="36"/>
                    <a:pt x="11" y="25"/>
                  </a:cubicBezTo>
                  <a:cubicBezTo>
                    <a:pt x="15" y="17"/>
                    <a:pt x="32" y="0"/>
                    <a:pt x="42" y="8"/>
                  </a:cubicBezTo>
                  <a:cubicBezTo>
                    <a:pt x="46" y="12"/>
                    <a:pt x="31" y="22"/>
                    <a:pt x="29" y="23"/>
                  </a:cubicBezTo>
                  <a:cubicBezTo>
                    <a:pt x="19" y="31"/>
                    <a:pt x="16" y="43"/>
                    <a:pt x="17" y="56"/>
                  </a:cubicBezTo>
                  <a:cubicBezTo>
                    <a:pt x="18" y="60"/>
                    <a:pt x="19" y="65"/>
                    <a:pt x="20" y="69"/>
                  </a:cubicBezTo>
                  <a:cubicBezTo>
                    <a:pt x="21" y="75"/>
                    <a:pt x="13" y="73"/>
                    <a:pt x="11" y="70"/>
                  </a:cubicBezTo>
                  <a:cubicBezTo>
                    <a:pt x="8" y="68"/>
                    <a:pt x="7" y="63"/>
                    <a:pt x="6" y="60"/>
                  </a:cubicBezTo>
                  <a:cubicBezTo>
                    <a:pt x="6" y="60"/>
                    <a:pt x="5" y="60"/>
                    <a:pt x="5" y="60"/>
                  </a:cubicBezTo>
                  <a:cubicBezTo>
                    <a:pt x="7" y="66"/>
                    <a:pt x="13" y="79"/>
                    <a:pt x="20" y="73"/>
                  </a:cubicBezTo>
                  <a:cubicBezTo>
                    <a:pt x="24" y="70"/>
                    <a:pt x="18" y="54"/>
                    <a:pt x="18" y="51"/>
                  </a:cubicBezTo>
                  <a:cubicBezTo>
                    <a:pt x="16" y="34"/>
                    <a:pt x="29" y="26"/>
                    <a:pt x="39" y="16"/>
                  </a:cubicBezTo>
                  <a:cubicBezTo>
                    <a:pt x="48" y="8"/>
                    <a:pt x="39" y="3"/>
                    <a:pt x="31" y="7"/>
                  </a:cubicBezTo>
                  <a:cubicBezTo>
                    <a:pt x="10" y="16"/>
                    <a:pt x="0" y="38"/>
                    <a:pt x="5" y="60"/>
                  </a:cubicBezTo>
                  <a:cubicBezTo>
                    <a:pt x="5" y="60"/>
                    <a:pt x="6" y="60"/>
                    <a:pt x="6" y="60"/>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84" name="Oval 121"/>
            <p:cNvSpPr>
              <a:spLocks noChangeArrowheads="1"/>
            </p:cNvSpPr>
            <p:nvPr/>
          </p:nvSpPr>
          <p:spPr bwMode="auto">
            <a:xfrm>
              <a:off x="1535113" y="0"/>
              <a:ext cx="700088" cy="7032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85" name="Oval 122"/>
            <p:cNvSpPr>
              <a:spLocks noChangeArrowheads="1"/>
            </p:cNvSpPr>
            <p:nvPr/>
          </p:nvSpPr>
          <p:spPr bwMode="auto">
            <a:xfrm>
              <a:off x="1576388" y="41275"/>
              <a:ext cx="700088" cy="7048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86" name="Freeform 123"/>
            <p:cNvSpPr>
              <a:spLocks/>
            </p:cNvSpPr>
            <p:nvPr/>
          </p:nvSpPr>
          <p:spPr bwMode="auto">
            <a:xfrm>
              <a:off x="1509713" y="-109538"/>
              <a:ext cx="733425" cy="922338"/>
            </a:xfrm>
            <a:custGeom>
              <a:avLst/>
              <a:gdLst>
                <a:gd name="T0" fmla="*/ 86 w 88"/>
                <a:gd name="T1" fmla="*/ 55 h 110"/>
                <a:gd name="T2" fmla="*/ 37 w 88"/>
                <a:gd name="T3" fmla="*/ 96 h 110"/>
                <a:gd name="T4" fmla="*/ 4 w 88"/>
                <a:gd name="T5" fmla="*/ 55 h 110"/>
                <a:gd name="T6" fmla="*/ 54 w 88"/>
                <a:gd name="T7" fmla="*/ 14 h 110"/>
                <a:gd name="T8" fmla="*/ 86 w 88"/>
                <a:gd name="T9" fmla="*/ 55 h 110"/>
                <a:gd name="T10" fmla="*/ 88 w 88"/>
                <a:gd name="T11" fmla="*/ 55 h 110"/>
                <a:gd name="T12" fmla="*/ 3 w 88"/>
                <a:gd name="T13" fmla="*/ 55 h 110"/>
                <a:gd name="T14" fmla="*/ 88 w 88"/>
                <a:gd name="T15" fmla="*/ 55 h 110"/>
                <a:gd name="T16" fmla="*/ 86 w 88"/>
                <a:gd name="T17" fmla="*/ 55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 h="110">
                  <a:moveTo>
                    <a:pt x="86" y="55"/>
                  </a:moveTo>
                  <a:cubicBezTo>
                    <a:pt x="85" y="81"/>
                    <a:pt x="65" y="100"/>
                    <a:pt x="37" y="96"/>
                  </a:cubicBezTo>
                  <a:cubicBezTo>
                    <a:pt x="17" y="93"/>
                    <a:pt x="5" y="73"/>
                    <a:pt x="4" y="55"/>
                  </a:cubicBezTo>
                  <a:cubicBezTo>
                    <a:pt x="2" y="28"/>
                    <a:pt x="29" y="10"/>
                    <a:pt x="54" y="14"/>
                  </a:cubicBezTo>
                  <a:cubicBezTo>
                    <a:pt x="73" y="17"/>
                    <a:pt x="85" y="36"/>
                    <a:pt x="86" y="55"/>
                  </a:cubicBezTo>
                  <a:cubicBezTo>
                    <a:pt x="86" y="55"/>
                    <a:pt x="88" y="55"/>
                    <a:pt x="88" y="55"/>
                  </a:cubicBezTo>
                  <a:cubicBezTo>
                    <a:pt x="85" y="0"/>
                    <a:pt x="5" y="1"/>
                    <a:pt x="3" y="55"/>
                  </a:cubicBezTo>
                  <a:cubicBezTo>
                    <a:pt x="0" y="110"/>
                    <a:pt x="85" y="109"/>
                    <a:pt x="88" y="55"/>
                  </a:cubicBezTo>
                  <a:cubicBezTo>
                    <a:pt x="88" y="55"/>
                    <a:pt x="86" y="55"/>
                    <a:pt x="86" y="55"/>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87" name="Freeform 124"/>
            <p:cNvSpPr>
              <a:spLocks/>
            </p:cNvSpPr>
            <p:nvPr/>
          </p:nvSpPr>
          <p:spPr bwMode="auto">
            <a:xfrm>
              <a:off x="1601788" y="92075"/>
              <a:ext cx="233363" cy="427038"/>
            </a:xfrm>
            <a:custGeom>
              <a:avLst/>
              <a:gdLst>
                <a:gd name="T0" fmla="*/ 1 w 28"/>
                <a:gd name="T1" fmla="*/ 40 h 51"/>
                <a:gd name="T2" fmla="*/ 0 w 28"/>
                <a:gd name="T3" fmla="*/ 30 h 51"/>
                <a:gd name="T4" fmla="*/ 7 w 28"/>
                <a:gd name="T5" fmla="*/ 11 h 51"/>
                <a:gd name="T6" fmla="*/ 17 w 28"/>
                <a:gd name="T7" fmla="*/ 4 h 51"/>
                <a:gd name="T8" fmla="*/ 26 w 28"/>
                <a:gd name="T9" fmla="*/ 4 h 51"/>
                <a:gd name="T10" fmla="*/ 23 w 28"/>
                <a:gd name="T11" fmla="*/ 10 h 51"/>
                <a:gd name="T12" fmla="*/ 17 w 28"/>
                <a:gd name="T13" fmla="*/ 14 h 51"/>
                <a:gd name="T14" fmla="*/ 9 w 28"/>
                <a:gd name="T15" fmla="*/ 27 h 51"/>
                <a:gd name="T16" fmla="*/ 10 w 28"/>
                <a:gd name="T17" fmla="*/ 40 h 51"/>
                <a:gd name="T18" fmla="*/ 10 w 28"/>
                <a:gd name="T19" fmla="*/ 50 h 51"/>
                <a:gd name="T20" fmla="*/ 3 w 28"/>
                <a:gd name="T21" fmla="*/ 45 h 51"/>
                <a:gd name="T22" fmla="*/ 1 w 28"/>
                <a:gd name="T23" fmla="*/ 4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51">
                  <a:moveTo>
                    <a:pt x="1" y="40"/>
                  </a:moveTo>
                  <a:cubicBezTo>
                    <a:pt x="0" y="36"/>
                    <a:pt x="0" y="33"/>
                    <a:pt x="0" y="30"/>
                  </a:cubicBezTo>
                  <a:cubicBezTo>
                    <a:pt x="0" y="23"/>
                    <a:pt x="3" y="16"/>
                    <a:pt x="7" y="11"/>
                  </a:cubicBezTo>
                  <a:cubicBezTo>
                    <a:pt x="10" y="8"/>
                    <a:pt x="13" y="5"/>
                    <a:pt x="17" y="4"/>
                  </a:cubicBezTo>
                  <a:cubicBezTo>
                    <a:pt x="19" y="2"/>
                    <a:pt x="24" y="0"/>
                    <a:pt x="26" y="4"/>
                  </a:cubicBezTo>
                  <a:cubicBezTo>
                    <a:pt x="28" y="5"/>
                    <a:pt x="24" y="9"/>
                    <a:pt x="23" y="10"/>
                  </a:cubicBezTo>
                  <a:cubicBezTo>
                    <a:pt x="21" y="12"/>
                    <a:pt x="19" y="13"/>
                    <a:pt x="17" y="14"/>
                  </a:cubicBezTo>
                  <a:cubicBezTo>
                    <a:pt x="13" y="17"/>
                    <a:pt x="11" y="22"/>
                    <a:pt x="9" y="27"/>
                  </a:cubicBezTo>
                  <a:cubicBezTo>
                    <a:pt x="8" y="31"/>
                    <a:pt x="9" y="36"/>
                    <a:pt x="10" y="40"/>
                  </a:cubicBezTo>
                  <a:cubicBezTo>
                    <a:pt x="11" y="42"/>
                    <a:pt x="13" y="49"/>
                    <a:pt x="10" y="50"/>
                  </a:cubicBezTo>
                  <a:cubicBezTo>
                    <a:pt x="7" y="51"/>
                    <a:pt x="4" y="47"/>
                    <a:pt x="3" y="45"/>
                  </a:cubicBezTo>
                  <a:cubicBezTo>
                    <a:pt x="2" y="44"/>
                    <a:pt x="1" y="42"/>
                    <a:pt x="1" y="4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112" name="Freeform 125"/>
            <p:cNvSpPr>
              <a:spLocks/>
            </p:cNvSpPr>
            <p:nvPr/>
          </p:nvSpPr>
          <p:spPr bwMode="auto">
            <a:xfrm>
              <a:off x="1617663" y="117475"/>
              <a:ext cx="233363" cy="427038"/>
            </a:xfrm>
            <a:custGeom>
              <a:avLst/>
              <a:gdLst>
                <a:gd name="T0" fmla="*/ 1 w 28"/>
                <a:gd name="T1" fmla="*/ 40 h 51"/>
                <a:gd name="T2" fmla="*/ 0 w 28"/>
                <a:gd name="T3" fmla="*/ 30 h 51"/>
                <a:gd name="T4" fmla="*/ 7 w 28"/>
                <a:gd name="T5" fmla="*/ 11 h 51"/>
                <a:gd name="T6" fmla="*/ 17 w 28"/>
                <a:gd name="T7" fmla="*/ 4 h 51"/>
                <a:gd name="T8" fmla="*/ 27 w 28"/>
                <a:gd name="T9" fmla="*/ 3 h 51"/>
                <a:gd name="T10" fmla="*/ 23 w 28"/>
                <a:gd name="T11" fmla="*/ 10 h 51"/>
                <a:gd name="T12" fmla="*/ 18 w 28"/>
                <a:gd name="T13" fmla="*/ 14 h 51"/>
                <a:gd name="T14" fmla="*/ 10 w 28"/>
                <a:gd name="T15" fmla="*/ 27 h 51"/>
                <a:gd name="T16" fmla="*/ 10 w 28"/>
                <a:gd name="T17" fmla="*/ 40 h 51"/>
                <a:gd name="T18" fmla="*/ 10 w 28"/>
                <a:gd name="T19" fmla="*/ 50 h 51"/>
                <a:gd name="T20" fmla="*/ 3 w 28"/>
                <a:gd name="T21" fmla="*/ 45 h 51"/>
                <a:gd name="T22" fmla="*/ 1 w 28"/>
                <a:gd name="T23" fmla="*/ 4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51">
                  <a:moveTo>
                    <a:pt x="1" y="40"/>
                  </a:moveTo>
                  <a:cubicBezTo>
                    <a:pt x="0" y="36"/>
                    <a:pt x="0" y="33"/>
                    <a:pt x="0" y="30"/>
                  </a:cubicBezTo>
                  <a:cubicBezTo>
                    <a:pt x="1" y="23"/>
                    <a:pt x="3" y="16"/>
                    <a:pt x="7" y="11"/>
                  </a:cubicBezTo>
                  <a:cubicBezTo>
                    <a:pt x="10" y="8"/>
                    <a:pt x="13" y="5"/>
                    <a:pt x="17" y="4"/>
                  </a:cubicBezTo>
                  <a:cubicBezTo>
                    <a:pt x="20" y="2"/>
                    <a:pt x="25" y="0"/>
                    <a:pt x="27" y="3"/>
                  </a:cubicBezTo>
                  <a:cubicBezTo>
                    <a:pt x="28" y="5"/>
                    <a:pt x="24" y="9"/>
                    <a:pt x="23" y="10"/>
                  </a:cubicBezTo>
                  <a:cubicBezTo>
                    <a:pt x="22" y="12"/>
                    <a:pt x="20" y="13"/>
                    <a:pt x="18" y="14"/>
                  </a:cubicBezTo>
                  <a:cubicBezTo>
                    <a:pt x="14" y="17"/>
                    <a:pt x="11" y="22"/>
                    <a:pt x="10" y="27"/>
                  </a:cubicBezTo>
                  <a:cubicBezTo>
                    <a:pt x="9" y="31"/>
                    <a:pt x="9" y="36"/>
                    <a:pt x="10" y="40"/>
                  </a:cubicBezTo>
                  <a:cubicBezTo>
                    <a:pt x="11" y="42"/>
                    <a:pt x="13" y="49"/>
                    <a:pt x="10" y="50"/>
                  </a:cubicBezTo>
                  <a:cubicBezTo>
                    <a:pt x="8" y="51"/>
                    <a:pt x="4" y="47"/>
                    <a:pt x="3" y="45"/>
                  </a:cubicBezTo>
                  <a:cubicBezTo>
                    <a:pt x="2" y="44"/>
                    <a:pt x="2" y="42"/>
                    <a:pt x="1" y="4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113" name="Freeform 126"/>
            <p:cNvSpPr>
              <a:spLocks/>
            </p:cNvSpPr>
            <p:nvPr/>
          </p:nvSpPr>
          <p:spPr bwMode="auto">
            <a:xfrm>
              <a:off x="1576388" y="74613"/>
              <a:ext cx="284163" cy="461963"/>
            </a:xfrm>
            <a:custGeom>
              <a:avLst/>
              <a:gdLst>
                <a:gd name="T0" fmla="*/ 4 w 34"/>
                <a:gd name="T1" fmla="*/ 42 h 55"/>
                <a:gd name="T2" fmla="*/ 8 w 34"/>
                <a:gd name="T3" fmla="*/ 17 h 55"/>
                <a:gd name="T4" fmla="*/ 29 w 34"/>
                <a:gd name="T5" fmla="*/ 6 h 55"/>
                <a:gd name="T6" fmla="*/ 20 w 34"/>
                <a:gd name="T7" fmla="*/ 16 h 55"/>
                <a:gd name="T8" fmla="*/ 12 w 34"/>
                <a:gd name="T9" fmla="*/ 39 h 55"/>
                <a:gd name="T10" fmla="*/ 14 w 34"/>
                <a:gd name="T11" fmla="*/ 48 h 55"/>
                <a:gd name="T12" fmla="*/ 8 w 34"/>
                <a:gd name="T13" fmla="*/ 49 h 55"/>
                <a:gd name="T14" fmla="*/ 4 w 34"/>
                <a:gd name="T15" fmla="*/ 42 h 55"/>
                <a:gd name="T16" fmla="*/ 3 w 34"/>
                <a:gd name="T17" fmla="*/ 42 h 55"/>
                <a:gd name="T18" fmla="*/ 14 w 34"/>
                <a:gd name="T19" fmla="*/ 51 h 55"/>
                <a:gd name="T20" fmla="*/ 12 w 34"/>
                <a:gd name="T21" fmla="*/ 35 h 55"/>
                <a:gd name="T22" fmla="*/ 27 w 34"/>
                <a:gd name="T23" fmla="*/ 11 h 55"/>
                <a:gd name="T24" fmla="*/ 21 w 34"/>
                <a:gd name="T25" fmla="*/ 5 h 55"/>
                <a:gd name="T26" fmla="*/ 3 w 34"/>
                <a:gd name="T27" fmla="*/ 42 h 55"/>
                <a:gd name="T28" fmla="*/ 4 w 34"/>
                <a:gd name="T29" fmla="*/ 4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 h="55">
                  <a:moveTo>
                    <a:pt x="4" y="42"/>
                  </a:moveTo>
                  <a:cubicBezTo>
                    <a:pt x="3" y="33"/>
                    <a:pt x="4" y="25"/>
                    <a:pt x="8" y="17"/>
                  </a:cubicBezTo>
                  <a:cubicBezTo>
                    <a:pt x="10" y="12"/>
                    <a:pt x="22" y="0"/>
                    <a:pt x="29" y="6"/>
                  </a:cubicBezTo>
                  <a:cubicBezTo>
                    <a:pt x="32" y="8"/>
                    <a:pt x="21" y="15"/>
                    <a:pt x="20" y="16"/>
                  </a:cubicBezTo>
                  <a:cubicBezTo>
                    <a:pt x="13" y="22"/>
                    <a:pt x="11" y="30"/>
                    <a:pt x="12" y="39"/>
                  </a:cubicBezTo>
                  <a:cubicBezTo>
                    <a:pt x="12" y="42"/>
                    <a:pt x="13" y="45"/>
                    <a:pt x="14" y="48"/>
                  </a:cubicBezTo>
                  <a:cubicBezTo>
                    <a:pt x="14" y="52"/>
                    <a:pt x="9" y="50"/>
                    <a:pt x="8" y="49"/>
                  </a:cubicBezTo>
                  <a:cubicBezTo>
                    <a:pt x="6" y="47"/>
                    <a:pt x="5" y="44"/>
                    <a:pt x="4" y="42"/>
                  </a:cubicBezTo>
                  <a:cubicBezTo>
                    <a:pt x="4" y="42"/>
                    <a:pt x="3" y="42"/>
                    <a:pt x="3" y="42"/>
                  </a:cubicBezTo>
                  <a:cubicBezTo>
                    <a:pt x="4" y="46"/>
                    <a:pt x="9" y="55"/>
                    <a:pt x="14" y="51"/>
                  </a:cubicBezTo>
                  <a:cubicBezTo>
                    <a:pt x="17" y="49"/>
                    <a:pt x="13" y="37"/>
                    <a:pt x="12" y="35"/>
                  </a:cubicBezTo>
                  <a:cubicBezTo>
                    <a:pt x="11" y="24"/>
                    <a:pt x="20" y="18"/>
                    <a:pt x="27" y="11"/>
                  </a:cubicBezTo>
                  <a:cubicBezTo>
                    <a:pt x="34" y="5"/>
                    <a:pt x="27" y="2"/>
                    <a:pt x="21" y="5"/>
                  </a:cubicBezTo>
                  <a:cubicBezTo>
                    <a:pt x="6" y="11"/>
                    <a:pt x="0" y="27"/>
                    <a:pt x="3" y="42"/>
                  </a:cubicBezTo>
                  <a:cubicBezTo>
                    <a:pt x="3" y="42"/>
                    <a:pt x="4" y="42"/>
                    <a:pt x="4" y="4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grpSp>
          <p:nvGrpSpPr>
            <p:cNvPr id="2118" name="组合 2117"/>
            <p:cNvGrpSpPr/>
            <p:nvPr/>
          </p:nvGrpSpPr>
          <p:grpSpPr>
            <a:xfrm>
              <a:off x="1884363" y="50800"/>
              <a:ext cx="100013" cy="117476"/>
              <a:chOff x="1884363" y="50800"/>
              <a:chExt cx="100013" cy="117476"/>
            </a:xfrm>
          </p:grpSpPr>
          <p:sp>
            <p:nvSpPr>
              <p:cNvPr id="2114" name="Oval 127"/>
              <p:cNvSpPr>
                <a:spLocks noChangeArrowheads="1"/>
              </p:cNvSpPr>
              <p:nvPr/>
            </p:nvSpPr>
            <p:spPr bwMode="auto">
              <a:xfrm>
                <a:off x="1893888" y="66675"/>
                <a:ext cx="82550" cy="841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115" name="Oval 128"/>
              <p:cNvSpPr>
                <a:spLocks noChangeArrowheads="1"/>
              </p:cNvSpPr>
              <p:nvPr/>
            </p:nvSpPr>
            <p:spPr bwMode="auto">
              <a:xfrm>
                <a:off x="1909763" y="84138"/>
                <a:ext cx="74613" cy="841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116" name="Freeform 129"/>
              <p:cNvSpPr>
                <a:spLocks/>
              </p:cNvSpPr>
              <p:nvPr/>
            </p:nvSpPr>
            <p:spPr bwMode="auto">
              <a:xfrm>
                <a:off x="1884363" y="50800"/>
                <a:ext cx="92075" cy="117475"/>
              </a:xfrm>
              <a:custGeom>
                <a:avLst/>
                <a:gdLst>
                  <a:gd name="T0" fmla="*/ 10 w 11"/>
                  <a:gd name="T1" fmla="*/ 7 h 14"/>
                  <a:gd name="T2" fmla="*/ 5 w 11"/>
                  <a:gd name="T3" fmla="*/ 11 h 14"/>
                  <a:gd name="T4" fmla="*/ 2 w 11"/>
                  <a:gd name="T5" fmla="*/ 7 h 14"/>
                  <a:gd name="T6" fmla="*/ 6 w 11"/>
                  <a:gd name="T7" fmla="*/ 2 h 14"/>
                  <a:gd name="T8" fmla="*/ 10 w 11"/>
                  <a:gd name="T9" fmla="*/ 7 h 14"/>
                  <a:gd name="T10" fmla="*/ 11 w 11"/>
                  <a:gd name="T11" fmla="*/ 7 h 14"/>
                  <a:gd name="T12" fmla="*/ 1 w 11"/>
                  <a:gd name="T13" fmla="*/ 7 h 14"/>
                  <a:gd name="T14" fmla="*/ 11 w 11"/>
                  <a:gd name="T15" fmla="*/ 7 h 14"/>
                  <a:gd name="T16" fmla="*/ 10 w 11"/>
                  <a:gd name="T17" fmla="*/ 7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4">
                    <a:moveTo>
                      <a:pt x="10" y="7"/>
                    </a:moveTo>
                    <a:cubicBezTo>
                      <a:pt x="10" y="9"/>
                      <a:pt x="8" y="12"/>
                      <a:pt x="5" y="11"/>
                    </a:cubicBezTo>
                    <a:cubicBezTo>
                      <a:pt x="3" y="11"/>
                      <a:pt x="2" y="9"/>
                      <a:pt x="2" y="7"/>
                    </a:cubicBezTo>
                    <a:cubicBezTo>
                      <a:pt x="2" y="4"/>
                      <a:pt x="4" y="2"/>
                      <a:pt x="6" y="2"/>
                    </a:cubicBezTo>
                    <a:cubicBezTo>
                      <a:pt x="9" y="3"/>
                      <a:pt x="10" y="5"/>
                      <a:pt x="10" y="7"/>
                    </a:cubicBezTo>
                    <a:cubicBezTo>
                      <a:pt x="10" y="7"/>
                      <a:pt x="11" y="7"/>
                      <a:pt x="11" y="7"/>
                    </a:cubicBezTo>
                    <a:cubicBezTo>
                      <a:pt x="11" y="0"/>
                      <a:pt x="1" y="1"/>
                      <a:pt x="1" y="7"/>
                    </a:cubicBezTo>
                    <a:cubicBezTo>
                      <a:pt x="0" y="14"/>
                      <a:pt x="11" y="13"/>
                      <a:pt x="11" y="7"/>
                    </a:cubicBezTo>
                    <a:cubicBezTo>
                      <a:pt x="11" y="7"/>
                      <a:pt x="10" y="7"/>
                      <a:pt x="10" y="7"/>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grpSp>
      </p:grpSp>
      <p:pic>
        <p:nvPicPr>
          <p:cNvPr id="5" name="Picture 4" descr="A picture containing text, tree, outdoor, grass&#10;&#10;Description automatically generated">
            <a:extLst>
              <a:ext uri="{FF2B5EF4-FFF2-40B4-BE49-F238E27FC236}">
                <a16:creationId xmlns:a16="http://schemas.microsoft.com/office/drawing/2014/main" id="{66BF6071-A208-43A2-8CAA-9ED820C6F3B5}"/>
              </a:ext>
            </a:extLst>
          </p:cNvPr>
          <p:cNvPicPr>
            <a:picLocks noChangeAspect="1"/>
          </p:cNvPicPr>
          <p:nvPr/>
        </p:nvPicPr>
        <p:blipFill>
          <a:blip r:embed="rId6"/>
          <a:stretch>
            <a:fillRect/>
          </a:stretch>
        </p:blipFill>
        <p:spPr>
          <a:xfrm>
            <a:off x="1972601" y="2230438"/>
            <a:ext cx="2219048" cy="1428571"/>
          </a:xfrm>
          <a:prstGeom prst="rect">
            <a:avLst/>
          </a:prstGeom>
        </p:spPr>
      </p:pic>
      <p:pic>
        <p:nvPicPr>
          <p:cNvPr id="3078" name="Picture 3">
            <a:extLst>
              <a:ext uri="{FF2B5EF4-FFF2-40B4-BE49-F238E27FC236}">
                <a16:creationId xmlns:a16="http://schemas.microsoft.com/office/drawing/2014/main" id="{41BF35B9-64C1-40FA-88DC-32EF7186006E}"/>
              </a:ext>
            </a:extLst>
          </p:cNvPr>
          <p:cNvPicPr>
            <a:picLocks noChangeAspect="1" noChangeArrowheads="1"/>
          </p:cNvPicPr>
          <p:nvPr/>
        </p:nvPicPr>
        <p:blipFill>
          <a:blip r:embed="rId7">
            <a:lum bright="6000" contrast="12000"/>
            <a:extLst>
              <a:ext uri="{28A0092B-C50C-407E-A947-70E740481C1C}">
                <a14:useLocalDpi xmlns:a14="http://schemas.microsoft.com/office/drawing/2010/main" val="0"/>
              </a:ext>
            </a:extLst>
          </a:blip>
          <a:srcRect/>
          <a:stretch>
            <a:fillRect/>
          </a:stretch>
        </p:blipFill>
        <p:spPr bwMode="auto">
          <a:xfrm>
            <a:off x="1982128" y="3659010"/>
            <a:ext cx="2176463" cy="14051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8" descr="A picture containing text, projector&#10;&#10;Description automatically generated">
            <a:extLst>
              <a:ext uri="{FF2B5EF4-FFF2-40B4-BE49-F238E27FC236}">
                <a16:creationId xmlns:a16="http://schemas.microsoft.com/office/drawing/2014/main" id="{5841F4AE-D1ED-49B8-BBBC-117DEF8B5546}"/>
              </a:ext>
            </a:extLst>
          </p:cNvPr>
          <p:cNvPicPr>
            <a:picLocks noChangeAspect="1"/>
          </p:cNvPicPr>
          <p:nvPr/>
        </p:nvPicPr>
        <p:blipFill>
          <a:blip r:embed="rId8"/>
          <a:stretch>
            <a:fillRect/>
          </a:stretch>
        </p:blipFill>
        <p:spPr>
          <a:xfrm>
            <a:off x="1949069" y="5064127"/>
            <a:ext cx="2219045" cy="1361905"/>
          </a:xfrm>
          <a:prstGeom prst="rect">
            <a:avLst/>
          </a:prstGeom>
        </p:spPr>
      </p:pic>
    </p:spTree>
    <p:extLst>
      <p:ext uri="{BB962C8B-B14F-4D97-AF65-F5344CB8AC3E}">
        <p14:creationId xmlns:p14="http://schemas.microsoft.com/office/powerpoint/2010/main" val="24463095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pic>
        <p:nvPicPr>
          <p:cNvPr id="2125" name="图片 21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2469" y="4488027"/>
            <a:ext cx="3106737" cy="2071158"/>
          </a:xfrm>
          <a:prstGeom prst="rect">
            <a:avLst/>
          </a:prstGeom>
        </p:spPr>
      </p:pic>
      <p:grpSp>
        <p:nvGrpSpPr>
          <p:cNvPr id="2124" name="组合 2123"/>
          <p:cNvGrpSpPr/>
          <p:nvPr/>
        </p:nvGrpSpPr>
        <p:grpSpPr>
          <a:xfrm>
            <a:off x="-190818" y="0"/>
            <a:ext cx="2284414" cy="3605214"/>
            <a:chOff x="-7938" y="-109538"/>
            <a:chExt cx="2284414" cy="3605214"/>
          </a:xfrm>
        </p:grpSpPr>
        <p:sp>
          <p:nvSpPr>
            <p:cNvPr id="2066" name="Oval 103"/>
            <p:cNvSpPr>
              <a:spLocks noChangeArrowheads="1"/>
            </p:cNvSpPr>
            <p:nvPr/>
          </p:nvSpPr>
          <p:spPr bwMode="auto">
            <a:xfrm>
              <a:off x="7938" y="796925"/>
              <a:ext cx="1317625" cy="13239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67" name="Oval 104"/>
            <p:cNvSpPr>
              <a:spLocks noChangeArrowheads="1"/>
            </p:cNvSpPr>
            <p:nvPr/>
          </p:nvSpPr>
          <p:spPr bwMode="auto">
            <a:xfrm>
              <a:off x="82550" y="871538"/>
              <a:ext cx="1319213" cy="1316038"/>
            </a:xfrm>
            <a:prstGeom prst="ellipse">
              <a:avLst/>
            </a:prstGeom>
            <a:solidFill>
              <a:srgbClr val="CBE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68" name="Freeform 105"/>
            <p:cNvSpPr>
              <a:spLocks/>
            </p:cNvSpPr>
            <p:nvPr/>
          </p:nvSpPr>
          <p:spPr bwMode="auto">
            <a:xfrm>
              <a:off x="-7938" y="738188"/>
              <a:ext cx="1343025" cy="1441450"/>
            </a:xfrm>
            <a:custGeom>
              <a:avLst/>
              <a:gdLst>
                <a:gd name="T0" fmla="*/ 159 w 161"/>
                <a:gd name="T1" fmla="*/ 86 h 172"/>
                <a:gd name="T2" fmla="*/ 66 w 161"/>
                <a:gd name="T3" fmla="*/ 163 h 172"/>
                <a:gd name="T4" fmla="*/ 3 w 161"/>
                <a:gd name="T5" fmla="*/ 86 h 172"/>
                <a:gd name="T6" fmla="*/ 96 w 161"/>
                <a:gd name="T7" fmla="*/ 9 h 172"/>
                <a:gd name="T8" fmla="*/ 159 w 161"/>
                <a:gd name="T9" fmla="*/ 86 h 172"/>
                <a:gd name="T10" fmla="*/ 160 w 161"/>
                <a:gd name="T11" fmla="*/ 86 h 172"/>
                <a:gd name="T12" fmla="*/ 66 w 161"/>
                <a:gd name="T13" fmla="*/ 8 h 172"/>
                <a:gd name="T14" fmla="*/ 2 w 161"/>
                <a:gd name="T15" fmla="*/ 86 h 172"/>
                <a:gd name="T16" fmla="*/ 97 w 161"/>
                <a:gd name="T17" fmla="*/ 163 h 172"/>
                <a:gd name="T18" fmla="*/ 160 w 161"/>
                <a:gd name="T19" fmla="*/ 86 h 172"/>
                <a:gd name="T20" fmla="*/ 159 w 161"/>
                <a:gd name="T21" fmla="*/ 86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1" h="172">
                  <a:moveTo>
                    <a:pt x="159" y="86"/>
                  </a:moveTo>
                  <a:cubicBezTo>
                    <a:pt x="158" y="135"/>
                    <a:pt x="117" y="172"/>
                    <a:pt x="66" y="163"/>
                  </a:cubicBezTo>
                  <a:cubicBezTo>
                    <a:pt x="29" y="157"/>
                    <a:pt x="4" y="122"/>
                    <a:pt x="3" y="86"/>
                  </a:cubicBezTo>
                  <a:cubicBezTo>
                    <a:pt x="1" y="37"/>
                    <a:pt x="49" y="1"/>
                    <a:pt x="96" y="9"/>
                  </a:cubicBezTo>
                  <a:cubicBezTo>
                    <a:pt x="134" y="15"/>
                    <a:pt x="158" y="50"/>
                    <a:pt x="159" y="86"/>
                  </a:cubicBezTo>
                  <a:cubicBezTo>
                    <a:pt x="159" y="86"/>
                    <a:pt x="161" y="86"/>
                    <a:pt x="160" y="86"/>
                  </a:cubicBezTo>
                  <a:cubicBezTo>
                    <a:pt x="159" y="35"/>
                    <a:pt x="115" y="0"/>
                    <a:pt x="66" y="8"/>
                  </a:cubicBezTo>
                  <a:cubicBezTo>
                    <a:pt x="28" y="15"/>
                    <a:pt x="3" y="49"/>
                    <a:pt x="2" y="86"/>
                  </a:cubicBezTo>
                  <a:cubicBezTo>
                    <a:pt x="0" y="137"/>
                    <a:pt x="50" y="171"/>
                    <a:pt x="97" y="163"/>
                  </a:cubicBezTo>
                  <a:cubicBezTo>
                    <a:pt x="134" y="157"/>
                    <a:pt x="159" y="122"/>
                    <a:pt x="160" y="86"/>
                  </a:cubicBezTo>
                  <a:cubicBezTo>
                    <a:pt x="160" y="86"/>
                    <a:pt x="159" y="86"/>
                    <a:pt x="159" y="86"/>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69" name="Freeform 106"/>
            <p:cNvSpPr>
              <a:spLocks/>
            </p:cNvSpPr>
            <p:nvPr/>
          </p:nvSpPr>
          <p:spPr bwMode="auto">
            <a:xfrm>
              <a:off x="125413" y="981075"/>
              <a:ext cx="441325" cy="787400"/>
            </a:xfrm>
            <a:custGeom>
              <a:avLst/>
              <a:gdLst>
                <a:gd name="T0" fmla="*/ 2 w 53"/>
                <a:gd name="T1" fmla="*/ 74 h 94"/>
                <a:gd name="T2" fmla="*/ 1 w 53"/>
                <a:gd name="T3" fmla="*/ 55 h 94"/>
                <a:gd name="T4" fmla="*/ 14 w 53"/>
                <a:gd name="T5" fmla="*/ 20 h 94"/>
                <a:gd name="T6" fmla="*/ 33 w 53"/>
                <a:gd name="T7" fmla="*/ 5 h 94"/>
                <a:gd name="T8" fmla="*/ 51 w 53"/>
                <a:gd name="T9" fmla="*/ 5 h 94"/>
                <a:gd name="T10" fmla="*/ 44 w 53"/>
                <a:gd name="T11" fmla="*/ 18 h 94"/>
                <a:gd name="T12" fmla="*/ 34 w 53"/>
                <a:gd name="T13" fmla="*/ 25 h 94"/>
                <a:gd name="T14" fmla="*/ 19 w 53"/>
                <a:gd name="T15" fmla="*/ 49 h 94"/>
                <a:gd name="T16" fmla="*/ 20 w 53"/>
                <a:gd name="T17" fmla="*/ 74 h 94"/>
                <a:gd name="T18" fmla="*/ 20 w 53"/>
                <a:gd name="T19" fmla="*/ 92 h 94"/>
                <a:gd name="T20" fmla="*/ 6 w 53"/>
                <a:gd name="T21" fmla="*/ 84 h 94"/>
                <a:gd name="T22" fmla="*/ 2 w 53"/>
                <a:gd name="T23" fmla="*/ 7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 h="94">
                  <a:moveTo>
                    <a:pt x="2" y="74"/>
                  </a:moveTo>
                  <a:cubicBezTo>
                    <a:pt x="1" y="67"/>
                    <a:pt x="0" y="60"/>
                    <a:pt x="1" y="55"/>
                  </a:cubicBezTo>
                  <a:cubicBezTo>
                    <a:pt x="2" y="43"/>
                    <a:pt x="6" y="28"/>
                    <a:pt x="14" y="20"/>
                  </a:cubicBezTo>
                  <a:cubicBezTo>
                    <a:pt x="20" y="14"/>
                    <a:pt x="26" y="9"/>
                    <a:pt x="33" y="5"/>
                  </a:cubicBezTo>
                  <a:cubicBezTo>
                    <a:pt x="38" y="3"/>
                    <a:pt x="47" y="0"/>
                    <a:pt x="51" y="5"/>
                  </a:cubicBezTo>
                  <a:cubicBezTo>
                    <a:pt x="53" y="9"/>
                    <a:pt x="46" y="16"/>
                    <a:pt x="44" y="18"/>
                  </a:cubicBezTo>
                  <a:cubicBezTo>
                    <a:pt x="41" y="21"/>
                    <a:pt x="37" y="23"/>
                    <a:pt x="34" y="25"/>
                  </a:cubicBezTo>
                  <a:cubicBezTo>
                    <a:pt x="26" y="31"/>
                    <a:pt x="21" y="39"/>
                    <a:pt x="19" y="49"/>
                  </a:cubicBezTo>
                  <a:cubicBezTo>
                    <a:pt x="17" y="57"/>
                    <a:pt x="18" y="66"/>
                    <a:pt x="20" y="74"/>
                  </a:cubicBezTo>
                  <a:cubicBezTo>
                    <a:pt x="21" y="77"/>
                    <a:pt x="25" y="90"/>
                    <a:pt x="20" y="92"/>
                  </a:cubicBezTo>
                  <a:cubicBezTo>
                    <a:pt x="15" y="94"/>
                    <a:pt x="8" y="87"/>
                    <a:pt x="6" y="84"/>
                  </a:cubicBezTo>
                  <a:cubicBezTo>
                    <a:pt x="5" y="81"/>
                    <a:pt x="3" y="77"/>
                    <a:pt x="2" y="7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0" name="Freeform 107"/>
            <p:cNvSpPr>
              <a:spLocks/>
            </p:cNvSpPr>
            <p:nvPr/>
          </p:nvSpPr>
          <p:spPr bwMode="auto">
            <a:xfrm>
              <a:off x="166688" y="1022350"/>
              <a:ext cx="441325" cy="788988"/>
            </a:xfrm>
            <a:custGeom>
              <a:avLst/>
              <a:gdLst>
                <a:gd name="T0" fmla="*/ 2 w 53"/>
                <a:gd name="T1" fmla="*/ 74 h 94"/>
                <a:gd name="T2" fmla="*/ 0 w 53"/>
                <a:gd name="T3" fmla="*/ 55 h 94"/>
                <a:gd name="T4" fmla="*/ 14 w 53"/>
                <a:gd name="T5" fmla="*/ 20 h 94"/>
                <a:gd name="T6" fmla="*/ 32 w 53"/>
                <a:gd name="T7" fmla="*/ 6 h 94"/>
                <a:gd name="T8" fmla="*/ 50 w 53"/>
                <a:gd name="T9" fmla="*/ 6 h 94"/>
                <a:gd name="T10" fmla="*/ 43 w 53"/>
                <a:gd name="T11" fmla="*/ 18 h 94"/>
                <a:gd name="T12" fmla="*/ 34 w 53"/>
                <a:gd name="T13" fmla="*/ 26 h 94"/>
                <a:gd name="T14" fmla="*/ 18 w 53"/>
                <a:gd name="T15" fmla="*/ 49 h 94"/>
                <a:gd name="T16" fmla="*/ 19 w 53"/>
                <a:gd name="T17" fmla="*/ 74 h 94"/>
                <a:gd name="T18" fmla="*/ 19 w 53"/>
                <a:gd name="T19" fmla="*/ 93 h 94"/>
                <a:gd name="T20" fmla="*/ 6 w 53"/>
                <a:gd name="T21" fmla="*/ 85 h 94"/>
                <a:gd name="T22" fmla="*/ 2 w 53"/>
                <a:gd name="T23" fmla="*/ 7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 h="94">
                  <a:moveTo>
                    <a:pt x="2" y="74"/>
                  </a:moveTo>
                  <a:cubicBezTo>
                    <a:pt x="0" y="68"/>
                    <a:pt x="0" y="61"/>
                    <a:pt x="0" y="55"/>
                  </a:cubicBezTo>
                  <a:cubicBezTo>
                    <a:pt x="1" y="43"/>
                    <a:pt x="6" y="29"/>
                    <a:pt x="14" y="20"/>
                  </a:cubicBezTo>
                  <a:cubicBezTo>
                    <a:pt x="19" y="15"/>
                    <a:pt x="25" y="9"/>
                    <a:pt x="32" y="6"/>
                  </a:cubicBezTo>
                  <a:cubicBezTo>
                    <a:pt x="37" y="4"/>
                    <a:pt x="47" y="0"/>
                    <a:pt x="50" y="6"/>
                  </a:cubicBezTo>
                  <a:cubicBezTo>
                    <a:pt x="53" y="9"/>
                    <a:pt x="45" y="17"/>
                    <a:pt x="43" y="18"/>
                  </a:cubicBezTo>
                  <a:cubicBezTo>
                    <a:pt x="40" y="21"/>
                    <a:pt x="37" y="23"/>
                    <a:pt x="34" y="26"/>
                  </a:cubicBezTo>
                  <a:cubicBezTo>
                    <a:pt x="26" y="32"/>
                    <a:pt x="21" y="40"/>
                    <a:pt x="18" y="49"/>
                  </a:cubicBezTo>
                  <a:cubicBezTo>
                    <a:pt x="16" y="58"/>
                    <a:pt x="17" y="66"/>
                    <a:pt x="19" y="74"/>
                  </a:cubicBezTo>
                  <a:cubicBezTo>
                    <a:pt x="20" y="78"/>
                    <a:pt x="24" y="91"/>
                    <a:pt x="19" y="93"/>
                  </a:cubicBezTo>
                  <a:cubicBezTo>
                    <a:pt x="14" y="94"/>
                    <a:pt x="8" y="88"/>
                    <a:pt x="6" y="85"/>
                  </a:cubicBezTo>
                  <a:cubicBezTo>
                    <a:pt x="4" y="82"/>
                    <a:pt x="3" y="78"/>
                    <a:pt x="2" y="7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1" name="Freeform 108"/>
            <p:cNvSpPr>
              <a:spLocks/>
            </p:cNvSpPr>
            <p:nvPr/>
          </p:nvSpPr>
          <p:spPr bwMode="auto">
            <a:xfrm>
              <a:off x="92075" y="938213"/>
              <a:ext cx="508000" cy="863600"/>
            </a:xfrm>
            <a:custGeom>
              <a:avLst/>
              <a:gdLst>
                <a:gd name="T0" fmla="*/ 7 w 61"/>
                <a:gd name="T1" fmla="*/ 79 h 103"/>
                <a:gd name="T2" fmla="*/ 13 w 61"/>
                <a:gd name="T3" fmla="*/ 32 h 103"/>
                <a:gd name="T4" fmla="*/ 54 w 61"/>
                <a:gd name="T5" fmla="*/ 11 h 103"/>
                <a:gd name="T6" fmla="*/ 37 w 61"/>
                <a:gd name="T7" fmla="*/ 30 h 103"/>
                <a:gd name="T8" fmla="*/ 22 w 61"/>
                <a:gd name="T9" fmla="*/ 73 h 103"/>
                <a:gd name="T10" fmla="*/ 26 w 61"/>
                <a:gd name="T11" fmla="*/ 90 h 103"/>
                <a:gd name="T12" fmla="*/ 13 w 61"/>
                <a:gd name="T13" fmla="*/ 92 h 103"/>
                <a:gd name="T14" fmla="*/ 7 w 61"/>
                <a:gd name="T15" fmla="*/ 79 h 103"/>
                <a:gd name="T16" fmla="*/ 6 w 61"/>
                <a:gd name="T17" fmla="*/ 79 h 103"/>
                <a:gd name="T18" fmla="*/ 26 w 61"/>
                <a:gd name="T19" fmla="*/ 96 h 103"/>
                <a:gd name="T20" fmla="*/ 22 w 61"/>
                <a:gd name="T21" fmla="*/ 66 h 103"/>
                <a:gd name="T22" fmla="*/ 50 w 61"/>
                <a:gd name="T23" fmla="*/ 21 h 103"/>
                <a:gd name="T24" fmla="*/ 40 w 61"/>
                <a:gd name="T25" fmla="*/ 9 h 103"/>
                <a:gd name="T26" fmla="*/ 6 w 61"/>
                <a:gd name="T27" fmla="*/ 79 h 103"/>
                <a:gd name="T28" fmla="*/ 7 w 61"/>
                <a:gd name="T29" fmla="*/ 79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1" h="103">
                  <a:moveTo>
                    <a:pt x="7" y="79"/>
                  </a:moveTo>
                  <a:cubicBezTo>
                    <a:pt x="4" y="62"/>
                    <a:pt x="6" y="47"/>
                    <a:pt x="13" y="32"/>
                  </a:cubicBezTo>
                  <a:cubicBezTo>
                    <a:pt x="18" y="23"/>
                    <a:pt x="42" y="0"/>
                    <a:pt x="54" y="11"/>
                  </a:cubicBezTo>
                  <a:cubicBezTo>
                    <a:pt x="60" y="15"/>
                    <a:pt x="40" y="29"/>
                    <a:pt x="37" y="30"/>
                  </a:cubicBezTo>
                  <a:cubicBezTo>
                    <a:pt x="24" y="41"/>
                    <a:pt x="20" y="57"/>
                    <a:pt x="22" y="73"/>
                  </a:cubicBezTo>
                  <a:cubicBezTo>
                    <a:pt x="23" y="79"/>
                    <a:pt x="25" y="84"/>
                    <a:pt x="26" y="90"/>
                  </a:cubicBezTo>
                  <a:cubicBezTo>
                    <a:pt x="26" y="98"/>
                    <a:pt x="17" y="95"/>
                    <a:pt x="13" y="92"/>
                  </a:cubicBezTo>
                  <a:cubicBezTo>
                    <a:pt x="10" y="89"/>
                    <a:pt x="8" y="83"/>
                    <a:pt x="7" y="79"/>
                  </a:cubicBezTo>
                  <a:cubicBezTo>
                    <a:pt x="7" y="78"/>
                    <a:pt x="6" y="79"/>
                    <a:pt x="6" y="79"/>
                  </a:cubicBezTo>
                  <a:cubicBezTo>
                    <a:pt x="8" y="86"/>
                    <a:pt x="16" y="103"/>
                    <a:pt x="26" y="96"/>
                  </a:cubicBezTo>
                  <a:cubicBezTo>
                    <a:pt x="30" y="92"/>
                    <a:pt x="23" y="70"/>
                    <a:pt x="22" y="66"/>
                  </a:cubicBezTo>
                  <a:cubicBezTo>
                    <a:pt x="19" y="44"/>
                    <a:pt x="37" y="34"/>
                    <a:pt x="50" y="21"/>
                  </a:cubicBezTo>
                  <a:cubicBezTo>
                    <a:pt x="61" y="10"/>
                    <a:pt x="50" y="4"/>
                    <a:pt x="40" y="9"/>
                  </a:cubicBezTo>
                  <a:cubicBezTo>
                    <a:pt x="12" y="21"/>
                    <a:pt x="0" y="50"/>
                    <a:pt x="6" y="79"/>
                  </a:cubicBezTo>
                  <a:cubicBezTo>
                    <a:pt x="6" y="79"/>
                    <a:pt x="7" y="79"/>
                    <a:pt x="7" y="79"/>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2" name="Oval 109"/>
            <p:cNvSpPr>
              <a:spLocks noChangeArrowheads="1"/>
            </p:cNvSpPr>
            <p:nvPr/>
          </p:nvSpPr>
          <p:spPr bwMode="auto">
            <a:xfrm>
              <a:off x="684213" y="922338"/>
              <a:ext cx="149225" cy="1508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3" name="Oval 110"/>
            <p:cNvSpPr>
              <a:spLocks noChangeArrowheads="1"/>
            </p:cNvSpPr>
            <p:nvPr/>
          </p:nvSpPr>
          <p:spPr bwMode="auto">
            <a:xfrm>
              <a:off x="708025" y="963613"/>
              <a:ext cx="142875" cy="1428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4" name="Freeform 111"/>
            <p:cNvSpPr>
              <a:spLocks/>
            </p:cNvSpPr>
            <p:nvPr/>
          </p:nvSpPr>
          <p:spPr bwMode="auto">
            <a:xfrm>
              <a:off x="674688" y="896938"/>
              <a:ext cx="168275" cy="201613"/>
            </a:xfrm>
            <a:custGeom>
              <a:avLst/>
              <a:gdLst>
                <a:gd name="T0" fmla="*/ 18 w 20"/>
                <a:gd name="T1" fmla="*/ 12 h 24"/>
                <a:gd name="T2" fmla="*/ 9 w 20"/>
                <a:gd name="T3" fmla="*/ 21 h 24"/>
                <a:gd name="T4" fmla="*/ 2 w 20"/>
                <a:gd name="T5" fmla="*/ 12 h 24"/>
                <a:gd name="T6" fmla="*/ 12 w 20"/>
                <a:gd name="T7" fmla="*/ 4 h 24"/>
                <a:gd name="T8" fmla="*/ 18 w 20"/>
                <a:gd name="T9" fmla="*/ 12 h 24"/>
                <a:gd name="T10" fmla="*/ 20 w 20"/>
                <a:gd name="T11" fmla="*/ 12 h 24"/>
                <a:gd name="T12" fmla="*/ 1 w 20"/>
                <a:gd name="T13" fmla="*/ 12 h 24"/>
                <a:gd name="T14" fmla="*/ 20 w 20"/>
                <a:gd name="T15" fmla="*/ 12 h 24"/>
                <a:gd name="T16" fmla="*/ 18 w 20"/>
                <a:gd name="T17"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24">
                  <a:moveTo>
                    <a:pt x="18" y="12"/>
                  </a:moveTo>
                  <a:cubicBezTo>
                    <a:pt x="18" y="17"/>
                    <a:pt x="14" y="22"/>
                    <a:pt x="9" y="21"/>
                  </a:cubicBezTo>
                  <a:cubicBezTo>
                    <a:pt x="5" y="20"/>
                    <a:pt x="2" y="16"/>
                    <a:pt x="2" y="12"/>
                  </a:cubicBezTo>
                  <a:cubicBezTo>
                    <a:pt x="2" y="7"/>
                    <a:pt x="7" y="3"/>
                    <a:pt x="12" y="4"/>
                  </a:cubicBezTo>
                  <a:cubicBezTo>
                    <a:pt x="16" y="5"/>
                    <a:pt x="18" y="8"/>
                    <a:pt x="18" y="12"/>
                  </a:cubicBezTo>
                  <a:cubicBezTo>
                    <a:pt x="18" y="12"/>
                    <a:pt x="20" y="12"/>
                    <a:pt x="20" y="12"/>
                  </a:cubicBezTo>
                  <a:cubicBezTo>
                    <a:pt x="19" y="0"/>
                    <a:pt x="1" y="1"/>
                    <a:pt x="1" y="12"/>
                  </a:cubicBezTo>
                  <a:cubicBezTo>
                    <a:pt x="0" y="24"/>
                    <a:pt x="19" y="23"/>
                    <a:pt x="20" y="12"/>
                  </a:cubicBezTo>
                  <a:cubicBezTo>
                    <a:pt x="20" y="12"/>
                    <a:pt x="18" y="12"/>
                    <a:pt x="18" y="1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5" name="Oval 112"/>
            <p:cNvSpPr>
              <a:spLocks noChangeArrowheads="1"/>
            </p:cNvSpPr>
            <p:nvPr/>
          </p:nvSpPr>
          <p:spPr bwMode="auto">
            <a:xfrm>
              <a:off x="1201738" y="2430463"/>
              <a:ext cx="1008063" cy="10144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6" name="Oval 113"/>
            <p:cNvSpPr>
              <a:spLocks noChangeArrowheads="1"/>
            </p:cNvSpPr>
            <p:nvPr/>
          </p:nvSpPr>
          <p:spPr bwMode="auto">
            <a:xfrm>
              <a:off x="1258888" y="2489200"/>
              <a:ext cx="1001713" cy="1006475"/>
            </a:xfrm>
            <a:prstGeom prst="ellipse">
              <a:avLst/>
            </a:prstGeom>
            <a:solidFill>
              <a:srgbClr val="A8CA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7" name="Freeform 114"/>
            <p:cNvSpPr>
              <a:spLocks/>
            </p:cNvSpPr>
            <p:nvPr/>
          </p:nvSpPr>
          <p:spPr bwMode="auto">
            <a:xfrm>
              <a:off x="1184275" y="2271713"/>
              <a:ext cx="1025525" cy="1223963"/>
            </a:xfrm>
            <a:custGeom>
              <a:avLst/>
              <a:gdLst>
                <a:gd name="T0" fmla="*/ 122 w 123"/>
                <a:gd name="T1" fmla="*/ 79 h 146"/>
                <a:gd name="T2" fmla="*/ 52 w 123"/>
                <a:gd name="T3" fmla="*/ 138 h 146"/>
                <a:gd name="T4" fmla="*/ 3 w 123"/>
                <a:gd name="T5" fmla="*/ 79 h 146"/>
                <a:gd name="T6" fmla="*/ 73 w 123"/>
                <a:gd name="T7" fmla="*/ 20 h 146"/>
                <a:gd name="T8" fmla="*/ 122 w 123"/>
                <a:gd name="T9" fmla="*/ 79 h 146"/>
                <a:gd name="T10" fmla="*/ 123 w 123"/>
                <a:gd name="T11" fmla="*/ 79 h 146"/>
                <a:gd name="T12" fmla="*/ 2 w 123"/>
                <a:gd name="T13" fmla="*/ 79 h 146"/>
                <a:gd name="T14" fmla="*/ 73 w 123"/>
                <a:gd name="T15" fmla="*/ 139 h 146"/>
                <a:gd name="T16" fmla="*/ 123 w 123"/>
                <a:gd name="T17" fmla="*/ 79 h 146"/>
                <a:gd name="T18" fmla="*/ 122 w 123"/>
                <a:gd name="T19" fmla="*/ 79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3" h="146">
                  <a:moveTo>
                    <a:pt x="122" y="79"/>
                  </a:moveTo>
                  <a:cubicBezTo>
                    <a:pt x="120" y="116"/>
                    <a:pt x="91" y="144"/>
                    <a:pt x="52" y="138"/>
                  </a:cubicBezTo>
                  <a:cubicBezTo>
                    <a:pt x="23" y="134"/>
                    <a:pt x="4" y="107"/>
                    <a:pt x="3" y="79"/>
                  </a:cubicBezTo>
                  <a:cubicBezTo>
                    <a:pt x="1" y="42"/>
                    <a:pt x="37" y="15"/>
                    <a:pt x="73" y="20"/>
                  </a:cubicBezTo>
                  <a:cubicBezTo>
                    <a:pt x="102" y="24"/>
                    <a:pt x="121" y="52"/>
                    <a:pt x="122" y="79"/>
                  </a:cubicBezTo>
                  <a:cubicBezTo>
                    <a:pt x="122" y="79"/>
                    <a:pt x="123" y="79"/>
                    <a:pt x="123" y="79"/>
                  </a:cubicBezTo>
                  <a:cubicBezTo>
                    <a:pt x="120" y="0"/>
                    <a:pt x="5" y="1"/>
                    <a:pt x="2" y="79"/>
                  </a:cubicBezTo>
                  <a:cubicBezTo>
                    <a:pt x="0" y="116"/>
                    <a:pt x="38" y="146"/>
                    <a:pt x="73" y="139"/>
                  </a:cubicBezTo>
                  <a:cubicBezTo>
                    <a:pt x="102" y="132"/>
                    <a:pt x="122" y="109"/>
                    <a:pt x="123" y="79"/>
                  </a:cubicBezTo>
                  <a:cubicBezTo>
                    <a:pt x="123" y="79"/>
                    <a:pt x="122" y="79"/>
                    <a:pt x="122" y="79"/>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8" name="Freeform 115"/>
            <p:cNvSpPr>
              <a:spLocks/>
            </p:cNvSpPr>
            <p:nvPr/>
          </p:nvSpPr>
          <p:spPr bwMode="auto">
            <a:xfrm>
              <a:off x="1292225" y="2565400"/>
              <a:ext cx="334963" cy="603250"/>
            </a:xfrm>
            <a:custGeom>
              <a:avLst/>
              <a:gdLst>
                <a:gd name="T0" fmla="*/ 1 w 40"/>
                <a:gd name="T1" fmla="*/ 57 h 72"/>
                <a:gd name="T2" fmla="*/ 0 w 40"/>
                <a:gd name="T3" fmla="*/ 42 h 72"/>
                <a:gd name="T4" fmla="*/ 11 w 40"/>
                <a:gd name="T5" fmla="*/ 16 h 72"/>
                <a:gd name="T6" fmla="*/ 25 w 40"/>
                <a:gd name="T7" fmla="*/ 5 h 72"/>
                <a:gd name="T8" fmla="*/ 38 w 40"/>
                <a:gd name="T9" fmla="*/ 5 h 72"/>
                <a:gd name="T10" fmla="*/ 33 w 40"/>
                <a:gd name="T11" fmla="*/ 14 h 72"/>
                <a:gd name="T12" fmla="*/ 26 w 40"/>
                <a:gd name="T13" fmla="*/ 20 h 72"/>
                <a:gd name="T14" fmla="*/ 14 w 40"/>
                <a:gd name="T15" fmla="*/ 38 h 72"/>
                <a:gd name="T16" fmla="*/ 15 w 40"/>
                <a:gd name="T17" fmla="*/ 57 h 72"/>
                <a:gd name="T18" fmla="*/ 15 w 40"/>
                <a:gd name="T19" fmla="*/ 71 h 72"/>
                <a:gd name="T20" fmla="*/ 5 w 40"/>
                <a:gd name="T21" fmla="*/ 65 h 72"/>
                <a:gd name="T22" fmla="*/ 1 w 40"/>
                <a:gd name="T23" fmla="*/ 57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 h="72">
                  <a:moveTo>
                    <a:pt x="1" y="57"/>
                  </a:moveTo>
                  <a:cubicBezTo>
                    <a:pt x="0" y="52"/>
                    <a:pt x="0" y="47"/>
                    <a:pt x="0" y="42"/>
                  </a:cubicBezTo>
                  <a:cubicBezTo>
                    <a:pt x="1" y="34"/>
                    <a:pt x="4" y="23"/>
                    <a:pt x="11" y="16"/>
                  </a:cubicBezTo>
                  <a:cubicBezTo>
                    <a:pt x="15" y="12"/>
                    <a:pt x="19" y="8"/>
                    <a:pt x="25" y="5"/>
                  </a:cubicBezTo>
                  <a:cubicBezTo>
                    <a:pt x="28" y="3"/>
                    <a:pt x="35" y="0"/>
                    <a:pt x="38" y="5"/>
                  </a:cubicBezTo>
                  <a:cubicBezTo>
                    <a:pt x="40" y="8"/>
                    <a:pt x="35" y="13"/>
                    <a:pt x="33" y="14"/>
                  </a:cubicBezTo>
                  <a:cubicBezTo>
                    <a:pt x="31" y="16"/>
                    <a:pt x="28" y="18"/>
                    <a:pt x="26" y="20"/>
                  </a:cubicBezTo>
                  <a:cubicBezTo>
                    <a:pt x="20" y="25"/>
                    <a:pt x="16" y="31"/>
                    <a:pt x="14" y="38"/>
                  </a:cubicBezTo>
                  <a:cubicBezTo>
                    <a:pt x="12" y="44"/>
                    <a:pt x="13" y="51"/>
                    <a:pt x="15" y="57"/>
                  </a:cubicBezTo>
                  <a:cubicBezTo>
                    <a:pt x="16" y="60"/>
                    <a:pt x="18" y="70"/>
                    <a:pt x="15" y="71"/>
                  </a:cubicBezTo>
                  <a:cubicBezTo>
                    <a:pt x="11" y="72"/>
                    <a:pt x="6" y="68"/>
                    <a:pt x="5" y="65"/>
                  </a:cubicBezTo>
                  <a:cubicBezTo>
                    <a:pt x="3" y="63"/>
                    <a:pt x="2" y="60"/>
                    <a:pt x="1" y="5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79" name="Freeform 116"/>
            <p:cNvSpPr>
              <a:spLocks/>
            </p:cNvSpPr>
            <p:nvPr/>
          </p:nvSpPr>
          <p:spPr bwMode="auto">
            <a:xfrm>
              <a:off x="1317625" y="2606675"/>
              <a:ext cx="342900" cy="603250"/>
            </a:xfrm>
            <a:custGeom>
              <a:avLst/>
              <a:gdLst>
                <a:gd name="T0" fmla="*/ 2 w 41"/>
                <a:gd name="T1" fmla="*/ 56 h 72"/>
                <a:gd name="T2" fmla="*/ 1 w 41"/>
                <a:gd name="T3" fmla="*/ 42 h 72"/>
                <a:gd name="T4" fmla="*/ 11 w 41"/>
                <a:gd name="T5" fmla="*/ 15 h 72"/>
                <a:gd name="T6" fmla="*/ 25 w 41"/>
                <a:gd name="T7" fmla="*/ 4 h 72"/>
                <a:gd name="T8" fmla="*/ 39 w 41"/>
                <a:gd name="T9" fmla="*/ 4 h 72"/>
                <a:gd name="T10" fmla="*/ 34 w 41"/>
                <a:gd name="T11" fmla="*/ 14 h 72"/>
                <a:gd name="T12" fmla="*/ 26 w 41"/>
                <a:gd name="T13" fmla="*/ 19 h 72"/>
                <a:gd name="T14" fmla="*/ 14 w 41"/>
                <a:gd name="T15" fmla="*/ 37 h 72"/>
                <a:gd name="T16" fmla="*/ 15 w 41"/>
                <a:gd name="T17" fmla="*/ 57 h 72"/>
                <a:gd name="T18" fmla="*/ 15 w 41"/>
                <a:gd name="T19" fmla="*/ 70 h 72"/>
                <a:gd name="T20" fmla="*/ 5 w 41"/>
                <a:gd name="T21" fmla="*/ 64 h 72"/>
                <a:gd name="T22" fmla="*/ 2 w 41"/>
                <a:gd name="T23" fmla="*/ 5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 h="72">
                  <a:moveTo>
                    <a:pt x="2" y="56"/>
                  </a:moveTo>
                  <a:cubicBezTo>
                    <a:pt x="1" y="51"/>
                    <a:pt x="0" y="46"/>
                    <a:pt x="1" y="42"/>
                  </a:cubicBezTo>
                  <a:cubicBezTo>
                    <a:pt x="1" y="33"/>
                    <a:pt x="5" y="22"/>
                    <a:pt x="11" y="15"/>
                  </a:cubicBezTo>
                  <a:cubicBezTo>
                    <a:pt x="15" y="11"/>
                    <a:pt x="20" y="7"/>
                    <a:pt x="25" y="4"/>
                  </a:cubicBezTo>
                  <a:cubicBezTo>
                    <a:pt x="29" y="2"/>
                    <a:pt x="36" y="0"/>
                    <a:pt x="39" y="4"/>
                  </a:cubicBezTo>
                  <a:cubicBezTo>
                    <a:pt x="41" y="7"/>
                    <a:pt x="35" y="12"/>
                    <a:pt x="34" y="14"/>
                  </a:cubicBezTo>
                  <a:cubicBezTo>
                    <a:pt x="31" y="16"/>
                    <a:pt x="29" y="17"/>
                    <a:pt x="26" y="19"/>
                  </a:cubicBezTo>
                  <a:cubicBezTo>
                    <a:pt x="20" y="24"/>
                    <a:pt x="16" y="30"/>
                    <a:pt x="14" y="37"/>
                  </a:cubicBezTo>
                  <a:cubicBezTo>
                    <a:pt x="13" y="44"/>
                    <a:pt x="13" y="50"/>
                    <a:pt x="15" y="57"/>
                  </a:cubicBezTo>
                  <a:cubicBezTo>
                    <a:pt x="16" y="59"/>
                    <a:pt x="19" y="69"/>
                    <a:pt x="15" y="70"/>
                  </a:cubicBezTo>
                  <a:cubicBezTo>
                    <a:pt x="11" y="72"/>
                    <a:pt x="7" y="67"/>
                    <a:pt x="5" y="64"/>
                  </a:cubicBezTo>
                  <a:cubicBezTo>
                    <a:pt x="4" y="62"/>
                    <a:pt x="3" y="59"/>
                    <a:pt x="2" y="5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80" name="Freeform 117"/>
            <p:cNvSpPr>
              <a:spLocks/>
            </p:cNvSpPr>
            <p:nvPr/>
          </p:nvSpPr>
          <p:spPr bwMode="auto">
            <a:xfrm>
              <a:off x="1258888" y="2540000"/>
              <a:ext cx="401638" cy="661988"/>
            </a:xfrm>
            <a:custGeom>
              <a:avLst/>
              <a:gdLst>
                <a:gd name="T0" fmla="*/ 6 w 48"/>
                <a:gd name="T1" fmla="*/ 60 h 79"/>
                <a:gd name="T2" fmla="*/ 11 w 48"/>
                <a:gd name="T3" fmla="*/ 25 h 79"/>
                <a:gd name="T4" fmla="*/ 42 w 48"/>
                <a:gd name="T5" fmla="*/ 8 h 79"/>
                <a:gd name="T6" fmla="*/ 29 w 48"/>
                <a:gd name="T7" fmla="*/ 23 h 79"/>
                <a:gd name="T8" fmla="*/ 17 w 48"/>
                <a:gd name="T9" fmla="*/ 56 h 79"/>
                <a:gd name="T10" fmla="*/ 20 w 48"/>
                <a:gd name="T11" fmla="*/ 69 h 79"/>
                <a:gd name="T12" fmla="*/ 11 w 48"/>
                <a:gd name="T13" fmla="*/ 70 h 79"/>
                <a:gd name="T14" fmla="*/ 6 w 48"/>
                <a:gd name="T15" fmla="*/ 60 h 79"/>
                <a:gd name="T16" fmla="*/ 5 w 48"/>
                <a:gd name="T17" fmla="*/ 60 h 79"/>
                <a:gd name="T18" fmla="*/ 20 w 48"/>
                <a:gd name="T19" fmla="*/ 73 h 79"/>
                <a:gd name="T20" fmla="*/ 18 w 48"/>
                <a:gd name="T21" fmla="*/ 51 h 79"/>
                <a:gd name="T22" fmla="*/ 39 w 48"/>
                <a:gd name="T23" fmla="*/ 16 h 79"/>
                <a:gd name="T24" fmla="*/ 31 w 48"/>
                <a:gd name="T25" fmla="*/ 7 h 79"/>
                <a:gd name="T26" fmla="*/ 5 w 48"/>
                <a:gd name="T27" fmla="*/ 60 h 79"/>
                <a:gd name="T28" fmla="*/ 6 w 48"/>
                <a:gd name="T29" fmla="*/ 6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 h="79">
                  <a:moveTo>
                    <a:pt x="6" y="60"/>
                  </a:moveTo>
                  <a:cubicBezTo>
                    <a:pt x="3" y="48"/>
                    <a:pt x="5" y="36"/>
                    <a:pt x="11" y="25"/>
                  </a:cubicBezTo>
                  <a:cubicBezTo>
                    <a:pt x="15" y="17"/>
                    <a:pt x="32" y="0"/>
                    <a:pt x="42" y="8"/>
                  </a:cubicBezTo>
                  <a:cubicBezTo>
                    <a:pt x="46" y="12"/>
                    <a:pt x="31" y="22"/>
                    <a:pt x="29" y="23"/>
                  </a:cubicBezTo>
                  <a:cubicBezTo>
                    <a:pt x="19" y="31"/>
                    <a:pt x="16" y="43"/>
                    <a:pt x="17" y="56"/>
                  </a:cubicBezTo>
                  <a:cubicBezTo>
                    <a:pt x="18" y="60"/>
                    <a:pt x="19" y="65"/>
                    <a:pt x="20" y="69"/>
                  </a:cubicBezTo>
                  <a:cubicBezTo>
                    <a:pt x="21" y="75"/>
                    <a:pt x="13" y="73"/>
                    <a:pt x="11" y="70"/>
                  </a:cubicBezTo>
                  <a:cubicBezTo>
                    <a:pt x="8" y="68"/>
                    <a:pt x="7" y="63"/>
                    <a:pt x="6" y="60"/>
                  </a:cubicBezTo>
                  <a:cubicBezTo>
                    <a:pt x="6" y="60"/>
                    <a:pt x="5" y="60"/>
                    <a:pt x="5" y="60"/>
                  </a:cubicBezTo>
                  <a:cubicBezTo>
                    <a:pt x="7" y="66"/>
                    <a:pt x="13" y="79"/>
                    <a:pt x="20" y="73"/>
                  </a:cubicBezTo>
                  <a:cubicBezTo>
                    <a:pt x="24" y="70"/>
                    <a:pt x="18" y="54"/>
                    <a:pt x="18" y="51"/>
                  </a:cubicBezTo>
                  <a:cubicBezTo>
                    <a:pt x="16" y="34"/>
                    <a:pt x="29" y="26"/>
                    <a:pt x="39" y="16"/>
                  </a:cubicBezTo>
                  <a:cubicBezTo>
                    <a:pt x="48" y="8"/>
                    <a:pt x="39" y="3"/>
                    <a:pt x="31" y="7"/>
                  </a:cubicBezTo>
                  <a:cubicBezTo>
                    <a:pt x="10" y="16"/>
                    <a:pt x="0" y="38"/>
                    <a:pt x="5" y="60"/>
                  </a:cubicBezTo>
                  <a:cubicBezTo>
                    <a:pt x="5" y="60"/>
                    <a:pt x="6" y="60"/>
                    <a:pt x="6" y="60"/>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84" name="Oval 121"/>
            <p:cNvSpPr>
              <a:spLocks noChangeArrowheads="1"/>
            </p:cNvSpPr>
            <p:nvPr/>
          </p:nvSpPr>
          <p:spPr bwMode="auto">
            <a:xfrm>
              <a:off x="1535113" y="0"/>
              <a:ext cx="700088" cy="7032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85" name="Oval 122"/>
            <p:cNvSpPr>
              <a:spLocks noChangeArrowheads="1"/>
            </p:cNvSpPr>
            <p:nvPr/>
          </p:nvSpPr>
          <p:spPr bwMode="auto">
            <a:xfrm>
              <a:off x="1576388" y="41275"/>
              <a:ext cx="700088" cy="7048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86" name="Freeform 123"/>
            <p:cNvSpPr>
              <a:spLocks/>
            </p:cNvSpPr>
            <p:nvPr/>
          </p:nvSpPr>
          <p:spPr bwMode="auto">
            <a:xfrm>
              <a:off x="1509713" y="-109538"/>
              <a:ext cx="733425" cy="922338"/>
            </a:xfrm>
            <a:custGeom>
              <a:avLst/>
              <a:gdLst>
                <a:gd name="T0" fmla="*/ 86 w 88"/>
                <a:gd name="T1" fmla="*/ 55 h 110"/>
                <a:gd name="T2" fmla="*/ 37 w 88"/>
                <a:gd name="T3" fmla="*/ 96 h 110"/>
                <a:gd name="T4" fmla="*/ 4 w 88"/>
                <a:gd name="T5" fmla="*/ 55 h 110"/>
                <a:gd name="T6" fmla="*/ 54 w 88"/>
                <a:gd name="T7" fmla="*/ 14 h 110"/>
                <a:gd name="T8" fmla="*/ 86 w 88"/>
                <a:gd name="T9" fmla="*/ 55 h 110"/>
                <a:gd name="T10" fmla="*/ 88 w 88"/>
                <a:gd name="T11" fmla="*/ 55 h 110"/>
                <a:gd name="T12" fmla="*/ 3 w 88"/>
                <a:gd name="T13" fmla="*/ 55 h 110"/>
                <a:gd name="T14" fmla="*/ 88 w 88"/>
                <a:gd name="T15" fmla="*/ 55 h 110"/>
                <a:gd name="T16" fmla="*/ 86 w 88"/>
                <a:gd name="T17" fmla="*/ 55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 h="110">
                  <a:moveTo>
                    <a:pt x="86" y="55"/>
                  </a:moveTo>
                  <a:cubicBezTo>
                    <a:pt x="85" y="81"/>
                    <a:pt x="65" y="100"/>
                    <a:pt x="37" y="96"/>
                  </a:cubicBezTo>
                  <a:cubicBezTo>
                    <a:pt x="17" y="93"/>
                    <a:pt x="5" y="73"/>
                    <a:pt x="4" y="55"/>
                  </a:cubicBezTo>
                  <a:cubicBezTo>
                    <a:pt x="2" y="28"/>
                    <a:pt x="29" y="10"/>
                    <a:pt x="54" y="14"/>
                  </a:cubicBezTo>
                  <a:cubicBezTo>
                    <a:pt x="73" y="17"/>
                    <a:pt x="85" y="36"/>
                    <a:pt x="86" y="55"/>
                  </a:cubicBezTo>
                  <a:cubicBezTo>
                    <a:pt x="86" y="55"/>
                    <a:pt x="88" y="55"/>
                    <a:pt x="88" y="55"/>
                  </a:cubicBezTo>
                  <a:cubicBezTo>
                    <a:pt x="85" y="0"/>
                    <a:pt x="5" y="1"/>
                    <a:pt x="3" y="55"/>
                  </a:cubicBezTo>
                  <a:cubicBezTo>
                    <a:pt x="0" y="110"/>
                    <a:pt x="85" y="109"/>
                    <a:pt x="88" y="55"/>
                  </a:cubicBezTo>
                  <a:cubicBezTo>
                    <a:pt x="88" y="55"/>
                    <a:pt x="86" y="55"/>
                    <a:pt x="86" y="55"/>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087" name="Freeform 124"/>
            <p:cNvSpPr>
              <a:spLocks/>
            </p:cNvSpPr>
            <p:nvPr/>
          </p:nvSpPr>
          <p:spPr bwMode="auto">
            <a:xfrm>
              <a:off x="1601788" y="92075"/>
              <a:ext cx="233363" cy="427038"/>
            </a:xfrm>
            <a:custGeom>
              <a:avLst/>
              <a:gdLst>
                <a:gd name="T0" fmla="*/ 1 w 28"/>
                <a:gd name="T1" fmla="*/ 40 h 51"/>
                <a:gd name="T2" fmla="*/ 0 w 28"/>
                <a:gd name="T3" fmla="*/ 30 h 51"/>
                <a:gd name="T4" fmla="*/ 7 w 28"/>
                <a:gd name="T5" fmla="*/ 11 h 51"/>
                <a:gd name="T6" fmla="*/ 17 w 28"/>
                <a:gd name="T7" fmla="*/ 4 h 51"/>
                <a:gd name="T8" fmla="*/ 26 w 28"/>
                <a:gd name="T9" fmla="*/ 4 h 51"/>
                <a:gd name="T10" fmla="*/ 23 w 28"/>
                <a:gd name="T11" fmla="*/ 10 h 51"/>
                <a:gd name="T12" fmla="*/ 17 w 28"/>
                <a:gd name="T13" fmla="*/ 14 h 51"/>
                <a:gd name="T14" fmla="*/ 9 w 28"/>
                <a:gd name="T15" fmla="*/ 27 h 51"/>
                <a:gd name="T16" fmla="*/ 10 w 28"/>
                <a:gd name="T17" fmla="*/ 40 h 51"/>
                <a:gd name="T18" fmla="*/ 10 w 28"/>
                <a:gd name="T19" fmla="*/ 50 h 51"/>
                <a:gd name="T20" fmla="*/ 3 w 28"/>
                <a:gd name="T21" fmla="*/ 45 h 51"/>
                <a:gd name="T22" fmla="*/ 1 w 28"/>
                <a:gd name="T23" fmla="*/ 4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51">
                  <a:moveTo>
                    <a:pt x="1" y="40"/>
                  </a:moveTo>
                  <a:cubicBezTo>
                    <a:pt x="0" y="36"/>
                    <a:pt x="0" y="33"/>
                    <a:pt x="0" y="30"/>
                  </a:cubicBezTo>
                  <a:cubicBezTo>
                    <a:pt x="0" y="23"/>
                    <a:pt x="3" y="16"/>
                    <a:pt x="7" y="11"/>
                  </a:cubicBezTo>
                  <a:cubicBezTo>
                    <a:pt x="10" y="8"/>
                    <a:pt x="13" y="5"/>
                    <a:pt x="17" y="4"/>
                  </a:cubicBezTo>
                  <a:cubicBezTo>
                    <a:pt x="19" y="2"/>
                    <a:pt x="24" y="0"/>
                    <a:pt x="26" y="4"/>
                  </a:cubicBezTo>
                  <a:cubicBezTo>
                    <a:pt x="28" y="5"/>
                    <a:pt x="24" y="9"/>
                    <a:pt x="23" y="10"/>
                  </a:cubicBezTo>
                  <a:cubicBezTo>
                    <a:pt x="21" y="12"/>
                    <a:pt x="19" y="13"/>
                    <a:pt x="17" y="14"/>
                  </a:cubicBezTo>
                  <a:cubicBezTo>
                    <a:pt x="13" y="17"/>
                    <a:pt x="11" y="22"/>
                    <a:pt x="9" y="27"/>
                  </a:cubicBezTo>
                  <a:cubicBezTo>
                    <a:pt x="8" y="31"/>
                    <a:pt x="9" y="36"/>
                    <a:pt x="10" y="40"/>
                  </a:cubicBezTo>
                  <a:cubicBezTo>
                    <a:pt x="11" y="42"/>
                    <a:pt x="13" y="49"/>
                    <a:pt x="10" y="50"/>
                  </a:cubicBezTo>
                  <a:cubicBezTo>
                    <a:pt x="7" y="51"/>
                    <a:pt x="4" y="47"/>
                    <a:pt x="3" y="45"/>
                  </a:cubicBezTo>
                  <a:cubicBezTo>
                    <a:pt x="2" y="44"/>
                    <a:pt x="1" y="42"/>
                    <a:pt x="1" y="4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112" name="Freeform 125"/>
            <p:cNvSpPr>
              <a:spLocks/>
            </p:cNvSpPr>
            <p:nvPr/>
          </p:nvSpPr>
          <p:spPr bwMode="auto">
            <a:xfrm>
              <a:off x="1617663" y="117475"/>
              <a:ext cx="233363" cy="427038"/>
            </a:xfrm>
            <a:custGeom>
              <a:avLst/>
              <a:gdLst>
                <a:gd name="T0" fmla="*/ 1 w 28"/>
                <a:gd name="T1" fmla="*/ 40 h 51"/>
                <a:gd name="T2" fmla="*/ 0 w 28"/>
                <a:gd name="T3" fmla="*/ 30 h 51"/>
                <a:gd name="T4" fmla="*/ 7 w 28"/>
                <a:gd name="T5" fmla="*/ 11 h 51"/>
                <a:gd name="T6" fmla="*/ 17 w 28"/>
                <a:gd name="T7" fmla="*/ 4 h 51"/>
                <a:gd name="T8" fmla="*/ 27 w 28"/>
                <a:gd name="T9" fmla="*/ 3 h 51"/>
                <a:gd name="T10" fmla="*/ 23 w 28"/>
                <a:gd name="T11" fmla="*/ 10 h 51"/>
                <a:gd name="T12" fmla="*/ 18 w 28"/>
                <a:gd name="T13" fmla="*/ 14 h 51"/>
                <a:gd name="T14" fmla="*/ 10 w 28"/>
                <a:gd name="T15" fmla="*/ 27 h 51"/>
                <a:gd name="T16" fmla="*/ 10 w 28"/>
                <a:gd name="T17" fmla="*/ 40 h 51"/>
                <a:gd name="T18" fmla="*/ 10 w 28"/>
                <a:gd name="T19" fmla="*/ 50 h 51"/>
                <a:gd name="T20" fmla="*/ 3 w 28"/>
                <a:gd name="T21" fmla="*/ 45 h 51"/>
                <a:gd name="T22" fmla="*/ 1 w 28"/>
                <a:gd name="T23" fmla="*/ 4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51">
                  <a:moveTo>
                    <a:pt x="1" y="40"/>
                  </a:moveTo>
                  <a:cubicBezTo>
                    <a:pt x="0" y="36"/>
                    <a:pt x="0" y="33"/>
                    <a:pt x="0" y="30"/>
                  </a:cubicBezTo>
                  <a:cubicBezTo>
                    <a:pt x="1" y="23"/>
                    <a:pt x="3" y="16"/>
                    <a:pt x="7" y="11"/>
                  </a:cubicBezTo>
                  <a:cubicBezTo>
                    <a:pt x="10" y="8"/>
                    <a:pt x="13" y="5"/>
                    <a:pt x="17" y="4"/>
                  </a:cubicBezTo>
                  <a:cubicBezTo>
                    <a:pt x="20" y="2"/>
                    <a:pt x="25" y="0"/>
                    <a:pt x="27" y="3"/>
                  </a:cubicBezTo>
                  <a:cubicBezTo>
                    <a:pt x="28" y="5"/>
                    <a:pt x="24" y="9"/>
                    <a:pt x="23" y="10"/>
                  </a:cubicBezTo>
                  <a:cubicBezTo>
                    <a:pt x="22" y="12"/>
                    <a:pt x="20" y="13"/>
                    <a:pt x="18" y="14"/>
                  </a:cubicBezTo>
                  <a:cubicBezTo>
                    <a:pt x="14" y="17"/>
                    <a:pt x="11" y="22"/>
                    <a:pt x="10" y="27"/>
                  </a:cubicBezTo>
                  <a:cubicBezTo>
                    <a:pt x="9" y="31"/>
                    <a:pt x="9" y="36"/>
                    <a:pt x="10" y="40"/>
                  </a:cubicBezTo>
                  <a:cubicBezTo>
                    <a:pt x="11" y="42"/>
                    <a:pt x="13" y="49"/>
                    <a:pt x="10" y="50"/>
                  </a:cubicBezTo>
                  <a:cubicBezTo>
                    <a:pt x="8" y="51"/>
                    <a:pt x="4" y="47"/>
                    <a:pt x="3" y="45"/>
                  </a:cubicBezTo>
                  <a:cubicBezTo>
                    <a:pt x="2" y="44"/>
                    <a:pt x="2" y="42"/>
                    <a:pt x="1" y="4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113" name="Freeform 126"/>
            <p:cNvSpPr>
              <a:spLocks/>
            </p:cNvSpPr>
            <p:nvPr/>
          </p:nvSpPr>
          <p:spPr bwMode="auto">
            <a:xfrm>
              <a:off x="1576388" y="74613"/>
              <a:ext cx="284163" cy="461963"/>
            </a:xfrm>
            <a:custGeom>
              <a:avLst/>
              <a:gdLst>
                <a:gd name="T0" fmla="*/ 4 w 34"/>
                <a:gd name="T1" fmla="*/ 42 h 55"/>
                <a:gd name="T2" fmla="*/ 8 w 34"/>
                <a:gd name="T3" fmla="*/ 17 h 55"/>
                <a:gd name="T4" fmla="*/ 29 w 34"/>
                <a:gd name="T5" fmla="*/ 6 h 55"/>
                <a:gd name="T6" fmla="*/ 20 w 34"/>
                <a:gd name="T7" fmla="*/ 16 h 55"/>
                <a:gd name="T8" fmla="*/ 12 w 34"/>
                <a:gd name="T9" fmla="*/ 39 h 55"/>
                <a:gd name="T10" fmla="*/ 14 w 34"/>
                <a:gd name="T11" fmla="*/ 48 h 55"/>
                <a:gd name="T12" fmla="*/ 8 w 34"/>
                <a:gd name="T13" fmla="*/ 49 h 55"/>
                <a:gd name="T14" fmla="*/ 4 w 34"/>
                <a:gd name="T15" fmla="*/ 42 h 55"/>
                <a:gd name="T16" fmla="*/ 3 w 34"/>
                <a:gd name="T17" fmla="*/ 42 h 55"/>
                <a:gd name="T18" fmla="*/ 14 w 34"/>
                <a:gd name="T19" fmla="*/ 51 h 55"/>
                <a:gd name="T20" fmla="*/ 12 w 34"/>
                <a:gd name="T21" fmla="*/ 35 h 55"/>
                <a:gd name="T22" fmla="*/ 27 w 34"/>
                <a:gd name="T23" fmla="*/ 11 h 55"/>
                <a:gd name="T24" fmla="*/ 21 w 34"/>
                <a:gd name="T25" fmla="*/ 5 h 55"/>
                <a:gd name="T26" fmla="*/ 3 w 34"/>
                <a:gd name="T27" fmla="*/ 42 h 55"/>
                <a:gd name="T28" fmla="*/ 4 w 34"/>
                <a:gd name="T29" fmla="*/ 4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 h="55">
                  <a:moveTo>
                    <a:pt x="4" y="42"/>
                  </a:moveTo>
                  <a:cubicBezTo>
                    <a:pt x="3" y="33"/>
                    <a:pt x="4" y="25"/>
                    <a:pt x="8" y="17"/>
                  </a:cubicBezTo>
                  <a:cubicBezTo>
                    <a:pt x="10" y="12"/>
                    <a:pt x="22" y="0"/>
                    <a:pt x="29" y="6"/>
                  </a:cubicBezTo>
                  <a:cubicBezTo>
                    <a:pt x="32" y="8"/>
                    <a:pt x="21" y="15"/>
                    <a:pt x="20" y="16"/>
                  </a:cubicBezTo>
                  <a:cubicBezTo>
                    <a:pt x="13" y="22"/>
                    <a:pt x="11" y="30"/>
                    <a:pt x="12" y="39"/>
                  </a:cubicBezTo>
                  <a:cubicBezTo>
                    <a:pt x="12" y="42"/>
                    <a:pt x="13" y="45"/>
                    <a:pt x="14" y="48"/>
                  </a:cubicBezTo>
                  <a:cubicBezTo>
                    <a:pt x="14" y="52"/>
                    <a:pt x="9" y="50"/>
                    <a:pt x="8" y="49"/>
                  </a:cubicBezTo>
                  <a:cubicBezTo>
                    <a:pt x="6" y="47"/>
                    <a:pt x="5" y="44"/>
                    <a:pt x="4" y="42"/>
                  </a:cubicBezTo>
                  <a:cubicBezTo>
                    <a:pt x="4" y="42"/>
                    <a:pt x="3" y="42"/>
                    <a:pt x="3" y="42"/>
                  </a:cubicBezTo>
                  <a:cubicBezTo>
                    <a:pt x="4" y="46"/>
                    <a:pt x="9" y="55"/>
                    <a:pt x="14" y="51"/>
                  </a:cubicBezTo>
                  <a:cubicBezTo>
                    <a:pt x="17" y="49"/>
                    <a:pt x="13" y="37"/>
                    <a:pt x="12" y="35"/>
                  </a:cubicBezTo>
                  <a:cubicBezTo>
                    <a:pt x="11" y="24"/>
                    <a:pt x="20" y="18"/>
                    <a:pt x="27" y="11"/>
                  </a:cubicBezTo>
                  <a:cubicBezTo>
                    <a:pt x="34" y="5"/>
                    <a:pt x="27" y="2"/>
                    <a:pt x="21" y="5"/>
                  </a:cubicBezTo>
                  <a:cubicBezTo>
                    <a:pt x="6" y="11"/>
                    <a:pt x="0" y="27"/>
                    <a:pt x="3" y="42"/>
                  </a:cubicBezTo>
                  <a:cubicBezTo>
                    <a:pt x="3" y="42"/>
                    <a:pt x="4" y="42"/>
                    <a:pt x="4" y="42"/>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grpSp>
          <p:nvGrpSpPr>
            <p:cNvPr id="2118" name="组合 2117"/>
            <p:cNvGrpSpPr/>
            <p:nvPr/>
          </p:nvGrpSpPr>
          <p:grpSpPr>
            <a:xfrm>
              <a:off x="1884363" y="50800"/>
              <a:ext cx="100013" cy="117476"/>
              <a:chOff x="1884363" y="50800"/>
              <a:chExt cx="100013" cy="117476"/>
            </a:xfrm>
          </p:grpSpPr>
          <p:sp>
            <p:nvSpPr>
              <p:cNvPr id="2114" name="Oval 127"/>
              <p:cNvSpPr>
                <a:spLocks noChangeArrowheads="1"/>
              </p:cNvSpPr>
              <p:nvPr/>
            </p:nvSpPr>
            <p:spPr bwMode="auto">
              <a:xfrm>
                <a:off x="1893888" y="66675"/>
                <a:ext cx="82550" cy="841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115" name="Oval 128"/>
              <p:cNvSpPr>
                <a:spLocks noChangeArrowheads="1"/>
              </p:cNvSpPr>
              <p:nvPr/>
            </p:nvSpPr>
            <p:spPr bwMode="auto">
              <a:xfrm>
                <a:off x="1909763" y="84138"/>
                <a:ext cx="74613" cy="841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sp>
            <p:nvSpPr>
              <p:cNvPr id="2116" name="Freeform 129"/>
              <p:cNvSpPr>
                <a:spLocks/>
              </p:cNvSpPr>
              <p:nvPr/>
            </p:nvSpPr>
            <p:spPr bwMode="auto">
              <a:xfrm>
                <a:off x="1884363" y="50800"/>
                <a:ext cx="92075" cy="117475"/>
              </a:xfrm>
              <a:custGeom>
                <a:avLst/>
                <a:gdLst>
                  <a:gd name="T0" fmla="*/ 10 w 11"/>
                  <a:gd name="T1" fmla="*/ 7 h 14"/>
                  <a:gd name="T2" fmla="*/ 5 w 11"/>
                  <a:gd name="T3" fmla="*/ 11 h 14"/>
                  <a:gd name="T4" fmla="*/ 2 w 11"/>
                  <a:gd name="T5" fmla="*/ 7 h 14"/>
                  <a:gd name="T6" fmla="*/ 6 w 11"/>
                  <a:gd name="T7" fmla="*/ 2 h 14"/>
                  <a:gd name="T8" fmla="*/ 10 w 11"/>
                  <a:gd name="T9" fmla="*/ 7 h 14"/>
                  <a:gd name="T10" fmla="*/ 11 w 11"/>
                  <a:gd name="T11" fmla="*/ 7 h 14"/>
                  <a:gd name="T12" fmla="*/ 1 w 11"/>
                  <a:gd name="T13" fmla="*/ 7 h 14"/>
                  <a:gd name="T14" fmla="*/ 11 w 11"/>
                  <a:gd name="T15" fmla="*/ 7 h 14"/>
                  <a:gd name="T16" fmla="*/ 10 w 11"/>
                  <a:gd name="T17" fmla="*/ 7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4">
                    <a:moveTo>
                      <a:pt x="10" y="7"/>
                    </a:moveTo>
                    <a:cubicBezTo>
                      <a:pt x="10" y="9"/>
                      <a:pt x="8" y="12"/>
                      <a:pt x="5" y="11"/>
                    </a:cubicBezTo>
                    <a:cubicBezTo>
                      <a:pt x="3" y="11"/>
                      <a:pt x="2" y="9"/>
                      <a:pt x="2" y="7"/>
                    </a:cubicBezTo>
                    <a:cubicBezTo>
                      <a:pt x="2" y="4"/>
                      <a:pt x="4" y="2"/>
                      <a:pt x="6" y="2"/>
                    </a:cubicBezTo>
                    <a:cubicBezTo>
                      <a:pt x="9" y="3"/>
                      <a:pt x="10" y="5"/>
                      <a:pt x="10" y="7"/>
                    </a:cubicBezTo>
                    <a:cubicBezTo>
                      <a:pt x="10" y="7"/>
                      <a:pt x="11" y="7"/>
                      <a:pt x="11" y="7"/>
                    </a:cubicBezTo>
                    <a:cubicBezTo>
                      <a:pt x="11" y="0"/>
                      <a:pt x="1" y="1"/>
                      <a:pt x="1" y="7"/>
                    </a:cubicBezTo>
                    <a:cubicBezTo>
                      <a:pt x="0" y="14"/>
                      <a:pt x="11" y="13"/>
                      <a:pt x="11" y="7"/>
                    </a:cubicBezTo>
                    <a:cubicBezTo>
                      <a:pt x="11" y="7"/>
                      <a:pt x="10" y="7"/>
                      <a:pt x="10" y="7"/>
                    </a:cubicBez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UI" panose="020B0503020204020204" pitchFamily="34" charset="-122"/>
                  <a:ea typeface="Microsoft YaHei UI" panose="020B0503020204020204" pitchFamily="34" charset="-122"/>
                </a:endParaRPr>
              </a:p>
            </p:txBody>
          </p:sp>
        </p:grpSp>
      </p:grpSp>
      <p:graphicFrame>
        <p:nvGraphicFramePr>
          <p:cNvPr id="2" name="Table 1">
            <a:extLst>
              <a:ext uri="{FF2B5EF4-FFF2-40B4-BE49-F238E27FC236}">
                <a16:creationId xmlns:a16="http://schemas.microsoft.com/office/drawing/2014/main" id="{A76C291E-ECFD-4413-BD7B-4933ADCF3663}"/>
              </a:ext>
            </a:extLst>
          </p:cNvPr>
          <p:cNvGraphicFramePr>
            <a:graphicFrameLocks noGrp="1"/>
          </p:cNvGraphicFramePr>
          <p:nvPr>
            <p:extLst>
              <p:ext uri="{D42A27DB-BD31-4B8C-83A1-F6EECF244321}">
                <p14:modId xmlns:p14="http://schemas.microsoft.com/office/powerpoint/2010/main" val="3598388315"/>
              </p:ext>
            </p:extLst>
          </p:nvPr>
        </p:nvGraphicFramePr>
        <p:xfrm>
          <a:off x="1883630" y="593385"/>
          <a:ext cx="9816562" cy="7782053"/>
        </p:xfrm>
        <a:graphic>
          <a:graphicData uri="http://schemas.openxmlformats.org/drawingml/2006/table">
            <a:tbl>
              <a:tblPr>
                <a:tableStyleId>{284E427A-3D55-4303-BF80-6455036E1DE7}</a:tableStyleId>
              </a:tblPr>
              <a:tblGrid>
                <a:gridCol w="4243966">
                  <a:extLst>
                    <a:ext uri="{9D8B030D-6E8A-4147-A177-3AD203B41FA5}">
                      <a16:colId xmlns:a16="http://schemas.microsoft.com/office/drawing/2014/main" val="3213322556"/>
                    </a:ext>
                  </a:extLst>
                </a:gridCol>
                <a:gridCol w="5572596">
                  <a:extLst>
                    <a:ext uri="{9D8B030D-6E8A-4147-A177-3AD203B41FA5}">
                      <a16:colId xmlns:a16="http://schemas.microsoft.com/office/drawing/2014/main" val="2990617744"/>
                    </a:ext>
                  </a:extLst>
                </a:gridCol>
              </a:tblGrid>
              <a:tr h="279400">
                <a:tc gridSpan="2">
                  <a:txBody>
                    <a:bodyPr/>
                    <a:lstStyle/>
                    <a:p>
                      <a:pPr algn="ctr">
                        <a:lnSpc>
                          <a:spcPct val="107000"/>
                        </a:lnSpc>
                        <a:spcBef>
                          <a:spcPts val="300"/>
                        </a:spcBef>
                        <a:spcAft>
                          <a:spcPts val="500"/>
                        </a:spcAft>
                      </a:pPr>
                      <a:r>
                        <a:rPr lang="en-US" sz="2800" b="1" dirty="0" err="1">
                          <a:solidFill>
                            <a:srgbClr val="00B050"/>
                          </a:solidFill>
                          <a:effectLst/>
                          <a:latin typeface="Amazone" panose="03020702060507090A04" pitchFamily="66" charset="-93"/>
                        </a:rPr>
                        <a:t>Phiếu</a:t>
                      </a:r>
                      <a:r>
                        <a:rPr lang="en-US" sz="2800" b="1" dirty="0">
                          <a:solidFill>
                            <a:srgbClr val="00B050"/>
                          </a:solidFill>
                          <a:effectLst/>
                          <a:latin typeface="Amazone" panose="03020702060507090A04" pitchFamily="66" charset="-93"/>
                        </a:rPr>
                        <a:t> </a:t>
                      </a:r>
                      <a:r>
                        <a:rPr lang="en-US" sz="2800" b="1" dirty="0" err="1">
                          <a:solidFill>
                            <a:srgbClr val="00B050"/>
                          </a:solidFill>
                          <a:effectLst/>
                          <a:latin typeface="Amazone" panose="03020702060507090A04" pitchFamily="66" charset="-93"/>
                        </a:rPr>
                        <a:t>học</a:t>
                      </a:r>
                      <a:r>
                        <a:rPr lang="en-US" sz="2800" b="1" dirty="0">
                          <a:solidFill>
                            <a:srgbClr val="00B050"/>
                          </a:solidFill>
                          <a:effectLst/>
                          <a:latin typeface="Amazone" panose="03020702060507090A04" pitchFamily="66" charset="-93"/>
                        </a:rPr>
                        <a:t> </a:t>
                      </a:r>
                      <a:r>
                        <a:rPr lang="en-US" sz="2800" b="1" dirty="0" err="1">
                          <a:solidFill>
                            <a:srgbClr val="00B050"/>
                          </a:solidFill>
                          <a:effectLst/>
                          <a:latin typeface="Amazone" panose="03020702060507090A04" pitchFamily="66" charset="-93"/>
                        </a:rPr>
                        <a:t>tập</a:t>
                      </a:r>
                      <a:r>
                        <a:rPr lang="en-US" sz="2800" b="1" dirty="0">
                          <a:solidFill>
                            <a:srgbClr val="00B050"/>
                          </a:solidFill>
                          <a:effectLst/>
                          <a:latin typeface="Amazone" panose="03020702060507090A04" pitchFamily="66" charset="-93"/>
                        </a:rPr>
                        <a:t> 1: </a:t>
                      </a:r>
                      <a:r>
                        <a:rPr lang="en-US" sz="2800" b="1" dirty="0" err="1">
                          <a:solidFill>
                            <a:srgbClr val="00B050"/>
                          </a:solidFill>
                          <a:effectLst/>
                          <a:latin typeface="Amazone" panose="03020702060507090A04" pitchFamily="66" charset="-93"/>
                        </a:rPr>
                        <a:t>Tìm</a:t>
                      </a:r>
                      <a:r>
                        <a:rPr lang="en-US" sz="2800" b="1" dirty="0">
                          <a:solidFill>
                            <a:srgbClr val="00B050"/>
                          </a:solidFill>
                          <a:effectLst/>
                          <a:latin typeface="Amazone" panose="03020702060507090A04" pitchFamily="66" charset="-93"/>
                        </a:rPr>
                        <a:t> </a:t>
                      </a:r>
                      <a:r>
                        <a:rPr lang="en-US" sz="2800" b="1" dirty="0" err="1">
                          <a:solidFill>
                            <a:srgbClr val="00B050"/>
                          </a:solidFill>
                          <a:effectLst/>
                          <a:latin typeface="Amazone" panose="03020702060507090A04" pitchFamily="66" charset="-93"/>
                        </a:rPr>
                        <a:t>hiểu</a:t>
                      </a:r>
                      <a:r>
                        <a:rPr lang="en-US" sz="2800" b="1" kern="1200" dirty="0">
                          <a:solidFill>
                            <a:srgbClr val="00B050"/>
                          </a:solidFill>
                          <a:effectLst/>
                          <a:latin typeface="Amazone" panose="03020702060507090A04" pitchFamily="66" charset="-93"/>
                        </a:rPr>
                        <a:t> </a:t>
                      </a:r>
                      <a:r>
                        <a:rPr lang="en-US" sz="2800" b="1" kern="1200" dirty="0" err="1">
                          <a:solidFill>
                            <a:srgbClr val="00B050"/>
                          </a:solidFill>
                          <a:effectLst/>
                          <a:latin typeface="Amazone" panose="03020702060507090A04" pitchFamily="66" charset="-93"/>
                        </a:rPr>
                        <a:t>s</a:t>
                      </a:r>
                      <a:r>
                        <a:rPr lang="en-US" sz="2800" b="1" dirty="0" err="1">
                          <a:solidFill>
                            <a:srgbClr val="00B050"/>
                          </a:solidFill>
                          <a:effectLst/>
                          <a:latin typeface="Amazone" panose="03020702060507090A04" pitchFamily="66" charset="-93"/>
                        </a:rPr>
                        <a:t>ự</a:t>
                      </a:r>
                      <a:r>
                        <a:rPr lang="en-US" sz="2800" b="1" dirty="0">
                          <a:solidFill>
                            <a:srgbClr val="00B050"/>
                          </a:solidFill>
                          <a:effectLst/>
                          <a:latin typeface="Amazone" panose="03020702060507090A04" pitchFamily="66" charset="-93"/>
                        </a:rPr>
                        <a:t> </a:t>
                      </a:r>
                      <a:r>
                        <a:rPr lang="en-US" sz="2800" b="1" dirty="0" err="1">
                          <a:solidFill>
                            <a:srgbClr val="00B050"/>
                          </a:solidFill>
                          <a:effectLst/>
                          <a:latin typeface="Amazone" panose="03020702060507090A04" pitchFamily="66" charset="-93"/>
                        </a:rPr>
                        <a:t>chuyển</a:t>
                      </a:r>
                      <a:r>
                        <a:rPr lang="en-US" sz="2800" b="1" dirty="0">
                          <a:solidFill>
                            <a:srgbClr val="00B050"/>
                          </a:solidFill>
                          <a:effectLst/>
                          <a:latin typeface="Amazone" panose="03020702060507090A04" pitchFamily="66" charset="-93"/>
                        </a:rPr>
                        <a:t> </a:t>
                      </a:r>
                      <a:r>
                        <a:rPr lang="en-US" sz="2800" b="1" dirty="0" err="1">
                          <a:solidFill>
                            <a:srgbClr val="00B050"/>
                          </a:solidFill>
                          <a:effectLst/>
                          <a:latin typeface="Amazone" panose="03020702060507090A04" pitchFamily="66" charset="-93"/>
                        </a:rPr>
                        <a:t>hóa</a:t>
                      </a:r>
                      <a:r>
                        <a:rPr lang="en-US" sz="2800" b="1" dirty="0">
                          <a:solidFill>
                            <a:srgbClr val="00B050"/>
                          </a:solidFill>
                          <a:effectLst/>
                          <a:latin typeface="Amazone" panose="03020702060507090A04" pitchFamily="66" charset="-93"/>
                        </a:rPr>
                        <a:t> </a:t>
                      </a:r>
                      <a:r>
                        <a:rPr lang="en-US" sz="2800" b="1" dirty="0" err="1">
                          <a:solidFill>
                            <a:srgbClr val="00B050"/>
                          </a:solidFill>
                          <a:effectLst/>
                          <a:latin typeface="Amazone" panose="03020702060507090A04" pitchFamily="66" charset="-93"/>
                        </a:rPr>
                        <a:t>giữa</a:t>
                      </a:r>
                      <a:r>
                        <a:rPr lang="en-US" sz="2800" b="1" dirty="0">
                          <a:solidFill>
                            <a:srgbClr val="00B050"/>
                          </a:solidFill>
                          <a:effectLst/>
                          <a:latin typeface="Amazone" panose="03020702060507090A04" pitchFamily="66" charset="-93"/>
                        </a:rPr>
                        <a:t> </a:t>
                      </a:r>
                      <a:r>
                        <a:rPr lang="en-US" sz="2800" b="1" dirty="0" err="1">
                          <a:solidFill>
                            <a:srgbClr val="00B050"/>
                          </a:solidFill>
                          <a:effectLst/>
                          <a:latin typeface="Amazone" panose="03020702060507090A04" pitchFamily="66" charset="-93"/>
                        </a:rPr>
                        <a:t>các</a:t>
                      </a:r>
                      <a:r>
                        <a:rPr lang="en-US" sz="2800" b="1" dirty="0">
                          <a:solidFill>
                            <a:srgbClr val="00B050"/>
                          </a:solidFill>
                          <a:effectLst/>
                          <a:latin typeface="Amazone" panose="03020702060507090A04" pitchFamily="66" charset="-93"/>
                        </a:rPr>
                        <a:t> </a:t>
                      </a:r>
                      <a:r>
                        <a:rPr lang="en-US" sz="2800" b="1" dirty="0" err="1">
                          <a:solidFill>
                            <a:srgbClr val="00B050"/>
                          </a:solidFill>
                          <a:effectLst/>
                          <a:latin typeface="Amazone" panose="03020702060507090A04" pitchFamily="66" charset="-93"/>
                        </a:rPr>
                        <a:t>dạng</a:t>
                      </a:r>
                      <a:r>
                        <a:rPr lang="en-US" sz="2800" b="1" dirty="0">
                          <a:solidFill>
                            <a:srgbClr val="00B050"/>
                          </a:solidFill>
                          <a:effectLst/>
                          <a:latin typeface="Amazone" panose="03020702060507090A04" pitchFamily="66" charset="-93"/>
                        </a:rPr>
                        <a:t> </a:t>
                      </a:r>
                      <a:r>
                        <a:rPr lang="en-US" sz="2800" b="1" dirty="0" err="1">
                          <a:solidFill>
                            <a:srgbClr val="00B050"/>
                          </a:solidFill>
                          <a:effectLst/>
                          <a:latin typeface="Amazone" panose="03020702060507090A04" pitchFamily="66" charset="-93"/>
                        </a:rPr>
                        <a:t>năng</a:t>
                      </a:r>
                      <a:r>
                        <a:rPr lang="en-US" sz="2800" b="1" dirty="0">
                          <a:solidFill>
                            <a:srgbClr val="00B050"/>
                          </a:solidFill>
                          <a:effectLst/>
                          <a:latin typeface="Amazone" panose="03020702060507090A04" pitchFamily="66" charset="-93"/>
                        </a:rPr>
                        <a:t> </a:t>
                      </a:r>
                      <a:r>
                        <a:rPr lang="en-US" sz="2800" b="1" dirty="0" err="1">
                          <a:solidFill>
                            <a:srgbClr val="00B050"/>
                          </a:solidFill>
                          <a:effectLst/>
                          <a:latin typeface="Amazone" panose="03020702060507090A04" pitchFamily="66" charset="-93"/>
                        </a:rPr>
                        <a:t>lượng</a:t>
                      </a:r>
                      <a:endParaRPr lang="vi-VN" sz="2800" b="1" dirty="0">
                        <a:solidFill>
                          <a:srgbClr val="00B050"/>
                        </a:solidFill>
                        <a:effectLst/>
                        <a:latin typeface="Amazone" panose="03020702060507090A04" pitchFamily="66" charset="-93"/>
                        <a:ea typeface="Arial" panose="020B0604020202020204" pitchFamily="34" charset="0"/>
                        <a:cs typeface="Times New Roman" panose="02020603050405020304" pitchFamily="18" charset="0"/>
                      </a:endParaRPr>
                    </a:p>
                  </a:txBody>
                  <a:tcPr marL="68580" marR="68580" marT="0" marB="0"/>
                </a:tc>
                <a:tc hMerge="1">
                  <a:txBody>
                    <a:bodyPr/>
                    <a:lstStyle/>
                    <a:p>
                      <a:endParaRPr lang="vi-VN"/>
                    </a:p>
                  </a:txBody>
                  <a:tcPr/>
                </a:tc>
                <a:extLst>
                  <a:ext uri="{0D108BD9-81ED-4DB2-BD59-A6C34878D82A}">
                    <a16:rowId xmlns:a16="http://schemas.microsoft.com/office/drawing/2014/main" val="2697793684"/>
                  </a:ext>
                </a:extLst>
              </a:tr>
              <a:tr h="296545">
                <a:tc gridSpan="2">
                  <a:txBody>
                    <a:bodyPr/>
                    <a:lstStyle/>
                    <a:p>
                      <a:pPr algn="ctr">
                        <a:lnSpc>
                          <a:spcPct val="107000"/>
                        </a:lnSpc>
                        <a:spcBef>
                          <a:spcPts val="300"/>
                        </a:spcBef>
                        <a:spcAft>
                          <a:spcPts val="500"/>
                        </a:spcAft>
                      </a:pPr>
                      <a:r>
                        <a:rPr lang="en-US" sz="2400" dirty="0">
                          <a:effectLst/>
                          <a:latin typeface="Amazone" panose="03020702060507090A04" pitchFamily="66" charset="-93"/>
                        </a:rPr>
                        <a:t>Quan </a:t>
                      </a:r>
                      <a:r>
                        <a:rPr lang="en-US" sz="2400" dirty="0" err="1">
                          <a:effectLst/>
                          <a:latin typeface="Amazone" panose="03020702060507090A04" pitchFamily="66" charset="-93"/>
                        </a:rPr>
                        <a:t>sát</a:t>
                      </a:r>
                      <a:r>
                        <a:rPr lang="en-US" sz="2400" dirty="0">
                          <a:effectLst/>
                          <a:latin typeface="Amazone" panose="03020702060507090A04" pitchFamily="66" charset="-93"/>
                        </a:rPr>
                        <a:t> </a:t>
                      </a:r>
                      <a:r>
                        <a:rPr lang="en-US" sz="2400" dirty="0" err="1">
                          <a:effectLst/>
                          <a:latin typeface="Amazone" panose="03020702060507090A04" pitchFamily="66" charset="-93"/>
                        </a:rPr>
                        <a:t>hình</a:t>
                      </a:r>
                      <a:r>
                        <a:rPr lang="en-US" sz="2400" dirty="0">
                          <a:effectLst/>
                          <a:latin typeface="Amazone" panose="03020702060507090A04" pitchFamily="66" charset="-93"/>
                        </a:rPr>
                        <a:t>, </a:t>
                      </a:r>
                      <a:r>
                        <a:rPr lang="en-US" sz="2400" dirty="0" err="1">
                          <a:effectLst/>
                          <a:latin typeface="Amazone" panose="03020702060507090A04" pitchFamily="66" charset="-93"/>
                        </a:rPr>
                        <a:t>trả</a:t>
                      </a:r>
                      <a:r>
                        <a:rPr lang="en-US" sz="2400" dirty="0">
                          <a:effectLst/>
                          <a:latin typeface="Amazone" panose="03020702060507090A04" pitchFamily="66" charset="-93"/>
                        </a:rPr>
                        <a:t> </a:t>
                      </a:r>
                      <a:r>
                        <a:rPr lang="en-US" sz="2400" dirty="0" err="1">
                          <a:effectLst/>
                          <a:latin typeface="Amazone" panose="03020702060507090A04" pitchFamily="66" charset="-93"/>
                        </a:rPr>
                        <a:t>lời</a:t>
                      </a:r>
                      <a:r>
                        <a:rPr lang="en-US" sz="2400" dirty="0">
                          <a:effectLst/>
                          <a:latin typeface="Amazone" panose="03020702060507090A04" pitchFamily="66" charset="-93"/>
                        </a:rPr>
                        <a:t> </a:t>
                      </a:r>
                      <a:r>
                        <a:rPr lang="en-US" sz="2400" dirty="0" err="1">
                          <a:effectLst/>
                          <a:latin typeface="Amazone" panose="03020702060507090A04" pitchFamily="66" charset="-93"/>
                        </a:rPr>
                        <a:t>câu</a:t>
                      </a:r>
                      <a:r>
                        <a:rPr lang="en-US" sz="2400" dirty="0">
                          <a:effectLst/>
                          <a:latin typeface="Amazone" panose="03020702060507090A04" pitchFamily="66" charset="-93"/>
                        </a:rPr>
                        <a:t> </a:t>
                      </a:r>
                      <a:r>
                        <a:rPr lang="en-US" sz="2400" dirty="0" err="1">
                          <a:effectLst/>
                          <a:latin typeface="Amazone" panose="03020702060507090A04" pitchFamily="66" charset="-93"/>
                        </a:rPr>
                        <a:t>hỏi</a:t>
                      </a:r>
                      <a:endParaRPr lang="vi-VN" sz="2400" dirty="0">
                        <a:effectLst/>
                        <a:latin typeface="Amazone" panose="03020702060507090A04" pitchFamily="66" charset="-93"/>
                        <a:ea typeface="Arial" panose="020B0604020202020204" pitchFamily="34" charset="0"/>
                        <a:cs typeface="Times New Roman" panose="02020603050405020304" pitchFamily="18" charset="0"/>
                      </a:endParaRPr>
                    </a:p>
                  </a:txBody>
                  <a:tcPr marL="68580" marR="68580" marT="0" marB="0"/>
                </a:tc>
                <a:tc hMerge="1">
                  <a:txBody>
                    <a:bodyPr/>
                    <a:lstStyle/>
                    <a:p>
                      <a:endParaRPr lang="vi-VN"/>
                    </a:p>
                  </a:txBody>
                  <a:tcPr/>
                </a:tc>
                <a:extLst>
                  <a:ext uri="{0D108BD9-81ED-4DB2-BD59-A6C34878D82A}">
                    <a16:rowId xmlns:a16="http://schemas.microsoft.com/office/drawing/2014/main" val="1810642599"/>
                  </a:ext>
                </a:extLst>
              </a:tr>
              <a:tr h="975995">
                <a:tc>
                  <a:txBody>
                    <a:bodyPr/>
                    <a:lstStyle/>
                    <a:p>
                      <a:pPr indent="138430">
                        <a:lnSpc>
                          <a:spcPct val="107000"/>
                        </a:lnSpc>
                        <a:spcBef>
                          <a:spcPts val="300"/>
                        </a:spcBef>
                        <a:spcAft>
                          <a:spcPts val="500"/>
                        </a:spcAft>
                      </a:pPr>
                      <a:r>
                        <a:rPr lang="en-US" sz="2400">
                          <a:effectLst/>
                          <a:latin typeface="Amazone" panose="03020702060507090A04" pitchFamily="66" charset="-93"/>
                        </a:rPr>
                        <a:t>Vào lúc trời lạnh, người ta thường xoa 2 bàn tay vào nhau, khi đó dạng năng lượng nào đã chuyển thành nhiệt để làm ấm bàn tay?</a:t>
                      </a:r>
                      <a:endParaRPr lang="vi-VN" sz="2400">
                        <a:effectLst/>
                        <a:latin typeface="Amazone" panose="03020702060507090A04" pitchFamily="66" charset="-93"/>
                        <a:ea typeface="Arial" panose="020B0604020202020204" pitchFamily="34" charset="0"/>
                        <a:cs typeface="Times New Roman" panose="02020603050405020304" pitchFamily="18" charset="0"/>
                      </a:endParaRPr>
                    </a:p>
                  </a:txBody>
                  <a:tcPr marL="68580" marR="68580" marT="0" marB="0"/>
                </a:tc>
                <a:tc>
                  <a:txBody>
                    <a:bodyPr/>
                    <a:lstStyle/>
                    <a:p>
                      <a:pPr indent="180340" algn="just">
                        <a:lnSpc>
                          <a:spcPct val="107000"/>
                        </a:lnSpc>
                        <a:spcBef>
                          <a:spcPts val="300"/>
                        </a:spcBef>
                        <a:spcAft>
                          <a:spcPts val="500"/>
                        </a:spcAft>
                      </a:pPr>
                      <a:r>
                        <a:rPr lang="vi-VN" sz="2400" dirty="0">
                          <a:solidFill>
                            <a:srgbClr val="0070C0"/>
                          </a:solidFill>
                          <a:effectLst/>
                          <a:latin typeface="Amazone" panose="03020702060507090A04" pitchFamily="66" charset="-93"/>
                        </a:rPr>
                        <a:t>Vào lúc trời lạnh, người ta thường xoa hai bàn tay vào nhau để nhanh làm ấm bàn tay. Khi đó, năng lượng do sự chuyển động của hai bàn tay đã chuyển thành nhiệt để làm ấm bàn tay.</a:t>
                      </a:r>
                      <a:endParaRPr lang="vi-VN" sz="2400" dirty="0">
                        <a:solidFill>
                          <a:srgbClr val="0070C0"/>
                        </a:solidFill>
                        <a:effectLst/>
                        <a:latin typeface="Amazone" panose="03020702060507090A04" pitchFamily="66" charset="-93"/>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55502479"/>
                  </a:ext>
                </a:extLst>
              </a:tr>
              <a:tr h="613410">
                <a:tc>
                  <a:txBody>
                    <a:bodyPr/>
                    <a:lstStyle/>
                    <a:p>
                      <a:pPr indent="138430" algn="just">
                        <a:lnSpc>
                          <a:spcPct val="107000"/>
                        </a:lnSpc>
                        <a:spcBef>
                          <a:spcPts val="300"/>
                        </a:spcBef>
                        <a:spcAft>
                          <a:spcPts val="500"/>
                        </a:spcAft>
                      </a:pPr>
                      <a:r>
                        <a:rPr lang="en-US" sz="2400">
                          <a:effectLst/>
                          <a:latin typeface="Amazone" panose="03020702060507090A04" pitchFamily="66" charset="-93"/>
                        </a:rPr>
                        <a:t>Khi ô tô động cơ nhiệt chạy, dạng năng lượng nào chuyển thành năng lượng cho ô tô hoạt động?     </a:t>
                      </a:r>
                      <a:endParaRPr lang="vi-VN" sz="2400">
                        <a:effectLst/>
                        <a:latin typeface="Amazone" panose="03020702060507090A04" pitchFamily="66" charset="-93"/>
                        <a:ea typeface="Arial" panose="020B0604020202020204" pitchFamily="34" charset="0"/>
                        <a:cs typeface="Times New Roman" panose="02020603050405020304" pitchFamily="18" charset="0"/>
                      </a:endParaRPr>
                    </a:p>
                  </a:txBody>
                  <a:tcPr marL="68580" marR="68580" marT="0" marB="0"/>
                </a:tc>
                <a:tc>
                  <a:txBody>
                    <a:bodyPr/>
                    <a:lstStyle/>
                    <a:p>
                      <a:pPr indent="180340" algn="just">
                        <a:lnSpc>
                          <a:spcPct val="107000"/>
                        </a:lnSpc>
                        <a:spcBef>
                          <a:spcPts val="300"/>
                        </a:spcBef>
                        <a:spcAft>
                          <a:spcPts val="500"/>
                        </a:spcAft>
                      </a:pPr>
                      <a:r>
                        <a:rPr lang="vi-VN" sz="2400" dirty="0">
                          <a:solidFill>
                            <a:srgbClr val="0070C0"/>
                          </a:solidFill>
                          <a:effectLst/>
                          <a:latin typeface="Amazone" panose="03020702060507090A04" pitchFamily="66" charset="-93"/>
                        </a:rPr>
                        <a:t>Khi ô tô động cơ nhiệt chạy, hoá năng giải phóng do đốt cháy nhiên liệu đã chuyển thành năng lượng cho ô tô hoạt động.</a:t>
                      </a:r>
                      <a:endParaRPr lang="vi-VN" sz="2400" dirty="0">
                        <a:solidFill>
                          <a:srgbClr val="0070C0"/>
                        </a:solidFill>
                        <a:effectLst/>
                        <a:latin typeface="Amazone" panose="03020702060507090A04" pitchFamily="66" charset="-93"/>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91808804"/>
                  </a:ext>
                </a:extLst>
              </a:tr>
              <a:tr h="657225">
                <a:tc>
                  <a:txBody>
                    <a:bodyPr/>
                    <a:lstStyle/>
                    <a:p>
                      <a:pPr indent="138430" algn="just">
                        <a:lnSpc>
                          <a:spcPct val="107000"/>
                        </a:lnSpc>
                        <a:spcBef>
                          <a:spcPts val="300"/>
                        </a:spcBef>
                        <a:spcAft>
                          <a:spcPts val="500"/>
                        </a:spcAft>
                      </a:pPr>
                      <a:r>
                        <a:rPr lang="en-US" sz="2400">
                          <a:effectLst/>
                          <a:latin typeface="Amazone" panose="03020702060507090A04" pitchFamily="66" charset="-93"/>
                        </a:rPr>
                        <a:t>Khi đèn đường được thắp sáng, dạng năng lượng nào đã chuyển thành quang năng?</a:t>
                      </a:r>
                      <a:endParaRPr lang="vi-VN" sz="2400">
                        <a:effectLst/>
                        <a:latin typeface="Amazone" panose="03020702060507090A04" pitchFamily="66" charset="-93"/>
                        <a:ea typeface="Arial" panose="020B0604020202020204" pitchFamily="34" charset="0"/>
                        <a:cs typeface="Times New Roman" panose="02020603050405020304" pitchFamily="18" charset="0"/>
                      </a:endParaRPr>
                    </a:p>
                  </a:txBody>
                  <a:tcPr marL="68580" marR="68580" marT="0" marB="0"/>
                </a:tc>
                <a:tc>
                  <a:txBody>
                    <a:bodyPr/>
                    <a:lstStyle/>
                    <a:p>
                      <a:pPr indent="180340" algn="just">
                        <a:lnSpc>
                          <a:spcPct val="107000"/>
                        </a:lnSpc>
                        <a:spcBef>
                          <a:spcPts val="300"/>
                        </a:spcBef>
                        <a:spcAft>
                          <a:spcPts val="500"/>
                        </a:spcAft>
                      </a:pPr>
                      <a:r>
                        <a:rPr lang="vi-VN" sz="2400" dirty="0">
                          <a:solidFill>
                            <a:srgbClr val="0070C0"/>
                          </a:solidFill>
                          <a:effectLst/>
                          <a:latin typeface="Amazone" panose="03020702060507090A04" pitchFamily="66" charset="-93"/>
                        </a:rPr>
                        <a:t>Khi đèn đường được thắp sáng, năng lượng điện đã chuyển thành quang năng.</a:t>
                      </a:r>
                      <a:endParaRPr lang="vi-VN" sz="2400" dirty="0">
                        <a:solidFill>
                          <a:srgbClr val="0070C0"/>
                        </a:solidFill>
                        <a:effectLst/>
                        <a:latin typeface="Amazone" panose="03020702060507090A04" pitchFamily="66" charset="-93"/>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65850419"/>
                  </a:ext>
                </a:extLst>
              </a:tr>
              <a:tr h="657225">
                <a:tc>
                  <a:txBody>
                    <a:bodyPr/>
                    <a:lstStyle/>
                    <a:p>
                      <a:pPr indent="138430" algn="just">
                        <a:lnSpc>
                          <a:spcPct val="107000"/>
                        </a:lnSpc>
                        <a:spcBef>
                          <a:spcPts val="300"/>
                        </a:spcBef>
                        <a:spcAft>
                          <a:spcPts val="500"/>
                        </a:spcAft>
                      </a:pPr>
                      <a:r>
                        <a:rPr lang="en-US" sz="2400">
                          <a:effectLst/>
                          <a:latin typeface="Amazone" panose="03020702060507090A04" pitchFamily="66" charset="-93"/>
                        </a:rPr>
                        <a:t> </a:t>
                      </a:r>
                      <a:r>
                        <a:rPr lang="vi-VN" sz="2400">
                          <a:effectLst/>
                          <a:latin typeface="Amazone" panose="03020702060507090A04" pitchFamily="66" charset="-93"/>
                        </a:rPr>
                        <a:t>Khi bình nóng lạnh hoạt động, đã có sự chuyển hoá năng lượng từ dạng nào sang dạng nào?</a:t>
                      </a:r>
                      <a:endParaRPr lang="vi-VN" sz="2400">
                        <a:effectLst/>
                        <a:latin typeface="Amazone" panose="03020702060507090A04" pitchFamily="66" charset="-93"/>
                        <a:ea typeface="Arial" panose="020B0604020202020204" pitchFamily="34" charset="0"/>
                        <a:cs typeface="Times New Roman" panose="02020603050405020304" pitchFamily="18" charset="0"/>
                      </a:endParaRPr>
                    </a:p>
                  </a:txBody>
                  <a:tcPr marL="68580" marR="68580" marT="0" marB="0"/>
                </a:tc>
                <a:tc>
                  <a:txBody>
                    <a:bodyPr/>
                    <a:lstStyle/>
                    <a:p>
                      <a:pPr indent="180340" algn="just">
                        <a:lnSpc>
                          <a:spcPct val="107000"/>
                        </a:lnSpc>
                        <a:spcBef>
                          <a:spcPts val="300"/>
                        </a:spcBef>
                        <a:spcAft>
                          <a:spcPts val="500"/>
                        </a:spcAft>
                      </a:pPr>
                      <a:r>
                        <a:rPr lang="vi-VN" sz="2400" dirty="0">
                          <a:solidFill>
                            <a:srgbClr val="0070C0"/>
                          </a:solidFill>
                          <a:effectLst/>
                          <a:latin typeface="Amazone" panose="03020702060507090A04" pitchFamily="66" charset="-93"/>
                        </a:rPr>
                        <a:t>Khi bình nóng lạnh hoạt động, đã có sự chuyển hoá năng lượng từ điện năng thành nhiệt năng.</a:t>
                      </a:r>
                      <a:endParaRPr lang="vi-VN" sz="2400" dirty="0">
                        <a:solidFill>
                          <a:srgbClr val="0070C0"/>
                        </a:solidFill>
                        <a:effectLst/>
                        <a:latin typeface="Amazone" panose="03020702060507090A04" pitchFamily="66" charset="-93"/>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0066140"/>
                  </a:ext>
                </a:extLst>
              </a:tr>
            </a:tbl>
          </a:graphicData>
        </a:graphic>
      </p:graphicFrame>
    </p:spTree>
    <p:extLst>
      <p:ext uri="{BB962C8B-B14F-4D97-AF65-F5344CB8AC3E}">
        <p14:creationId xmlns:p14="http://schemas.microsoft.com/office/powerpoint/2010/main" val="1179257696"/>
      </p:ext>
    </p:extLst>
  </p:cSld>
  <p:clrMapOvr>
    <a:masterClrMapping/>
  </p:clrMapOvr>
  <mc:AlternateContent xmlns:mc="http://schemas.openxmlformats.org/markup-compatibility/2006" xmlns:p14="http://schemas.microsoft.com/office/powerpoint/2010/main">
    <mc:Choice Requires="p14">
      <p:transition spd="slow" p14:dur="2500" advTm="0">
        <p:checker/>
      </p:transition>
    </mc:Choice>
    <mc:Fallback xmlns="">
      <p:transition spd="slow" advTm="0">
        <p:checker/>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68" name="TextBox 67">
            <a:extLst>
              <a:ext uri="{FF2B5EF4-FFF2-40B4-BE49-F238E27FC236}">
                <a16:creationId xmlns:a16="http://schemas.microsoft.com/office/drawing/2014/main" id="{97838A84-A97A-4761-BDA9-80D041423136}"/>
              </a:ext>
            </a:extLst>
          </p:cNvPr>
          <p:cNvSpPr txBox="1"/>
          <p:nvPr/>
        </p:nvSpPr>
        <p:spPr>
          <a:xfrm>
            <a:off x="365761" y="510683"/>
            <a:ext cx="6474655" cy="5016758"/>
          </a:xfrm>
          <a:prstGeom prst="rect">
            <a:avLst/>
          </a:prstGeom>
          <a:noFill/>
        </p:spPr>
        <p:txBody>
          <a:bodyPr wrap="square">
            <a:spAutoFit/>
          </a:bodyPr>
          <a:lstStyle/>
          <a:p>
            <a:pPr indent="180340" algn="just"/>
            <a:r>
              <a:rPr lang="en-US" sz="3200" dirty="0" err="1">
                <a:effectLst/>
                <a:latin typeface="Amazone" panose="03020702060507090A04" pitchFamily="66" charset="-93"/>
                <a:ea typeface="Calibri" panose="020F0502020204030204" pitchFamily="34" charset="0"/>
              </a:rPr>
              <a:t>Quả</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bóng</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rổ</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được</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nhóm</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lên</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cao</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sau</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khi</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đạt</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đến</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đỉnh</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cao</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nhất</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nó</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rơi</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xuống</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mặt</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đất</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rồi</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nãy</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lên</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Hình</a:t>
            </a:r>
            <a:r>
              <a:rPr lang="en-US" sz="3200" dirty="0">
                <a:effectLst/>
                <a:latin typeface="Amazone" panose="03020702060507090A04" pitchFamily="66" charset="-93"/>
                <a:ea typeface="Calibri" panose="020F0502020204030204" pitchFamily="34" charset="0"/>
              </a:rPr>
              <a:t> 48.1a)</a:t>
            </a:r>
            <a:endParaRPr lang="vi-VN" sz="3200" dirty="0">
              <a:effectLst/>
              <a:latin typeface="Amazone" panose="03020702060507090A04" pitchFamily="66" charset="-93"/>
              <a:ea typeface="Calibri" panose="020F0502020204030204" pitchFamily="34" charset="0"/>
            </a:endParaRPr>
          </a:p>
          <a:p>
            <a:pPr indent="180340" algn="just"/>
            <a:r>
              <a:rPr lang="en-US" sz="3200" dirty="0">
                <a:effectLst/>
                <a:latin typeface="Amazone" panose="03020702060507090A04" pitchFamily="66" charset="-93"/>
                <a:ea typeface="Calibri" panose="020F0502020204030204" pitchFamily="34" charset="0"/>
              </a:rPr>
              <a:t>Khi </a:t>
            </a:r>
            <a:r>
              <a:rPr lang="en-US" sz="3200" dirty="0" err="1">
                <a:effectLst/>
                <a:latin typeface="Amazone" panose="03020702060507090A04" pitchFamily="66" charset="-93"/>
                <a:ea typeface="Calibri" panose="020F0502020204030204" pitchFamily="34" charset="0"/>
              </a:rPr>
              <a:t>bóng</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đi</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lên</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động</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năng</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chuyển</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hóa</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thành</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thế</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năng</a:t>
            </a:r>
            <a:r>
              <a:rPr lang="en-US" sz="3200" dirty="0">
                <a:effectLst/>
                <a:latin typeface="Amazone" panose="03020702060507090A04" pitchFamily="66" charset="-93"/>
                <a:ea typeface="Calibri" panose="020F0502020204030204" pitchFamily="34" charset="0"/>
              </a:rPr>
              <a:t>. Khi </a:t>
            </a:r>
            <a:r>
              <a:rPr lang="en-US" sz="3200" dirty="0" err="1">
                <a:effectLst/>
                <a:latin typeface="Amazone" panose="03020702060507090A04" pitchFamily="66" charset="-93"/>
                <a:ea typeface="Calibri" panose="020F0502020204030204" pitchFamily="34" charset="0"/>
              </a:rPr>
              <a:t>bóng</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rơi</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xuống</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thế</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năng</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chuyển</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hóa</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thành</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động</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năng</a:t>
            </a:r>
            <a:r>
              <a:rPr lang="en-US" sz="3200" dirty="0">
                <a:effectLst/>
                <a:latin typeface="Amazone" panose="03020702060507090A04" pitchFamily="66" charset="-93"/>
                <a:ea typeface="Calibri" panose="020F0502020204030204" pitchFamily="34" charset="0"/>
              </a:rPr>
              <a:t>. Khi </a:t>
            </a:r>
            <a:r>
              <a:rPr lang="en-US" sz="3200" dirty="0" err="1">
                <a:effectLst/>
                <a:latin typeface="Amazone" panose="03020702060507090A04" pitchFamily="66" charset="-93"/>
                <a:ea typeface="Calibri" panose="020F0502020204030204" pitchFamily="34" charset="0"/>
              </a:rPr>
              <a:t>bóng</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chạm</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mặt</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đất</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và</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phát</a:t>
            </a:r>
            <a:r>
              <a:rPr lang="en-US" sz="3200" dirty="0">
                <a:effectLst/>
                <a:latin typeface="Amazone" panose="03020702060507090A04" pitchFamily="66" charset="-93"/>
                <a:ea typeface="Calibri" panose="020F0502020204030204" pitchFamily="34" charset="0"/>
              </a:rPr>
              <a:t> ra </a:t>
            </a:r>
            <a:r>
              <a:rPr lang="en-US" sz="3200" dirty="0" err="1">
                <a:effectLst/>
                <a:latin typeface="Amazone" panose="03020702060507090A04" pitchFamily="66" charset="-93"/>
                <a:ea typeface="Calibri" panose="020F0502020204030204" pitchFamily="34" charset="0"/>
              </a:rPr>
              <a:t>tiếng</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động</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một</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phần</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năng</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lượng</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chuyển</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hóa</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thành</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nhiệt</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năng</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và</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năng</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lượng</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âm</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Hình</a:t>
            </a:r>
            <a:r>
              <a:rPr lang="en-US" sz="3200" dirty="0">
                <a:effectLst/>
                <a:latin typeface="Amazone" panose="03020702060507090A04" pitchFamily="66" charset="-93"/>
                <a:ea typeface="Calibri" panose="020F0502020204030204" pitchFamily="34" charset="0"/>
              </a:rPr>
              <a:t> 48.1b)</a:t>
            </a:r>
            <a:endParaRPr lang="vi-VN" sz="3200" dirty="0">
              <a:effectLst/>
              <a:latin typeface="Amazone" panose="03020702060507090A04" pitchFamily="66" charset="-93"/>
              <a:ea typeface="Calibri" panose="020F0502020204030204" pitchFamily="34" charset="0"/>
            </a:endParaRPr>
          </a:p>
        </p:txBody>
      </p:sp>
      <p:pic>
        <p:nvPicPr>
          <p:cNvPr id="1026" name="Picture 2">
            <a:extLst>
              <a:ext uri="{FF2B5EF4-FFF2-40B4-BE49-F238E27FC236}">
                <a16:creationId xmlns:a16="http://schemas.microsoft.com/office/drawing/2014/main" id="{EA886814-EA28-4A83-9DC9-B53AB2D1D5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24542" y="764418"/>
            <a:ext cx="4907774" cy="30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 name="TextBox 68">
            <a:extLst>
              <a:ext uri="{FF2B5EF4-FFF2-40B4-BE49-F238E27FC236}">
                <a16:creationId xmlns:a16="http://schemas.microsoft.com/office/drawing/2014/main" id="{2C5E2A0C-42E3-4D8E-8203-C6AF03C27B19}"/>
              </a:ext>
            </a:extLst>
          </p:cNvPr>
          <p:cNvSpPr txBox="1"/>
          <p:nvPr/>
        </p:nvSpPr>
        <p:spPr>
          <a:xfrm>
            <a:off x="6137976" y="3976692"/>
            <a:ext cx="6680906" cy="1384995"/>
          </a:xfrm>
          <a:prstGeom prst="rect">
            <a:avLst/>
          </a:prstGeom>
          <a:noFill/>
        </p:spPr>
        <p:txBody>
          <a:bodyPr wrap="square">
            <a:spAutoFit/>
          </a:bodyPr>
          <a:lstStyle/>
          <a:p>
            <a:pPr algn="ctr"/>
            <a:r>
              <a:rPr lang="en-US" sz="2800" dirty="0" err="1">
                <a:effectLst/>
                <a:latin typeface="Amazone" panose="03020702060507090A04" pitchFamily="66" charset="-93"/>
                <a:ea typeface="Calibri" panose="020F0502020204030204" pitchFamily="34" charset="0"/>
              </a:rPr>
              <a:t>Hình</a:t>
            </a:r>
            <a:r>
              <a:rPr lang="en-US" sz="2800" dirty="0">
                <a:effectLst/>
                <a:latin typeface="Amazone" panose="03020702060507090A04" pitchFamily="66" charset="-93"/>
                <a:ea typeface="Calibri" panose="020F0502020204030204" pitchFamily="34" charset="0"/>
              </a:rPr>
              <a:t> 48.1 </a:t>
            </a:r>
            <a:r>
              <a:rPr lang="en-US" sz="2800" dirty="0" err="1">
                <a:effectLst/>
                <a:latin typeface="Amazone" panose="03020702060507090A04" pitchFamily="66" charset="-93"/>
                <a:ea typeface="Calibri" panose="020F0502020204030204" pitchFamily="34" charset="0"/>
              </a:rPr>
              <a:t>Sơ</a:t>
            </a:r>
            <a:r>
              <a:rPr lang="en-US" sz="2800" dirty="0">
                <a:effectLst/>
                <a:latin typeface="Amazone" panose="03020702060507090A04" pitchFamily="66" charset="-93"/>
                <a:ea typeface="Calibri" panose="020F0502020204030204" pitchFamily="34" charset="0"/>
              </a:rPr>
              <a:t> </a:t>
            </a:r>
            <a:r>
              <a:rPr lang="en-US" sz="2800" dirty="0" err="1">
                <a:effectLst/>
                <a:latin typeface="Amazone" panose="03020702060507090A04" pitchFamily="66" charset="-93"/>
                <a:ea typeface="Calibri" panose="020F0502020204030204" pitchFamily="34" charset="0"/>
              </a:rPr>
              <a:t>đồ</a:t>
            </a:r>
            <a:r>
              <a:rPr lang="en-US" sz="2800" dirty="0">
                <a:effectLst/>
                <a:latin typeface="Amazone" panose="03020702060507090A04" pitchFamily="66" charset="-93"/>
                <a:ea typeface="Calibri" panose="020F0502020204030204" pitchFamily="34" charset="0"/>
              </a:rPr>
              <a:t> </a:t>
            </a:r>
            <a:r>
              <a:rPr lang="en-US" sz="2800" dirty="0" err="1">
                <a:effectLst/>
                <a:latin typeface="Amazone" panose="03020702060507090A04" pitchFamily="66" charset="-93"/>
                <a:ea typeface="Calibri" panose="020F0502020204030204" pitchFamily="34" charset="0"/>
              </a:rPr>
              <a:t>về</a:t>
            </a:r>
            <a:r>
              <a:rPr lang="en-US" sz="2800" dirty="0">
                <a:effectLst/>
                <a:latin typeface="Amazone" panose="03020702060507090A04" pitchFamily="66" charset="-93"/>
                <a:ea typeface="Calibri" panose="020F0502020204030204" pitchFamily="34" charset="0"/>
              </a:rPr>
              <a:t>:</a:t>
            </a:r>
            <a:endParaRPr lang="vi-VN" sz="2800" dirty="0">
              <a:effectLst/>
              <a:latin typeface="Amazone" panose="03020702060507090A04" pitchFamily="66" charset="-93"/>
              <a:ea typeface="Calibri" panose="020F0502020204030204" pitchFamily="34" charset="0"/>
            </a:endParaRPr>
          </a:p>
          <a:p>
            <a:pPr algn="ctr"/>
            <a:r>
              <a:rPr lang="en-US" sz="2800" dirty="0">
                <a:effectLst/>
                <a:latin typeface="Amazone" panose="03020702060507090A04" pitchFamily="66" charset="-93"/>
                <a:ea typeface="Calibri" panose="020F0502020204030204" pitchFamily="34" charset="0"/>
              </a:rPr>
              <a:t>a) </a:t>
            </a:r>
            <a:r>
              <a:rPr lang="en-US" sz="2800" dirty="0" err="1">
                <a:effectLst/>
                <a:latin typeface="Amazone" panose="03020702060507090A04" pitchFamily="66" charset="-93"/>
                <a:ea typeface="Calibri" panose="020F0502020204030204" pitchFamily="34" charset="0"/>
              </a:rPr>
              <a:t>Chuyển</a:t>
            </a:r>
            <a:r>
              <a:rPr lang="en-US" sz="2800" dirty="0">
                <a:effectLst/>
                <a:latin typeface="Amazone" panose="03020702060507090A04" pitchFamily="66" charset="-93"/>
                <a:ea typeface="Calibri" panose="020F0502020204030204" pitchFamily="34" charset="0"/>
              </a:rPr>
              <a:t> </a:t>
            </a:r>
            <a:r>
              <a:rPr lang="en-US" sz="2800" dirty="0" err="1">
                <a:effectLst/>
                <a:latin typeface="Amazone" panose="03020702060507090A04" pitchFamily="66" charset="-93"/>
                <a:ea typeface="Calibri" panose="020F0502020204030204" pitchFamily="34" charset="0"/>
              </a:rPr>
              <a:t>động</a:t>
            </a:r>
            <a:r>
              <a:rPr lang="en-US" sz="2800" dirty="0">
                <a:effectLst/>
                <a:latin typeface="Amazone" panose="03020702060507090A04" pitchFamily="66" charset="-93"/>
                <a:ea typeface="Calibri" panose="020F0502020204030204" pitchFamily="34" charset="0"/>
              </a:rPr>
              <a:t> </a:t>
            </a:r>
            <a:r>
              <a:rPr lang="en-US" sz="2800" dirty="0" err="1">
                <a:effectLst/>
                <a:latin typeface="Amazone" panose="03020702060507090A04" pitchFamily="66" charset="-93"/>
                <a:ea typeface="Calibri" panose="020F0502020204030204" pitchFamily="34" charset="0"/>
              </a:rPr>
              <a:t>của</a:t>
            </a:r>
            <a:r>
              <a:rPr lang="en-US" sz="2800" dirty="0">
                <a:effectLst/>
                <a:latin typeface="Amazone" panose="03020702060507090A04" pitchFamily="66" charset="-93"/>
                <a:ea typeface="Calibri" panose="020F0502020204030204" pitchFamily="34" charset="0"/>
              </a:rPr>
              <a:t> </a:t>
            </a:r>
            <a:r>
              <a:rPr lang="en-US" sz="2800" dirty="0" err="1">
                <a:effectLst/>
                <a:latin typeface="Amazone" panose="03020702060507090A04" pitchFamily="66" charset="-93"/>
                <a:ea typeface="Calibri" panose="020F0502020204030204" pitchFamily="34" charset="0"/>
              </a:rPr>
              <a:t>quả</a:t>
            </a:r>
            <a:r>
              <a:rPr lang="en-US" sz="2800" dirty="0">
                <a:effectLst/>
                <a:latin typeface="Amazone" panose="03020702060507090A04" pitchFamily="66" charset="-93"/>
                <a:ea typeface="Calibri" panose="020F0502020204030204" pitchFamily="34" charset="0"/>
              </a:rPr>
              <a:t> </a:t>
            </a:r>
            <a:r>
              <a:rPr lang="en-US" sz="2800" dirty="0" err="1">
                <a:effectLst/>
                <a:latin typeface="Amazone" panose="03020702060507090A04" pitchFamily="66" charset="-93"/>
                <a:ea typeface="Calibri" panose="020F0502020204030204" pitchFamily="34" charset="0"/>
              </a:rPr>
              <a:t>bóng</a:t>
            </a:r>
            <a:endParaRPr lang="vi-VN" sz="2800" dirty="0">
              <a:effectLst/>
              <a:latin typeface="Amazone" panose="03020702060507090A04" pitchFamily="66" charset="-93"/>
              <a:ea typeface="Calibri" panose="020F0502020204030204" pitchFamily="34" charset="0"/>
            </a:endParaRPr>
          </a:p>
          <a:p>
            <a:pPr algn="ctr"/>
            <a:r>
              <a:rPr lang="en-US" sz="2800" dirty="0">
                <a:effectLst/>
                <a:latin typeface="Amazone" panose="03020702060507090A04" pitchFamily="66" charset="-93"/>
                <a:ea typeface="Calibri" panose="020F0502020204030204" pitchFamily="34" charset="0"/>
              </a:rPr>
              <a:t>b) </a:t>
            </a:r>
            <a:r>
              <a:rPr lang="en-US" sz="2800" dirty="0" err="1">
                <a:effectLst/>
                <a:latin typeface="Amazone" panose="03020702060507090A04" pitchFamily="66" charset="-93"/>
                <a:ea typeface="Calibri" panose="020F0502020204030204" pitchFamily="34" charset="0"/>
              </a:rPr>
              <a:t>Chuyển</a:t>
            </a:r>
            <a:r>
              <a:rPr lang="en-US" sz="2800" dirty="0">
                <a:effectLst/>
                <a:latin typeface="Amazone" panose="03020702060507090A04" pitchFamily="66" charset="-93"/>
                <a:ea typeface="Calibri" panose="020F0502020204030204" pitchFamily="34" charset="0"/>
              </a:rPr>
              <a:t> </a:t>
            </a:r>
            <a:r>
              <a:rPr lang="en-US" sz="2800" dirty="0" err="1">
                <a:effectLst/>
                <a:latin typeface="Amazone" panose="03020702060507090A04" pitchFamily="66" charset="-93"/>
                <a:ea typeface="Calibri" panose="020F0502020204030204" pitchFamily="34" charset="0"/>
              </a:rPr>
              <a:t>hóa</a:t>
            </a:r>
            <a:r>
              <a:rPr lang="en-US" sz="2800" dirty="0">
                <a:effectLst/>
                <a:latin typeface="Amazone" panose="03020702060507090A04" pitchFamily="66" charset="-93"/>
                <a:ea typeface="Calibri" panose="020F0502020204030204" pitchFamily="34" charset="0"/>
              </a:rPr>
              <a:t> </a:t>
            </a:r>
            <a:r>
              <a:rPr lang="en-US" sz="2800" dirty="0" err="1">
                <a:effectLst/>
                <a:latin typeface="Amazone" panose="03020702060507090A04" pitchFamily="66" charset="-93"/>
                <a:ea typeface="Calibri" panose="020F0502020204030204" pitchFamily="34" charset="0"/>
              </a:rPr>
              <a:t>năng</a:t>
            </a:r>
            <a:r>
              <a:rPr lang="en-US" sz="2800" dirty="0">
                <a:effectLst/>
                <a:latin typeface="Amazone" panose="03020702060507090A04" pitchFamily="66" charset="-93"/>
                <a:ea typeface="Calibri" panose="020F0502020204030204" pitchFamily="34" charset="0"/>
              </a:rPr>
              <a:t> </a:t>
            </a:r>
            <a:r>
              <a:rPr lang="en-US" sz="2800" dirty="0" err="1">
                <a:effectLst/>
                <a:latin typeface="Amazone" panose="03020702060507090A04" pitchFamily="66" charset="-93"/>
                <a:ea typeface="Calibri" panose="020F0502020204030204" pitchFamily="34" charset="0"/>
              </a:rPr>
              <a:t>lượng</a:t>
            </a:r>
            <a:r>
              <a:rPr lang="en-US" sz="2800" dirty="0">
                <a:effectLst/>
                <a:latin typeface="Amazone" panose="03020702060507090A04" pitchFamily="66" charset="-93"/>
                <a:ea typeface="Calibri" panose="020F0502020204030204" pitchFamily="34" charset="0"/>
              </a:rPr>
              <a:t> </a:t>
            </a:r>
            <a:r>
              <a:rPr lang="en-US" sz="2800" dirty="0" err="1">
                <a:effectLst/>
                <a:latin typeface="Amazone" panose="03020702060507090A04" pitchFamily="66" charset="-93"/>
                <a:ea typeface="Calibri" panose="020F0502020204030204" pitchFamily="34" charset="0"/>
              </a:rPr>
              <a:t>của</a:t>
            </a:r>
            <a:r>
              <a:rPr lang="en-US" sz="2800" dirty="0">
                <a:effectLst/>
                <a:latin typeface="Amazone" panose="03020702060507090A04" pitchFamily="66" charset="-93"/>
                <a:ea typeface="Calibri" panose="020F0502020204030204" pitchFamily="34" charset="0"/>
              </a:rPr>
              <a:t> </a:t>
            </a:r>
            <a:r>
              <a:rPr lang="en-US" sz="2800" dirty="0" err="1">
                <a:effectLst/>
                <a:latin typeface="Amazone" panose="03020702060507090A04" pitchFamily="66" charset="-93"/>
                <a:ea typeface="Calibri" panose="020F0502020204030204" pitchFamily="34" charset="0"/>
              </a:rPr>
              <a:t>quả</a:t>
            </a:r>
            <a:r>
              <a:rPr lang="en-US" sz="2800" dirty="0">
                <a:effectLst/>
                <a:latin typeface="Amazone" panose="03020702060507090A04" pitchFamily="66" charset="-93"/>
                <a:ea typeface="Calibri" panose="020F0502020204030204" pitchFamily="34" charset="0"/>
              </a:rPr>
              <a:t> </a:t>
            </a:r>
            <a:r>
              <a:rPr lang="en-US" sz="2800" dirty="0" err="1">
                <a:effectLst/>
                <a:latin typeface="Amazone" panose="03020702060507090A04" pitchFamily="66" charset="-93"/>
                <a:ea typeface="Calibri" panose="020F0502020204030204" pitchFamily="34" charset="0"/>
              </a:rPr>
              <a:t>bóng</a:t>
            </a:r>
            <a:endParaRPr lang="vi-VN" sz="2800" dirty="0">
              <a:latin typeface="Amazone" panose="03020702060507090A04" pitchFamily="66" charset="-93"/>
            </a:endParaRPr>
          </a:p>
        </p:txBody>
      </p:sp>
    </p:spTree>
    <p:extLst>
      <p:ext uri="{BB962C8B-B14F-4D97-AF65-F5344CB8AC3E}">
        <p14:creationId xmlns:p14="http://schemas.microsoft.com/office/powerpoint/2010/main" val="201552244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ircle(in)">
                                      <p:cBhvr>
                                        <p:cTn id="7" dur="2000"/>
                                        <p:tgtEl>
                                          <p:spTgt spid="102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69"/>
                                        </p:tgtEl>
                                        <p:attrNameLst>
                                          <p:attrName>style.visibility</p:attrName>
                                        </p:attrNameLst>
                                      </p:cBhvr>
                                      <p:to>
                                        <p:strVal val="visible"/>
                                      </p:to>
                                    </p:set>
                                    <p:animEffect transition="in" filter="circle(in)">
                                      <p:cBhvr>
                                        <p:cTn id="10" dur="2000"/>
                                        <p:tgtEl>
                                          <p:spTgt spid="69"/>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68"/>
                                        </p:tgtEl>
                                        <p:attrNameLst>
                                          <p:attrName>style.visibility</p:attrName>
                                        </p:attrNameLst>
                                      </p:cBhvr>
                                      <p:to>
                                        <p:strVal val="visible"/>
                                      </p:to>
                                    </p:set>
                                    <p:animEffect transition="in" filter="circle(in)">
                                      <p:cBhvr>
                                        <p:cTn id="13" dur="20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P spid="6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7" cstate="print">
            <a:extLst>
              <a:ext uri="{28A0092B-C50C-407E-A947-70E740481C1C}">
                <a14:useLocalDpi xmlns:a14="http://schemas.microsoft.com/office/drawing/2010/main" val="0"/>
              </a:ext>
            </a:extLst>
          </a:blip>
          <a:srcRect l="5650" r="5415"/>
          <a:stretch/>
        </p:blipFill>
        <p:spPr>
          <a:xfrm flipH="1">
            <a:off x="0" y="0"/>
            <a:ext cx="12200021" cy="6858000"/>
          </a:xfrm>
          <a:prstGeom prst="rect">
            <a:avLst/>
          </a:prstGeom>
        </p:spPr>
      </p:pic>
      <p:sp>
        <p:nvSpPr>
          <p:cNvPr id="4" name="PA_库_椭圆 3"/>
          <p:cNvSpPr/>
          <p:nvPr>
            <p:custDataLst>
              <p:tags r:id="rId1"/>
            </p:custDataLst>
          </p:nvPr>
        </p:nvSpPr>
        <p:spPr>
          <a:xfrm>
            <a:off x="826168" y="1176395"/>
            <a:ext cx="4158916" cy="41589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UI" panose="020B0503020204020204" pitchFamily="34" charset="-122"/>
              <a:ea typeface="Microsoft YaHei UI" panose="020B0503020204020204" pitchFamily="34" charset="-122"/>
            </a:endParaRPr>
          </a:p>
        </p:txBody>
      </p:sp>
      <p:sp>
        <p:nvSpPr>
          <p:cNvPr id="6" name="PA_库_文本框 5"/>
          <p:cNvSpPr txBox="1"/>
          <p:nvPr>
            <p:custDataLst>
              <p:tags r:id="rId2"/>
            </p:custDataLst>
          </p:nvPr>
        </p:nvSpPr>
        <p:spPr>
          <a:xfrm>
            <a:off x="5894355" y="2321416"/>
            <a:ext cx="2933816" cy="1015663"/>
          </a:xfrm>
          <a:prstGeom prst="rect">
            <a:avLst/>
          </a:prstGeom>
          <a:noFill/>
        </p:spPr>
        <p:txBody>
          <a:bodyPr wrap="none" rtlCol="0">
            <a:spAutoFit/>
          </a:bodyPr>
          <a:lstStyle/>
          <a:p>
            <a:r>
              <a:rPr lang="en-US" altLang="zh-CN" sz="6000" b="1" dirty="0" err="1">
                <a:solidFill>
                  <a:srgbClr val="7030A0"/>
                </a:solidFill>
                <a:latin typeface="Amazone" panose="03020702060507090A04" pitchFamily="66" charset="-93"/>
                <a:ea typeface="Microsoft YaHei UI" panose="020B0503020204020204" pitchFamily="34" charset="-122"/>
              </a:rPr>
              <a:t>Vận</a:t>
            </a:r>
            <a:r>
              <a:rPr lang="en-US" altLang="zh-CN" sz="6000" b="1" dirty="0">
                <a:solidFill>
                  <a:srgbClr val="7030A0"/>
                </a:solidFill>
                <a:latin typeface="Amazone" panose="03020702060507090A04" pitchFamily="66" charset="-93"/>
                <a:ea typeface="Microsoft YaHei UI" panose="020B0503020204020204" pitchFamily="34" charset="-122"/>
              </a:rPr>
              <a:t> </a:t>
            </a:r>
            <a:r>
              <a:rPr lang="en-US" altLang="zh-CN" sz="6000" b="1" dirty="0" err="1">
                <a:solidFill>
                  <a:srgbClr val="7030A0"/>
                </a:solidFill>
                <a:latin typeface="Amazone" panose="03020702060507090A04" pitchFamily="66" charset="-93"/>
                <a:ea typeface="Microsoft YaHei UI" panose="020B0503020204020204" pitchFamily="34" charset="-122"/>
              </a:rPr>
              <a:t>dụng</a:t>
            </a:r>
            <a:endParaRPr lang="zh-CN" altLang="en-US" sz="6000" dirty="0">
              <a:solidFill>
                <a:srgbClr val="7030A0"/>
              </a:solidFill>
              <a:latin typeface="Amazone" panose="03020702060507090A04" pitchFamily="66" charset="-93"/>
              <a:ea typeface="Microsoft YaHei UI" panose="020B0503020204020204" pitchFamily="34" charset="-122"/>
            </a:endParaRPr>
          </a:p>
        </p:txBody>
      </p:sp>
      <p:sp>
        <p:nvSpPr>
          <p:cNvPr id="8" name="PA_库_任意多边形 7"/>
          <p:cNvSpPr/>
          <p:nvPr>
            <p:custDataLst>
              <p:tags r:id="rId3"/>
            </p:custDataLst>
          </p:nvPr>
        </p:nvSpPr>
        <p:spPr>
          <a:xfrm>
            <a:off x="5265520" y="2951248"/>
            <a:ext cx="5105400" cy="385831"/>
          </a:xfrm>
          <a:custGeom>
            <a:avLst/>
            <a:gdLst>
              <a:gd name="connsiteX0" fmla="*/ 0 w 3886200"/>
              <a:gd name="connsiteY0" fmla="*/ 169262 h 169262"/>
              <a:gd name="connsiteX1" fmla="*/ 1106905 w 3886200"/>
              <a:gd name="connsiteY1" fmla="*/ 133168 h 169262"/>
              <a:gd name="connsiteX2" fmla="*/ 2731168 w 3886200"/>
              <a:gd name="connsiteY2" fmla="*/ 145199 h 169262"/>
              <a:gd name="connsiteX3" fmla="*/ 3693695 w 3886200"/>
              <a:gd name="connsiteY3" fmla="*/ 820 h 169262"/>
              <a:gd name="connsiteX4" fmla="*/ 3886200 w 3886200"/>
              <a:gd name="connsiteY4" fmla="*/ 97073 h 169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200" h="169262">
                <a:moveTo>
                  <a:pt x="0" y="169262"/>
                </a:moveTo>
                <a:cubicBezTo>
                  <a:pt x="325855" y="153220"/>
                  <a:pt x="1106905" y="133168"/>
                  <a:pt x="1106905" y="133168"/>
                </a:cubicBezTo>
                <a:cubicBezTo>
                  <a:pt x="1562100" y="129157"/>
                  <a:pt x="2300036" y="167257"/>
                  <a:pt x="2731168" y="145199"/>
                </a:cubicBezTo>
                <a:cubicBezTo>
                  <a:pt x="3162300" y="123141"/>
                  <a:pt x="3501190" y="8841"/>
                  <a:pt x="3693695" y="820"/>
                </a:cubicBezTo>
                <a:cubicBezTo>
                  <a:pt x="3886200" y="-7201"/>
                  <a:pt x="3886200" y="44936"/>
                  <a:pt x="3886200" y="97073"/>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UI" panose="020B0503020204020204" pitchFamily="34" charset="-122"/>
              <a:ea typeface="Microsoft YaHei UI" panose="020B0503020204020204" pitchFamily="34" charset="-122"/>
            </a:endParaRPr>
          </a:p>
        </p:txBody>
      </p:sp>
      <p:pic>
        <p:nvPicPr>
          <p:cNvPr id="2" name="PA_库_图片 1"/>
          <p:cNvPicPr>
            <a:picLocks noChangeAspect="1"/>
          </p:cNvPicPr>
          <p:nvPr>
            <p:custDataLst>
              <p:tags r:id="rId4"/>
            </p:custDataLst>
          </p:nvPr>
        </p:nvPicPr>
        <p:blipFill>
          <a:blip r:embed="rId8">
            <a:extLst>
              <a:ext uri="{28A0092B-C50C-407E-A947-70E740481C1C}">
                <a14:useLocalDpi xmlns:a14="http://schemas.microsoft.com/office/drawing/2010/main" val="0"/>
              </a:ext>
            </a:extLst>
          </a:blip>
          <a:stretch>
            <a:fillRect/>
          </a:stretch>
        </p:blipFill>
        <p:spPr>
          <a:xfrm>
            <a:off x="968542" y="757988"/>
            <a:ext cx="4487779" cy="4487779"/>
          </a:xfrm>
          <a:prstGeom prst="rect">
            <a:avLst/>
          </a:prstGeom>
        </p:spPr>
      </p:pic>
    </p:spTree>
    <p:extLst>
      <p:ext uri="{BB962C8B-B14F-4D97-AF65-F5344CB8AC3E}">
        <p14:creationId xmlns:p14="http://schemas.microsoft.com/office/powerpoint/2010/main" val="3111554704"/>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grpId="0" nodeType="withEffect">
                                  <p:stCondLst>
                                    <p:cond delay="25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strVal val="2/3*#ppt_w"/>
                                          </p:val>
                                        </p:tav>
                                        <p:tav tm="100000">
                                          <p:val>
                                            <p:strVal val="#ppt_w"/>
                                          </p:val>
                                        </p:tav>
                                      </p:tavLst>
                                    </p:anim>
                                    <p:anim calcmode="lin" valueType="num">
                                      <p:cBhvr>
                                        <p:cTn id="8" dur="500" fill="hold"/>
                                        <p:tgtEl>
                                          <p:spTgt spid="4"/>
                                        </p:tgtEl>
                                        <p:attrNameLst>
                                          <p:attrName>ppt_h</p:attrName>
                                        </p:attrNameLst>
                                      </p:cBhvr>
                                      <p:tavLst>
                                        <p:tav tm="0">
                                          <p:val>
                                            <p:strVal val="2/3*#ppt_h"/>
                                          </p:val>
                                        </p:tav>
                                        <p:tav tm="100000">
                                          <p:val>
                                            <p:strVal val="#ppt_h"/>
                                          </p:val>
                                        </p:tav>
                                      </p:tavLst>
                                    </p:anim>
                                  </p:childTnLst>
                                </p:cTn>
                              </p:par>
                              <p:par>
                                <p:cTn id="9" presetID="23" presetClass="entr" presetSubtype="272" fill="hold" nodeType="withEffect">
                                  <p:stCondLst>
                                    <p:cond delay="25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strVal val="2/3*#ppt_w"/>
                                          </p:val>
                                        </p:tav>
                                        <p:tav tm="100000">
                                          <p:val>
                                            <p:strVal val="#ppt_w"/>
                                          </p:val>
                                        </p:tav>
                                      </p:tavLst>
                                    </p:anim>
                                    <p:anim calcmode="lin" valueType="num">
                                      <p:cBhvr>
                                        <p:cTn id="12" dur="500" fill="hold"/>
                                        <p:tgtEl>
                                          <p:spTgt spid="2"/>
                                        </p:tgtEl>
                                        <p:attrNameLst>
                                          <p:attrName>ppt_h</p:attrName>
                                        </p:attrNameLst>
                                      </p:cBhvr>
                                      <p:tavLst>
                                        <p:tav tm="0">
                                          <p:val>
                                            <p:strVal val="2/3*#ppt_h"/>
                                          </p:val>
                                        </p:tav>
                                        <p:tav tm="100000">
                                          <p:val>
                                            <p:strVal val="#ppt_h"/>
                                          </p:val>
                                        </p:tav>
                                      </p:tavLst>
                                    </p:anim>
                                  </p:childTnLst>
                                </p:cTn>
                              </p:par>
                              <p:par>
                                <p:cTn id="13" presetID="2" presetClass="entr" presetSubtype="2" decel="100000" fill="hold" grpId="0" nodeType="withEffect">
                                  <p:stCondLst>
                                    <p:cond delay="25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1500" fill="hold"/>
                                        <p:tgtEl>
                                          <p:spTgt spid="6"/>
                                        </p:tgtEl>
                                        <p:attrNameLst>
                                          <p:attrName>ppt_x</p:attrName>
                                        </p:attrNameLst>
                                      </p:cBhvr>
                                      <p:tavLst>
                                        <p:tav tm="0">
                                          <p:val>
                                            <p:strVal val="1+#ppt_w/2"/>
                                          </p:val>
                                        </p:tav>
                                        <p:tav tm="100000">
                                          <p:val>
                                            <p:strVal val="#ppt_x"/>
                                          </p:val>
                                        </p:tav>
                                      </p:tavLst>
                                    </p:anim>
                                    <p:anim calcmode="lin" valueType="num">
                                      <p:cBhvr additive="base">
                                        <p:cTn id="16" dur="1500" fill="hold"/>
                                        <p:tgtEl>
                                          <p:spTgt spid="6"/>
                                        </p:tgtEl>
                                        <p:attrNameLst>
                                          <p:attrName>ppt_y</p:attrName>
                                        </p:attrNameLst>
                                      </p:cBhvr>
                                      <p:tavLst>
                                        <p:tav tm="0">
                                          <p:val>
                                            <p:strVal val="#ppt_y"/>
                                          </p:val>
                                        </p:tav>
                                        <p:tav tm="100000">
                                          <p:val>
                                            <p:strVal val="#ppt_y"/>
                                          </p:val>
                                        </p:tav>
                                      </p:tavLst>
                                    </p:anim>
                                  </p:childTnLst>
                                </p:cTn>
                              </p:par>
                              <p:par>
                                <p:cTn id="17" presetID="2" presetClass="entr" presetSubtype="2" decel="100000" fill="hold" grpId="0" nodeType="withEffect" nodePh="1">
                                  <p:stCondLst>
                                    <p:cond delay="250"/>
                                  </p:stCondLst>
                                  <p:endCondLst>
                                    <p:cond evt="begin" delay="0">
                                      <p:tn val="17"/>
                                    </p:cond>
                                  </p:endCondLst>
                                  <p:childTnLst>
                                    <p:set>
                                      <p:cBhvr>
                                        <p:cTn id="18" dur="1" fill="hold">
                                          <p:stCondLst>
                                            <p:cond delay="0"/>
                                          </p:stCondLst>
                                        </p:cTn>
                                        <p:tgtEl>
                                          <p:spTgt spid="8">
                                            <p:txEl>
                                              <p:charRg st="4294967295" end="4294967295"/>
                                            </p:txEl>
                                          </p:spTgt>
                                        </p:tgtEl>
                                        <p:attrNameLst>
                                          <p:attrName>style.visibility</p:attrName>
                                        </p:attrNameLst>
                                      </p:cBhvr>
                                      <p:to>
                                        <p:strVal val="visible"/>
                                      </p:to>
                                    </p:set>
                                    <p:anim calcmode="lin" valueType="num">
                                      <p:cBhvr additive="base">
                                        <p:cTn id="19" dur="1500" fill="hold"/>
                                        <p:tgtEl>
                                          <p:spTgt spid="8">
                                            <p:txEl>
                                              <p:charRg st="4294967295" end="4294967295"/>
                                            </p:txEl>
                                          </p:spTgt>
                                        </p:tgtEl>
                                        <p:attrNameLst>
                                          <p:attrName>ppt_x</p:attrName>
                                        </p:attrNameLst>
                                      </p:cBhvr>
                                      <p:tavLst>
                                        <p:tav tm="0">
                                          <p:val>
                                            <p:strVal val="1+#ppt_w/2"/>
                                          </p:val>
                                        </p:tav>
                                        <p:tav tm="100000">
                                          <p:val>
                                            <p:strVal val="#ppt_x"/>
                                          </p:val>
                                        </p:tav>
                                      </p:tavLst>
                                    </p:anim>
                                    <p:anim calcmode="lin" valueType="num">
                                      <p:cBhvr additive="base">
                                        <p:cTn id="20" dur="1500" fill="hold"/>
                                        <p:tgtEl>
                                          <p:spTgt spid="8">
                                            <p:txEl>
                                              <p:charRg st="4294967295" end="429496729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utoUpdateAnimBg="0"/>
      <p:bldP spid="8"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 r="-6000"/>
          </a:stretch>
        </a:blip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55CBB8D7-4691-4EDA-9FD7-04E0D80A01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7132" y="2370405"/>
            <a:ext cx="3737244" cy="2266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929AF48A-AEBA-4A25-B5D0-8CF80C7C2C8B}"/>
              </a:ext>
            </a:extLst>
          </p:cNvPr>
          <p:cNvSpPr txBox="1"/>
          <p:nvPr/>
        </p:nvSpPr>
        <p:spPr>
          <a:xfrm>
            <a:off x="370522" y="516039"/>
            <a:ext cx="11446340" cy="1569660"/>
          </a:xfrm>
          <a:prstGeom prst="rect">
            <a:avLst/>
          </a:prstGeom>
          <a:noFill/>
        </p:spPr>
        <p:txBody>
          <a:bodyPr wrap="square">
            <a:spAutoFit/>
          </a:bodyPr>
          <a:lstStyle/>
          <a:p>
            <a:pPr algn="just"/>
            <a:r>
              <a:rPr lang="en-US" sz="3200" b="1" dirty="0">
                <a:solidFill>
                  <a:srgbClr val="FF0000"/>
                </a:solidFill>
                <a:effectLst/>
                <a:latin typeface="Amazone" panose="03020702060507090A04" pitchFamily="66" charset="-93"/>
                <a:ea typeface="Calibri" panose="020F0502020204030204" pitchFamily="34" charset="0"/>
              </a:rPr>
              <a:t>1. </a:t>
            </a:r>
            <a:r>
              <a:rPr lang="en-US" sz="3200" dirty="0" err="1">
                <a:effectLst/>
                <a:latin typeface="Amazone" panose="03020702060507090A04" pitchFamily="66" charset="-93"/>
                <a:ea typeface="Calibri" panose="020F0502020204030204" pitchFamily="34" charset="0"/>
              </a:rPr>
              <a:t>Gọi</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tên</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các</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dạng</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năng</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lượng</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xuất</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hiện</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khi</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đèn</a:t>
            </a:r>
            <a:r>
              <a:rPr lang="en-US" sz="3200" dirty="0">
                <a:effectLst/>
                <a:latin typeface="Amazone" panose="03020702060507090A04" pitchFamily="66" charset="-93"/>
                <a:ea typeface="Calibri" panose="020F0502020204030204" pitchFamily="34" charset="0"/>
              </a:rPr>
              <a:t> pin </a:t>
            </a:r>
            <a:r>
              <a:rPr lang="en-US" sz="3200" dirty="0" err="1">
                <a:effectLst/>
                <a:latin typeface="Amazone" panose="03020702060507090A04" pitchFamily="66" charset="-93"/>
                <a:ea typeface="Calibri" panose="020F0502020204030204" pitchFamily="34" charset="0"/>
              </a:rPr>
              <a:t>được</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bật</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sáng</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Hình</a:t>
            </a:r>
            <a:r>
              <a:rPr lang="en-US" sz="3200" dirty="0">
                <a:effectLst/>
                <a:latin typeface="Amazone" panose="03020702060507090A04" pitchFamily="66" charset="-93"/>
                <a:ea typeface="Calibri" panose="020F0502020204030204" pitchFamily="34" charset="0"/>
              </a:rPr>
              <a:t> 48.2). </a:t>
            </a:r>
            <a:r>
              <a:rPr lang="en-US" sz="3200" dirty="0" err="1">
                <a:effectLst/>
                <a:latin typeface="Amazone" panose="03020702060507090A04" pitchFamily="66" charset="-93"/>
                <a:ea typeface="Calibri" panose="020F0502020204030204" pitchFamily="34" charset="0"/>
              </a:rPr>
              <a:t>Vẽ</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sơ</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đồ</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chỉ</a:t>
            </a:r>
            <a:r>
              <a:rPr lang="en-US" sz="3200" dirty="0">
                <a:effectLst/>
                <a:latin typeface="Amazone" panose="03020702060507090A04" pitchFamily="66" charset="-93"/>
                <a:ea typeface="Calibri" panose="020F0502020204030204" pitchFamily="34" charset="0"/>
              </a:rPr>
              <a:t> ra </a:t>
            </a:r>
            <a:r>
              <a:rPr lang="en-US" sz="3200" dirty="0" err="1">
                <a:effectLst/>
                <a:latin typeface="Amazone" panose="03020702060507090A04" pitchFamily="66" charset="-93"/>
                <a:ea typeface="Calibri" panose="020F0502020204030204" pitchFamily="34" charset="0"/>
              </a:rPr>
              <a:t>sự</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chuyển</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hóa</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năng</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lượng</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còn</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được</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gọi</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là</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sơ</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đồ</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năng</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lượng</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của</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đèn</a:t>
            </a:r>
            <a:r>
              <a:rPr lang="en-US" sz="3200" dirty="0">
                <a:effectLst/>
                <a:latin typeface="Amazone" panose="03020702060507090A04" pitchFamily="66" charset="-93"/>
                <a:ea typeface="Calibri" panose="020F0502020204030204" pitchFamily="34" charset="0"/>
              </a:rPr>
              <a:t> pin.</a:t>
            </a:r>
            <a:endParaRPr lang="vi-VN" sz="3200" dirty="0">
              <a:effectLst/>
              <a:latin typeface="Amazone" panose="03020702060507090A04" pitchFamily="66" charset="-93"/>
              <a:ea typeface="Calibri" panose="020F0502020204030204" pitchFamily="34" charset="0"/>
            </a:endParaRPr>
          </a:p>
        </p:txBody>
      </p:sp>
      <p:sp>
        <p:nvSpPr>
          <p:cNvPr id="5" name="PA_库_文本框 73">
            <a:extLst>
              <a:ext uri="{FF2B5EF4-FFF2-40B4-BE49-F238E27FC236}">
                <a16:creationId xmlns:a16="http://schemas.microsoft.com/office/drawing/2014/main" id="{AEABA6BB-CC58-46A2-9449-D5ECBC8868BA}"/>
              </a:ext>
            </a:extLst>
          </p:cNvPr>
          <p:cNvSpPr txBox="1"/>
          <p:nvPr>
            <p:custDataLst>
              <p:tags r:id="rId1"/>
            </p:custDataLst>
          </p:nvPr>
        </p:nvSpPr>
        <p:spPr>
          <a:xfrm flipH="1">
            <a:off x="7210759" y="1676121"/>
            <a:ext cx="1627369" cy="646331"/>
          </a:xfrm>
          <a:prstGeom prst="rect">
            <a:avLst/>
          </a:prstGeom>
          <a:noFill/>
          <a:effectLst/>
        </p:spPr>
        <p:txBody>
          <a:bodyPr wrap="none" rtlCol="0">
            <a:spAutoFit/>
          </a:bodyPr>
          <a:lstStyle/>
          <a:p>
            <a:r>
              <a:rPr lang="en-US" altLang="zh-CN" sz="3600" b="1" u="sng" dirty="0" err="1">
                <a:solidFill>
                  <a:srgbClr val="0070C0"/>
                </a:solidFill>
                <a:latin typeface="Amazone" panose="03020702060507090A04" pitchFamily="66" charset="-93"/>
                <a:ea typeface="Microsoft YaHei UI" panose="020B0503020204020204" pitchFamily="34" charset="-122"/>
              </a:rPr>
              <a:t>Lời</a:t>
            </a:r>
            <a:r>
              <a:rPr lang="en-US" altLang="zh-CN" sz="3600" b="1" u="sng" dirty="0">
                <a:solidFill>
                  <a:srgbClr val="0070C0"/>
                </a:solidFill>
                <a:latin typeface="Amazone" panose="03020702060507090A04" pitchFamily="66" charset="-93"/>
                <a:ea typeface="Microsoft YaHei UI" panose="020B0503020204020204" pitchFamily="34" charset="-122"/>
              </a:rPr>
              <a:t> </a:t>
            </a:r>
            <a:r>
              <a:rPr lang="en-US" altLang="zh-CN" sz="3600" b="1" u="sng" dirty="0" err="1">
                <a:solidFill>
                  <a:srgbClr val="0070C0"/>
                </a:solidFill>
                <a:latin typeface="Amazone" panose="03020702060507090A04" pitchFamily="66" charset="-93"/>
                <a:ea typeface="Microsoft YaHei UI" panose="020B0503020204020204" pitchFamily="34" charset="-122"/>
              </a:rPr>
              <a:t>giải</a:t>
            </a:r>
            <a:endParaRPr lang="zh-CN" altLang="en-US" sz="3600" b="1" u="sng" dirty="0">
              <a:solidFill>
                <a:srgbClr val="0070C0"/>
              </a:solidFill>
              <a:latin typeface="Amazone" panose="03020702060507090A04" pitchFamily="66" charset="-93"/>
              <a:ea typeface="Microsoft YaHei UI" panose="020B0503020204020204" pitchFamily="34" charset="-122"/>
            </a:endParaRPr>
          </a:p>
        </p:txBody>
      </p:sp>
      <p:grpSp>
        <p:nvGrpSpPr>
          <p:cNvPr id="6" name="Group 5">
            <a:extLst>
              <a:ext uri="{FF2B5EF4-FFF2-40B4-BE49-F238E27FC236}">
                <a16:creationId xmlns:a16="http://schemas.microsoft.com/office/drawing/2014/main" id="{4BEAE724-8880-47C4-B67A-F111138CB1D5}"/>
              </a:ext>
            </a:extLst>
          </p:cNvPr>
          <p:cNvGrpSpPr/>
          <p:nvPr/>
        </p:nvGrpSpPr>
        <p:grpSpPr>
          <a:xfrm>
            <a:off x="4501662" y="3798277"/>
            <a:ext cx="7193205" cy="2827606"/>
            <a:chOff x="0" y="0"/>
            <a:chExt cx="4522573" cy="1020892"/>
          </a:xfrm>
        </p:grpSpPr>
        <p:sp>
          <p:nvSpPr>
            <p:cNvPr id="7" name="Rounded Rectangle 1">
              <a:extLst>
                <a:ext uri="{FF2B5EF4-FFF2-40B4-BE49-F238E27FC236}">
                  <a16:creationId xmlns:a16="http://schemas.microsoft.com/office/drawing/2014/main" id="{D53E9B80-F53A-4C0E-A552-D81718CE5DD4}"/>
                </a:ext>
              </a:extLst>
            </p:cNvPr>
            <p:cNvSpPr/>
            <p:nvPr/>
          </p:nvSpPr>
          <p:spPr>
            <a:xfrm>
              <a:off x="0" y="527222"/>
              <a:ext cx="914400" cy="321276"/>
            </a:xfrm>
            <a:prstGeom prst="roundRect">
              <a:avLst/>
            </a:prstGeom>
            <a:ln/>
          </p:spPr>
          <p:style>
            <a:lnRef idx="1">
              <a:schemeClr val="accent2"/>
            </a:lnRef>
            <a:fillRef idx="2">
              <a:schemeClr val="accent2"/>
            </a:fillRef>
            <a:effectRef idx="1">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2800">
                  <a:effectLst/>
                  <a:latin typeface="Amazone" panose="03020702060507090A04" pitchFamily="66" charset="-93"/>
                  <a:ea typeface="Calibri" panose="020F0502020204030204" pitchFamily="34" charset="0"/>
                  <a:cs typeface="Times New Roman" panose="02020603050405020304" pitchFamily="18" charset="0"/>
                </a:rPr>
                <a:t>Hóa năng</a:t>
              </a:r>
              <a:endParaRPr lang="vi-VN" sz="2800">
                <a:effectLst/>
                <a:latin typeface="Amazone" panose="03020702060507090A04" pitchFamily="66" charset="-93"/>
                <a:ea typeface="Calibri" panose="020F0502020204030204" pitchFamily="34" charset="0"/>
                <a:cs typeface="Times New Roman" panose="02020603050405020304" pitchFamily="18" charset="0"/>
              </a:endParaRPr>
            </a:p>
          </p:txBody>
        </p:sp>
        <p:sp>
          <p:nvSpPr>
            <p:cNvPr id="8" name="Rounded Rectangle 5">
              <a:extLst>
                <a:ext uri="{FF2B5EF4-FFF2-40B4-BE49-F238E27FC236}">
                  <a16:creationId xmlns:a16="http://schemas.microsoft.com/office/drawing/2014/main" id="{7003FB16-353C-4755-8C91-E6D793FFF2F1}"/>
                </a:ext>
              </a:extLst>
            </p:cNvPr>
            <p:cNvSpPr/>
            <p:nvPr/>
          </p:nvSpPr>
          <p:spPr>
            <a:xfrm>
              <a:off x="1598141" y="477795"/>
              <a:ext cx="914400" cy="320675"/>
            </a:xfrm>
            <a:prstGeom prst="roundRect">
              <a:avLst/>
            </a:prstGeom>
            <a:ln/>
          </p:spPr>
          <p:style>
            <a:lnRef idx="1">
              <a:schemeClr val="accent2"/>
            </a:lnRef>
            <a:fillRef idx="2">
              <a:schemeClr val="accent2"/>
            </a:fillRef>
            <a:effectRef idx="1">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2800" dirty="0" err="1">
                  <a:effectLst/>
                  <a:latin typeface="Amazone" panose="03020702060507090A04" pitchFamily="66" charset="-93"/>
                  <a:ea typeface="Calibri" panose="020F0502020204030204" pitchFamily="34" charset="0"/>
                  <a:cs typeface="Times New Roman" panose="02020603050405020304" pitchFamily="18" charset="0"/>
                </a:rPr>
                <a:t>Điện</a:t>
              </a:r>
              <a:r>
                <a:rPr lang="en-US" sz="2800" dirty="0">
                  <a:effectLst/>
                  <a:latin typeface="Amazone" panose="03020702060507090A04" pitchFamily="66" charset="-93"/>
                  <a:ea typeface="Calibri" panose="020F0502020204030204" pitchFamily="34" charset="0"/>
                  <a:cs typeface="Times New Roman" panose="02020603050405020304" pitchFamily="18" charset="0"/>
                </a:rPr>
                <a:t> </a:t>
              </a:r>
              <a:r>
                <a:rPr lang="en-US" sz="2800" dirty="0" err="1">
                  <a:effectLst/>
                  <a:latin typeface="Amazone" panose="03020702060507090A04" pitchFamily="66" charset="-93"/>
                  <a:ea typeface="Calibri" panose="020F0502020204030204" pitchFamily="34" charset="0"/>
                  <a:cs typeface="Times New Roman" panose="02020603050405020304" pitchFamily="18" charset="0"/>
                </a:rPr>
                <a:t>năng</a:t>
              </a:r>
              <a:endParaRPr lang="vi-VN" sz="2800" dirty="0">
                <a:effectLst/>
                <a:latin typeface="Amazone" panose="03020702060507090A04" pitchFamily="66" charset="-93"/>
                <a:ea typeface="Calibri" panose="020F0502020204030204" pitchFamily="34" charset="0"/>
                <a:cs typeface="Times New Roman" panose="02020603050405020304" pitchFamily="18" charset="0"/>
              </a:endParaRPr>
            </a:p>
          </p:txBody>
        </p:sp>
        <p:sp>
          <p:nvSpPr>
            <p:cNvPr id="9" name="Rounded Rectangle 6">
              <a:extLst>
                <a:ext uri="{FF2B5EF4-FFF2-40B4-BE49-F238E27FC236}">
                  <a16:creationId xmlns:a16="http://schemas.microsoft.com/office/drawing/2014/main" id="{C2450C17-573D-47DE-8C6B-0A50824BBCAA}"/>
                </a:ext>
              </a:extLst>
            </p:cNvPr>
            <p:cNvSpPr/>
            <p:nvPr/>
          </p:nvSpPr>
          <p:spPr>
            <a:xfrm>
              <a:off x="3344563" y="0"/>
              <a:ext cx="1136821" cy="320675"/>
            </a:xfrm>
            <a:prstGeom prst="roundRect">
              <a:avLst/>
            </a:prstGeom>
            <a:ln/>
          </p:spPr>
          <p:style>
            <a:lnRef idx="1">
              <a:schemeClr val="accent2"/>
            </a:lnRef>
            <a:fillRef idx="2">
              <a:schemeClr val="accent2"/>
            </a:fillRef>
            <a:effectRef idx="1">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2800">
                  <a:effectLst/>
                  <a:latin typeface="Amazone" panose="03020702060507090A04" pitchFamily="66" charset="-93"/>
                  <a:ea typeface="Calibri" panose="020F0502020204030204" pitchFamily="34" charset="0"/>
                  <a:cs typeface="Times New Roman" panose="02020603050405020304" pitchFamily="18" charset="0"/>
                </a:rPr>
                <a:t>Nhiệt năng năng</a:t>
              </a:r>
              <a:endParaRPr lang="vi-VN" sz="2800">
                <a:effectLst/>
                <a:latin typeface="Amazone" panose="03020702060507090A04" pitchFamily="66" charset="-93"/>
                <a:ea typeface="Calibri" panose="020F0502020204030204" pitchFamily="34" charset="0"/>
                <a:cs typeface="Times New Roman" panose="02020603050405020304" pitchFamily="18" charset="0"/>
              </a:endParaRPr>
            </a:p>
          </p:txBody>
        </p:sp>
        <p:sp>
          <p:nvSpPr>
            <p:cNvPr id="10" name="Rounded Rectangle 7">
              <a:extLst>
                <a:ext uri="{FF2B5EF4-FFF2-40B4-BE49-F238E27FC236}">
                  <a16:creationId xmlns:a16="http://schemas.microsoft.com/office/drawing/2014/main" id="{E7E272AE-A2DE-42DF-A5DD-8A80548DA027}"/>
                </a:ext>
              </a:extLst>
            </p:cNvPr>
            <p:cNvSpPr/>
            <p:nvPr/>
          </p:nvSpPr>
          <p:spPr>
            <a:xfrm>
              <a:off x="3344563" y="700217"/>
              <a:ext cx="1178010" cy="320675"/>
            </a:xfrm>
            <a:prstGeom prst="roundRect">
              <a:avLst/>
            </a:prstGeom>
            <a:ln/>
          </p:spPr>
          <p:style>
            <a:lnRef idx="1">
              <a:schemeClr val="accent2"/>
            </a:lnRef>
            <a:fillRef idx="2">
              <a:schemeClr val="accent2"/>
            </a:fillRef>
            <a:effectRef idx="1">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2800">
                  <a:effectLst/>
                  <a:latin typeface="Amazone" panose="03020702060507090A04" pitchFamily="66" charset="-93"/>
                  <a:ea typeface="Calibri" panose="020F0502020204030204" pitchFamily="34" charset="0"/>
                  <a:cs typeface="Times New Roman" panose="02020603050405020304" pitchFamily="18" charset="0"/>
                </a:rPr>
                <a:t>Quang năng</a:t>
              </a:r>
              <a:endParaRPr lang="vi-VN" sz="2800">
                <a:effectLst/>
                <a:latin typeface="Amazone" panose="03020702060507090A04" pitchFamily="66" charset="-93"/>
                <a:ea typeface="Calibri" panose="020F0502020204030204" pitchFamily="34" charset="0"/>
                <a:cs typeface="Times New Roman" panose="02020603050405020304" pitchFamily="18" charset="0"/>
              </a:endParaRPr>
            </a:p>
          </p:txBody>
        </p:sp>
        <p:cxnSp>
          <p:nvCxnSpPr>
            <p:cNvPr id="11" name="Straight Arrow Connector 10">
              <a:extLst>
                <a:ext uri="{FF2B5EF4-FFF2-40B4-BE49-F238E27FC236}">
                  <a16:creationId xmlns:a16="http://schemas.microsoft.com/office/drawing/2014/main" id="{452165F0-385A-4CA8-A55B-0B65633B018A}"/>
                </a:ext>
              </a:extLst>
            </p:cNvPr>
            <p:cNvCxnSpPr/>
            <p:nvPr/>
          </p:nvCxnSpPr>
          <p:spPr>
            <a:xfrm>
              <a:off x="922638" y="700217"/>
              <a:ext cx="666750"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2" name="Straight Arrow Connector 11">
              <a:extLst>
                <a:ext uri="{FF2B5EF4-FFF2-40B4-BE49-F238E27FC236}">
                  <a16:creationId xmlns:a16="http://schemas.microsoft.com/office/drawing/2014/main" id="{BE37C6EA-0B60-4E02-B1FB-C990C01903E4}"/>
                </a:ext>
              </a:extLst>
            </p:cNvPr>
            <p:cNvCxnSpPr/>
            <p:nvPr/>
          </p:nvCxnSpPr>
          <p:spPr>
            <a:xfrm flipV="1">
              <a:off x="2504303" y="164757"/>
              <a:ext cx="832022" cy="46955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3" name="Straight Arrow Connector 12">
              <a:extLst>
                <a:ext uri="{FF2B5EF4-FFF2-40B4-BE49-F238E27FC236}">
                  <a16:creationId xmlns:a16="http://schemas.microsoft.com/office/drawing/2014/main" id="{EA89F2C0-1AE1-43C3-8138-FDBFFE9658B1}"/>
                </a:ext>
              </a:extLst>
            </p:cNvPr>
            <p:cNvCxnSpPr/>
            <p:nvPr/>
          </p:nvCxnSpPr>
          <p:spPr>
            <a:xfrm>
              <a:off x="2537254" y="642552"/>
              <a:ext cx="782595" cy="29661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sp>
        <p:nvSpPr>
          <p:cNvPr id="22" name="TextBox 21">
            <a:extLst>
              <a:ext uri="{FF2B5EF4-FFF2-40B4-BE49-F238E27FC236}">
                <a16:creationId xmlns:a16="http://schemas.microsoft.com/office/drawing/2014/main" id="{A25D916C-AC32-4D7F-8CBB-6FA72BEC0ED2}"/>
              </a:ext>
            </a:extLst>
          </p:cNvPr>
          <p:cNvSpPr txBox="1"/>
          <p:nvPr/>
        </p:nvSpPr>
        <p:spPr>
          <a:xfrm>
            <a:off x="4653697" y="2458004"/>
            <a:ext cx="7455876" cy="1077218"/>
          </a:xfrm>
          <a:prstGeom prst="rect">
            <a:avLst/>
          </a:prstGeom>
          <a:noFill/>
        </p:spPr>
        <p:txBody>
          <a:bodyPr wrap="square">
            <a:spAutoFit/>
          </a:bodyPr>
          <a:lstStyle/>
          <a:p>
            <a:r>
              <a:rPr lang="en-US" sz="3200" dirty="0" err="1">
                <a:effectLst/>
                <a:latin typeface="Amazone" panose="03020702060507090A04" pitchFamily="66" charset="-93"/>
                <a:ea typeface="Calibri" panose="020F0502020204030204" pitchFamily="34" charset="0"/>
              </a:rPr>
              <a:t>Các</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dạng</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năng</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lượng</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xuất</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hiện</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khi</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đèn</a:t>
            </a:r>
            <a:r>
              <a:rPr lang="en-US" sz="3200" dirty="0">
                <a:effectLst/>
                <a:latin typeface="Amazone" panose="03020702060507090A04" pitchFamily="66" charset="-93"/>
                <a:ea typeface="Calibri" panose="020F0502020204030204" pitchFamily="34" charset="0"/>
              </a:rPr>
              <a:t> pin </a:t>
            </a:r>
            <a:r>
              <a:rPr lang="en-US" sz="3200" dirty="0" err="1">
                <a:effectLst/>
                <a:latin typeface="Amazone" panose="03020702060507090A04" pitchFamily="66" charset="-93"/>
                <a:ea typeface="Calibri" panose="020F0502020204030204" pitchFamily="34" charset="0"/>
              </a:rPr>
              <a:t>được</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bật</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sáng</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là</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nhiệt</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năng</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và</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quang</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năng</a:t>
            </a:r>
            <a:r>
              <a:rPr lang="en-US" sz="3200" dirty="0">
                <a:effectLst/>
                <a:latin typeface="Amazone" panose="03020702060507090A04" pitchFamily="66" charset="-93"/>
                <a:ea typeface="Calibri" panose="020F0502020204030204" pitchFamily="34" charset="0"/>
              </a:rPr>
              <a:t>. </a:t>
            </a:r>
            <a:endParaRPr lang="vi-VN" sz="3200" dirty="0">
              <a:latin typeface="Amazone" panose="03020702060507090A04" pitchFamily="66" charset="-93"/>
            </a:endParaRPr>
          </a:p>
        </p:txBody>
      </p:sp>
    </p:spTree>
    <p:extLst>
      <p:ext uri="{BB962C8B-B14F-4D97-AF65-F5344CB8AC3E}">
        <p14:creationId xmlns:p14="http://schemas.microsoft.com/office/powerpoint/2010/main" val="27806473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2" decel="10000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500" fill="hold"/>
                                        <p:tgtEl>
                                          <p:spTgt spid="5"/>
                                        </p:tgtEl>
                                        <p:attrNameLst>
                                          <p:attrName>ppt_x</p:attrName>
                                        </p:attrNameLst>
                                      </p:cBhvr>
                                      <p:tavLst>
                                        <p:tav tm="0">
                                          <p:val>
                                            <p:strVal val="1+#ppt_w/2"/>
                                          </p:val>
                                        </p:tav>
                                        <p:tav tm="100000">
                                          <p:val>
                                            <p:strVal val="#ppt_x"/>
                                          </p:val>
                                        </p:tav>
                                      </p:tavLst>
                                    </p:anim>
                                    <p:anim calcmode="lin" valueType="num">
                                      <p:cBhvr additive="base">
                                        <p:cTn id="16" dur="1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barn(inVertical)">
                                      <p:cBhvr>
                                        <p:cTn id="21" dur="500"/>
                                        <p:tgtEl>
                                          <p:spTgt spid="22"/>
                                        </p:tgtEl>
                                      </p:cBhvr>
                                    </p:animEffect>
                                  </p:childTnLst>
                                </p:cTn>
                              </p:par>
                              <p:par>
                                <p:cTn id="22" presetID="16" presetClass="entr" presetSubtype="21"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utoUpdateAnimBg="0"/>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 r="-6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558418C-AA79-4C68-A111-03B30A21906B}"/>
              </a:ext>
            </a:extLst>
          </p:cNvPr>
          <p:cNvSpPr txBox="1"/>
          <p:nvPr/>
        </p:nvSpPr>
        <p:spPr>
          <a:xfrm>
            <a:off x="194603" y="199016"/>
            <a:ext cx="11802793" cy="2554545"/>
          </a:xfrm>
          <a:prstGeom prst="rect">
            <a:avLst/>
          </a:prstGeom>
          <a:noFill/>
        </p:spPr>
        <p:txBody>
          <a:bodyPr wrap="square">
            <a:spAutoFit/>
          </a:bodyPr>
          <a:lstStyle/>
          <a:p>
            <a:pPr algn="just"/>
            <a:r>
              <a:rPr lang="en-US" sz="3200" b="1" dirty="0">
                <a:solidFill>
                  <a:srgbClr val="FF0000"/>
                </a:solidFill>
                <a:effectLst/>
                <a:latin typeface="Amazone" panose="03020702060507090A04" pitchFamily="66" charset="-93"/>
                <a:ea typeface="Calibri" panose="020F0502020204030204" pitchFamily="34" charset="0"/>
              </a:rPr>
              <a:t>2. </a:t>
            </a:r>
            <a:r>
              <a:rPr lang="en-US" sz="3200" dirty="0" err="1">
                <a:effectLst/>
                <a:latin typeface="Amazone" panose="03020702060507090A04" pitchFamily="66" charset="-93"/>
                <a:ea typeface="Calibri" panose="020F0502020204030204" pitchFamily="34" charset="0"/>
              </a:rPr>
              <a:t>Hình</a:t>
            </a:r>
            <a:r>
              <a:rPr lang="en-US" sz="3200" dirty="0">
                <a:effectLst/>
                <a:latin typeface="Amazone" panose="03020702060507090A04" pitchFamily="66" charset="-93"/>
                <a:ea typeface="Calibri" panose="020F0502020204030204" pitchFamily="34" charset="0"/>
              </a:rPr>
              <a:t> 48.3 </a:t>
            </a:r>
            <a:r>
              <a:rPr lang="en-US" sz="3200" dirty="0" err="1">
                <a:effectLst/>
                <a:latin typeface="Amazone" panose="03020702060507090A04" pitchFamily="66" charset="-93"/>
                <a:ea typeface="Calibri" panose="020F0502020204030204" pitchFamily="34" charset="0"/>
              </a:rPr>
              <a:t>mô</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tả</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một</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máy</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sấy</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tóc</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đang</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hoạt</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động</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Mũi</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tên</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trên</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sơ</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đồ</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dòng</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năng</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lượng</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cho</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thấy</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sự</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chuyển</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hóa</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điện</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năng</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thành</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ba</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dạng</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năng</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lượng</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khác</a:t>
            </a:r>
            <a:r>
              <a:rPr lang="en-US" sz="3200" dirty="0">
                <a:effectLst/>
                <a:latin typeface="Amazone" panose="03020702060507090A04" pitchFamily="66" charset="-93"/>
                <a:ea typeface="Calibri" panose="020F0502020204030204" pitchFamily="34" charset="0"/>
              </a:rPr>
              <a:t>.</a:t>
            </a:r>
            <a:endParaRPr lang="vi-VN" sz="3200" dirty="0">
              <a:effectLst/>
              <a:latin typeface="Amazone" panose="03020702060507090A04" pitchFamily="66" charset="-93"/>
              <a:ea typeface="Calibri" panose="020F0502020204030204" pitchFamily="34" charset="0"/>
            </a:endParaRPr>
          </a:p>
          <a:p>
            <a:pPr algn="just"/>
            <a:r>
              <a:rPr lang="en-US" sz="3200" dirty="0">
                <a:effectLst/>
                <a:latin typeface="Amazone" panose="03020702060507090A04" pitchFamily="66" charset="-93"/>
                <a:ea typeface="Calibri" panose="020F0502020204030204" pitchFamily="34" charset="0"/>
              </a:rPr>
              <a:t>      a) </a:t>
            </a:r>
            <a:r>
              <a:rPr lang="en-US" sz="3200" dirty="0" err="1">
                <a:effectLst/>
                <a:latin typeface="Amazone" panose="03020702060507090A04" pitchFamily="66" charset="-93"/>
                <a:ea typeface="Calibri" panose="020F0502020204030204" pitchFamily="34" charset="0"/>
              </a:rPr>
              <a:t>Tên</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ba</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dạng</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năng</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lượng</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đó</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là</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gì</a:t>
            </a:r>
            <a:r>
              <a:rPr lang="en-US" sz="3200" dirty="0">
                <a:effectLst/>
                <a:latin typeface="Amazone" panose="03020702060507090A04" pitchFamily="66" charset="-93"/>
                <a:ea typeface="Calibri" panose="020F0502020204030204" pitchFamily="34" charset="0"/>
              </a:rPr>
              <a:t>?</a:t>
            </a:r>
            <a:endParaRPr lang="vi-VN" sz="3200" dirty="0">
              <a:effectLst/>
              <a:latin typeface="Amazone" panose="03020702060507090A04" pitchFamily="66" charset="-93"/>
              <a:ea typeface="Calibri" panose="020F0502020204030204" pitchFamily="34" charset="0"/>
            </a:endParaRPr>
          </a:p>
          <a:p>
            <a:r>
              <a:rPr lang="en-US" sz="3200" dirty="0">
                <a:effectLst/>
                <a:latin typeface="Amazone" panose="03020702060507090A04" pitchFamily="66" charset="-93"/>
                <a:ea typeface="Calibri" panose="020F0502020204030204" pitchFamily="34" charset="0"/>
              </a:rPr>
              <a:t>      b) </a:t>
            </a:r>
            <a:r>
              <a:rPr lang="en-US" sz="3200" dirty="0" err="1">
                <a:effectLst/>
                <a:latin typeface="Amazone" panose="03020702060507090A04" pitchFamily="66" charset="-93"/>
                <a:ea typeface="Calibri" panose="020F0502020204030204" pitchFamily="34" charset="0"/>
              </a:rPr>
              <a:t>Nêu</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thêm</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một</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thiết</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bị</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điện</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biến</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đổi</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điện</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năng</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thành</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các</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dạng</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năng</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lượng</a:t>
            </a:r>
            <a:r>
              <a:rPr lang="en-US" sz="3200" dirty="0">
                <a:effectLst/>
                <a:latin typeface="Amazone" panose="03020702060507090A04" pitchFamily="66" charset="-93"/>
                <a:ea typeface="Calibri" panose="020F0502020204030204" pitchFamily="34" charset="0"/>
              </a:rPr>
              <a:t> </a:t>
            </a:r>
            <a:r>
              <a:rPr lang="en-US" sz="3200" dirty="0" err="1">
                <a:effectLst/>
                <a:latin typeface="Amazone" panose="03020702060507090A04" pitchFamily="66" charset="-93"/>
                <a:ea typeface="Calibri" panose="020F0502020204030204" pitchFamily="34" charset="0"/>
              </a:rPr>
              <a:t>khác</a:t>
            </a:r>
            <a:r>
              <a:rPr lang="en-US" sz="3200" dirty="0">
                <a:effectLst/>
                <a:latin typeface="Amazone" panose="03020702060507090A04" pitchFamily="66" charset="-93"/>
                <a:ea typeface="Calibri" panose="020F0502020204030204" pitchFamily="34" charset="0"/>
              </a:rPr>
              <a:t>.</a:t>
            </a:r>
            <a:endParaRPr lang="vi-VN" sz="3200" dirty="0">
              <a:latin typeface="Amazone" panose="03020702060507090A04" pitchFamily="66" charset="-93"/>
            </a:endParaRPr>
          </a:p>
        </p:txBody>
      </p:sp>
      <p:pic>
        <p:nvPicPr>
          <p:cNvPr id="2051" name="Picture 3">
            <a:extLst>
              <a:ext uri="{FF2B5EF4-FFF2-40B4-BE49-F238E27FC236}">
                <a16:creationId xmlns:a16="http://schemas.microsoft.com/office/drawing/2014/main" id="{C0A5DCDC-5A02-4FC2-A7E9-3E2D2DA3D8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52422" y="2536947"/>
            <a:ext cx="3553229"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PA_库_文本框 73">
            <a:extLst>
              <a:ext uri="{FF2B5EF4-FFF2-40B4-BE49-F238E27FC236}">
                <a16:creationId xmlns:a16="http://schemas.microsoft.com/office/drawing/2014/main" id="{CA036612-846F-4203-B709-DB5B7BFC0857}"/>
              </a:ext>
            </a:extLst>
          </p:cNvPr>
          <p:cNvSpPr txBox="1"/>
          <p:nvPr>
            <p:custDataLst>
              <p:tags r:id="rId1"/>
            </p:custDataLst>
          </p:nvPr>
        </p:nvSpPr>
        <p:spPr>
          <a:xfrm flipH="1">
            <a:off x="4059596" y="2323235"/>
            <a:ext cx="1627369" cy="646331"/>
          </a:xfrm>
          <a:prstGeom prst="rect">
            <a:avLst/>
          </a:prstGeom>
          <a:noFill/>
          <a:effectLst/>
        </p:spPr>
        <p:txBody>
          <a:bodyPr wrap="none" rtlCol="0">
            <a:spAutoFit/>
          </a:bodyPr>
          <a:lstStyle/>
          <a:p>
            <a:r>
              <a:rPr lang="en-US" altLang="zh-CN" sz="3600" b="1" u="sng" dirty="0" err="1">
                <a:solidFill>
                  <a:srgbClr val="0070C0"/>
                </a:solidFill>
                <a:latin typeface="Amazone" panose="03020702060507090A04" pitchFamily="66" charset="-93"/>
                <a:ea typeface="Microsoft YaHei UI" panose="020B0503020204020204" pitchFamily="34" charset="-122"/>
              </a:rPr>
              <a:t>Lời</a:t>
            </a:r>
            <a:r>
              <a:rPr lang="en-US" altLang="zh-CN" sz="3600" b="1" u="sng" dirty="0">
                <a:solidFill>
                  <a:srgbClr val="0070C0"/>
                </a:solidFill>
                <a:latin typeface="Amazone" panose="03020702060507090A04" pitchFamily="66" charset="-93"/>
                <a:ea typeface="Microsoft YaHei UI" panose="020B0503020204020204" pitchFamily="34" charset="-122"/>
              </a:rPr>
              <a:t> </a:t>
            </a:r>
            <a:r>
              <a:rPr lang="en-US" altLang="zh-CN" sz="3600" b="1" u="sng" dirty="0" err="1">
                <a:solidFill>
                  <a:srgbClr val="0070C0"/>
                </a:solidFill>
                <a:latin typeface="Amazone" panose="03020702060507090A04" pitchFamily="66" charset="-93"/>
                <a:ea typeface="Microsoft YaHei UI" panose="020B0503020204020204" pitchFamily="34" charset="-122"/>
              </a:rPr>
              <a:t>giải</a:t>
            </a:r>
            <a:endParaRPr lang="zh-CN" altLang="en-US" sz="3600" b="1" u="sng" dirty="0">
              <a:solidFill>
                <a:srgbClr val="0070C0"/>
              </a:solidFill>
              <a:latin typeface="Amazone" panose="03020702060507090A04" pitchFamily="66" charset="-93"/>
              <a:ea typeface="Microsoft YaHei UI" panose="020B0503020204020204" pitchFamily="34" charset="-122"/>
            </a:endParaRPr>
          </a:p>
        </p:txBody>
      </p:sp>
      <p:grpSp>
        <p:nvGrpSpPr>
          <p:cNvPr id="7" name="Group 6">
            <a:extLst>
              <a:ext uri="{FF2B5EF4-FFF2-40B4-BE49-F238E27FC236}">
                <a16:creationId xmlns:a16="http://schemas.microsoft.com/office/drawing/2014/main" id="{39344267-4DD2-4130-A9AD-758364B994E8}"/>
              </a:ext>
            </a:extLst>
          </p:cNvPr>
          <p:cNvGrpSpPr/>
          <p:nvPr/>
        </p:nvGrpSpPr>
        <p:grpSpPr>
          <a:xfrm>
            <a:off x="813303" y="3221909"/>
            <a:ext cx="6036644" cy="2391101"/>
            <a:chOff x="766308" y="1309817"/>
            <a:chExt cx="3253466" cy="1317453"/>
          </a:xfrm>
        </p:grpSpPr>
        <p:sp>
          <p:nvSpPr>
            <p:cNvPr id="15" name="Rounded Rectangle 13">
              <a:extLst>
                <a:ext uri="{FF2B5EF4-FFF2-40B4-BE49-F238E27FC236}">
                  <a16:creationId xmlns:a16="http://schemas.microsoft.com/office/drawing/2014/main" id="{DF69AAAD-6F59-48A9-8A70-345203B234B5}"/>
                </a:ext>
              </a:extLst>
            </p:cNvPr>
            <p:cNvSpPr/>
            <p:nvPr/>
          </p:nvSpPr>
          <p:spPr>
            <a:xfrm>
              <a:off x="2611395" y="1309817"/>
              <a:ext cx="1045845" cy="320675"/>
            </a:xfrm>
            <a:prstGeom prst="roundRect">
              <a:avLst/>
            </a:prstGeom>
            <a:ln/>
          </p:spPr>
          <p:style>
            <a:lnRef idx="1">
              <a:schemeClr val="accent2"/>
            </a:lnRef>
            <a:fillRef idx="2">
              <a:schemeClr val="accent2"/>
            </a:fillRef>
            <a:effectRef idx="1">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35000"/>
                </a:lnSpc>
              </a:pPr>
              <a:r>
                <a:rPr lang="en-US" sz="2800">
                  <a:effectLst/>
                  <a:latin typeface="Amazone" panose="03020702060507090A04" pitchFamily="66" charset="-93"/>
                  <a:ea typeface="Calibri" panose="020F0502020204030204" pitchFamily="34" charset="0"/>
                  <a:cs typeface="Times New Roman" panose="02020603050405020304" pitchFamily="18" charset="0"/>
                </a:rPr>
                <a:t>Nhiệt năng</a:t>
              </a:r>
              <a:endParaRPr lang="vi-VN" sz="2800">
                <a:effectLst/>
                <a:latin typeface="Amazone" panose="03020702060507090A04" pitchFamily="66" charset="-93"/>
                <a:ea typeface="Calibri" panose="020F0502020204030204" pitchFamily="34" charset="0"/>
                <a:cs typeface="Times New Roman" panose="02020603050405020304" pitchFamily="18" charset="0"/>
              </a:endParaRPr>
            </a:p>
          </p:txBody>
        </p:sp>
        <p:sp>
          <p:nvSpPr>
            <p:cNvPr id="16" name="Rounded Rectangle 14">
              <a:extLst>
                <a:ext uri="{FF2B5EF4-FFF2-40B4-BE49-F238E27FC236}">
                  <a16:creationId xmlns:a16="http://schemas.microsoft.com/office/drawing/2014/main" id="{8CEE1183-89F7-4E21-AD4D-8424050A349B}"/>
                </a:ext>
              </a:extLst>
            </p:cNvPr>
            <p:cNvSpPr/>
            <p:nvPr/>
          </p:nvSpPr>
          <p:spPr>
            <a:xfrm>
              <a:off x="2636109" y="1820563"/>
              <a:ext cx="1029335" cy="320675"/>
            </a:xfrm>
            <a:prstGeom prst="roundRect">
              <a:avLst/>
            </a:prstGeom>
            <a:ln/>
          </p:spPr>
          <p:style>
            <a:lnRef idx="1">
              <a:schemeClr val="accent2"/>
            </a:lnRef>
            <a:fillRef idx="2">
              <a:schemeClr val="accent2"/>
            </a:fillRef>
            <a:effectRef idx="1">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35000"/>
                </a:lnSpc>
              </a:pPr>
              <a:r>
                <a:rPr lang="en-US" sz="2800">
                  <a:effectLst/>
                  <a:latin typeface="Amazone" panose="03020702060507090A04" pitchFamily="66" charset="-93"/>
                  <a:ea typeface="Calibri" panose="020F0502020204030204" pitchFamily="34" charset="0"/>
                  <a:cs typeface="Times New Roman" panose="02020603050405020304" pitchFamily="18" charset="0"/>
                </a:rPr>
                <a:t>Động năng</a:t>
              </a:r>
              <a:endParaRPr lang="vi-VN" sz="2800">
                <a:effectLst/>
                <a:latin typeface="Amazone" panose="03020702060507090A04" pitchFamily="66" charset="-93"/>
                <a:ea typeface="Calibri" panose="020F0502020204030204" pitchFamily="34" charset="0"/>
                <a:cs typeface="Times New Roman" panose="02020603050405020304" pitchFamily="18" charset="0"/>
              </a:endParaRPr>
            </a:p>
          </p:txBody>
        </p:sp>
        <p:sp>
          <p:nvSpPr>
            <p:cNvPr id="17" name="Rounded Rectangle 15">
              <a:extLst>
                <a:ext uri="{FF2B5EF4-FFF2-40B4-BE49-F238E27FC236}">
                  <a16:creationId xmlns:a16="http://schemas.microsoft.com/office/drawing/2014/main" id="{A83E8594-4B13-43DB-A3F7-11920CD200D4}"/>
                </a:ext>
              </a:extLst>
            </p:cNvPr>
            <p:cNvSpPr/>
            <p:nvPr/>
          </p:nvSpPr>
          <p:spPr>
            <a:xfrm>
              <a:off x="2636109" y="2306595"/>
              <a:ext cx="1383665" cy="320675"/>
            </a:xfrm>
            <a:prstGeom prst="roundRect">
              <a:avLst/>
            </a:prstGeom>
            <a:ln/>
          </p:spPr>
          <p:style>
            <a:lnRef idx="1">
              <a:schemeClr val="accent2"/>
            </a:lnRef>
            <a:fillRef idx="2">
              <a:schemeClr val="accent2"/>
            </a:fillRef>
            <a:effectRef idx="1">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35000"/>
                </a:lnSpc>
              </a:pPr>
              <a:r>
                <a:rPr lang="en-US" sz="2800">
                  <a:effectLst/>
                  <a:latin typeface="Amazone" panose="03020702060507090A04" pitchFamily="66" charset="-93"/>
                  <a:ea typeface="Calibri" panose="020F0502020204030204" pitchFamily="34" charset="0"/>
                  <a:cs typeface="Times New Roman" panose="02020603050405020304" pitchFamily="18" charset="0"/>
                </a:rPr>
                <a:t>Năng lượng âm</a:t>
              </a:r>
              <a:endParaRPr lang="vi-VN" sz="2800">
                <a:effectLst/>
                <a:latin typeface="Amazone" panose="03020702060507090A04" pitchFamily="66" charset="-93"/>
                <a:ea typeface="Calibri" panose="020F0502020204030204" pitchFamily="34" charset="0"/>
                <a:cs typeface="Times New Roman" panose="02020603050405020304" pitchFamily="18" charset="0"/>
              </a:endParaRPr>
            </a:p>
          </p:txBody>
        </p:sp>
        <p:sp>
          <p:nvSpPr>
            <p:cNvPr id="18" name="Rounded Rectangle 16">
              <a:extLst>
                <a:ext uri="{FF2B5EF4-FFF2-40B4-BE49-F238E27FC236}">
                  <a16:creationId xmlns:a16="http://schemas.microsoft.com/office/drawing/2014/main" id="{724DE393-F52F-4A3C-9153-FA4FDAF43E00}"/>
                </a:ext>
              </a:extLst>
            </p:cNvPr>
            <p:cNvSpPr/>
            <p:nvPr/>
          </p:nvSpPr>
          <p:spPr>
            <a:xfrm>
              <a:off x="766308" y="1837038"/>
              <a:ext cx="1029541" cy="320675"/>
            </a:xfrm>
            <a:prstGeom prst="roundRect">
              <a:avLst/>
            </a:prstGeom>
            <a:ln/>
          </p:spPr>
          <p:style>
            <a:lnRef idx="1">
              <a:schemeClr val="accent2"/>
            </a:lnRef>
            <a:fillRef idx="2">
              <a:schemeClr val="accent2"/>
            </a:fillRef>
            <a:effectRef idx="1">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35000"/>
                </a:lnSpc>
              </a:pPr>
              <a:r>
                <a:rPr lang="en-US" sz="2800" dirty="0" err="1">
                  <a:effectLst/>
                  <a:latin typeface="Amazone" panose="03020702060507090A04" pitchFamily="66" charset="-93"/>
                  <a:ea typeface="Calibri" panose="020F0502020204030204" pitchFamily="34" charset="0"/>
                  <a:cs typeface="Times New Roman" panose="02020603050405020304" pitchFamily="18" charset="0"/>
                </a:rPr>
                <a:t>Điện</a:t>
              </a:r>
              <a:r>
                <a:rPr lang="en-US" sz="2800" dirty="0">
                  <a:effectLst/>
                  <a:latin typeface="Amazone" panose="03020702060507090A04" pitchFamily="66" charset="-93"/>
                  <a:ea typeface="Calibri" panose="020F0502020204030204" pitchFamily="34" charset="0"/>
                  <a:cs typeface="Times New Roman" panose="02020603050405020304" pitchFamily="18" charset="0"/>
                </a:rPr>
                <a:t> </a:t>
              </a:r>
              <a:r>
                <a:rPr lang="en-US" sz="2800" dirty="0" err="1">
                  <a:effectLst/>
                  <a:latin typeface="Amazone" panose="03020702060507090A04" pitchFamily="66" charset="-93"/>
                  <a:ea typeface="Calibri" panose="020F0502020204030204" pitchFamily="34" charset="0"/>
                  <a:cs typeface="Times New Roman" panose="02020603050405020304" pitchFamily="18" charset="0"/>
                </a:rPr>
                <a:t>năng</a:t>
              </a:r>
              <a:r>
                <a:rPr lang="en-US" sz="2800" dirty="0">
                  <a:effectLst/>
                  <a:latin typeface="Amazone" panose="03020702060507090A04" pitchFamily="66" charset="-93"/>
                  <a:ea typeface="Calibri" panose="020F0502020204030204" pitchFamily="34" charset="0"/>
                  <a:cs typeface="Times New Roman" panose="02020603050405020304" pitchFamily="18" charset="0"/>
                </a:rPr>
                <a:t> </a:t>
              </a:r>
              <a:endParaRPr lang="vi-VN" sz="2800" dirty="0">
                <a:effectLst/>
                <a:latin typeface="Amazone" panose="03020702060507090A04" pitchFamily="66" charset="-93"/>
                <a:ea typeface="Calibri" panose="020F0502020204030204" pitchFamily="34" charset="0"/>
                <a:cs typeface="Times New Roman" panose="02020603050405020304" pitchFamily="18" charset="0"/>
              </a:endParaRPr>
            </a:p>
          </p:txBody>
        </p:sp>
        <p:cxnSp>
          <p:nvCxnSpPr>
            <p:cNvPr id="19" name="Straight Arrow Connector 18">
              <a:extLst>
                <a:ext uri="{FF2B5EF4-FFF2-40B4-BE49-F238E27FC236}">
                  <a16:creationId xmlns:a16="http://schemas.microsoft.com/office/drawing/2014/main" id="{78BAFE69-0981-4F6C-9705-3E88087D9E44}"/>
                </a:ext>
              </a:extLst>
            </p:cNvPr>
            <p:cNvCxnSpPr/>
            <p:nvPr/>
          </p:nvCxnSpPr>
          <p:spPr>
            <a:xfrm flipV="1">
              <a:off x="1787611" y="1515763"/>
              <a:ext cx="831850" cy="46926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0" name="Straight Arrow Connector 19">
              <a:extLst>
                <a:ext uri="{FF2B5EF4-FFF2-40B4-BE49-F238E27FC236}">
                  <a16:creationId xmlns:a16="http://schemas.microsoft.com/office/drawing/2014/main" id="{8F3CF12E-2E5A-4E95-A9BB-68E011DE2E25}"/>
                </a:ext>
              </a:extLst>
            </p:cNvPr>
            <p:cNvCxnSpPr/>
            <p:nvPr/>
          </p:nvCxnSpPr>
          <p:spPr>
            <a:xfrm flipV="1">
              <a:off x="1804087" y="1960606"/>
              <a:ext cx="807085" cy="4508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1" name="Straight Arrow Connector 20">
              <a:extLst>
                <a:ext uri="{FF2B5EF4-FFF2-40B4-BE49-F238E27FC236}">
                  <a16:creationId xmlns:a16="http://schemas.microsoft.com/office/drawing/2014/main" id="{F7C72333-7586-4052-A8F8-647BCB49DB22}"/>
                </a:ext>
              </a:extLst>
            </p:cNvPr>
            <p:cNvCxnSpPr/>
            <p:nvPr/>
          </p:nvCxnSpPr>
          <p:spPr>
            <a:xfrm>
              <a:off x="1804087" y="2042984"/>
              <a:ext cx="822960" cy="43243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spTree>
    <p:extLst>
      <p:ext uri="{BB962C8B-B14F-4D97-AF65-F5344CB8AC3E}">
        <p14:creationId xmlns:p14="http://schemas.microsoft.com/office/powerpoint/2010/main" val="274707124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decel="10000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500" fill="hold"/>
                                        <p:tgtEl>
                                          <p:spTgt spid="6"/>
                                        </p:tgtEl>
                                        <p:attrNameLst>
                                          <p:attrName>ppt_x</p:attrName>
                                        </p:attrNameLst>
                                      </p:cBhvr>
                                      <p:tavLst>
                                        <p:tav tm="0">
                                          <p:val>
                                            <p:strVal val="1+#ppt_w/2"/>
                                          </p:val>
                                        </p:tav>
                                        <p:tav tm="100000">
                                          <p:val>
                                            <p:strVal val="#ppt_x"/>
                                          </p:val>
                                        </p:tav>
                                      </p:tavLst>
                                    </p:anim>
                                    <p:anim calcmode="lin" valueType="num">
                                      <p:cBhvr additive="base">
                                        <p:cTn id="8" dur="1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utoUpdateAnimBg="0"/>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F7DBC84F-CFD1-4ACF-8606-8EB1674EF91B"/>
  <p:tag name="ISPRING_SCORM_RATE_SLIDES" val="1"/>
  <p:tag name="ISPRINGONLINEFOLDERID" val="0"/>
  <p:tag name="ISPRINGONLINEFOLDERPATH" val="Content List"/>
  <p:tag name="ISPRINGCLOUDFOLDERID" val="0"/>
  <p:tag name="ISPRINGCLOUDFOLDERPATH" val="Repository"/>
  <p:tag name="ISPRING_PLAYERS_CUSTOMIZATION" val="UEsDBBQAAgAIAEOUV0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QIAABQAAgAIAEOUV0cNwDEewAEAANoDAAAPAAAAAAAAAAEAAAAAAAAAAABub25lL3BsYXllci54bWxQSwUGAAAAAAEAAQA9AAAA7QEAAAAA"/>
  <p:tag name="ISPRING_PRESENTATION_TITLE" val="可爱恐龙"/>
  <p:tag name="ISPRING_SCORM_ENDPOINT" val="&lt;endpoint&gt;&lt;enable&gt;0&lt;/enable&gt;&lt;lrs&gt;http://&lt;/lrs&gt;&lt;auth&gt;0&lt;/auth&gt;&lt;login&gt;&lt;/login&gt;&lt;password&gt;&lt;/password&gt;&lt;key&gt;&lt;/key&gt;&lt;name&gt;&lt;/name&gt;&lt;email&gt;&lt;/email&gt;&lt;/endpoint&gt;&#10;"/>
</p:tagLst>
</file>

<file path=ppt/tags/tag10.xml><?xml version="1.0" encoding="utf-8"?>
<p:tagLst xmlns:a="http://schemas.openxmlformats.org/drawingml/2006/main" xmlns:r="http://schemas.openxmlformats.org/officeDocument/2006/relationships" xmlns:p="http://schemas.openxmlformats.org/presentationml/2006/main">
  <p:tag name="PA" val="v4.0.0"/>
</p:tagLst>
</file>

<file path=ppt/tags/tag11.xml><?xml version="1.0" encoding="utf-8"?>
<p:tagLst xmlns:a="http://schemas.openxmlformats.org/drawingml/2006/main" xmlns:r="http://schemas.openxmlformats.org/officeDocument/2006/relationships" xmlns:p="http://schemas.openxmlformats.org/presentationml/2006/main">
  <p:tag name="PA" val="v4.0.0"/>
</p:tagLst>
</file>

<file path=ppt/tags/tag12.xml><?xml version="1.0" encoding="utf-8"?>
<p:tagLst xmlns:a="http://schemas.openxmlformats.org/drawingml/2006/main" xmlns:r="http://schemas.openxmlformats.org/officeDocument/2006/relationships" xmlns:p="http://schemas.openxmlformats.org/presentationml/2006/main">
  <p:tag name="PA" val="v4.0.0"/>
</p:tagLst>
</file>

<file path=ppt/tags/tag13.xml><?xml version="1.0" encoding="utf-8"?>
<p:tagLst xmlns:a="http://schemas.openxmlformats.org/drawingml/2006/main" xmlns:r="http://schemas.openxmlformats.org/officeDocument/2006/relationships" xmlns:p="http://schemas.openxmlformats.org/presentationml/2006/main">
  <p:tag name="PA" val="v4.0.0"/>
</p:tagLst>
</file>

<file path=ppt/tags/tag14.xml><?xml version="1.0" encoding="utf-8"?>
<p:tagLst xmlns:a="http://schemas.openxmlformats.org/drawingml/2006/main" xmlns:r="http://schemas.openxmlformats.org/officeDocument/2006/relationships" xmlns:p="http://schemas.openxmlformats.org/presentationml/2006/main">
  <p:tag name="PA" val="v4.0.0"/>
</p:tagLst>
</file>

<file path=ppt/tags/tag15.xml><?xml version="1.0" encoding="utf-8"?>
<p:tagLst xmlns:a="http://schemas.openxmlformats.org/drawingml/2006/main" xmlns:r="http://schemas.openxmlformats.org/officeDocument/2006/relationships" xmlns:p="http://schemas.openxmlformats.org/presentationml/2006/main">
  <p:tag name="PA" val="v4.0.0"/>
</p:tagLst>
</file>

<file path=ppt/tags/tag16.xml><?xml version="1.0" encoding="utf-8"?>
<p:tagLst xmlns:a="http://schemas.openxmlformats.org/drawingml/2006/main" xmlns:r="http://schemas.openxmlformats.org/officeDocument/2006/relationships" xmlns:p="http://schemas.openxmlformats.org/presentationml/2006/main">
  <p:tag name="PA" val="v4.0.0"/>
</p:tagLst>
</file>

<file path=ppt/tags/tag17.xml><?xml version="1.0" encoding="utf-8"?>
<p:tagLst xmlns:a="http://schemas.openxmlformats.org/drawingml/2006/main" xmlns:r="http://schemas.openxmlformats.org/officeDocument/2006/relationships" xmlns:p="http://schemas.openxmlformats.org/presentationml/2006/main">
  <p:tag name="PA" val="v4.0.0"/>
</p:tagLst>
</file>

<file path=ppt/tags/tag18.xml><?xml version="1.0" encoding="utf-8"?>
<p:tagLst xmlns:a="http://schemas.openxmlformats.org/drawingml/2006/main" xmlns:r="http://schemas.openxmlformats.org/officeDocument/2006/relationships" xmlns:p="http://schemas.openxmlformats.org/presentationml/2006/main">
  <p:tag name="PA" val="v4.0.0"/>
</p:tagLst>
</file>

<file path=ppt/tags/tag19.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20.xml><?xml version="1.0" encoding="utf-8"?>
<p:tagLst xmlns:a="http://schemas.openxmlformats.org/drawingml/2006/main" xmlns:r="http://schemas.openxmlformats.org/officeDocument/2006/relationships" xmlns:p="http://schemas.openxmlformats.org/presentationml/2006/main">
  <p:tag name="PA" val="v4.0.0"/>
</p:tagLst>
</file>

<file path=ppt/tags/tag21.xml><?xml version="1.0" encoding="utf-8"?>
<p:tagLst xmlns:a="http://schemas.openxmlformats.org/drawingml/2006/main" xmlns:r="http://schemas.openxmlformats.org/officeDocument/2006/relationships" xmlns:p="http://schemas.openxmlformats.org/presentationml/2006/main">
  <p:tag name="PA" val="v4.0.0"/>
</p:tagLst>
</file>

<file path=ppt/tags/tag22.xml><?xml version="1.0" encoding="utf-8"?>
<p:tagLst xmlns:a="http://schemas.openxmlformats.org/drawingml/2006/main" xmlns:r="http://schemas.openxmlformats.org/officeDocument/2006/relationships" xmlns:p="http://schemas.openxmlformats.org/presentationml/2006/main">
  <p:tag name="PA" val="v4.0.0"/>
</p:tagLst>
</file>

<file path=ppt/tags/tag23.xml><?xml version="1.0" encoding="utf-8"?>
<p:tagLst xmlns:a="http://schemas.openxmlformats.org/drawingml/2006/main" xmlns:r="http://schemas.openxmlformats.org/officeDocument/2006/relationships" xmlns:p="http://schemas.openxmlformats.org/presentationml/2006/main">
  <p:tag name="PA" val="v4.0.0"/>
</p:tagLst>
</file>

<file path=ppt/tags/tag24.xml><?xml version="1.0" encoding="utf-8"?>
<p:tagLst xmlns:a="http://schemas.openxmlformats.org/drawingml/2006/main" xmlns:r="http://schemas.openxmlformats.org/officeDocument/2006/relationships" xmlns:p="http://schemas.openxmlformats.org/presentationml/2006/main">
  <p:tag name="PA" val="v4.0.0"/>
</p:tagLst>
</file>

<file path=ppt/tags/tag25.xml><?xml version="1.0" encoding="utf-8"?>
<p:tagLst xmlns:a="http://schemas.openxmlformats.org/drawingml/2006/main" xmlns:r="http://schemas.openxmlformats.org/officeDocument/2006/relationships" xmlns:p="http://schemas.openxmlformats.org/presentationml/2006/main">
  <p:tag name="PA" val="v4.0.0"/>
</p:tagLst>
</file>

<file path=ppt/tags/tag26.xml><?xml version="1.0" encoding="utf-8"?>
<p:tagLst xmlns:a="http://schemas.openxmlformats.org/drawingml/2006/main" xmlns:r="http://schemas.openxmlformats.org/officeDocument/2006/relationships" xmlns:p="http://schemas.openxmlformats.org/presentationml/2006/main">
  <p:tag name="PA" val="v4.0.0"/>
</p:tagLst>
</file>

<file path=ppt/tags/tag27.xml><?xml version="1.0" encoding="utf-8"?>
<p:tagLst xmlns:a="http://schemas.openxmlformats.org/drawingml/2006/main" xmlns:r="http://schemas.openxmlformats.org/officeDocument/2006/relationships" xmlns:p="http://schemas.openxmlformats.org/presentationml/2006/main">
  <p:tag name="PA" val="v4.0.0"/>
</p:tagLst>
</file>

<file path=ppt/tags/tag28.xml><?xml version="1.0" encoding="utf-8"?>
<p:tagLst xmlns:a="http://schemas.openxmlformats.org/drawingml/2006/main" xmlns:r="http://schemas.openxmlformats.org/officeDocument/2006/relationships" xmlns:p="http://schemas.openxmlformats.org/presentationml/2006/main">
  <p:tag name="PA" val="v4.0.0"/>
</p:tagLst>
</file>

<file path=ppt/tags/tag29.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30.xml><?xml version="1.0" encoding="utf-8"?>
<p:tagLst xmlns:a="http://schemas.openxmlformats.org/drawingml/2006/main" xmlns:r="http://schemas.openxmlformats.org/officeDocument/2006/relationships" xmlns:p="http://schemas.openxmlformats.org/presentationml/2006/main">
  <p:tag name="PA" val="v4.0.0"/>
</p:tagLst>
</file>

<file path=ppt/tags/tag31.xml><?xml version="1.0" encoding="utf-8"?>
<p:tagLst xmlns:a="http://schemas.openxmlformats.org/drawingml/2006/main" xmlns:r="http://schemas.openxmlformats.org/officeDocument/2006/relationships" xmlns:p="http://schemas.openxmlformats.org/presentationml/2006/main">
  <p:tag name="PA" val="v4.0.0"/>
</p:tagLst>
</file>

<file path=ppt/tags/tag32.xml><?xml version="1.0" encoding="utf-8"?>
<p:tagLst xmlns:a="http://schemas.openxmlformats.org/drawingml/2006/main" xmlns:r="http://schemas.openxmlformats.org/officeDocument/2006/relationships" xmlns:p="http://schemas.openxmlformats.org/presentationml/2006/main">
  <p:tag name="PA" val="v4.0.0"/>
</p:tagLst>
</file>

<file path=ppt/tags/tag33.xml><?xml version="1.0" encoding="utf-8"?>
<p:tagLst xmlns:a="http://schemas.openxmlformats.org/drawingml/2006/main" xmlns:r="http://schemas.openxmlformats.org/officeDocument/2006/relationships" xmlns:p="http://schemas.openxmlformats.org/presentationml/2006/main">
  <p:tag name="PA" val="v4.0.0"/>
</p:tagLst>
</file>

<file path=ppt/tags/tag34.xml><?xml version="1.0" encoding="utf-8"?>
<p:tagLst xmlns:a="http://schemas.openxmlformats.org/drawingml/2006/main" xmlns:r="http://schemas.openxmlformats.org/officeDocument/2006/relationships" xmlns:p="http://schemas.openxmlformats.org/presentationml/2006/main">
  <p:tag name="PA" val="v4.0.0"/>
</p:tagLst>
</file>

<file path=ppt/tags/tag35.xml><?xml version="1.0" encoding="utf-8"?>
<p:tagLst xmlns:a="http://schemas.openxmlformats.org/drawingml/2006/main" xmlns:r="http://schemas.openxmlformats.org/officeDocument/2006/relationships" xmlns:p="http://schemas.openxmlformats.org/presentationml/2006/main">
  <p:tag name="PA" val="v4.0.0"/>
</p:tagLst>
</file>

<file path=ppt/tags/tag36.xml><?xml version="1.0" encoding="utf-8"?>
<p:tagLst xmlns:a="http://schemas.openxmlformats.org/drawingml/2006/main" xmlns:r="http://schemas.openxmlformats.org/officeDocument/2006/relationships" xmlns:p="http://schemas.openxmlformats.org/presentationml/2006/main">
  <p:tag name="PA" val="v4.0.0"/>
</p:tagLst>
</file>

<file path=ppt/tags/tag37.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ags/tag7.xml><?xml version="1.0" encoding="utf-8"?>
<p:tagLst xmlns:a="http://schemas.openxmlformats.org/drawingml/2006/main" xmlns:r="http://schemas.openxmlformats.org/officeDocument/2006/relationships" xmlns:p="http://schemas.openxmlformats.org/presentationml/2006/main">
  <p:tag name="PA" val="v4.0.0"/>
</p:tagLst>
</file>

<file path=ppt/tags/tag8.xml><?xml version="1.0" encoding="utf-8"?>
<p:tagLst xmlns:a="http://schemas.openxmlformats.org/drawingml/2006/main" xmlns:r="http://schemas.openxmlformats.org/officeDocument/2006/relationships" xmlns:p="http://schemas.openxmlformats.org/presentationml/2006/main">
  <p:tag name="PA" val="v4.0.0"/>
</p:tagLst>
</file>

<file path=ppt/tags/tag9.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540</TotalTime>
  <Words>1653</Words>
  <Application>Microsoft Office PowerPoint</Application>
  <PresentationFormat>Widescreen</PresentationFormat>
  <Paragraphs>149</Paragraphs>
  <Slides>20</Slides>
  <Notes>18</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等线 Light</vt:lpstr>
      <vt:lpstr>微软雅黑</vt:lpstr>
      <vt:lpstr>Microsoft YaHei UI</vt:lpstr>
      <vt:lpstr>#9Slide03 AmpleSoft Bold</vt:lpstr>
      <vt:lpstr>Amazone</vt:lpstr>
      <vt:lpstr>Arial</vt:lpstr>
      <vt:lpstr>Times New Roman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微软中国</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可爱恐龙</dc:title>
  <dc:creator>Administrator</dc:creator>
  <cp:lastModifiedBy>Trần Quang Minh</cp:lastModifiedBy>
  <cp:revision>182</cp:revision>
  <dcterms:created xsi:type="dcterms:W3CDTF">2018-02-08T10:13:46Z</dcterms:created>
  <dcterms:modified xsi:type="dcterms:W3CDTF">2024-05-10T15:36:15Z</dcterms:modified>
</cp:coreProperties>
</file>