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4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5" r:id="rId2"/>
    <p:sldMasterId id="2147483672" r:id="rId3"/>
    <p:sldMasterId id="2147483687" r:id="rId4"/>
    <p:sldMasterId id="2147483732" r:id="rId5"/>
    <p:sldMasterId id="2147483759" r:id="rId6"/>
  </p:sldMasterIdLst>
  <p:notesMasterIdLst>
    <p:notesMasterId r:id="rId31"/>
  </p:notesMasterIdLst>
  <p:sldIdLst>
    <p:sldId id="294" r:id="rId7"/>
    <p:sldId id="256" r:id="rId8"/>
    <p:sldId id="263" r:id="rId9"/>
    <p:sldId id="264" r:id="rId10"/>
    <p:sldId id="265" r:id="rId11"/>
    <p:sldId id="266" r:id="rId12"/>
    <p:sldId id="267" r:id="rId13"/>
    <p:sldId id="295" r:id="rId14"/>
    <p:sldId id="260" r:id="rId15"/>
    <p:sldId id="273" r:id="rId16"/>
    <p:sldId id="353" r:id="rId17"/>
    <p:sldId id="276" r:id="rId18"/>
    <p:sldId id="277" r:id="rId19"/>
    <p:sldId id="354" r:id="rId20"/>
    <p:sldId id="278" r:id="rId21"/>
    <p:sldId id="262" r:id="rId22"/>
    <p:sldId id="269" r:id="rId23"/>
    <p:sldId id="299" r:id="rId24"/>
    <p:sldId id="298" r:id="rId25"/>
    <p:sldId id="300" r:id="rId26"/>
    <p:sldId id="296" r:id="rId27"/>
    <p:sldId id="297" r:id="rId28"/>
    <p:sldId id="284" r:id="rId29"/>
    <p:sldId id="363" r:id="rId30"/>
  </p:sldIdLst>
  <p:sldSz cx="12192000" cy="6858000"/>
  <p:notesSz cx="6858000" cy="9144000"/>
  <p:custDataLst>
    <p:tags r:id="rId3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6" d="100"/>
          <a:sy n="76" d="100"/>
        </p:scale>
        <p:origin x="51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tags" Target="tags/tag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86A6BC-40C8-4DDD-9BAC-892DA254248B}" type="datetimeFigureOut">
              <a:rPr lang="vi-VN" smtClean="0"/>
              <a:t>14/09/2021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F3C584-2EB2-4369-A291-7D806263B3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432106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C67E7E-8606-421B-A543-DAE0505044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215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BF73CA-55B2-49CE-B0EC-01E4A61A6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A4A0670-6E22-4FAF-BEEF-1EA25AD6E0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A9A2E9-D579-4798-A9C2-F2CA850B3B89}" type="datetimeFigureOut">
              <a:rPr lang="en-US" smtClean="0"/>
              <a:t>9/14/2021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50B3934-73E6-47DB-8B00-5D0FB02901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9C0CB23-AF3F-4F7F-BBC5-549D72CD95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614E40-3675-4D80-9DF5-07986F7D90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277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51914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6C333CD-73E7-432A-B912-005F7B92E4A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9288C9A-1686-4108-8959-C433953B2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79CC71A-25F2-4B80-BCC1-962CE564E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289A031-EBC9-4C5B-986A-44C4B078E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1FE5D15-02E4-4A73-9434-DECDA1415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6E91EDB-4077-4DD7-B818-A13DB0AE0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211397A-075E-4397-9278-AA596BF91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49751EE-6267-48C1-A73C-4ED4D28C2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CCF6396-311C-4299-B2B0-C46225F6E91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DB0D366-6AB6-4C96-BCB6-08688C022A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7A98D46-61D6-4F66-8391-EF16BA99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1B6141F-9805-4089-88B6-9C4150498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4127AEA-7D05-4EE2-B1DA-010B07FCF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AC3465D-C70B-4178-A088-5AACE25E2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82C2684-77F8-42CF-8A38-BADFBDB5D9C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EF37FF1-5C42-4E94-A4D0-A41CDE69E8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00DA4AE-CD7B-4D39-AD01-16C2D76D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D03BCF2-C968-48D2-AE5D-7FCA8261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9793BE6-D779-4938-8D0F-847628E61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E34F92E-4483-4EC5-B392-E285F7FB7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368186C-6C6B-4F1E-939C-38EE2B01DCA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9342FCE-5841-4031-99EB-C126F6B9B30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F30DBB5-73BF-4DBE-8A89-85ABE0FD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77FC27F-4C11-473B-A761-D6D9C25D587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B56B018-7F81-4F0D-A437-29E3CB7CF54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A2B1608-F1B1-4C1D-8ED8-8DCCFDA3A8A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4B89848-62CF-419C-BE6E-B0D1EF8171DB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0C9F1B2-F277-4A32-91EE-0B3BE3A85FF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141F232-1743-44D5-A08C-69159DB4FF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CFDEA1A-07F8-4F87-8F2A-2E878C80DFC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8B9A5416-E186-4F6F-ABD8-D0AA9D875CB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02443D1-BEF2-46C6-B398-36062549FF8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4E45397-7410-4783-9C33-5DC534FC43C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ABC1E3B-2621-4139-B5E7-CFE9CB39D94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170CC7F-5623-49FE-8B22-39411753607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09E0A457-C3D4-4531-84A9-4EB089F56B5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42496CC-159D-4F80-BCC3-C099145E1FE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CCF3B53-2845-4992-8A2F-4618B4D6FDE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0A5662B-0D2E-4C6F-8B8D-CE69DBBAA87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983BB2C-0C32-4C6A-AE4C-7DE7E4555FF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126BC4E-43FB-4580-B5DF-0ADD00C1F2D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06EE1811-9F91-4958-B334-8DA3430ACBF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1F0F6FF-55C4-41F9-969D-22EF8E4148E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15D2415-1FE1-42FF-832D-BB3E32FF6C3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F06559D-07B8-4DFD-A242-8B312BF91CD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B6E7CB9-2176-4A82-9C81-1F2733782EA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C762074-5D21-40B1-AE8F-B9B0D96D560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93F1AB4F-5A32-4FC7-B973-808406BF75C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4691A20-2068-48F6-BBA3-A22229B86D4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AF6DF05-5B59-47B5-BC88-6A157212C15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3EABCEE-EF2A-454E-84D0-CA749522B57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40B8746-4391-45BB-90FB-A6C37D6A656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D7596B8-D9A5-463D-95CE-26A7F75B7EA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EC810DB-9657-4195-A9CC-88764E6A979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BBF140A-C8C8-4CDC-A214-1FE9A6D2ACD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297DB5D-CD61-4BF0-AA92-C1A67A18F9E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7BF41A5-6B6A-45CF-A011-00C3FD56BB9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5817EA6-9F28-4B37-BF8E-2CB9B98AA8B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78FE14E-3A34-4BBB-8091-B1133943FCA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741C9E6-C810-4D86-822C-57F906E340C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001D3CB-55CD-45A9-BBDF-05719D38496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7EA1043-FF06-4CD1-989A-0D2002DFF10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C6B99CB-FC23-4F2C-9838-3D9B94806D1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A0F8517-B4F3-4308-9A2A-D8DBE795858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CECA288-9F02-4174-80FD-C5C9E9D363A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9F4764A-170A-489E-B382-C5DB4A89871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A315C59-588A-4169-B40B-AD7F2C33BF6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05631F1-356D-45C4-9805-2FACE876D15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81590074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D8D2E6C-54CF-428F-BE33-9B1F1DF5153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38B7034-1C3D-4573-A30B-0A2A2E86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0074375-FBD4-49EC-A3D9-3E53F1937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7E6A79F-0337-4270-B1F3-C6BA8B80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7402CF8-58E0-4577-A9FE-34BED7371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4D9507B-9753-4AD8-B519-A70E1D99C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901B2C9-E1E3-4EC7-A623-963873A3A7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818D3EE-7DBC-4ABB-BEC4-4C1154B6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C40DD43-38CE-4B5C-A517-368873D89CA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57F2534-5DFF-408A-A01E-0B0D6309A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FE0F27E-E2B6-4860-BEAF-D9B03AE4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E3D9D06-BDC5-4F1F-9E5A-EE3774731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F62B98F-E526-4EA1-87F2-C044891F07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E90DE50-C048-4C5A-AAFE-A2DBED4F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F1D86AA-C114-4E90-A0DB-D397EF2FAF8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7F98A6B-1917-4B87-9DB4-40F60C71F8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5835D91-E3C9-4978-B0C8-DB45D696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2B4ECF1-C033-46C2-8526-1DF6325B9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E5AA9E6-1EF7-4EDA-A5C2-F8F7B78994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6AC0BA7-EE25-4830-9BE0-DAD1CFD86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9F2B224-2EE2-4ECD-9C4C-D6FB598CA70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D901473-6E3E-48C8-B853-B9183EFA0A5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6DEF58A-6502-4BB8-8B6B-34DA2F61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52493FF-393B-4AFE-9FD9-E413DFFEA5A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DF6C335-4450-4490-BA7A-4AA045025BC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1003837-29B3-4800-B354-288F8CD70147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8C7A334-3429-4A13-8B6E-8D8977EAE24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140338C-62ED-46DE-81A9-B7F30D546BF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59CE016-FD07-4243-A227-F40E2D60558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73AEA96-4DFB-4317-8939-9D0E81C47B5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735AA0C-4B2E-4F98-99B6-BDC80F758EA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690B16F-A68D-4E4F-B1C0-9ADED9B9D10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83BC095-4ED6-48D2-BB88-E8D953DF80E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D3B3A34-339E-4F94-9E25-9C20D97FEA3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96DC336-DD1C-4C50-A49A-C284F6AA069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A17D25F-8BE2-491F-BB00-CC2C27159A1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4B87611-4707-4F12-AD99-DFF58AFD157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2E24487-F0F6-487E-A008-5CD80881836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74654A4-FF56-4A37-A4AF-6848BF8E605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A13EA44-6587-4210-AE4A-E003F49465A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EE4C064-ED5E-42FF-AE17-20027EC501E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4E72B06-A637-48EE-9F09-22DB1C28051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308939E-0072-43AA-934C-C2D2074A978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9075DD0-6567-4890-A3F6-36207CE371D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59890FB-6749-43F0-94B8-38A1220392C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C40C1E2-A9C2-449D-9049-30BEA0CC95E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6C27155-B18C-4559-B718-F909FD3BC1E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2A5CEC0-B090-4298-B98A-D0516615464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BF734E2-72ED-46E7-9482-9289ACE4FDF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D7FA975-2395-4F5C-BA5B-AB4A3145796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D91EB06-9C5F-4390-8DCC-C13ABC7DF91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1F3BD1D-7B7C-4EDD-8E4E-FCF159C6AF6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0F19D97-E0CA-4E03-A29B-B1A1C5A127E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473FEB7-1702-40CD-AB05-EC5FBB41790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ED5CBDE-F8BC-4A17-AA8D-0F8FC6D4826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C1CFB0A-52EA-47ED-ACC1-0C2F804D1BE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B65B568-724E-48F1-9A2B-3786712431F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0FCEAD1-9C66-4F87-B816-1E81BFE9E2E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9E3D0A7-2A2C-4A42-A37D-014852C3AC9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7E67B06-FD81-4E7D-93E1-E91302D357F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FD3B86B-3C66-4511-B797-CC4199F5D4B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FFAF007-5436-446C-A249-B4AF2138B375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625F940-F819-453A-B0BC-8AA53BA9818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1996727-9E30-48D9-BDEB-A209345A7CC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35481AB-D685-4C20-956C-D5814201F96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AB18887-B302-4286-93F5-090A3AAAC3D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EA83DDE-E8A9-4ABE-B14E-443E086E3ED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57F10E5-E581-4A1B-A16B-9B654202EE5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23159677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AAD89EA-9DF1-4617-A50D-518D6D5803F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314E641-D64C-4CEB-9D3F-17C55798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080BB7-9507-4209-96E7-78DC6ED0B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98E24EE-72FD-4B1D-97C0-3B429473E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07D7688-4BB0-41EB-9DF4-4A435356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DD95C12-157E-4B43-99D8-7F4A1B938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F0F5A1D-AD20-4D16-91CF-8366C26784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8E745BE-BF05-4097-A2AC-7757FF40C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F17F36F-345A-4D9C-A3D5-99BBCCD15A0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48B86AE-70C9-4799-8028-DFFFFB9B9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B624027-9FF5-4F2C-AE0D-12636CE1D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DA55FD0-C699-449C-A6A3-A88C001B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AD62FF0-1052-4706-B337-7AC723444B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3CC5F05-C4DA-43E9-BC67-4B822A6E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FA9E0A3-EDA4-40A4-93FA-47C90371DBA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83BEAB0-37D3-4D0B-BEB2-E01A29877D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EABFBE3-3916-4874-97BF-49F741D7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26B9BFA-9C4B-4B83-BE30-9583B2D95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BF69894-A99E-4F17-AC8F-DA8C6FBBDF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6167A4D-B4B7-4F45-8D1F-DCFCF4BED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6158687-BC73-4B29-982E-606426BA56A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FF206BF-8BF9-45B6-A099-10CBA515E72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8F47B5A-C989-41D7-940A-AF116687A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7190D30-D7E9-43F1-8C2B-D46452B02DA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52876A1-FE00-46D1-A0DD-B2E2AF4FA90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CF566E1-40B2-45C6-BED2-A47B4CE56D9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D3E6B41-7537-47DC-AD8C-A8092E1E588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B2E7DEA-0B68-4DC5-A505-CDC7F9AB7C8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2CC3A2B-3000-489C-B181-0EFA6953B89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08824C8-E594-450A-90F5-603C614D701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5417F55-1770-40E7-83C9-CDC6B89D552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CF1B51D-C147-4102-968B-F699EBFDE9B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E2A59EE-B944-457D-8CA3-4C96A494769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14FD77B-ACE6-4C43-9FDE-AAAAFB63576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282DF59-A30C-496A-89C8-E2BDE401791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B88E161-202B-48F0-AC6C-56BAB7AD382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4F80822-D33D-49DB-9D5C-6B000417FE5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307D1F8-A60C-4AAB-BB01-79C8A6B50B6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85F98FB-5A39-4828-BAFB-9AB9D0933D9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3B4B96A-14E1-4646-B10D-EC122AF8E2B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094D34C-DCD9-4195-AE7B-F3E546A0CF5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B2C2775-B4B1-4479-86B9-55599C87E34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C1BF47B-0835-4586-8421-8D7C33FEFC2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A5794A4-8A40-4F8C-86B7-C7A6B3A025E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041A30A-6867-4C40-A14F-556780C8D2C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2CC7F93-4A95-48DA-9C41-CBC04607AD1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C22A153-3781-424B-AE8E-E15FA9FC409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BFF7125-D90C-46A6-96E5-7A767CB5723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3C01AC6-11BC-48A0-AA21-3A028EA8009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ED1AA06-F9CD-40CC-B267-A6B7B42C47B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DECEBA4-866D-4FF5-A4AA-D4F7CA0EDFC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0DF40F3-DC4A-4930-92F3-52EEF4B7708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40114BB-A51F-4523-B525-2B5BABA9882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D635E04-B927-48C9-B050-F6E4CA1C885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132056F-E801-402A-9151-590E8C186E6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54C26D5-429F-472D-BF76-D7A8477FCB9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6818995-207E-423E-8C3D-5F177474F7B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40BF598-C6A7-4AB6-A482-2D8E6016263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2A96AA8-1A0C-4A6B-8068-0F4D4993214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4AE73FC-FB60-454C-AAF6-B927FD6B808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C68A240-91CE-48D4-BE8A-E56F94C58B9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A9BD17D-7429-4367-AB23-1CBAA1BD26A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57CF526-C20B-4E99-8B0C-81BB31E8CE4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252072B-15EA-4276-A8C3-2B1DBACB39C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BEAC57D-A111-4E80-A5D3-7D9271EE68A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C831003-BD88-4EB8-A59C-29BD6E1A5CC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9DCB44A-DF7B-4E6F-A0C1-9ABB4111AE0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4CA98870-9A1C-4EF1-BBA3-28B8920739F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92790792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D4B74D1-CE6A-44A5-ABE3-AF64BC01086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69A8D00-5484-4667-90AE-BE01FE9F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C711B9E-1B1A-40B9-84C4-6E32F54FD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90C71BD-CBA5-4B77-80D2-365DF003E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F5A0256-8DC8-4372-9D99-B7EA3244A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E679586-0B19-4409-BC9E-7A90EC6FF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1B8154E-87E4-44FF-987E-89C25EAD9E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15D4C40-A82F-4912-960B-FD2FE9696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57272C8-81D2-417D-8BF7-AEA683AA934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55737A9-40BE-43E7-B43D-A785C20A99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C60F060-E220-4654-BCC8-4D4F7122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91EB882-AA73-401E-A938-55D33C9C8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6CF95CF-5854-4AFE-8216-28F5EB6B1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D086D85-7BFC-40D8-86B2-53E61E870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B69B450-EB39-4DFF-99AD-4A2FE80570D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7C85A2B-2D05-474D-93A6-DB61BEA2B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4B0709E-3300-4DCA-AE4B-B21EF6A3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7237C50-B30D-4DDC-B6FC-9E3C78EFF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C8124C2-B976-4FA2-9E65-C7A78E50E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D40A444-6CD5-4DC9-A0A3-D02CE172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B1DD38B-A518-4301-93DD-380AAF716C8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7F32055-E25A-4848-9D1A-DB217A7D032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2C79F93-50FD-4786-B77D-83A0BE8F4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5B7D6ED-0864-493E-84E2-7DA15B481DA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D98057B-FBEC-4C53-94E3-75871BB86DF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FB9D620-9BF0-456D-8A2E-1309BED4A7B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12569A3-F36C-43D0-9F38-22B4B23D4F7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EDFD43F-BE79-4055-9196-AF53804000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F3CC410-12AF-48CC-B15B-028F510B08A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EE63251-6BF6-46A9-895D-843688B3A0A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34B4749-B035-402B-8480-5AF0395018B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D5BA596-F110-4D0C-8C24-C7555B6E696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5A437D0-6A82-4A62-8557-2F56CFA82F7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5DAFFEF-5668-4A46-89F4-5A2E8DB66AA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A654551-C071-4CAD-8B96-362E5F0FE2F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13EFC9D-47F4-4B34-AAF5-93A5F1E9709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DBDE692-F1E4-4876-933D-B9FB917EA6D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522C9DF-BEB6-4B20-A6A8-40DCF823C05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D96A781-8A98-4F89-BA92-A30BD7CC996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4DCC878-364D-498E-B006-24D37602036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33AE7E6-B1F4-412A-BF22-F9AE38EFE6D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907A896-0B03-4A0F-8A7D-47F41F7A3CE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2E3406B-AD33-46CC-A37A-03186505AC5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BB22A2D-EFD8-4266-BA9C-35AB578183D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A591678-4E94-4A8F-B21A-4ADB25B25366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AB92704-B0B5-4AAC-9EB7-9A83AF7C17A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84C3B7B-FA2B-4AE2-B569-FFF7576FB89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7AE7046-2618-460D-B0ED-9056D8C7EF4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D5ED858-F649-4380-8DF3-397FCD0517B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BD82254-2E67-4A80-B116-260BE79B8B8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6FFDBC7-7CD8-4822-BE86-F18BBACA7FF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CB0B20B-C083-4640-8149-AB11E9075CA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6DC667F-8EC3-49DF-A6BE-872A3E76915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904D68D-700A-4941-B43E-492792B0ED6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6A61501-BD89-4B28-B3FE-568105DDC64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F6DC689-138D-422A-860B-EEED4BB6044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13DC39-6E15-4D7D-AD1B-C2615962BE0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D9ACB67-8D92-45CA-A01C-24BA2F4C172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5FF1343-F07E-460F-8F81-41319AC052C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B702056-0439-46D0-B962-A412A059D46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D7DC137-3E8F-49AB-A03D-706ED36C39B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1A60D53-4CA3-416A-B90A-ADDC9A41C56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873C5AC-779C-47D4-841E-0C9EFD92DD1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8A1AC37-5364-4A34-A2AB-E8766753BB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7A84CBC-6C70-416D-9DAC-A93EC1776EB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CC4322D-C2DE-45C1-BCFE-9001FEDF13A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7DFEAD1-C818-4AA4-AC1A-59409C0FB86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DA332AF-8ED0-4B49-BEE1-49E5714B529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422506290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DAA47C6-715A-42DC-AA0D-B02D8B44F64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D0EACF3-99EC-479F-AF87-13C22A16F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F19F693-D884-4BE4-863C-F1FE7F4FB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7EC32B9-95E1-46D7-81A0-4C8DDB9B3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7017796-12A3-4D40-AD9C-C5592BB29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0CB3D7C-798A-4304-8DA3-1654065F9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84CE42B-F6BC-4A4B-9017-5B4FF6B8F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DFF446C-1FA3-40B6-BBB5-8EEC603C0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3C89C93-3810-4DC9-8D05-4936F66BD2C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F8C205D-650B-4C32-922A-EB0A2BE91D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A4D8F71-56F4-4A7A-B72E-ECF7E05D7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A9DE1FC-B556-4E26-9859-FF0210FC4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A626D1B-2070-4487-BB61-B514060B8F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8D6D950-30C2-4148-9FB6-E0066DC0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5236996-7DA6-465C-AC79-30343B86A75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D06956D-3486-4849-B379-5B8ADAB7A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8BA3410-1694-4F7D-92CC-E8C67100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64B199A-B572-4C7F-A0D2-E3939B8E9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BD1724B-9EEA-44A6-97C1-DCFE75EC05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CB6CDEF-896C-47C8-894E-BEECE7290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4627969-3FB9-419A-8CC7-E1E11894CB4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46798D3-353F-4F3D-A67C-16344CEA83F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019B6C-37C3-4102-AAEF-7A751D072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136FC49-A67F-4D4D-898A-FF83DE8AFDC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ACDF2D8-67B0-4B00-80A5-3F725BEFC1A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616DD16-A658-4AF5-AA23-6E7FF8B0BC2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1A3DCD5-2BFC-4C60-8DF5-B9DB31552C6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B0BDE20-7417-43DC-8D3D-6423465EA59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1FA3817-35CE-4BC9-90A8-9C7E95B3777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794EC1FD-53F8-44EF-906B-7FB2228D8E3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9B6FDDEB-ECDF-42F0-BF21-58777DD1F1C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0833C93-2F4C-4E0E-B1E7-B78418A402D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02082BB-E03D-40C3-84CF-6F699102217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753C6F7-0FB1-47DB-A518-08F59A3242D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758CE0C-EEB6-499B-8881-5786CBDFC44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89DFA19-7524-4186-A7B6-6C30D8D64E4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B79097C-13D5-4493-996B-B9C41CC8BFC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9C79ACE-DEB9-4136-B3CE-7CCE19372A0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1DAD782-A598-458A-B77F-C04D98CAD42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8220791-CF92-4EDE-B7DB-61E4C0F5839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257D33A-3DD9-41DD-B7B1-8E279A51C46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FC7EAFC-43FB-44D5-8049-21ACB3BEDFF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4236C78-0FDE-4F5D-9F62-08D8B4107229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2D7BDFA-8D44-4868-9C66-AED25ED1866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787DBE8-1EFA-42B4-BE7D-9B5CBD36C970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33FA1C0-E140-4293-84DD-167AED036B1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6B55B54-C066-4B08-8C2F-E6399CDBD11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273364AA-7600-4522-8ABB-AABB61D4D1A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0298921-0831-4877-AF6B-4360E5CF988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0D24A85-0306-447F-8237-6462F9E64EF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E90D681-842C-4F8E-B35F-A35B13749652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78A5DCB-13E3-49BF-9449-1B4EB145DC6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66F4AFF-A883-4D9D-A0DC-B13589E2083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BE56043-AFA7-4214-8949-598219CF8C1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E64FEA3-96BE-4317-9F4E-6E444E4F51D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571CEA3-6D44-48A0-B97C-4C457106C6B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D9897B0-876E-473B-8DF8-3326EA69C20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872DD2C-4CC8-4DF3-81E0-36CFD77AAAC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1BB44EC-97CF-4F40-8328-5CC52D86D5E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7A6939E-B78A-48C7-9DAC-5B60AAAC576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9EEBBC5-DF02-4BBF-93CF-645B5B3354F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56CF45F-1ACA-427F-8A79-D5B82D6A7BD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0FEA160-1D3F-4874-9D8D-CBE302F48E6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E9F93E0-99BD-459F-8A6F-6283A415DE2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E24A5C0-5164-49D8-B255-6E55E1783AB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6BECFF3-42C2-4EA9-B793-0B16CDC72BA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246E8A4-E3FB-44FB-B249-8B83EF0D4D2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D69817D-79F6-46CE-8317-D541CD2CCFB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0760042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63D1FEF-9491-46D9-8356-26D96F6F928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8221DCE-EA7A-43BE-9D5E-B576B6E1F21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7F7269A-1581-49A3-AE67-57DAAB49E7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0B0BB61-583E-42B0-BA00-F1923D466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AFB8B9F-51D2-4862-B36B-A09AAC3E3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2816B68-3B6D-433D-8AD0-4D7CBC15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A1A4426-3942-497D-B364-D4D89DBEA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5C48EC8-0927-40A4-B5AE-27B43AD2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7CF79B0-7180-43D0-A931-832A690D8C2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8EA6F91-46AD-4383-81AB-328EB3CE0C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E34ED30-4BCC-4689-8086-C0D428C8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CF70E2D-7B15-451E-81DE-FE2DB9CD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F3EADF0-7C56-4B06-9F80-40B884DC35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F679A12-0D8B-4D8E-B238-4BC77DC11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6C8544E-B33C-484A-8645-8B22D7E8760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C6F2552-7F9F-4BB1-8231-2331BABC59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0AF0894-7C83-4163-AED3-C6D8555E4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219ABEC-0EAA-49B3-89DE-4E038055F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EE42AE2-F19D-466B-9981-FBD1AD4E4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A53AAA9-4F2D-419F-BA5B-D3C8FD4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2D4E350-65CF-4CFA-B25A-BC96ED79159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BCBEBE3-5F31-46ED-8080-D2164674D03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5AF3E27-041F-46B0-A911-63A560DC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DAABD84A-C071-416D-9D9B-41F4FF694A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30533E9-3721-4A6F-93A2-99A492B7C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541F5EB3-D793-4260-B7B8-089DB13F349F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7F86A562-06D5-4EAB-994E-0177C0E985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2AA0426-1FC8-487D-BD6C-416ECC625147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C82BD4B7-ED9A-4F41-ADC0-6B720C569401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F2DD0A39-D646-4468-9450-C31809E6D09E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287A693B-8CD1-434F-8C52-70B335EB1F3C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58FF6308-5150-40F3-879B-67A1EBF6F889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C7132D09-E7D8-4A23-B385-ABA95E23AE0C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CF4243F4-125D-4118-AAC5-FB8A7B083A39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869C0D19-68E3-48F0-A6D1-8F7AC4C91E84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43427D33-7C54-4061-B3DE-CAEF53757326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371C15BF-2CDA-4775-AF2C-B8B228AB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95BF4CCB-3D73-44D2-B43A-6B292346BCC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E388394B-FE05-4ED8-BE09-4E1A2232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1F543AB4-83FC-4D05-A81E-E56A1877DCCD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BFA6D9B-C23C-4E4A-A34D-E7A76ABD550F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FBDF09B-AC80-483D-9B58-085D311B5CF3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83E0F996-C956-46D4-ABE7-9125638709E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FD85428C-2163-490E-BA68-C1211502838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265880DA-DC41-4E27-8E5C-5513EA94E688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DA17AE81-64B3-408D-810E-EC2B9F5D120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57A7F1B3-65E2-43F2-BBF6-89B30E9C578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82EB125F-D18D-468E-90D0-B746CAAE04E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8E8DCEE-BF49-490E-A2A7-ADE8F17E618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EEC249DF-F5EA-465B-884E-47337E89490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939D00B4-FE45-4F62-AE7B-B60AFA73A65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16243739-37F1-4FE1-883D-0CC5C614B84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12B84633-99CE-4E22-B071-E130647F4E1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C24E66B-A68A-43B4-A276-4238BA2F3A6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C600053D-AAA7-4E09-BE8D-735FF1A1295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68104A32-AE82-41A5-8C6C-2BFC0651FCF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37CF6FE-C096-474E-9519-2F7B63C8794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EC046654-5827-4126-B39B-9C47CC27D6A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5047ECFF-0CEA-4F39-ABC0-C968C894A07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FA04BB12-A3B3-4703-A943-B25DF75829B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B398FB0E-A0B5-4C47-81DB-6A0159547AF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2CBECE5C-E711-4EFD-BB54-CE16A16E546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90D56B48-AF51-40D6-80A6-2AA8500F7A5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DAAC2AC-154C-4656-B7DD-61FD3DF6E01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48C1672-54D6-4E16-A94F-591783E2FCD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2E0CD698-F821-4498-910A-75E91442B93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91B2DB5-9A7C-409A-93DD-85B7B1BC6F4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7D8F89DA-5CAE-4D5A-9E52-811CAADB1C0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D0D7C268-A1B1-4205-944C-F3DF3BAE2DE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71AEA70F-4B7C-4A0C-BF9B-1A36982951C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C7F920F8-86F1-4F04-9D61-87D668DE0CD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C09A766F-4D24-4B9B-89CE-7BC375A8A04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765C3AB-DA00-4CA1-8F76-0913E13E09B4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9D8C812A-6B61-4667-9B82-AD8CC208AA1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11008B43-1932-4538-8DE5-AB86FE4FF15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1EC475E6-522E-46E5-BCDD-63FBA7B65FD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00F82BEE-D36B-4756-A621-D9F71D16807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54A470DC-66BB-4784-ABEA-243AE629396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B9658B3-5211-4A1B-93D6-ACBEA694C55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E8D23A83-6637-4030-A0EE-2B13695D53D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7B70ABD2-CA9A-4E9E-B112-33B46EF11FD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F0F00537-D8EA-4160-A278-7E714AAD1F9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A6DC4C5F-A27A-400A-9B9E-B0F62D0B879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BA6D722F-DEF0-45D8-AE0A-7129879DF5F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CD584CA8-5B93-4D56-8528-9F0641683DD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8F502774-E15C-492D-A604-35047345896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36E09947-9BAF-4248-B63D-C7688D90F17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F39F8CFE-A41C-490C-BBE2-D3F73597BB6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F13D6F7B-5F37-4B35-AB4D-D329C37E5A1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2B5A21EF-9EB6-4FD4-BD21-C3FEC3DBF52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C99592E0-FF27-40F0-9158-38617DCD1D13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B98B2A0A-8493-485C-9D26-84F42A3B824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63B4472E-7A24-48D9-80AA-5DC5DA77AC12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3B4B198A-A36E-4067-A0D6-B1056B239887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A2DC1660-8626-4C95-867D-02C31094B740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E1E8D648-D4F2-4FBE-A155-541318EF468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87C04E8D-254B-4A35-928A-6ECB0B1D89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8237866-C1DB-4B53-A3B5-06457AB73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47662EC-2090-4D51-BE0D-0371252A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FA0168ED-5E61-4087-B491-D4F362EA1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6D904B18-BD71-4E7B-8EC4-9F04EB700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6E872C24-F7C4-4072-8602-669275B7E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EA9CD50-3A25-452D-8CDE-8D0EB640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9C03038F-812B-4198-BA71-1A43C3F68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B3E97364-474D-4C4B-AA43-45F18432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04ECA40-AEE5-4914-908D-2AAAFC13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168FF34-F110-4C09-B48A-D5CB69F6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391C2BF-4675-4279-B8C0-D49495B6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099E209-2163-4DDC-A2D8-2CC1A6C1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94790295-ACBA-445F-BB1B-4966B1FA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FB59D4E6-C6EF-4878-BE2F-11900843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7D040AA3-6F6E-4C84-AA04-6E9B14272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7E8C9CC2-2542-4DCC-88E1-09E2C9D8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D5A6CB33-347C-4FCD-A73F-ABF0C81A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A753CE3F-4304-40F6-8263-75A66A12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04061FE0-622E-45B4-96F0-8C82572D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5CE52D65-67F4-4E08-96B4-7781EC13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F1971627-66AC-4387-8ED4-EF016C9F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186251F6-9F2B-4FFD-BE73-9D23DFD8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D357A0EF-3253-4492-BE58-C1609BC1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CCD834D2-AA6F-4E09-97FF-23325FC3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71104A18-19D9-408C-85AA-C7B298B5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7065197-E29F-468E-9811-96AD9218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8A6618AF-7325-46CE-92CC-A09ED1886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B487A5BB-8312-4664-B89A-0DF7FE851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C70DD6CF-2B59-452F-8AF4-2EA85A4C3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A10BCD12-E4C2-4FC6-852E-D3A7E04AD01F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EEAF09BC-DA78-43E2-8D56-22FFB55E38AA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F2C86CB7-831F-428E-A7F8-AF02CB93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76F93093-8822-4973-9046-460E995B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C65ECE6A-5D6F-439A-A386-5C64DC73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8098810F-6EF3-424D-A38B-F113AA8A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C2AC819E-527E-4C03-8D27-9B104CA0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138C3295-85FC-4CB7-91E7-B65794EF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45EB6C47-F410-48B4-8554-B356EAEB0697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3D6A29CD-E743-4669-968A-1485121FB7D0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4A916AC2-27C6-4F22-AE4F-07C21082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B576105-56B4-4C1D-93B3-505EA7C8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AECBCA33-9FDE-4854-A6C2-9D36B969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F11B3360-7DEA-4433-8FB8-FE7C5409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D9B471E6-8162-424C-9C82-8E3645C48806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95A37D23-2EE2-495E-98DE-B5B8666FF6C2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8145D81-1542-430D-B27E-0582E9C18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FC3FD7B3-1F7B-4352-9E80-2E83B670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64668C4B-809B-4112-BF2D-46D9F0870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49A3551D-F980-4B0B-A869-8DA615E54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2C0299E7-C3C3-47DA-80BE-3A13FA40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E0C4BBA5-8434-4F17-A9DA-E2A3D37FB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36DB0419-038B-4850-8602-2091212D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16DC058E-F8E8-43BB-9C0B-46AED96AB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38874FBD-E29E-4BA5-93AE-74D11EB6812D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47786D42-06F1-451F-8514-1067A77E7D2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183D97EA-6A77-40AD-9A03-177A9482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D98573D-63C4-469D-8F38-095E934743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418F245A-0698-44A6-BC36-EBE361A8D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C5D74B30-E8AE-4AEC-85C0-A86141A5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3A356038-B2B7-40EA-96EA-444D38254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AC926104-40BC-472E-AAA7-AAD82B45B13A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B1AF9E1-99E8-436B-920B-E01B37EAC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09EA5E5-D95C-4998-9C18-E0ED212B5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5428D4FB-7D30-4D6F-9A39-6EBD2EC7E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189FC5D-53FF-494E-8B8C-48CFC5F77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71608EE4-5AE3-411C-AA0B-6C112255C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2FAFF0E7-4CED-4D66-8D49-614A2D25E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5F9CF70-1EDA-4597-A618-BF9665B343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5D5B38E-15B3-478E-939C-C048E7A075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513BC404-0F13-47BD-9A13-A4618833CF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30A88AF8-BA5C-4B02-8391-47A7703E1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3A04E2C-6514-4567-9AEB-AC055BBDD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EDED61D8-E596-4A66-9623-73B58F75F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8226DD04-56A4-47AF-82CB-343E3EB12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220156E3-3C96-4E25-9582-8CE066E61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D1DAD259-4F02-4475-A5B5-875AD25EB0AC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22A30F5B-E5BD-4804-AE34-D4FDD4C89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483C7820-68EF-426F-812E-684708D86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F3DA4795-0BC2-446B-B25B-432844260C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313EB525-B314-4910-95E9-D47A01C80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18511212-E673-4D7D-A7F6-D370AE35F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9A4A095-81EB-4284-B62A-0F05F5037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7142533F-F5A0-4F5C-B03F-077FDB7E0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80AB7F1-871F-4A61-A17B-A1A94B38A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992ED943-F52C-4E80-8AD3-1B659955D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A6FD8DDF-6F74-4E05-8CE5-92B2F1DF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0663A126-5210-4D34-A50B-4CFEE195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846ADBAC-63E4-4A3E-9497-D1A2229D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C8833D75-71B5-4706-AFA9-CE9980D76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2D3F4E11-F28B-48EF-8B0D-D45FB2E6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FBAD46DB-6F78-44B8-AF3B-49991E9EB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53C48462-5F1E-49DC-9729-80BFB09B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022F17B5-33AD-4D0C-A05D-5D102D26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2AD7C4BE-8421-48BF-8A43-7B773E42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04C88E35-DD0C-4529-83F9-4ADADEFF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FE4B220A-CC35-429C-8F95-64835941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7179E79D-E8FB-410C-B732-3C0892C8A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103BD9ED-92FF-4935-A7CB-DF1B42424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6C0C5832-31D5-4565-BC33-E980268E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D780BD69-9636-4B1C-BFC4-9F1013DC2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FBE4D9EE-E161-4D82-96C8-718F0CB21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F7DB255-DDFF-4F3E-B6EB-33B15B22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0C556D2F-96BE-421A-801C-46879F3B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25AA68B5-9BE1-41FF-8957-0550270C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D31CEB61-1010-461F-A4FF-3B86BA12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BBF3612-AA51-47D0-A49C-BB6B3EF2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E61F1AB6-F40B-44C4-8B0A-3986EC3DA7B6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F514CC19-4899-4BAB-9061-D1DEC600A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ED4071B-DE93-48CE-B05D-0C7208CAA6BA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D69A03D9-5A96-4710-9D71-414FDDAECC43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7E7F91A4-3638-430B-A400-EB4D145D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B121FA56-1E2D-4F0F-8272-4604FD7F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1220942B-8325-4884-9428-393F01E7D503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A13AA3D2-972E-44A1-8D81-8ADA8EE2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F9332C2-F016-4766-98B2-E40C1742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6CD10C0F-2934-4C2A-A8D7-1793C158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A25FE65-5A52-4022-9E48-1D985CFC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6E69CD23-E084-488F-86C5-14EC31AE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C4481AB7-6F8F-4A42-82BF-78DCA142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47F8E903-4110-456C-8822-7E803BDF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E685D1C2-C662-40F1-A585-A42BC97EE551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DAAE7449-CEFB-4E54-9566-6A7242636487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43BC2F21-E7F6-4E00-BC04-865455A0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6881B87-258F-4EC3-A09B-0DA92946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A9F18057-3ED3-400B-B6E4-6CECA39D7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0563D7AD-FC08-4974-A8FD-A1E20B44F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AF646CB7-DA0A-480F-AE08-D5E5EA58B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EA185FCA-B876-4851-A856-02E890E70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4167417-4A1E-4A2E-813F-C5A07337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68F93617-CAB0-4166-9A0D-34923041FB12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BAD8528-241F-42B1-9BC7-A76F6CD67E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A34982A-5339-41C0-AA81-8CD6AC1E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19D09813-94CD-4F0E-B839-A13C9A2EE6C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10CD9EE5-ABB8-4D46-9110-2F6885BB9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ACC2FD73-8985-4B8A-8A0A-6DDBC13AC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937C5C57-09E9-4804-ABEF-7AFAA76BA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13969C81-2E21-4B43-A80D-5B9B6982E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D2785D54-AA0A-4825-8065-3A46172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D6ACE186-4473-4CD2-85D4-F393E5CF7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348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99C1C93-A63D-46FE-B4DD-EEF99F0E64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7F519B6-348C-40B1-86F8-A40E5909D095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DF98340-6860-4A8F-BAF8-74FB5F85CA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27A6EE7-4F28-4A0A-8A0A-8B23972BD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DBC41FE-B08C-48CF-B213-29EB08E5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BE5C034-B55A-48AD-B582-618B443F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39D4181-243B-420C-A09F-B1ABB4541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50A90AE-CC0B-4E6F-8106-2BF46D258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4227B59-03D6-4074-BDAC-EC3A2EFC4A8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2E9C16D-7383-44AA-931F-1BDAE5267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D6B10FA-611A-41FA-B314-546966AA6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F576B2C-0565-4B0C-9B00-D3BFD79AC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24E2E5A-2FF7-49BC-A364-4E98D4AD12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14C1046-EC2B-4CCB-9129-79266CE2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796C76E-1757-4FC8-9FDD-CC1C3A9DB62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A6CCC47-BD85-4FD5-9F87-4BA76234F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4A5217C-220C-4220-8F06-594461943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F2970D0-8130-4571-8721-79E75B0B8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597A6EC-710A-4E44-B5F8-42D20F8BE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9A9BB97-1141-402A-8F49-264BF9996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6BEBB07-3A8C-4D75-859D-FE9D7C4EBD4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602DCD-350B-458D-801E-FD954AA8E3B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31E484E-3748-4403-902C-CC1BFA9A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BBC7720-CE38-4779-BE89-28DCD415DEB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45C2DFF-A0CF-49C1-A3E8-6B549695650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CFF4BD9-A0DC-4A10-8F12-76A3D3A80A3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9CFCA3F-255F-46CA-AB67-ACD430A096A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D2175C9-BBC5-4333-BB5B-9B30B6FF026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72A6C3A-8E6B-4E52-AE1D-2FE7FFA6E19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880BC1B-1C6D-4437-AE67-C530C3083F7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154FA251-2AC1-477C-ABB2-B5D95080D0B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F83E558-4424-4F54-8D62-EDC51063BB8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4938EB79-CAC4-486D-AC1A-030D48856B2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AA87D90-7A0C-44DA-86F1-CFE92E72996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55DC616-1A51-4D43-8F58-70D29140858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84A8EEB1-CB0F-4FBF-A76A-4C5DF1E78E2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11079BC-9C84-42E6-8FDC-3FF43279321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EA1FADB-5DCB-4F9D-94DF-5C78DB4A1C3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DCB2BBD-785F-4054-B9C1-DB6F39DED7B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8C7C27C-5EC6-4DA9-8D2A-2BDE6E008BB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53B0562-9E5D-4827-ADEA-844F9FD3A42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9E7F42F-6550-4F57-BBF5-4D9496666D0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3B4AF40-3F2F-4FD6-8295-6AF34BFA622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F375AA1-5815-4C53-B158-A2370B0CFE4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A1A2176-F181-4F63-91BA-E6A160BE6A5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C940426-C7F3-4A2B-9007-26817650313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EA1987C-C5DE-45F2-A562-D046B9E1F70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25EC70B-E8E9-495D-B6A5-54F57776A99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81007D0-41B4-4CD6-9BAD-8ACF129B045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0CBDDBE-E025-4EA4-BB62-A008F5A3EB2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52B3ACC-A75E-4396-9A17-D187D5B3938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839AF95-404E-466B-B3F2-136B4A763D0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AF2C89A-EF49-4499-972F-B51DE671E21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8538F96-E1FA-4D30-83D7-BDE34AE4237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9DA442B-6D39-49E5-A5FE-C9FCC924BFD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4D5A70F-2A9E-4022-87E9-0EB7F2CFFBD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904C9B2-215D-4D8E-A6E0-F0B5E8E70BA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D288696-0B92-481A-8439-9DB49E3BB5A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CAA524D-C527-45FD-B5FC-7738555658D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5B708DE-47C9-429E-B217-16379D76A66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A1B3853-3DAB-46D5-A6CC-ABBC67C8D76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6866B1A-EB0F-4C8D-AE19-574D2F1A98F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6A900EB-9722-47FF-AFB2-A127AFF3A6B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28C4023-00DA-4696-88F3-115C7671FD1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DEA076E-EF2B-47FC-B8DD-A707E2B3FD9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FD0D475-8D6A-4269-A064-41B3E9BEF82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1E4FC93-ED04-4E88-8FF7-F10F75BDFBF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9B23C99-B47C-41A3-A321-1424B41986D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A22865D-6600-4EA4-A25E-7070038A2CB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5BDF426-739B-4598-8CF5-CDA56AF4742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8FDB654-66E1-4B4A-957F-6DF61A7F8A2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0392030-7320-43E0-A9C7-CE7CB4960F7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1B52450F-4C2D-487C-9D77-59248189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A39B471D-662F-4829-8069-B443F58C21C8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5BDEC49E-F048-4C24-973B-8577AF1592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F29AC11-0F37-47E0-A594-C6CCF12681D3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1E4978C3-B49A-467B-B786-E7247ECCE744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778C8365-69F0-4195-99C9-36470942A204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E2469E96-D430-415C-B96C-3AD8F502F151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766A7F23-878E-4141-856C-CDC0C9B3A71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FA3BD27F-5FB2-4FC7-B108-061CC48408EF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E9292E72-248F-4224-A02E-3A6B82E33522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45C09D2B-12F9-42FD-B9C5-202AFA634535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89ED0457-4B9B-4834-AB95-6A8F07D9D26A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A5583FB7-966D-4108-A5EB-F8DB9ACF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1A1F5B9A-F7E2-48E2-848C-084769A59F3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DE6FA181-A9CC-47E4-9DC7-F195EEBAE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23D3A832-06D2-4162-A163-9465FA55A56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FAD269C-1BA6-4743-8E0A-73C59A3D1A9A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602F7FE6-11FF-4517-AE45-7AFA315F5D31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A212696-FF73-4F22-BE65-9524CD56E6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FBBBB73C-B141-4B04-97DE-DB8A6A5FEE7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BD26BAFD-9088-4C2E-A137-BD987EAD9188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E2F12DFD-EA42-4FBE-BC12-2E280D6C769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DEE88053-C740-45FE-936B-CFEF705F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FB561EC7-5EE6-4E89-B0B3-8CE23823BA1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56BAFB18-68C2-498B-92A8-C0FB123F1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6573C24B-CEE1-4CC3-A169-12FEF89A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57F568A1-98F7-4AE7-9CB6-C02695D0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8C0E7E5-7082-4389-9A1E-EBCEE051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267C4DEC-B406-4152-A2E4-BFAD900A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F0CFE423-861D-48FE-A512-B4835494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1EB30D3-BA8B-4E37-94DB-55BC3913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A1BE178A-8E45-43FC-B1FF-211573988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CF05374F-75D5-4E57-8440-6D9F8CBBD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75DDB622-FEB8-4428-840A-EA81C2EBC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97841B8B-5E13-4032-A597-72CADFD5D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6D5EB8A4-50FB-4749-8CAE-3EC1B2344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1CDE1EC6-693A-495B-AEA6-70BA11541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C70995DA-3868-49CC-BFF8-E1E3741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DF9AC92F-47F1-4D4F-900F-F71503F1E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8EBE2695-BCEA-4695-B702-4613A137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F1CCD9AB-E14B-4469-B6E4-4EA83B86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D3763A2-6E46-499A-B271-3ED8D6BDA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4DC6FCC2-A613-44B2-B347-9A9DE6440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5DDAA108-E8CB-4108-9454-472A438A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594B944A-F55F-4E64-9B96-AFC534D95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C9FD2030-A07D-46AE-A76E-506990E85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7E41AEBE-6575-4B54-970E-B3CF94907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17C0B5B-2366-4634-BC9A-F3D77183F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A5A1A481-33A0-4896-8260-64068F8B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1B70C1AE-AEE8-4122-8711-612317AE6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67343838-D47F-4859-8F15-2B33BF761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D2C6F3F1-F0EE-4884-8DEB-40C83B28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83240CB0-542E-4E29-8300-5FBA1ABF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8FD409F-395A-46EB-A620-26E5B66058E3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46B42F10-A1E2-4113-B4F1-17503885C9A0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328A508-A811-4DDC-B48D-2D09DF487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C4F42ED3-9420-4F1F-B5C5-A5A8CB13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2FE3EFA7-843F-4EAA-9B15-B8CF9C566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D5A29B1D-8191-4B7E-983E-EEB518002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617C26ED-099A-4EDE-95C3-E8840B97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96EBE6C3-E0F3-4335-A26B-87959E9F9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082E0001-6ADC-4B8A-B3B7-BC97A4183C66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69237EE-70AF-4AA5-B8AB-FBEBAD13B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478EDD04-4224-4D00-B60C-9CCE55230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CBB3335-9B66-4E19-A335-803A335B7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C4221F0E-68C7-422E-BE63-FFB16484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BF0075A8-5B25-4EC6-813A-EF0DD172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E58686A-B27E-4D63-8DF3-BE3002C46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CBF96903-BCF8-4404-BA8A-03E6429E7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8DDB8C32-D83F-4F5F-8D70-5D58627AD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C6497DE3-C06C-4E28-A8D3-4187691FE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E2B9F814-5C25-4D5E-A1F5-6FA4578BB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EEB665D-FA1C-4922-B479-7C610FA00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E9A526A6-F565-4F21-AFB8-FF8683BF3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0D08CB88-7380-4A4E-AA96-E6813E96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F35E9D57-A0F0-43D0-BDE3-ED9E93D87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8907F71B-D6E6-4EC7-89FC-BD86D1079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868DF2A4-9124-4459-9678-F1BCEA52F190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CE8AF6A4-EC80-46FF-AA65-678C76B2B2A7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727DC50-D5C7-4571-896E-AB96FB65C440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845C8ED1-FFDB-499B-9F67-EB831221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F1E853E9-62D8-4B2C-8697-FA92AD432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94662DE9-194D-42ED-A229-5E108DEB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2BC7D80A-B463-43A7-A675-C8BEF07CE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E5E9B2B5-EE0A-4DFF-9926-91898081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408E7073-E553-4066-9611-3D759DEA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B4AD3511-284C-47AE-B5D9-C9DD6869F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A7E3CE50-9890-4E69-8015-C146A2CF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3B4F8C95-3BDB-406C-A101-4000FB48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8D10C4A-D75C-446C-969B-1FC92EEE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2DF4012-B025-4053-B24A-BC7B7E38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8C0CE078-8F87-4B6B-B159-77228F9B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73856BA2-558C-42F3-A976-595F9969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9979253A-CE1E-4351-94E5-F164E1C2D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E32653BE-C35C-4483-9EA6-A02B57C98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12C31FFC-E843-464C-A655-CD3CF2F3C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7EEE868-CF5A-4CAB-9FA1-BEB375EB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452DC137-2466-49BD-8202-40E0D5BDA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28A8323-1673-4D0F-8EB9-F50C5F14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7DA5EB7-FA02-4DDD-9E12-EC1461C9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9B8C250B-F010-474E-9110-720FF789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17A80765-BCF1-4520-9626-F74DAD14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F33BD666-B2DE-47FE-A119-75E5F8011900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3CA5DBA0-123C-448F-975B-B572DB76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142826CC-397D-4294-8CCD-29409A07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DF5AA57-0660-459D-B27D-6DFAFB7F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BAA2C661-DDE1-4837-9B45-CA3AF62AE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6BF9C3F8-D02B-4361-9921-27040380E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9DBC5945-0D29-47C7-8C49-85E797D8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8E34F257-F379-4744-9B0A-D6182EAD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1659EDFD-5DB6-4537-8E8B-5CFD047B7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E469AA10-87E2-4F0E-B677-19CA30752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D540BE34-C90E-43A0-9EB1-44662ADC91FA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BC71B44-E92E-4741-9158-7B89005A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84EBEC2E-9543-40B7-A422-44A8FA77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6B99B138-F1FB-42CC-A605-AB2AFD1F426E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2500C2E4-B477-4E14-8E8D-BA7BF7BAE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8E95156-BD55-47A4-B93E-945F50729AE0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CA897AB0-CDEE-49A6-B9A1-707E3CA0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9EC4E17-857C-48DA-A8BC-9A33B7FC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282C44F8-190E-4291-B604-2F7B99C5C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7002BCFE-D2BC-4387-B33B-D9E479BC8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7DD0C7FA-EEA9-4383-8563-97FB6C823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7E54535-8D88-4A3F-8BB1-871CEF78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563A17B-504F-4811-AAC7-08D94787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79D508ED-504A-4CB6-830E-9408206AF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0D484D88-4C3F-4945-B9D3-A3A808952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DA0A0EB7-0735-417F-A56E-1452FF3F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8CDA3855-0BD4-4BBE-8798-07C6EF97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E47C30F9-4987-443B-9257-9F801B82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33AF7590-B042-4125-ACB0-47E1360DE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03191CA-C147-43ED-8A63-AF259BA49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7D4BAEF1-516A-4990-8F4D-B2632DC4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64C2E50A-0067-4D88-9C36-E4D306BFAB49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ED18549D-7C5F-49F1-9783-3F295723508F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52341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1D9568E-7893-4F6C-8893-4195A55FD42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28171D7-19ED-4783-A19D-0C125910B903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5AEBE43-AE45-48FA-BEA4-1BA077D547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1BF8232-3DFF-412C-9E0E-72D16861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E7ED184-426B-47C3-8954-CB360374A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4D8340A-1B52-47DC-B1C4-6818CA06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2972149-B466-4D5E-85AC-FFD8C517B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08698DA-C06C-494C-9C35-F75989C03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89D9114-7113-4275-B6F8-4D9357A1066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2F27A23-7FAB-49D8-BD6A-4A88CF2D55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9FBAE04-5C68-458C-8112-9AE71741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808B82A-3DB1-466C-88D3-7E37A6F76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3E842D9-93E5-4248-A445-B475E49E9B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4837D2A-4004-4991-9496-DCB3137E7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EBF0232-C1A0-4431-B83B-B74B47EBB46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FB5B1ED-605F-4DD1-BAFF-2F8E8D3B8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39570B4-7684-4C34-B64F-5E420702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CE79BD7-4AC2-434C-AE54-0EECD8532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0206E7C-B1E4-48D2-809B-5F2C964C5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B907727-4D42-49C1-89F9-FF0C2403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C49A8E8-24D6-4CC0-AB95-9AAE34AF6E7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A199E39-C462-41DD-B2B1-F6F1E31BC4C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AF9B672-F1D8-4FCA-84DC-337D8745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627A60D-89E0-44E1-A2BA-3591072E60C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3F5D82E-ACBB-4C5F-9E1C-DDF39EA7498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1BD37DF-4FCD-421E-BFA0-A8834E5F630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3BE3774-0E7E-4D12-98A2-FF4D17FA20A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8BB8A78-DF91-4F9F-AFF3-AE9C7A5C97F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42A521A-A453-4341-AAD3-62E62C54931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97D2F46-F637-4477-A8AA-11BD17858DB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C9D3136-3A99-4F50-A636-BDDC917035A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50C244F-2578-4C5C-A16E-B499A82229B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02F6D1C-2876-46F3-B513-2066B403DD8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2D4CA4C-73D0-49AE-9972-34065CE5981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F310CEA-91FA-475F-B7BC-573B72DC648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3ED35E6-53AB-4236-8A78-DB03D146455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8E9A636-F51C-495F-A782-B5F19580242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40EF8E2-A9FE-452F-9A95-EFA11D697A0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6D44989-559E-4A7E-AFE3-EA162848A3F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F5596F3-5E02-4E64-99A6-AEED56A6B5E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678B403-0971-4F30-811D-239CF04E3BE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61A75C6-ED02-42DA-84B7-66770A26B3F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9C74EB8-2DB5-43CF-9CCA-45EB449BFBD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05F09F6-23AA-48EB-B6B9-2F82F59F3BE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B088D06-02CD-43E1-9E29-EEDC6EBABA9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E896423-4B2F-4460-8347-053B569F604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1648F44-6EC2-4485-A853-53A801A4192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8864FA4-D814-48EB-8D7A-BF89C950CA6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4E76E3B-93C1-4B22-8E5E-FCBA9282E2C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C74D42B-7BA3-4C70-8D70-A910A3044A2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A14C4BB-F007-4087-A4D4-38227C3F69F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6360FED-2FF7-4708-8FC1-625122F6045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C52EB7E-F553-4550-A595-91D67C7FE41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D88BA36-9919-46E6-ABE8-27F19BA3C37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50314C6-3195-4035-BB76-DD247CEDB40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83416D6-00EF-4AF5-8B88-689D119660E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FD309F3-5319-4204-8401-38588016D7B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D4ABC52-2182-4A92-A56F-FF3E412F9E3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1969B15-4EC6-4FED-A16C-BB2A2B6D7F4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83CCD99-BD64-4B40-8816-3E0192098FC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41F4D5D-81E1-4ED3-928F-5763ACD15B8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8D708B5-FAD3-4428-9DAE-D30F325261D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CAC4768-2844-4842-AA2C-F2681CB122E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DD90FBC-5957-4E52-B5CC-FB0422DED8D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3EA7844-4BE6-4903-8C76-E9548AD43F3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88CD27F-3E63-414A-9561-933062BF5F1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73CC12A-4169-4873-971C-AE692D94B92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EE64746-1537-4D7D-B4A2-C992B8EE6A9F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55451CE-681D-412A-840C-A491CC59861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AAE956D-B5F6-42A6-BA91-81550FB14D0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A4D3A9D-2032-4640-A99F-5D5DA9A3727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BDCDD919-8176-4BED-803B-807E9BF165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A04F6B61-C0C3-4879-807F-ABAB48DB3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E197D980-BCB0-4FA2-99D7-D0857F99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F2AB65BF-EF5D-4EBC-B27C-40EAFB07E19B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7BC7F2FC-AD5B-4449-93AE-A6C8CE21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436F068D-5876-4F64-BAF2-571CFFD09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88C58B22-EAA8-4048-B1D2-388964B2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B777B1F1-4450-4A78-B789-F2DAB28D1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70FB85BB-D1A3-459A-9537-34D808E5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C4A31F5E-CA40-4DCA-B4E7-F35D80B89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C630CFAA-DA1D-47D7-B9B5-0DE514E99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51178A53-0FB6-42D1-AE35-B6E838131B5F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708C0815-20D5-48F4-9343-15A4547B873D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59DE4F4A-315D-476F-81F8-8B023C39DCA2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86DA98D3-0D61-40BC-AA98-8E068F3A0CF1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64DF656B-ACE6-46F2-8B0D-CBB31CBEE682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04D345F-AB12-4880-B6A0-053576E367A9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768D32B1-FB01-4BB3-8BA0-E7A1DD11A424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1A25CC49-7FA1-41CE-8085-8830167B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1A30DF54-C6AF-4442-BAC8-DFC7554D8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AEDC562B-495B-4D33-995D-4F13F29C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D6767864-64BF-451C-AF13-0D79D59EB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7D8ABB18-7DB2-4DDE-95B5-A226A081B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523A1805-7A90-439D-A0CF-CB34162933EF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BFFC8FB4-4C51-46F9-9CE0-C1870B7808E0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2DD26549-A2B0-4957-94FD-4564D710B0CE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EED1C6A5-D201-4820-8409-1623E7093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59FF317-166E-4B11-B12F-6520BC52209A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76C95BC-0E93-41A3-B041-819466023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3649AE70-B5C0-43B9-B294-092C5474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52E627C2-80B6-4AD8-819F-3B5775507FED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53D1CA15-1892-49E9-A6BB-C3808531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B03FB7CF-E901-4BED-8116-FD97842B5E15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AFF64C74-200D-49CC-8501-745926C6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965B6175-BF93-4410-B62D-7C365E0A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DEEEA0A9-76D5-4EBC-84BF-6BBD606E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FE50D957-0722-4D27-8CB8-68920594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07FE71D9-F1EB-42D9-8F84-0EE7EEC2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04C54676-E60A-4733-9EC2-FBAC161B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0C6A25D2-EE6A-448B-A80D-854E8CEF8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0C044170-7820-407D-8B61-931BBFF9DA3E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4D3A653C-F7C5-4CCD-9945-3E73C0B3D3FF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6FB2CA11-1AE8-444E-A22F-CB96CC4872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8E2E035B-8584-4048-9381-4AF42F84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6CAAFC99-27F6-47D7-B895-2D7D2B791AC6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EB213BD6-4C1B-45EE-B1D4-DFB85512BB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DCDF76D9-437D-46BE-963E-E0E00D8780BE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733755C-859D-45EB-BC8F-B1EAF5EA0C06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7EADB8F6-33E3-41B0-803F-7CF921F203B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53DA0337-563A-4358-93D5-2EBA7F3ABFEA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38337A7B-8A1F-4021-8300-72C941AFE82E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851FA5B7-460E-41EF-9549-DA5F2E0310D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2CD8FB52-6D1A-4DC9-A9CB-256CD9F66349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6D0E53BF-A7A1-4DC5-BCA1-0170B314DC9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470FD279-F41F-461F-B261-3230B68138C7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C7C88A95-78F1-45AB-96F8-CDD062EE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26ACE100-5AA1-4672-8F63-8EEE0D9E8A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763C5369-825A-470D-B2B2-08114E929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A6F31B5C-31FD-4DCC-B4C8-9D94ABF2A34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D5090943-93CB-4476-AFBA-CA4368CC2EB3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31E26ABB-F186-4D35-BFC8-5FB438491F61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7F75BA9-87DD-4DFF-8AE0-AECBB88925B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98D91BBF-0899-4020-A9F4-1F43EC98C2F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EADD939B-4EE2-43B8-AC2C-5EF5EFDF818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4D2D99FE-0381-4591-8072-5FE06454FE4E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74974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2360DFDD-97E2-4099-A9BF-7FDEBBCD8FC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A1C78CD-3DCE-441E-A462-B7983A3E4D62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F39B75E-79CE-4533-AC69-D924A3795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984365B-AF0E-413B-9EEF-B6BAD2FB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18A80702-763D-49D9-8548-CAF3AA1E6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EBA5199-F466-4D80-B510-EA9FC595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FF59D3C-12C5-48C4-A347-BD0A9B691A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42F0CE5-C9C7-49F1-A435-4F6A028FB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210C436-CA5B-43F1-BF54-EBF78218358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D46F43B-8677-4668-8C4A-1FFC88E7E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0B1E89B-24CC-4085-AEF7-08EEC45B3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EAF7698-F6EC-4321-865D-3E44708FA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4B4133E-AB92-43B8-80D4-0D08E162B9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E41BFFC-0884-4A66-AE52-16F15226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86A5619-2E5E-4586-B5DA-C5BF90D8C73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19B010C-BA7C-4E03-BB71-320B020788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7DFFD27-F43E-45DE-AA0B-E014AE383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70A1C60-4B85-4E0A-BCB6-C790A08D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151113C-BAC7-4981-BD7D-0F9F6F984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6CD707A-26BF-4D67-A5F3-0ADE499C3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426B029-4D65-45E4-8B0E-644DF3B45E1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CA50B75-5663-4517-80E3-8E7FC1BB67B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5ECD44B-A1F7-4AE5-AB92-075A6239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5C07C56-2F0B-458D-82D3-8125A3170D5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F8A4188-32E9-42EB-A729-F4349BC6CCD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177CA60-04F7-40DE-A00F-AE709E28F8E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49CEFC1-C955-420C-9DE5-6373FDA247C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DE3C239-4EA3-426C-A89C-EAAACC468FB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0C68F3B-B413-4F68-9FCD-37AA1FDCB6D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8643E91-695D-4CDA-BD3C-157CB7B879E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8DD99292-BEDC-46FF-AF97-60563E2EA8A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23FCF6E-F9AD-4519-9F7C-44D151CBDB8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4E03CBC-5B34-474B-978D-9B95F7FC33A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D914CA0-84E6-406C-BCD3-322E0C6303D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F45E6D8-6C42-43AE-838F-E4733597138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047FD80-2E7A-45AB-AEFC-560C13AE28D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382EA94-2EDE-424F-AB42-FE7460A3EF8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D160D02-B992-45F6-B32C-32CB9568AC9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5FA46FE-FAA8-4C4B-BA73-52579503577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83B3D7A-F147-44E0-BF70-2B246B45FDE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D0FA21C-CD6F-49E7-9C9D-C16DB6D442F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D7C88F8-509C-4020-8816-3428E89D79D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C973B2C-A073-4E2B-9720-8E9B2CA3C06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E9F5AE1-9FDE-4CF9-9C13-375407B651A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AA214AF-05E2-4152-93CB-06BB1543C2F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6A9CA74-F33D-43A6-BB5B-0B776B5DA44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6386D5D-027C-4E6A-8E81-C4F7F26ADF4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4ED1D07-C92A-4AE3-82AF-10A74DB66AE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DAFBE06-0CDC-49C2-916C-EEF20725968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42E58E3-FAE2-42DF-83F2-00B90932377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37C6111-505E-472D-B39E-DA1DE96DDE8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53646F2-B847-4056-A049-403F212E1B1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E484EE9-C093-46BB-A1A4-A1D85E50DB3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B1D3E13-AC6E-4E77-B9AD-673AC5830E6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9CE2316-06FE-4EB6-8B41-9CB2D4C2A15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DA964EC-53DC-475C-9B43-F3CAD781D69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2CA85CF-7058-4388-B0CD-0303CDC1089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245F45C-CD56-401F-A1A0-86DD1CC48D6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04FC5C4-7BA4-4F8C-969E-28271DCF204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B8CECFB-4F8E-417D-9F07-3804F22333F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C498974-B9B2-4825-80C2-0955BC4FBBD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C545326-DEAF-4040-A941-13CE276C42D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FAE8621-513C-46C4-9934-C75B8CAF6BC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A35040A-6AAB-4463-8E55-EE8F0CB9FC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51BDA2F-800C-4CF2-8677-72373B926FC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40F881E-ABD2-47DA-9F14-78998A3160D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672ACE7-4980-4308-8646-780F5BC2B02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F449195-6CAF-4F00-AF56-CD5476CF1BE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8390E755-7F27-476A-8381-47BE7CBEB310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6CA1DB0-AE5C-4AA1-85B6-F6B8F726A1CF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02A95AA-8AE6-4DDA-BC47-747F91B1671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25398C77-D100-45C3-923D-B39B7F04041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85FC4655-D647-4435-A579-396AACA2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3313A8AE-D5C5-4F70-BA42-64ABD6F1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643D423E-6F74-472A-A159-C7263887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E92EC2F4-0296-4733-ADF2-0218E47AC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73EDC76A-82D4-4A33-A9A1-AB0F6AF5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45F4580A-3372-4112-95A5-1CB300257D7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40BABB4F-D407-4702-B343-9878A850EECF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ED6C0BC2-FA9C-474F-8FF8-23E87F77A9DA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30BEA589-5E98-4C99-A375-580C1DD3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ED60513C-8B1D-43FE-908B-ECBA24BBC721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97901416-CC9A-4FAB-B11E-D9A8382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75483FB6-2E90-4B35-8DEA-1799FB952168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E04C58BA-9ACF-49F8-9906-42CA81C2CF48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2BAAA17E-209F-4CAC-BB57-8E490D0A1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B8E64276-BC24-4D40-BE18-45934B3A8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81CCD17E-D969-4044-A47C-1ECAC7CD5BE7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0D0DB480-D529-4987-8BA4-788D0036B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23BD43E-CBE5-43B0-9CC2-9936F1EC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D4DF44AF-3F7B-4690-9239-79A9DA38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EFB1EABB-7D53-41ED-B965-BEC51F67A51F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F9A1E609-89CC-4F0A-B044-205BF0279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EE658BB5-9E89-41C0-B2EF-31B927ED16B1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E84ECB5D-5106-4624-B459-70305A39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86B5456D-097F-412D-AB95-F4D2BD64B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DFED145E-55B9-408B-8700-1EBE7D9AA48E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3B9C017E-8391-4557-A54D-B93EFFC9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DC653577-6328-4726-A31F-28C3F647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5BE711A6-B3EE-4E1A-A205-6B959C969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E8A94D2D-1A79-451A-A6C2-A364E4EB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00E603BB-DF87-4CEF-BE24-36D7F0E87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4A4E1CEA-56A2-406C-A70B-C0B1FB3A2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B9BD01D7-D37A-435A-8595-31706597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6F05929-2194-4566-A785-9A9A24468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49BEC4FD-CE4A-4F86-8221-EE56FF48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96C9D295-3627-47F4-87C9-D30DB42C3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C2410081-BEED-46E0-8BF3-C084EB09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386A20F2-1108-4F91-A703-5E5697A61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1ADCF406-07FB-48B6-A3BF-DBA373C5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A0034E02-EF33-4719-A364-954347F1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65425AD3-2C92-44A2-A71B-95524880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4B856D3B-2C0F-4AC7-921E-943FF2A1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BD55E50C-D603-4BA4-A380-B66474FA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6976104F-A6D2-4B64-9348-3B175455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E3BA7EC2-3BDC-4071-8B4F-2A3B87AC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A72E82E8-6AA2-4F0A-9B04-F1C0A7B2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87FF9A90-80D1-4104-B8AD-420B478DD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166364C-31FE-425B-AA54-2F25057D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6459B8FA-C893-44CD-9790-22C0F17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4DF7A3E5-A945-4BEB-B73A-9B665FA8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38DC98E9-7CFD-4140-8BC7-82E22821D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C522FBC6-0AB8-4CC7-9EA6-CCC4052B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D195FFA8-556B-42E9-B407-18688553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AB4F2CCA-8476-45C1-86A4-D1C35D0E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2568BDC5-850E-4AD7-85CD-32C93D849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87E3C4E9-3404-4D73-B91A-DE475A9A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F086E6A3-59F8-4FAC-AC1C-7467B7672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0C19AFEC-DD88-41F3-8360-F0BB94A1E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9049EE33-AE5A-4EEB-B8E9-829FB6975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3989D146-1813-4E75-91C4-F54372895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07B6C5D9-E9A5-4B90-A2FB-4D0A25757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9830219D-AA20-4770-95EA-D74598666C8B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5D974F2C-03B8-4427-9EFE-4C7521E33F69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4D9A459A-8DC7-448D-9981-2A06B25F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3B190C9C-A2B8-401A-BBCE-E2C6710497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336B671C-8BD6-44DA-99E3-F7495B40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6ED98731-5973-42F3-9B0C-702792F4E07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C684EE83-7435-447E-B570-07B38FA19E4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4EB80EBE-B96B-45F5-96C9-34EAB05EC84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E2D0F498-E819-4C5D-961D-4BFB24CF6B90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71D4323B-D1C2-4137-A424-27B04ECCB7C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46506A11-3AFE-43DC-914C-75288BBAB4B5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39320E17-B384-435E-9FF2-7A3959D76D9A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D474344C-026A-4BFC-A2AE-2CFEFADDAAE4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8AC5FEC4-5068-433F-B0E0-75DE184CFC2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CF512217-3A68-47D6-95C8-FABB1B7FE3AF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C4067BCC-98E1-4825-A359-A46BED5B390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D18323C1-5028-483E-8441-FAE4A52D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82D48F7D-03FD-47F4-8098-5DCADFC71D4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84944836-0E60-4DF2-A43E-DCE25C81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7701C70F-3365-49DD-A5C1-969C5D74FE0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04E8DB6D-B489-42C7-8BDF-5A6941549CF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405A555B-ACA3-4F92-9E72-B6546E907498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6E12EDA9-EF00-4DCD-93AE-4F481180DE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ED3BDB32-6909-4F3C-8DA7-9B829A85445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5E1A6867-D986-4657-8AC8-86C7C060B4F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AF47C097-0DDD-4610-9040-457BC2711AC7}"/>
              </a:ext>
            </a:extLst>
          </p:cNvPr>
          <p:cNvSpPr txBox="1"/>
          <p:nvPr userDrawn="1"/>
        </p:nvSpPr>
        <p:spPr>
          <a:xfrm>
            <a:off x="3642785" y="1503364"/>
            <a:ext cx="472863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603816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17D3136-7170-4972-8D70-259E21389A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41768C4-006D-4B41-B26A-19408163FDF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5F776F4-49B8-4C26-A9AA-7F34CFB782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5CC83E-F8E6-4100-8991-D84409D7E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87AE947-F467-4305-AD17-8E36C344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9C42A61-B1CB-4A03-94AB-CFCA1E22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59F6AB2-B198-48D7-8923-2B1CA43F9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805DA83-6E6B-4043-8A00-7009FA6E2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29F0AFD-221D-477B-B1B8-CC77E9A05A0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4B12823-DF5B-4E16-860C-AA44ECFC3F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EC1A3A5-C856-4ED9-85AF-4ABCCBB4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C51B015-FF9C-45D0-A651-22D5ED72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CC1883D-C1F7-4E5E-8DD0-4D0BD10C3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6CB81AF-5747-4432-B9EF-2DCDEFEA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25097B2-0209-4B18-BA21-65BFFCE17B4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49B8188-DA21-49E9-B284-A51BB83799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8DA6D57-12B8-4147-AC60-22918F6D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48D62AB-25A6-4AB1-A06A-FCDCDD80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CB6AA35-8E8F-45BF-B42E-3EF7850D66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F4B05D9-7817-41AE-9968-3103946B1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2AA01F9-6496-4A69-B1C3-99BD2621C5B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3BAEBF9-BDD1-4CE2-AD06-E066CA938D6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B330514-61E9-43BB-82E0-C17007B4D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D8EDB61-74AA-47BE-8660-9D6BC2F1806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A22CDB6-43F7-43AD-ABFE-9E21442141D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9AF987A-A63E-491C-AC19-34667D6D8ED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8F2F85-9B70-41E5-A32E-2466EA3AB84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962A73D-7013-4A86-86CC-B93CECB66ED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6A503C4-675C-445E-AB04-4E22227BB9E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AD3E035-93CC-4B0B-91F4-9254D52C8B2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9B3E7FB6-8708-456F-B538-C5997D07F8D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CDC7A20-2D9A-42A6-8D20-F80C48D8459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EACC7A6-5862-449F-9247-76B187B7540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8A9C840-E39F-48A2-AC3D-17EA67EE469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F4E45A6-F0F6-49F4-BEEE-CC786B138EE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CEE5FE3-9187-4DF7-B22D-AAE072E686C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FC8E073-5679-4153-BCF2-074AE89D8F1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C4DED6C-3277-4A72-A732-77DE5AD0B15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C6EF8BB-0C06-4E39-AC06-F3E1F3299D5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4E17642-DDFA-4C1D-AF7A-09126FA9F3D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A640449-373B-454F-9353-E1551903F75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6458B8D-0CAA-44A1-8AD4-52A6E39D9B7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D20588D-6012-4994-8D02-26ABFC57F7B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5E8CF29-8625-4D71-A219-D2DAA27D068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0CAF632-3881-4ECB-A57E-DDC7480A5FA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2ADDA83-DED2-4CFE-A5AA-E5DF59B84B9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61F76B7-EECD-41DF-A4D4-C0F18ED15EE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A9C5595-6925-4A93-908A-F3FDAB00D39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3BDFAF0-1AC4-4878-9906-0E1C99A10B7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2D97982-BC4C-4F5F-B08F-7BB64EADAF1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21B8A3F-D37C-4096-A58A-F16CD3A754B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F141645-53D6-47B5-9EF8-81382DC0DE7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D2EFD6E-3DED-4E3A-AB4C-F0020C1F127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739968A-119F-4C7B-BDCD-D10F0996684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12A0E39-9548-485C-9004-1A889CEB57D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ABDC66C-7169-46FE-9B1E-864443E6F7D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AF08D80-D003-4693-A1AF-D0AE0C04B77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FD6F4DAD-CD96-4A14-8858-3AF61CFF0C0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235B883-D16F-4CC6-97AF-6F0A9A782A6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20BF745-9DD2-4F18-B36C-E5270E4C642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C5E79CE-A8D5-41EF-B594-E76CE7DFF47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7366EA9-0B66-4A0F-9ADC-AFEF686D0CD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3F0B879-CD81-4A81-AB74-C2CCF75A264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97C7FE0-A05B-491E-B180-C17A28F3698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E92C8C6-E361-4482-86C7-3861EB8C685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EF03339-9102-4A61-9F3B-C24221834E7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F07DA71-0142-40EA-ACBE-6F0B77B8F61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E83F5BB-E239-43AD-B71C-4D5262D6618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178717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355699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BD9C524-813F-4347-81DB-EA48E337C10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6EE04D3-539D-4B05-8BDF-410EC28CA400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DC8910F-02A6-4E6A-B5F3-709A507D0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20C53B1-3A28-44F3-9C29-1FA57A05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1DB54A4-D56B-45F8-B5E0-C717DB1F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383B647-53EA-4980-ACE4-57C5F8D30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8A156A1-6D52-4357-BC0B-DCCC4C8EC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EDB40E6-67C5-471E-8EF5-C9CB97FFB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792CD81-5BC2-4C67-B167-EF53729F22E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1AA3552-C8B9-4A94-A13E-A77FB835C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A6B6E19-340E-42F7-8679-F9007813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1A80CCB-4A72-44D7-85B3-30FF2120C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DBB49C1-C413-455A-B785-C8916014B5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A1C9593-7ABE-42F5-B922-5425841F3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6B6DB12-32DC-4F27-AE42-D94A1E29AF8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45079C0-65F8-46BA-891F-792238EB8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5647923-50C5-40AA-9623-8AEFF21D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25350EA-7734-4985-AD6F-5C3C2FDB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0BE6144-A5BE-4604-BA7A-D19F3E314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73A4F21-B381-49E7-AD6D-F090B257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A7B61D4-10E0-45A0-AD25-59554D55654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FD58987-DAD4-483D-A537-D0DA38860DE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BABC6F04-C49F-4C13-BF35-EC769EA40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818E397F-9F25-4E0C-88FF-48BC6E2D3D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5D0793F-54EF-49F5-8422-358DA7129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7BABE8C0-1F8A-4B4E-805C-03D6BA8F109E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DA5B3135-F41F-47FF-966C-480373ECA20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8359E203-5B3D-4D6F-B92A-C3C0658CAB95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A65BBC0-7B51-4B8F-8F34-B778620468B5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62994D25-6C7D-47A0-AE55-21F668909ED9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53E3F938-938B-4BBC-B8B2-B8B9B5AE5879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F158D8FE-3B52-4862-9E33-8C8FD322E8B0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A93A9E8F-7393-479E-B422-F2D6C74FF3B6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E980B8B-B80D-4FB1-9197-E6403059AC3E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FE611FF3-D8EA-4A2C-86D5-EFD0BFAB9BD5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882AC4E7-0078-4E5B-BB3B-15DCEAFE31FA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48EDFFC9-B8AC-4274-9275-0AA9732C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FF459828-BD74-4927-AE54-7523EA4A0C6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D596F639-9FDF-4F4B-BEBF-9AFECD93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03C44DED-9322-4694-8C39-6ED288C1A8FD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79C62633-AB93-4925-A9E7-C555BFF99BCF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5C7E67F3-9B56-416B-999B-CD692FA2093C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ECD246B-EFF0-45C3-BD85-968AD3BE75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C148E0BB-5B0C-4D38-A2CD-868FDB030EB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4BCA67B8-CD2B-45FC-A13E-5DDCE26FC013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BF4DB22D-BB2C-4637-AEA2-FCA7D20A8B4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006C79D8-73D0-4E36-ACFF-5AA29170E2A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95A006CE-D1D3-4187-A9F7-1D105442C4F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27A38DA-BE85-450A-B6DA-5F1EA59B1B9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0118697D-75CA-4B2D-ABED-67AE69E99A4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84433ACB-1BD9-4693-ABA3-C0832A3034D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CA9CC17-EDAF-4F4F-9DA5-6B3CF702B5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7CACF7FB-CF5E-45BF-ACFD-6B604FF8FBA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05DA2C6-68E4-4C68-ACA8-D87E8FEB50F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E781D84-A3F3-484F-9E4C-CA74218EF9E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3EA824C-8F58-4CF1-9A42-1CC43C2BB63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E378B46D-D707-43B7-ABA2-EDEF13D3362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2010B99A-D774-4186-A3E3-D7CA38369F3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1203E9BF-5847-462F-A903-5EDBA6CC505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F02A18B8-C7BF-4267-BBAF-F374FAF1E6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8777D62-F8E6-4624-9901-7936942EABE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7FA8BE0E-95FC-4831-933C-56A4A4F98A2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C6AC0D17-16FB-4A84-8497-549C571B29B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C8E9D23-F957-4848-9A76-B8249299268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B5E8D109-3AA1-4DD4-B26A-2DE3CEA1BBF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5DFE019E-E8B3-4B72-B343-02332C89FFE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EEDC29E1-B09F-4A7B-9FA8-DB212FDF64F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805428E4-7DF9-4FA0-BBD6-A69CFB8CC5C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E34DB696-8296-433E-B024-79F641FDA9E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B0B2E81F-250F-46D8-B6CA-BB5B24F64F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BD6C0EA0-5D14-480E-B1E6-0B42F46D672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D4BEBC31-4946-4EB5-937D-6FCFFB76510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CE3ECFC3-CCD8-46C1-B4DD-65F1DD4D29B2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CF480FC3-DE7A-4C9E-ACAE-E0A9119D6C6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1F6D3071-9074-4764-8139-5D2E3F1703C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B5E669B5-F75C-4280-8781-0522A9E3705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0041861F-49E8-400B-BA5D-6A2D3FC9321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FB6079-2F7F-4C96-BCAD-17C35CEBE17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B0834AE4-2412-40A2-ADFD-FC649738CD4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D46B0727-947B-44E3-9CB4-62AEA559B8D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CDFB169-6A71-4181-B983-918BB498E8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5D2746E-9EED-4551-8ED9-022A3E78B72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D733873C-8670-4081-A83A-726C0470F89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3D27C544-226B-4F1E-84AA-CF8C6FA7155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9D4FA105-0BEF-4EBA-8445-F5FBDA0651F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A33950EC-13DD-4E8B-8B3E-15FE6A4AC57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5B6A76D1-40F7-4967-8461-37B41A42F4A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57CF7F-F192-4713-AF22-5BAC2EFB2656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24C0280F-DA64-4DB2-BD35-5D7EB7BF369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97C82576-6F38-4F17-A9D4-21C08E595D2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C74B3533-9C88-44D0-96B8-576F2F202167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0D9D8660-13FF-4A70-B847-7758B105DF59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7B99A34E-B277-4D98-B1E9-BC0BBA6326A0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CDE522AB-8A01-4CAA-A37E-A04E31EF14C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90F355E4-582A-4124-9015-39D3513121C2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D1D2C597-61F4-4E9F-91A2-A0DD1723FE9A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10DD5FDC-1501-41C0-ACB1-B345E1C9ABC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1CB5D5D8-C2D1-4BBC-B1A8-CDC6AA66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6BFDA52-5B87-4483-8690-B0BCB42A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11034C2B-7239-4723-A29F-E476498BF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4A519E1-D783-42E1-A867-1747A8334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7C49EC69-7E1B-49F0-8B59-C32CCD04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D5A91A4-4411-4F88-95F7-09DF39AE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DD18BA1B-18A1-41F1-92A3-695AF8A8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71761A5-2585-4217-9175-FD3B5510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380F3E0E-C5E4-4D66-A555-9928BEE90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494429C1-979C-46F2-8416-7A321E013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C7A23700-E932-4AE4-8980-D122C8E0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B6286043-6B08-4819-886B-B88E0EDE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60CAF3F1-0EF2-4690-8CC5-5986E03D8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18B9DC69-0507-4CBC-8579-06A02A6D8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08F50E42-6BBB-4F22-804D-29E1E3C7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9085D94-4764-4D6F-B86D-E77C0277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F81B2645-97A5-4B2C-9A18-7787101C6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135C013E-E4AD-4440-8090-17753B6D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0D9A98AD-1673-48B1-BF03-4FA653AAD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D9207FAD-2590-4FD7-BCAE-8EA470E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0B0BA25B-32EF-4BC2-B7A2-1D9EC07C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045341D7-C31F-4998-A3D9-4C7758420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F2F7B576-8F5A-42C4-8B34-1A9468B7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DBE3CC58-BA36-4A29-A3F3-9146E1D03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CF4C26C-02F2-4F3F-9A14-5BF1A0125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A249344D-C981-446D-8755-B817B4EB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7D551D0B-E411-40D5-A891-29BE31C3F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D1E96161-5E55-4051-A560-4164060A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7749C0D3-64DD-44B9-8827-F72295C17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89342C65-D56A-4239-B298-5B0E5CAE3F46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8063F21E-BE55-439A-81D4-6AD103065C0C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D0472FFD-5C1C-457F-A3FA-A886A6AF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7AAC1DE9-7EC2-47E4-B15D-B3A139DAA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9F451336-1437-452E-8141-1247C2826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FDC096E9-94C2-485E-9E3A-6B037508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06764366-8F7D-4FBA-8DCE-705684C9F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649C3252-2F53-4E13-9621-36D8A603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1FA3EB27-6360-46CF-954D-9E0CF3663E6F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A1F7E696-676E-49A6-AAC0-CE7F16B92C7C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9BF14E6B-C4AE-4213-9944-3418A0B3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71B03AF2-8252-4990-85CA-6629DFE6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B5C31ED4-03D6-41EB-8541-3B6054FA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C9FC4403-CE12-48F6-8353-1BE3AE39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14AE066C-94C2-4CF6-8898-5FA1067DE97D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9D3EFBF-9884-448E-A868-8596AC4F9735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7EEDAF5-30AD-47F2-AE2B-770B8DB4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E6642A75-6A53-465F-92F9-5C317B6A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B2A4807A-AE49-4EFB-AC46-93A970F9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1638D98-1E32-41E0-A8CC-9FC64863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05A929A9-9D4A-40DF-A944-60601609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81CF139-96F7-4DDB-AF02-411E11B4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1CB94264-6D53-4D82-8650-D0497096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3F6F4D22-F3C1-4CAE-9E2A-FA2E43301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00B1EFC8-CC2E-4BC7-8D96-624ED3849F74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08FBA5B5-E381-43AC-BBB2-4717F6004969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F44630C2-77F0-48D9-846E-9495EDFE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C7492586-DCBD-4184-AF38-697DDAF8D5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80104CB9-CBE6-4B46-BE2F-44BC88EAA8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017B918-5E93-463F-88B0-084837F3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5A424C0E-68E2-471A-8250-0A60023179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40957A9B-E0AA-420D-8DB8-FDCA525B8D3C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44BB167F-CB5D-4226-A6C9-5398B029E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6B40AFB-3E4C-45CE-A509-5364A5AEF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1A73F0E4-F59F-4649-B413-F36E2EC53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FAE2D7F1-43FE-4D62-92CE-4DF2C9567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E8BFDEAB-EFC0-423E-B405-8D4C0FD13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E00A6748-EB9D-4663-859B-35720590A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4A1D1E27-2711-4981-B155-BADC574D7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41D70CA-1173-430B-A433-710DDD310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DAFF81E5-9DF6-4319-A548-2AB3F8A63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BF9933D-0F42-4BC8-AC54-62FAC4F38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80467806-E432-486D-9CA1-E8A5128EA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CDD738D2-E9B6-4325-BD63-196F892F3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BF067731-9260-4D42-A1A9-19C93C814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5D36890-7CA3-4D43-B6E7-85B4F27A1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3DEE024-7170-44F8-B184-52D0DCBE16B7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319DBA99-796F-4365-B2AD-A753DFCB1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7A0C22E6-F02E-4EA4-BAEA-C5874A757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262B28C9-2279-45F2-8757-E7F1F25B9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3A5E8AA9-4AE4-45C5-B6C4-2C0BAB9F0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484D18B-1987-4FFC-9091-4E0D15008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CF14B53F-5AFB-46DC-AB23-EA4D50DC64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82BE68E1-E3C7-4E5E-BF20-685159B21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2AF9C045-1866-495E-BF5F-29E0895B1F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8C6FFD4-82DD-47BB-94CC-9AF166AB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1751E8B-132E-41F8-842F-8E05753BF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635634C5-900D-4273-94B1-4F1E82C1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64E58F33-BA4E-4F85-B7AD-2D3D2981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4C14C0AC-FE8F-46D4-A8D4-D810CB6B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B338242E-E986-4E5B-8DC3-112144814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479EBF9E-8610-4321-A2FB-808B775ED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3BC912BB-2E2C-4236-8E65-A42DB9488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BCDCAC0-0073-4CA2-BF39-F1302F55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71E5CF78-A099-47A9-8162-79B55BA3A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C46D7D4F-F0BD-49CE-9620-AD57CFAC9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44FAAE4-CBCE-44FE-965D-E6623B9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EACB8746-E186-4B4A-A8DF-EF1DD611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E66C0B1F-37F5-4458-B84F-1FF60208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B71582B-C0A1-47E8-AFFC-19E434F8A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0ECFD816-7890-4955-A41B-0C889D6B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178DFD26-7832-4968-8B7E-16D2144B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E8203257-B6FA-47B1-A791-5B80D772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4AFD976D-AE9C-49A0-B29E-DAB63D14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6E1B891-CCA3-4FA9-BB33-DE4737A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D3AD57F5-3E86-41F1-AA34-FB4B3D90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72D2596-74DD-4E2F-B50F-300412D4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D9A34BB3-44E4-4A16-A372-0F54D6456F4D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FDA7DF14-BBED-4517-8506-270A4C77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36C4074B-D819-4F24-81C9-055BC652191D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2142239A-4F2B-43B7-A421-63305C4C304E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4B86D379-4C76-43C5-A0BC-A1070274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80675BA-3DE2-4679-A339-E2FC25D9A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F854602F-408C-46CC-8092-F3345EA70F42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A8CE25D5-33BB-4AB4-98B7-C17881E58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59FB8B12-CB1E-4926-80B0-AD174440A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950761B-266A-4317-A004-AC41F3A8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03DC045-82FC-4EFE-8AC6-E9D7D892D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7C2E207A-806E-4325-BA32-BBCC0A875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76B4224C-DF38-4104-BE69-13A8BDCF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18C75B94-DAC0-4A58-B4AD-A4221A72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EAB4ED58-49B5-4E92-BA28-0324D9BE8CC3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B80EF6CD-CD68-4D68-B2F9-DE6AAAD307B8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8B115611-C75E-4F3E-AE6F-5FA77F7D5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E68855AF-7032-4D9F-B4AB-4DE651CA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C7AE4629-B7E6-44BB-A808-592BFFB235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14F97AAF-E6BE-4C8B-8C39-99414BDA7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D89E13CE-1E5F-45EC-9E4F-69DA9D754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89B264C4-50F8-42A4-9B29-C2FE33E69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B8A3D643-0509-4147-82CB-0744C5F0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BDA1C294-C54B-450F-A5A1-FD0B5D020B85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E5F63EB4-629A-42A3-ACDE-E1F04AD25FA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B6D73E2E-5BB0-4016-8B77-B5F303061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09CA7518-4B3F-4A11-83D3-712EC20F6B1D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0A14C1D4-676A-4306-B589-01C140CA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69E8EE9A-B83B-4BE7-9BA7-A1670A67D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932AE91-29E1-44AF-B38B-CF269FBF9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7996457-D273-4FC9-AFF7-765C49D33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6258D215-68F8-4583-8ADE-5E32E49A3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B92F7F7D-E5E7-491E-86D6-6F523ABF3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6309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336165E-8FB2-4457-AE3E-42E296D4D6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E145074-6E48-4690-A18F-B5E5568ACF48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844624C-A23D-45FA-A7FB-A58A1FBA80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7AC8D43-C496-447A-BDA3-1F6371FD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A8A0DAA-D9E0-4264-B7A1-EED8F99A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98021A1-A5CC-4DBB-8236-C75DDDBC3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4B9856C-D175-42C3-835D-6CA0DC7BF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E37BAFD-D686-43A9-93A6-336CC597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AF1651D-4710-4FAD-9E83-D0F1614523F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32CF8B5-B785-4C43-B976-DF5B665F06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D579860-F598-4697-8D0A-1227E29D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766B00D-4EEF-4596-BC3A-0F58002C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88B0C86-1451-4FD5-BBF6-A96C86B218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D2E5F5A-56C5-418C-A4C4-9BA7C957F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0E958F6-50A3-4485-A02F-3CB23632A43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F66881B-75CE-4E2D-88B6-E784F81286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79CF483-BACC-4393-B88C-18A6CB0C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125BE2B-67EC-4270-A681-ED9DB2AA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E9D4C48-89A1-4C19-B9EB-872B8FE7B1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70774D0-5D9F-4B3E-B996-4E2C1305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55AF278-4EF7-4923-839D-66ACF2E930D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8AD7881-F6BA-4BA2-A519-F2EBF6B7159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76BCCA3-8EB9-48E3-9FB9-2B885CE8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C0EFB25-D44C-430F-A277-2BC6141E637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F590382-A94C-4680-9E6C-E09C6AE7B81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570F49D-D60A-4EFC-9EC1-C33E02D666E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8DACDEB-7FB5-460E-B28E-6E411CC37CD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86A0A6F-2CF6-4617-B1AA-FE2785414CF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AAF1C1A-5F31-4161-9E93-58CF9FF0FB0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77DFD6E-96D9-47CF-9483-6951A26B622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AA997B8-C923-4421-ADBF-4D5E9D54B8C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B632E4A-2172-4321-A441-224FE9B275F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6FC448B-F6D7-475E-94C6-3FDF6C878B3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9654350-5049-4DF6-960B-169F8639DF7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F0CAB6-397D-4233-BEEC-25BCD7F9E7A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9F42587-A0E6-43B7-B617-4B78A3FABE1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B559C20-69C5-48AE-8B49-049902A03B0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7BE92C0-A096-4277-9E6D-C81ED56FEFA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5819EED-A94B-4AD2-9153-1CD57798002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598351A-16F9-4E11-8CAA-A1B55866D28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55BFE47-1527-414D-A45E-E68909CF3C2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83774AF-9B1B-4690-BED3-8EE884B8263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0C8C61F-162A-462F-BDF0-F642D7CE7AD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87443B2-F361-41A0-B3F3-60DC1FD3AF9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17C7A0E-997B-42B0-AF46-A1A7316D611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DF8A35E-1E38-4039-83DC-55BD3EBC3B73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661ABA7-85D9-4932-B299-458759E902B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4E55DD1-02A4-4D4D-9730-6CBCF7A9B5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857BDDA-804F-437F-BB55-0E8D75EAFC0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A86A505-E4AC-4AD9-87EA-CEF0A9A127A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A7083C8-EFE2-4CD1-BEBF-D11B144CA0B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7274331-1E73-4DE2-9214-DC31BC5C296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4BF6351-F961-4915-BF81-C1B5E66D70D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F8C7F61-5F47-46FF-90D6-78AAE54DF1E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001CA9D-F1FD-440A-A209-FEBD9589E5B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409F0A3-F8F0-402B-80DC-4AC8E598948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D965130-0811-4A6F-B4BD-A4E36571B57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F136902-92A0-424D-8559-6EBD55E0573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B3CE5E4-D663-44DF-A192-673F2C3C4FB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8557335-F215-451F-A5EF-3EB25D2171A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0BA0A50-C2C6-4217-9DD2-C3247D37BD0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9824379-BD07-45D5-B1F7-5C5014E803E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6A615E0-B424-4E8F-B4F9-55429A7B093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5DA175F-03A9-478B-9D85-01160BFCBE5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3DF7977-B68E-4BA1-8B54-C3123AA28FB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097779B-5C7A-4DDF-8646-28C8296B741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5A53D4B-2744-4A7E-878C-E30BEF2B4FE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A27A3F6-94BC-4269-9A62-57AB9E80D06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21FDD9C-7FD2-44E3-AFCA-6EAB5B88051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30F5E96-97F2-4050-85C6-8625D2D0224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112DDFF-EBD2-4CB3-A863-07785D50BB5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B0C48EE8-4506-4727-8CE3-845187F2B35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D7CB21EC-9CFC-487D-9F3E-DA49088F8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0E682E87-54FA-4D98-BC1E-14C81A1F4BF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A401F8AA-DB9A-4914-A2C3-AFAA5AD3D46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ED0C51CD-903C-4584-917C-4714F94B346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905CCC69-E52A-45D1-ADEA-D26A74EF8AD4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CCE60229-1667-4796-918B-299817EC0B90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5D1D4224-E6D9-4A01-94E5-D69E2E3DE924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C63158B1-8497-4F6C-B845-1A932B5498C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B93B7C6D-507E-4D32-8A2A-A2A26164450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440AAAD-B10F-44D1-BAA1-FE59D6A31132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3A9D128D-8596-4172-BFF6-3FB4D2726A41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45CED2AC-D450-4848-820E-EDE34CF35C4B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68550E1C-8C53-445D-8707-89BA5D21E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A1654EBA-4BEA-438D-8A23-E4821829E8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E4A3C194-74CA-4DA1-A1EB-1FC6F667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5406EE3A-11EA-4EC5-A24A-E43F6BF41E7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7EDA9AF8-2CEA-4496-9946-6C6CADF91DB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503DB78D-95B6-4AE0-B972-E5EB7AB585BE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531F59FE-599C-4BD6-8944-43389583EC4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A9705007-2421-4AF8-AB19-0B46DDA6B03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DD338548-F14F-408B-99FD-F35F56A2D767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C22B02A-D1FB-4668-A23C-88286BDD8A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05796193-6431-4C18-B062-A84EB3CAA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D36C75A4-6B02-47BC-AE14-FC2E82F9909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5B94BD3-48EE-4781-AB8D-B321C7C39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D0B9AE0F-BDA5-43BE-AB54-ABC2F71A1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F753381E-8995-4CC4-BE47-C5C25478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957E63B9-2C85-4A0D-BC0C-5AABA42FB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2E1E2B2F-8273-45ED-B6FA-67CBA7AD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5D777F6-9018-434E-8A4F-D2CAD9DFA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57CFC3B7-D2C0-411E-9965-880A6444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46F3C451-9C7C-4EFC-A613-F1471AFB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186DC71E-CEE0-4E16-870D-5CD2D2CA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A11B9EBC-5670-454A-ACBB-9D20A925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E64E734F-5ED9-4F72-84D5-32AA4648A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0B3138B-5FA9-44E9-BEE6-D5E7223A9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7394926B-64B4-4749-A976-9AC3BADF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552450B-EC1A-4A15-8DA3-8A021355A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43438E36-8BDD-4373-97BF-B461DE07B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4A1E4EBD-ECD2-43F4-8D57-D516E506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C509BB6-D9C6-4494-B375-B7601C84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D23134A8-2A20-41B7-A4F9-9473F97AE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EEEB7920-D5DA-43F7-991C-63931AE4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CD992335-0E9F-48AA-91E2-E966775AC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60285C1-E998-439B-B7AB-3247C914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4C956CF2-2EDA-4E98-B083-81A2FC576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A174DDC9-B8E7-44B9-95F5-B3E1C7754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5B9AAF3B-20EE-4249-8BCE-CB11A6526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3FDCB632-CE5E-4C4F-AD93-9C1AFC50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734622BF-62D4-4B2B-94AE-560CD225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B51F39A0-35F3-4823-A53E-11B0A05C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2A0138B5-9681-41E5-8168-A7248B43B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31E5E889-5C36-414B-85C2-19953F87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5913D627-5217-4F6B-91FA-197A6AF203BF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7693A4D5-6F4C-4935-8591-48A9D0E3526A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AAA5600B-D2B0-4C21-BF79-E2C012826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9ED7F04F-61F1-437C-9EF8-B82B4EADF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1A374664-00BF-4016-8C65-A3DF1B2D7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F21768FC-AE70-4F2B-8940-7A242E81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224C6D07-6DEA-43FC-A046-1F6068068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5FB7D83F-30A7-467B-85B7-A1FB19FE0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6BA18B50-2996-4878-B221-9E3AD7C20DD2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22388345-10DA-41FD-89BA-287C20CB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9CD67028-2C58-4B0F-A44D-A08DD7F1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81ABAAA-5CBE-4674-9C40-DDA00103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A53C024B-C9D5-42FA-8412-8017A3197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4C0E8710-BA83-425C-94F6-AC2AF506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D77A2A85-57A1-472C-9B43-C7996BF90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C0995040-2368-4AB1-966E-D2A0FDE6A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012FB1E3-47F5-4446-B002-BD9D9382A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B9E1C47F-8C0A-4A6E-949C-E3B392F1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241748F8-BDC2-479F-B924-2288B6FF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3733C1CE-837B-4049-B0C8-BE9911D70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398606E7-FE00-45FB-AE49-7D1C23C24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2462A0DE-0545-495D-AD9A-3A2A1DAE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1C2B963B-A5E6-401A-A2F0-FBBBF719D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F017A90A-DE7B-4534-9121-4D465A00F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DC6C2682-177E-400A-B66D-A859C98F4DC8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47FBB416-13EE-4D1B-9FCB-63B18D09E010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C98AF85-C271-47D4-A890-FF2EBB0226F6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F3A3D57-4720-4C64-B8B3-62F9A11E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BA229C65-95D7-48C0-B573-018EE3E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209BA165-FE08-4011-BB15-32A736A5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EBB64C04-65E4-485F-85AB-C1CEC113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0DEEBA47-5358-493B-9F5D-E3739A48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6F2B69E3-9CDC-4CDF-B6EA-09AD702B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6352CF8C-6CAD-4B4B-9423-D64B4FFA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2EBDBB30-1F6D-4159-AFDC-2E17CDE8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E3F91297-2B11-45B2-90A6-66F900C0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A8CFB368-4ECF-4322-9A80-74820CD6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3C4D097A-9A5A-4A99-B5F1-0B5A137D6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88465BBF-5DA6-48DC-8810-23694048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214B9B65-EC85-4622-9951-5A92F622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6A997EC3-7DA1-4A57-AEF9-1F458934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AEBC0A2B-F010-4813-B8C9-171DC128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DB31A7CD-81F1-456E-9D58-1FD97B7A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F5387652-D73E-4057-8E8B-2860D7A3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77ED8792-4D8C-4023-BD54-B69A44D44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F522CA8C-D68D-4069-931F-2FD3EB53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95FC494-2E36-44DB-8D28-0F21ADDE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84ED3085-7AFE-4DA9-9080-5AAD328B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F03BC83C-0F67-4432-BAC0-538E4819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F084EE8-53F0-4FE8-82E1-C0F4B0FBD4A2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AD117CCE-885B-4F80-9002-227B5AF14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E6456B56-A225-40FB-8E7F-7B2AADB1D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95669EBC-977B-4A12-AC7F-AA9FB4B13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3BA921C5-1C53-4E0F-93F7-7D7BB4AD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5B5A52D2-CEE8-4576-94C8-F4B17EE9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CDA7967D-4552-4CE6-B306-3F72C8BD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9B878EE7-E2C1-4595-B293-5077C345A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F1007B8A-3604-4D0B-BF51-78AA72A38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F8EEA3FC-C7CC-4F38-92A6-C6D2DBD66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D8B3778A-39CE-4B34-9A9F-ECD12D92304D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1CA061D3-71A5-4092-BE55-633B85FE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7E88843D-D6C0-4B53-855D-C361DEAE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EE6D2E6A-2822-4BFC-B345-52FBD818155F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67E60CE3-3501-42F8-9FC6-B46CDA23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3C6B2EE9-67C9-4636-ADD3-70950CEA6A89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CF2661EC-EE1C-4E14-9C3F-67143D36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967F805B-A2A2-4D43-BA9D-6AABEF3F3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41C71ADF-B3B9-4002-9972-E999862D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969AC9DB-2565-49A7-8175-CBC4B589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8C0FED78-0E6E-4D7F-A1CA-1A1197D90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27B418E-5609-4781-9586-8E1FBEE9D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AB536610-91A2-4D78-AFCA-98D15EAA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5B265A5E-FCBB-4763-BD63-D89D71A2A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1B6985B8-7D6D-47C9-8BC4-7298FD4A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9EE029D9-4305-458B-8396-EC780CEFB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DFB4B23E-7524-4196-BF51-D28B5C153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FBC9994B-8E8F-4B4D-8C0B-706D815D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38E89505-C91E-4E3F-A43E-D41E6C81C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4E18FB8-868C-42B3-9EC4-5B54B3A1D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9CDE9F5E-48C9-47C2-970C-3BF17F92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97F098F-AB15-4C2D-9FAE-4EE330275AD3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255BD785-4646-4275-A9F5-56990913481A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13274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2AE6766-ADE2-46B9-B052-3F1D95273E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7EC7D80-C154-44D5-9E90-29B0D8F492C8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46D8030-EFD4-43A0-BE99-63EF34A3FF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8524270-673D-4F91-8AD2-DBFAF14A0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1C0D8EE-77E5-4C7F-9E39-D982CB36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7FA8082-9BD3-4E1B-B9F5-BE53B45B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679F081-13D8-4C57-BE5B-28A4CF8669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3866FED-E08A-4E38-8D85-5784FCD20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B39BD88A-E18E-4157-BF59-F263F11BC31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9AF93F4-2094-43E8-BFAE-C32DC28D8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C828BB0-E45C-4365-B4C6-10DB1E62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DC902D8-128B-431C-A689-D83A0AD75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46043B6-D0F4-417F-BF45-6EEA6B45E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1CC37F5-DE9D-4B16-9DF1-AE844FD1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F074C1A-519A-44DC-8DB3-10F5CE88A8C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476579B-1BA6-440E-AB78-A40CE017E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D7B9455-413E-4023-9FFA-63F6429C9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2265B70-1864-45AC-B689-A6B15568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39BAECE-2995-4F2C-B886-8EAC3864F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F1296EB-D5C5-4234-B066-541CB0F17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8A7A988-F672-46AA-A6F4-9C71CABB380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E556007-C355-430E-A0C0-2A2E99C9624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8B5E2B6-3E1A-4815-95BA-3B2B6893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B696F91-14F3-471B-A311-59E821B9627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FCEAC2F-8CB1-47E0-825B-BAE25B83F3C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C2B3723-427D-4409-A678-ACB34F5BF1D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A20DB56-ACEC-4669-8AF9-AD453DE2BA9B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37DB7751-55BE-4433-8D6C-C135D1D1EED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AFBD9DD-251D-46BC-B62E-F181B2AD85E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803AE91-C9D4-4D25-ADC8-7F1D4099CAF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D75760F-8E4C-4E37-8946-691B9EF0E13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F9586EC-9E98-48A4-8A5F-A13EB50B74C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C6CD29A-CD7C-4CD2-BBE4-C35B202C500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4F7FEE3-E6D3-4FD5-9A78-070F2E7BD10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AF89429-31F0-4A8A-8049-135EBF36695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10783AD9-8FAE-4410-AEE6-0B7C7B557F1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2E8F32D-0C14-4D0D-9DF8-35DD4DB752A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CD5DFE1-F4DE-4659-862A-B2DC8DF0212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00956B8-0047-4893-A9B3-23434A9F130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DC9EE5B-BDB2-4EC9-9A21-BC71EE5B282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F80CBD8-A9BF-4994-AF6B-723D996DB76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B3DE3F8-9271-4040-95F9-85FAE24D0F0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25BBA5A-1789-4E8B-8976-2DA647DF435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83A7111-0E77-4721-BC67-AA21627C467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2BD4B63-9EB2-4D9B-A525-43C5BD30C21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E377993-B6A0-4F4D-A799-2CA6CC6B476F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8E7A6FC-4AD7-4481-9BA4-0B11CF3CA6D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7C8F44A-C8CA-4243-ABB8-6C4B2CAA999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5349C61-E4DC-41AE-AE4C-41A972D7881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EAED317-7B94-4B82-B070-D2D4F6914B5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D44D420-98D7-4A05-9B88-BC84C5B0AD6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9B4EF79-7654-4385-A276-F04D765E63E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23A0F35-1F76-46F1-A8C9-B2FD4FBF8FD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D364A37-9A95-4D7E-A23C-F365B9B9AD1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07B2296-1316-4F4E-A51F-F0D0E2EA4C8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1020134-47E1-4A44-B3EB-C4619A8DDF7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97DEDC0-5C31-4929-BA37-D9341D9ED4F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415184E-6D13-4427-83B3-3BD55398446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995C90F-F61E-4CBB-AE51-9C1D67D1594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75F5746-6B37-4C5F-BB39-1BDF9B41BD9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987D7C7-5756-4B6C-965C-DA70D0CFB52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C8729B6-C7DD-4982-B5D8-B5E14036C50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F20A6C5-88A2-425A-9706-B9B74849992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7E0654A-BDAE-442F-BAB7-13ADDCAD4C5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4FD1132-03A6-497D-AE41-019ADB5A274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CDEB8E8-5F6F-446B-BFC9-57BFDCBCA60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683189E-946C-44C5-970B-8AB23E8E0BF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E2ABDEE-EA56-4DF5-87E9-365A53122C7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87BBA73-A5A4-40DB-A326-1F4551AE53C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00E4DEF9-B83D-4DD8-AE6E-242CDEB746C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F742D8CB-F9BE-4660-AC17-00DFE316387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3CB9C595-C8F3-455B-8E9B-16147C7C3EE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6A4C1121-B5C8-4C12-820A-73A546A8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024DE83E-C2D8-4BF9-AB04-9D2525701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10CE10D7-53E6-49FC-A330-7FA7EDF8CDFA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ED40681-12FA-47A0-88DA-EE1DA441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D48FCA3C-1BE6-4404-8070-C55C1AA6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6E5F9CD-1B41-45B2-9E2A-1512D60C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A204B5BF-9F20-4FB8-A9B1-F06914BE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E114A661-7267-4B02-BDD2-78354798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50C120EC-DC7F-4B65-A331-60BF9261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B90B4687-89E8-4CCC-BFDD-D993BBBF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A9E04047-7473-49AC-AFB2-70A069B61C98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10864AF8-ED12-497F-A803-E8D1649055A7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B667C05F-6332-4BD8-A39B-5AD24A11A6FB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6166E648-E3B0-4BCD-91E1-D83DB0B49043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6116E632-AA79-401C-BCFE-12483F78D3D9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357E5191-7D9A-40C2-BF95-B1F7EAB91B70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271F23BE-D9D5-4004-911D-C49910C53669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AFF8648A-3AC5-453D-98D0-69B66ECAA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4308D100-AF09-4028-A64A-252A89C7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016E4648-677C-4236-A04E-7F20D4E3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E9E1D741-5C81-431E-8C2D-A41D0DBC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BB0C2DDF-4B88-4279-9D03-6B249CF9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E8F1E03E-4D5F-4BE4-8A6A-AA370C00B662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97B630D8-8A09-424F-BF04-3EC8DD7EE3F8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4ACF0ADA-E71B-4B66-8E6C-F812BB6A5113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7DC74AF9-74B5-409E-BE40-4E6BB58D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7A2A8AD4-9C38-4BAB-937A-6899F2CC4DDA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ACD0BED-C9B1-4DB7-8570-95C168FE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9CC96BA7-291C-4677-A283-C74AFA7CB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E332E2B3-EE4F-41CB-A996-062083651E15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80A5A448-9BF2-4834-BB74-87C9B60DF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85579D4A-85AA-4DE0-8115-3069EBD77275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8393A469-39E9-4AFB-BF80-72A6AD78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4A9DCC42-7E2B-4B58-B6CA-590A6D15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EAB07C54-715D-4552-8E00-9D34BFC1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98B78933-CEAD-4537-A195-680E94ADE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74E8F29C-7F3A-45B6-B575-4786120D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CEC010DA-148A-491F-A34C-525C84E6B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D5448C5E-BC6B-44AB-8475-E30743CA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27ED93A5-F14A-49BC-B7CD-D3F7253FA01A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00CB359-2E33-4D1F-8E44-77BB78D25E9C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EED777B7-C1AE-41B5-A4CB-C05652D93C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59CA95C1-3488-43DC-939B-4523A9A1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CB76B80B-89CD-478A-92EE-0CD93CE32E0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3785FC5D-FD27-4F82-BA8D-5C1B7BF8AE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FEE6AF2E-77E8-4B84-931B-9CCB4F5ACFB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B19E17B3-C0D9-434F-B368-B72351914FE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C1DEA7E6-1818-4E61-A990-2FB632FB6D4F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18BF32F4-266F-4254-AE89-F3C3C44532E6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48AE4E96-8ABA-401E-AC26-643EE295BB6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41677B4D-CE1F-4B96-B044-0884F281731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DAA48DAC-2E18-4C0D-9680-0E75865E875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01776E83-9918-4FF0-AFA7-A4A0F77651D7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32C3CEB1-AC37-4BD6-B48C-7EB858AAB0BB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715AB9BF-A303-4B00-89E8-7EDA9FF0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4CB6A662-3FD6-438F-AF41-797F8B7397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8815294A-7CE9-424F-B9BF-77CFCF82E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8A0CA0D6-1987-4A5F-A3AE-83CDD46CCFD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A012941C-B39F-4D0F-9645-137799ECC3EA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1A6F941E-CBC8-475B-AAA2-13EED123EA2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1A65FA0D-4A32-484F-8EC7-C06FAD3FA65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96D817E0-3D24-4F3E-B5CF-361F7918FCA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5660D53B-5F57-4E84-BC47-0D5544B9328D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40FB5751-B482-4681-B33B-E80B8B58BC0F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03462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FED2FFD-C334-410E-AA68-21E80D5A9AA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AAD666B-557B-4113-AD05-4CE3935C1B5B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246070B-7BE4-4ED4-9575-7FB2F4E0B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4DE54D6-2A22-481F-A4A0-2E1FC46E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A4C87D4-0938-4D7A-A2C0-48CFAD594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CFEE02F-ABA6-46AB-A97E-D124B4DCB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9F5FFFD-3ED1-4455-9349-8B937F8A7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B1E8534-3E21-43F1-AF5A-1980F0F05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9A9289E-BCB1-433D-8476-2F4A7835894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A577CAF-7F0D-4D66-8B78-8E1805C32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FD6CD1F-8FE5-4B6A-8FF4-5C20D602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C1CDC40-2515-4173-982C-089E7996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0B2B813-068B-4AA9-8BCD-2ADE23A698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07A6747-1E42-4A36-ADDC-292B1E4F7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D49C6CB-B566-4F1E-8404-BDA6ACFD363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12871AE-D1FD-48FF-B160-9316A947B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7E3E17D-308A-44D0-8EDF-DC341A37E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6DFBA79-331C-4BDE-9CF0-2BA0924DC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4D2A141-4F39-47D6-8243-DE3EAF3441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B727431-00BF-4CBA-829C-1547C5F4C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58220DF-1E0F-42EC-88F5-54F3855F81EE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C77B5E8-6B14-4D2D-ABBA-2E6E2D83B31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B35D3122-47DE-4DEB-A0BA-6458CF2A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F2D4797-DCCE-497E-8E06-9CB6A8E7726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4160717-4B09-485D-8290-331D536F49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A5CE370-A10C-4AE5-936D-9CA7CF48BF7D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CA70D6A-1874-4F76-A588-9B8BADE6054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BC1D538-2CB6-4E87-8456-52ACCD9DA3D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8B159F3-EF32-4B1F-BEE4-42EA23AF18E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EFD033F-48ED-4684-958F-B5EE6E7FAA3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BDB83D4-D869-474D-A5F7-3419E8266D4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4C57865-9847-4C59-932E-028A3E5ABB4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409A9BD-C459-452A-B57C-3C8C57DCD43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80AFC95-F7CC-4ED0-856E-A490CDC8DC1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D6D1653-E391-4C82-BC37-FE8661BEB33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A78E806-FC8D-42CA-A09B-FD9144117F7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A38FD0E-3849-4651-BB65-E96107FA210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914CB30-E7C6-40BF-83EF-C5D2A54B344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ADC09BF-C2E3-47A3-A395-CA40C02F56A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A59A250-9DAB-46B2-B286-172A526E189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E74F143-AD72-4D54-8DBB-C02C46ACF00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B1DE69A-1F25-46A4-A95B-3FE1ACD11ED1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5E56D34-7450-4F8F-85BA-61767C7F0533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B50FFE5-C130-43AE-8DCC-8B352E565BA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16D3F2E-D2B3-4C6B-9D82-565A69B035F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D7CAA26-0578-4711-9BCB-846709133DD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2BECF35-6E0C-4C41-B4DC-3E4344F45DB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183CA10-354E-4DE6-8E8B-402EF234E6F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44E9E7E-3E21-4B98-ACC6-25F871190C3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9A166C7-0CB8-417E-9E28-AA87C7B168E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7B0E4E1-EE43-413F-AFB2-420521AEC85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BF4AC60-B6D3-4947-B9BB-B9F4D5C4A7D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EF7942D-07DC-4854-A925-80FC5808A33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2A71603-E168-41DE-BB44-3166FD4D71C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202272E-722C-4195-87A8-1748515DEC1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3CB7130-F48B-4A96-863D-FF7B8811073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1255646-028A-4932-A5A8-CC3599279C4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C7896CC-4377-453E-BD3D-DA1C03E8B35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43244DA-2DCC-45A1-848B-5B99EE5ECDF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C0C9786-7175-4827-B8C9-F00E59C29A1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F5D8B7D-EF67-4798-9FDA-62525030523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704F514-FCA4-4F0F-B699-A14499CF20D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C9953C2-8402-4D6F-9C0C-C92661DD0C3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F8D006E-2000-4BFD-A139-5DBC2C91C7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B286606-FE37-47A4-84EC-84707940DC6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A9BDBDB-44BC-4364-9365-96244D608AC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AF232A3-D3CB-455E-B667-3CCBF17CD4C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767C5D4-9F82-4B0C-A89F-F278C5CF829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2F28D97-5F34-419D-9F65-737FB1E7DDC2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1A19F9A-A847-43C3-B493-403AC1F8702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B66615C-2E5E-4212-B627-4362C1A537A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AE32447-1033-4657-80B1-B28C3B7FE39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6DE75205-4863-4BD2-AD76-A78D48D9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91215809-76F4-4433-A45B-FD1A30AE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7218B9FB-EEB9-4686-8BEE-2987F458C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837BBE1A-B5D4-4FFD-9353-3F73734A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EF86AFAD-7B17-466B-B38F-920365DE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0EA74C8-2A45-4D30-8496-F5AC26E4D352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FFE89804-C88D-4FA3-86C8-0967A919BB45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D81A3947-91BD-4289-8473-50936C3242D5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171BE9B9-E802-405E-86E6-CE1765E30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7A63132A-B88A-4434-8D52-CEA91523C6EA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10E4C342-888C-4962-BFC4-6A0A82FA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655888AC-70D6-493D-8509-439E06925066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035BB4CC-D09F-48F8-8569-B9DD51542DF6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07E319B0-97CF-4517-A3A9-4A81D53F5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A26ECEFE-9019-43ED-B8A0-7B6B0D40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B5F54FDC-7F6A-437F-A751-617E91A6C8F0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1E5B0037-A2CF-4270-A17D-497CD805A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73DBD4C-1DE5-40EA-8D2A-F429FADBD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D5A11426-6335-44D7-9C14-DD55D002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46B44E89-11E3-47EB-A911-D0ED1951A14C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36D212D1-E988-4466-ADFE-B8A77D86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E0ABFB2A-8CFD-41A6-8081-6F34E7708FC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03B19E42-B49A-4046-9173-B2427DDCE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D8A87291-D61C-47BE-A801-376E96587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B18EEC4D-9A23-4153-87CE-0EE40DC26F14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A00C1FB3-049E-4758-A884-56A64E9FA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7D7BFB17-7733-4550-9787-445277EA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772273F7-1888-4B4D-8F2D-540A5E4F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3B93EC2D-BBD5-4426-9340-9D6F8464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785E3312-24C2-4046-B494-CD6A832A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15FDE968-1267-47DB-95F0-005C16B1C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67EF09B2-06EF-457D-8924-3878E3E24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49935062-ECBF-4AE8-B532-1AE892A2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2D5D6701-CA5C-43AC-B31A-A43AE288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0E6C81C3-9F76-42D4-BFF3-65C43EAB3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C7EB3926-7872-4961-AB81-99CD0C4E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1E3D476C-2768-4642-9560-81026F63D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784D77F3-06FD-41E6-B55E-3CBD9784E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BA2DA574-5E4C-4B35-865D-DB67228E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8B443AA3-C50F-4ED0-BB71-3C611E63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D64647AE-AFE7-4DFD-A53C-BE2251FE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CE805E1F-B39C-4808-8FBB-5B762CFD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BDB83A40-7864-4B18-B0BA-91154974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640A14F4-503F-44A5-91E2-4B1200AA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E66B45E3-1C94-425F-A59C-5610AD96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4280F840-6E75-45A5-B4AE-A073BE394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6F94ED67-3E70-4861-9B62-3F466DB06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F43E798E-E7F2-4056-A5E0-9FDADE237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76034D47-BC8F-42BD-93D6-463ACF5D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00DE14C9-95E9-4C7B-A6DE-98063DC5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7D8B8116-A098-4EE1-8BAD-80E9ADBF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6EE6A6B2-739C-4BE6-B76E-AC56E551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CE6B7D75-68CF-4D2F-9A8C-0C266E0C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96E4CCE7-A0B2-4B18-9CAC-0046A36C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664626C2-4FC0-4F12-AE54-47338E240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1680D9ED-0EE2-4CEA-9E52-EDFFB472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EBA58B0F-F769-4C28-B775-BB1D8D16D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6F2A2BA8-5BAF-4C45-A3E2-89D0ADAD3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63C6BA8E-F06D-4EF2-BF18-62586C2C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0D216E5-1112-4EC6-9B2C-65D72FAA4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18B4C286-C013-4751-95EF-8B338FBE816A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DFB1876C-AAEE-41FA-B49F-57E34C368077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7B5F08BB-3E54-43C0-AABC-AAE97C96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A199EF2A-023F-4DD8-9FEB-0CB3528C4B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2C499D92-39D3-4128-BC50-ECD87588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9E06B280-67BF-42E1-AC45-00668D7ADCC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DD82889B-34F8-4121-8C06-55A4487D13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11898AA6-66CF-4CC0-B3C8-3FA06C061A8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67F78C23-2DCD-455D-8E47-AA49C673E664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A80FB987-8F76-4882-98E7-E2FE2FB1290E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2CDA654-DCA6-4379-BD24-CD81EBB42160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34AA12B7-45F7-4CF4-B1A8-6EA6BDF67423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8E6A7A86-06A5-45C5-ACA8-E6A00A25EED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7CD60759-CD97-470E-B2BB-F4C0498F9EB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3D5AE0ED-85FB-4926-800A-1EE4FFBB3F6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B0AB132D-939F-4B59-8267-316F4B016D2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8492DB4-6E7C-456C-9024-0A893863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A26526D7-C3A6-413C-8DD2-F49A4DDF17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26522DEC-AA71-427B-A747-0A8D3CFB5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C4989BD4-C967-4665-8682-06286D1A76A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71BE13FC-FD0B-4A77-B1F5-2CA3D63326B2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65F2BCD3-0AFE-4B73-9CBE-A843986EA3E6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8D47A03E-F034-43AE-BD93-1042711FE1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1C3EB45-B810-43AA-B4F5-866DCCA2219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E17C0932-08CA-4E7B-A6C6-026CFC48D403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0E821A72-9F70-43CB-977D-9525F2270BEB}"/>
              </a:ext>
            </a:extLst>
          </p:cNvPr>
          <p:cNvSpPr txBox="1"/>
          <p:nvPr userDrawn="1"/>
        </p:nvSpPr>
        <p:spPr>
          <a:xfrm>
            <a:off x="3604685" y="1597026"/>
            <a:ext cx="47519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65538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A328ABD-36F1-459B-ABEC-88B4055BA9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843BD97-1281-47BF-90A5-AC88C3754A4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D0F1D41-1277-4064-A975-91F8E6C908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7EA1633-C73E-4CC5-ABDD-9C602925E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7211120-A891-4F63-A0E5-61065AAFE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42E23E5-C7E3-4EA8-9EC3-2637282D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26B08A7-1CBD-4306-BD3F-A50A560FA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5FE71E6-8338-4DC3-B67F-2B42CCDEF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B32A692-463C-4937-BC0C-B5B15BC6F59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2BD5317-546C-4DDA-8B7E-7BFFF2767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8ADEB31-3026-43BC-B893-D6CC7EDDD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8D71AA3-907C-42EF-A85F-FE64BF2C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4E9FB7F-F733-4EF8-9BC4-FAADA2B69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5F9C40C-97FE-4D53-9285-EE2A2105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2968302-598F-4D02-B631-DF2C35B30E6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6E91EE5-8031-45BE-8B20-53D80CB32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0A9178-9DF6-48CE-989F-05754E63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5F2BA3B-980D-4D92-8F15-961AA9AE8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FD1F659-2E4B-4687-8498-57F2A4FDB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703E762-B9D9-473A-8C2D-200B9EC2B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E581077-3396-4F6E-93A7-654E0B3DE6E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8ACE4A7-0967-429E-917E-DBD62E42ED8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76CFBFD-3DDE-4A7D-9DF2-3BE51F9CA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C1E3C6A-2012-4D59-BA39-F28EF52BE4E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E35DC63-4B23-4CB7-80C5-192B1AA4655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3029C38-76D4-4A28-912E-97F48EAEED17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1D5AC29-3C5D-41E4-8C1E-8207AD21E10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3DE172C-6F4A-4836-A1FE-B209AF37740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26BFCEC-B621-4135-9CC5-E8AE68DEF1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9B8F94F-B93D-4DA7-8C9B-02D64849926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AC4D728-889E-466E-8F89-E7A77EB297E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43C9B52-0ABF-44C6-8559-A9B955DDBB2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7C8D7A9-035C-4B87-8B2B-24615548DB8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C70E120-CCF6-41AC-85F9-0403FDDB9DA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D435569-214A-4FA0-98A0-010BE63F868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38072AE-F289-4E9F-B330-02F0CCA1B31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A600124-8BBB-47D6-854C-7AF5E1B5D1C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5B009A7-9A71-47FE-A6D0-07EB2A52A0F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2629A18-83E9-421D-AC8C-E5B25A36A11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3662BE1-4AA9-4FD0-8CEB-61E66A9D496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2FD2EC1-9A82-47A7-947C-EDB817B7027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BD23197-5E84-43EC-897A-2CACDFC9A86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5801846-3A2A-4CB2-B466-CC0857C883F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342FB0F-EE3D-4BA9-A368-B409E4CBAA9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0FAF33F-55E2-4960-AD9D-292B274FEA7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53C4167-84DF-456F-A23C-0EB8531C46E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ED23EF9-B17C-4663-9DD5-A8974D9E18F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243719C-C506-4C5F-B487-9C8B0BC985C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50671F94-318B-4F7A-82FA-03D4924B46A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D85153D-28FF-4226-BE8D-A3D485E98FA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9FEAF27-500E-4C8C-A9F1-073DA7C121C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1492EFB-8827-47BD-99B1-AC3F8743DCB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A53BF68-8536-4098-B7E3-BB07C8AC076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3E1B6A0-8EE6-4D5A-891A-553FC30616D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C785085-EE19-4983-9412-22FE2C8E556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5846D90-AD06-4C85-9863-37EDC3E50D6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63B3873F-B20D-40D2-B6B6-6BD10C5814C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EFB4772-2502-4744-9B2B-276AB9102C5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8E02263-4B83-42F1-ADE2-DA42B9F2F6D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FFA855B-6308-4471-A588-87DC70E6544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B0ADD92-F887-4A0D-8155-21F0E82DA2F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17F89E1-248A-4CBD-A96E-5320D08F3A9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4C7FCC5-1B5D-4568-9008-72D81F0BC8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D50EACA-75EC-46A8-A89E-2E735CAE056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B5083DA-7C33-4FD5-BFB1-F5125BD4643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54E56A0-F256-448D-8783-D2C1D5C7C07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4F93825-8F75-40DA-AF41-477CDE6AE5B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B557277-66E8-46C4-A137-AC0684ACFB0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423810648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0FE915C-AD84-40F3-8C74-3FAEF7B4040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744DF99-20EE-4B28-9E49-5D8CB72A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3CFF577-E1A3-4F2A-A48C-9E736F68B5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E5CB878-4623-4CBC-9F7C-39307C00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FBCCA95-5B7E-4BA5-968F-A5B61FBB1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E1E954A-15F1-4E02-8137-94AF6CA7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EEB01FA-E7D0-4580-8A93-63B29F5BE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A72722E-3564-4913-829D-78ABE41DF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4163BBE-EEA5-4E1B-942D-1F76CA3F94E9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7F0E06B-11C1-40BB-BF48-833361F71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CA6D49A-1CE0-4074-8962-3AEAFA127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9E33263-056F-4DD5-B3F2-37CCF64B0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DECE158-9A03-4D6B-82DD-49A35586BE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64C87F2-1E2C-47C0-9BD6-C588AAD3B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90A953D-9970-4CED-A781-9788C075F1F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D6E0618-F5CA-4874-B3C3-C0E08B5C4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D248AD4-CB3D-4622-A893-B5F0193CC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8BE0D7E-DF1E-4963-BA4A-28822404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E7AD59B-C0F4-4B02-B7CB-5E9C9BDC85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D490B09-9471-4481-8110-500AEEBB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B1D0D47-3CB6-459E-B675-EEA8E03A2F0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0E62DFD-99C3-4A66-A5EF-D3797F32963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8749E60-3656-420F-80E4-B4B36CAB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8F053BDA-7083-4CEB-8E85-C370337A3B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0F3B8115-421C-4851-AE23-B1E4854F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D96EE184-0705-4D1A-84BD-DC5C9F43D3DA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6001B11F-6C5F-4AE8-B0A4-498E9A8B16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97967533-FD2D-41A0-82F6-C5C7007151B7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F6E9716-7244-4C98-BFD3-702ED12B10BD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ECBF16C3-F243-4E20-B5F9-EE40BBE852CC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37F7A8AB-3D17-40D6-8D71-ADACA563405C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9DB4393B-F58C-427A-996F-C58DF06A3CD1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38C0ACA2-68C3-4B49-9CF4-A016C517EA8F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059D955A-44FA-4486-B912-C9830E0CCFC7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B94FA979-0E80-4A40-83B4-7A68C9BFAF65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BC227069-690C-4926-8986-5FEE12F88BF5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3431911-5FBC-4CA5-80CC-74CF9A85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7A12963B-6EB1-482F-97AE-B16D19EB0C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C11D29E-401C-4E08-89D9-97ED61FF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5E277200-A173-48DC-B3D1-20C8D8DA8825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B400939-9700-4CDD-A87C-B456DB90DEAC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DEAC75C-97E5-4AD0-85DD-D68F83F054A0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7C533BC7-2273-4BC8-9097-E9AE785F58D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68450CDF-EF05-4ADA-BE24-C7979F1D997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6047701-6F6C-4145-9214-E305D939C43F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E1B047E3-7D49-4748-A7F3-34275D348F9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1CC7D83D-D346-4A60-BA77-6AA024212EB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71045FB9-BF77-4A4B-8534-D27F01A89E9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D0E3C26F-4D52-4A0C-BCF2-738713AC36B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97957E1D-B1D3-42DD-89A4-90572268972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AF7790FC-C8CB-4173-AF64-3EDB9DB9156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804091FF-EB61-486A-B71E-3CCD7855E5A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11E7AF47-7986-4D92-8A5F-C619C62C3CD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25ACC9E-224B-408B-924B-7B04E2C7457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5F03114-7867-464A-AA5A-B501B750A6E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A8A07F0A-E216-46B9-8CF4-CD6BA348457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B4E52952-2404-459D-8FD5-ADF1E8E6702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2D655014-7826-4A69-8C58-C8FD91BCEBE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9CCC8822-C71C-4B99-94F7-41E2AFC317F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695A5426-638B-4ECD-8457-AB564938D2E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0FC0315B-D623-4FA9-9613-45D7B479995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411EBF88-0B54-4EB8-B65D-F0C88003134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FC42C0F1-E860-474D-ADA0-03C88045221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F0A01B9B-436D-4C38-8921-9E46FDD2949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B9617035-5AE2-4D02-B0A4-8B3637F549F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CA8ADD06-231B-48BE-A7A5-DDB557D61EF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BCBA694B-E260-458C-AC7E-524570E5BD0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D118921-C4A3-4315-BCA8-C9F22A3768C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A274F945-2B93-416D-A77B-32C771C35B4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74B425E0-81E6-4DE9-A812-AF78DB07135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383D57B7-6F9A-4A5A-BBD4-D6C4A6E1F6D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347620AA-C1A6-4C40-9110-B07F96E86F0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203000BF-C0A5-4439-B5CB-03B11BD94B7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1183A2A3-5A00-4497-93D6-DCC4807C87F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2C0FE080-82E0-45C0-B3A3-157AF821332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0A3ED94D-2AC6-47D1-A6E8-D6ED6C60BA8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2F1DEDD6-8C12-49D5-9536-47BB8200C16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5F44060E-7F0B-45C5-9857-51A1C554DEA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3D7C8D5A-B7CB-436C-BB18-601EC300D6E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4581CDC-017D-48BA-9D8F-F460E177641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D5DEF292-9F2B-4C65-92A5-5BE622550E8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D11EA718-3C4A-4DFC-BB3B-1D8BDE540CD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D721D9F2-A62C-45A2-A3BB-71B3AEB22F4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3A45D17E-E411-4470-90B9-AE7D19E91AF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A8D8B04-6482-437C-88FD-CC1F5E7EBD0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84F3377D-441A-44BF-9403-E296A296BEA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61880E3D-4EBC-426F-BF15-21CB62A441C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98430EB5-78A3-49B4-87B7-DCB67DFB6E0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54736A4E-6254-410B-A4EC-689E7B0FA99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F7FDD26D-4B23-48BE-9E0B-EC2DF5FA6ED1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410CDF9A-DF4E-4DB1-B140-37D68376FA01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6DFBD289-FF27-41BA-B01A-680A6744509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FC48A1D5-51BB-47DD-A620-B607AA2915CE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29B90C8D-1866-42F7-B0A9-0BB021EBD20F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B7D0DBD7-A6FE-4D82-A158-5E14954FB15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6AAB90FB-06FC-4CF9-B552-CC2F13DA6294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737C65C-739A-46B6-ADFD-504AACC1483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4C5F456F-EED9-4DCC-B789-6805D272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8B2E4C90-EC3E-4BEE-8065-09FABCC0B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A588708-635A-4DC4-8F27-70C4B5E0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E6FA559F-5633-45A1-9B23-57BA77F9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4DD2668-DCE5-4D8E-8873-FBC3F6ABA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EEFFDC1-3D80-4D69-8EDE-BDC8B63DB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75E0E642-0DAA-4997-AF5E-0F2713743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CB793EA4-DD2D-4F86-835C-1476C6A1C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76863D82-8F17-44FA-8C48-B39CF635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3B2E985A-7FCC-4A50-8F13-58714F43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36D3ED97-5F0D-4643-8E91-D396D36C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3A1E02F6-A7E9-45CB-9D94-E39AC12C5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A3BD0001-9CFD-4881-AC8D-9B9F7B12C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CD14DE43-B5D2-49B6-B7C2-403CA265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7E256DE3-05EE-4786-AA7A-00B91D5E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D25A61E4-5814-4540-8D23-2D554CEBA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A2CCB8EC-A931-4014-8B2B-AE11E4DA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1459F74F-37BE-4636-A2D6-9305D97F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4CDF7E77-A624-4757-8FD7-58F179C9D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2AD211B-1757-4328-B727-5224A5D5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102EB3AB-C7B1-4D11-88D3-D1567F926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7B87D57E-5E63-450F-B5DD-170F6D10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AB2121D4-4C04-4B2C-AC48-64AD3E66B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F4181AAD-BA06-4B81-98ED-F6261F6B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ED5F9C19-8189-43AE-AFE5-0CAC273EE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24507038-C92F-4A89-9EA5-678361BE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9EF79E85-F57F-41AF-A62E-AC9EA103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5A51B5A8-DC8B-4D05-BB39-7D1A15FDA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0927E2B-885E-4009-8A1C-0C7BFC86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35E62DE9-7252-44CF-AB73-2545EABDA487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B225E983-79BF-4452-8C97-1C5FB63A7EA6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AE08A7A-877E-47D0-A17D-599FBC54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13934AD8-0370-4051-93B4-9AACDF90C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0ABA5DEC-D94F-420E-8070-76F741E4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A6369FD9-23BB-4CD3-ACBE-6E55A5B0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7237585A-A242-418D-A809-2D0E72D7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0ED20330-6FBC-4487-A233-329FDE6F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4B24603B-62AA-489C-A7F8-1C5772C77807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8F9A380A-D69A-4D10-A3E6-75995891999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D50ECBB7-A9FC-473D-B237-346F50140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D969E75B-6696-4446-B3B4-E696B6B41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3A673061-DAD9-4E10-9204-C97E0FEC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4A483ADA-C45C-4A29-B02D-24ADB3C7B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89E7F874-6936-4D50-B2CD-3F34A708E9A6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510652AA-A2EF-4C0C-A911-DD36D26B6D2D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9099B35B-24E2-4CF9-AD2C-9DDDD152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10A6FA10-5B31-44DC-954F-785E00FCD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F6E359D-986B-43BA-A19C-894DB932F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45026A25-781E-4631-B3CC-62FD2233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99D1CF2-6EA5-4926-B91D-51A20138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0D2EF211-83D4-45A2-9D19-BA64B0F6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E828158F-DBD3-4F36-A5FB-4CE8FAA9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C45407ED-2E21-4CA2-9CC0-2D2B4F2A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72B956E3-5D50-4B40-833E-539952262890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A0AA852E-2722-4D37-B497-77E31FC71A0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B4E4F23-DBE0-4F4C-9217-34C94101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8A9E8955-561D-4049-A38F-EC96F5401BA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E57FA3AA-2D0A-468A-A502-036986D42D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7EFBEECC-389B-49F3-A0B6-749B7949E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A9E5D6D4-B6D2-4966-979F-F67D633324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365ED781-A0F9-4038-AEE3-DFFF9216256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3EF4E573-7F3A-4FA6-8499-F96735CA0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3D6DD2C2-159B-4EDF-AE47-42D9882D8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08C36ADD-9667-4D83-81AB-86C711E097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82BE7ED-5CF5-472C-A5FB-4495AB906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C4C39288-BC20-4370-9820-457B9B5F9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11E5EF41-9A5F-46BA-BF84-924CC14A21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FED31527-E48D-45D9-A2C0-0EFE1D42C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3FF00DC-54F5-4169-851F-499C509F6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95B3AD8C-21E8-4331-9BA9-7309E592A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10F62C22-F3F5-4671-A245-9903E8DBDC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DC3EAEB8-696C-4FE2-BA30-87513260B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4623EDFC-A210-4AB1-A9BC-9DF3F6F3F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EABC65F2-2DD6-47BE-8DE9-7A641CD15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5F1F0451-D0B6-4C2F-BF27-292E8ACAD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8166B1B-AC07-4D55-B3B0-8EC6E01FA586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1F97E5DA-64A2-4994-B102-012B2695B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CE02567-8947-465B-89A9-35305A079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279AD07D-ED60-4534-A85A-89F509F73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46F935CC-FDA1-43E5-B0C1-AFDE8647A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42E26E0-1E9B-4D9F-8C5F-26C676272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9055F1E8-5A70-498E-8CAB-5E28FA152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ECA803D-DF99-47C9-9490-DFFD127FF5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4F94FDBC-71B1-49B3-8A65-00443E623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6531134D-8550-46FC-B236-F0C7DD74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CCF4D2E7-9EE5-41EC-913C-A179EAD7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F20ADC6B-C79A-4FB7-9C46-89841B0C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5EBC32C1-8D15-44D6-A5E7-7377C6537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72B41EF5-B9DB-41CE-8981-54502EA29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EF5154ED-40DE-4352-9320-1CFEC6D8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A47C4FB4-A827-43EB-A1D3-AD8B6D57D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91AB4AA5-848A-46C4-B84D-4BA3E015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542FA55D-562D-49A7-8D75-61322F1D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1939B2F0-8BB8-4276-9E0F-A70F2CD93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12FA9380-7685-4AC0-B5E0-0EF3DB45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48BF45F4-8176-4168-A05E-673DC55D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AD8766C-7745-4132-95CF-057A502C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C090E75B-253A-4AD0-9979-8EE86B673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27A1E44F-3C6B-4A50-99A1-42E7C6C0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9A48A7B8-F5F2-4EDB-AB0E-C370A9094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786B780-3600-4DE5-B326-C93862844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53A0226C-1B47-4F33-ABB3-0AC90C828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F1417F16-C5ED-4C11-BA65-F29380C1F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7E0D9019-8F9C-4707-ABAD-C63EB6000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3614780B-1CF3-41CA-A14A-AC3B8388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A2F75F7-97FF-4579-83CD-79744AAA3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A948C370-BBDD-4EAE-8137-8A00CCF1E9CC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77DEE670-F367-4DCA-8295-6F20C238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44887919-F648-4B3C-AC32-474E65F9A5B0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11AB0A0-DBF2-4E4B-BB82-E4BF675CCF48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43A2C98C-768B-4A95-8EA4-1BFD6F8A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C104854E-C944-4E92-A0D1-C4E5DF52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EF365775-A6B0-44A4-89C1-DB1DEE63E698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5A91500-248C-46E1-B145-FF8645591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30D5EA3-909B-4448-8D45-A34851C3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7971D0DA-9386-4510-957F-8B890296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5910BDC5-DE6C-4356-966C-CE8FA6E8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6D094695-BE58-4DE8-BD88-0C0BDF80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F482A3E6-338B-4659-A5E2-B0108C5C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81E0F46E-941B-4B49-B1A8-85A7E652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B757F0D8-5F9B-41C6-9E75-01010968DA20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C8A5822B-3F98-4074-894F-48F41E6A70B0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798F9FEA-80C2-4266-9D5D-23B69F05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D2B8319E-7B5C-4FB9-A395-7909716F3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82EC9AE6-5094-45E4-9AF8-976A220BAF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E9274576-1083-4375-B7BB-B08DC6F66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10F5B3D9-8878-46E3-A38A-C276DECA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995CF817-9E8D-4673-A7C8-9EA994987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C602760A-D70D-40C1-BCD3-A44C9BFD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38500422-700D-45E6-ABBE-36F9B0261531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98845CA7-CEDE-4E42-A063-3FC92C9996E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F1D98EF7-A98C-4C86-82C1-F0090FF9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5AF2B7B1-ECC0-4A45-B65A-9CCC7FC4C8F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A5C23A64-F09F-41E7-B950-2CE729C70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8B88AB2B-43FA-49FC-8ADC-B671D9A63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4E7AB776-DD4B-47F4-BE30-CFB75A65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16261468-D936-4589-A039-15F607E78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FC02ED27-2C88-429A-8AB0-9AAC226B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DD54585-3BD3-4915-8BB4-6524CA261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6112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F6AC53A-FEEB-4466-944D-E3C8AD9898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C60124F-18F6-4033-90B6-B3625F70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B3B0B05-0029-43AD-AAD9-4846095C9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51A5805-2E71-40F5-9A64-B412483F8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AC448C4-4F64-4365-A72C-8337AFBF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89CE5B1-5047-45B8-964E-AE107483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9EAA5B8-03E2-455A-ACEF-CD6ADA93E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B79A1C9-EFC4-4A38-A1CC-DFDC6F33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07C583C-677C-4887-99FA-B84B55BFF05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BFD76BB-D117-44A4-B4F6-5AD4755E3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087C12F-F7E9-4345-8F63-40FDC1B1D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8AC4801-DC5E-4FFE-B71A-E7AAC586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AC6A371-1559-4D0D-83D1-C65919AF4C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2E6CB4-7A6F-400C-A90B-7E3A56379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6D5B929-CD51-418A-AE45-F0316738628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1306A49-D24B-497D-9F6F-4D09337BB6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AC7C4C1-016F-450F-8E75-FAB0FBD1D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693D51C-F17C-4D05-A555-C03BD9D66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5AEFD43-8043-4393-A293-834426E70B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1C9D756-09CC-4561-993E-BB16C39F7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CC95440-0921-4B8A-A67A-49BF23DA8D3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2D7582A-1FFF-4DC7-AAA4-1106BA303DE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B079AA0F-E03D-4237-8547-7CED541B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00EDF17-1F03-4658-BA5B-CCD7A191869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915BAB1-D32B-4B0E-BA05-6A96C6862B1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5F68AF9-BCEA-41D0-BDAC-EE7C6289207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834E16E-845D-48A7-90A8-9E55DAF78B2F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6CE4B76-5E3C-4829-9BD6-0DA0CB16277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288349E-75FC-44A7-A74D-1425424A886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DB7B27D-B6CD-4D6C-9869-CD166C9972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B9DD0DA-061B-4BA8-BC66-05A7DABA142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4D2309B-6A8A-41A6-B37B-A8F30D02EBA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2DE5D33-065F-47E9-815D-1F8DA487663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B05F8BA-3249-4230-AC02-434F1F421EB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49C22E7-EED5-462D-9E70-3EBD5FC5E16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CF43DC3-0EE0-4039-A65F-6A59EDE5FC5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CA3FF3D-5A2F-4639-BE79-48A33E6E098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DA2E703-F7D9-40D3-9C57-2E5A6F1E039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48F3CFE-4C41-43E7-851B-F35588E00BC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13416C9-A035-489D-933F-B4DA1A204FD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C2C3627-3CDF-4624-9DE1-B0B9AED1BA5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75FF856-6DD8-4E8B-930C-4E238F86C8E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5C184CA-EB1E-4DE3-AB26-16FE403EC193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99F8292-7571-49BA-B82F-C656EE5CD1B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7802A50-FEB0-4BA8-9279-31B1A73A309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EA4081B-0988-48D1-91FD-13FBABF75F45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AD6A99D-4DD9-4695-B66C-15069167F4B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10605AB-0F60-4522-9298-BFB20C8500E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7DB87BC-C4F1-4166-9E46-DDFE2727D04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1B51D88A-15E9-425B-821A-594337DE72D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148FF6E-1D3B-4298-B4A4-AED98716BA3B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D4041FB-D094-4317-89D9-D631F3D3FE3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FE0D65D0-DAF6-4E1E-B71F-78B4C4706AB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79E823F-048B-4C85-AACE-295125E8963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5962D80-891C-4686-92F7-7FEB3ED4B15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897E10E-298A-4E70-8087-243B216DDD5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E7474F4-6138-4C75-9A81-9120420C967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91A6B4B-AD5F-4005-8773-16B75EE4388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4FD090B-B9C3-41EA-808F-5E636EB2C8C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8A2E478-11EA-44D2-949B-AE991A69836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1E94023-9261-40AB-BF28-9EBF035FD23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7C5B058-0B28-4299-AA6F-89AFF3838E4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9A218FF-CE66-4EBD-831B-67DCAEF6AF7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8E99BFE-F7D4-4D62-95BD-67840F7EA22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4290DFC-6275-4CF0-92F7-9F8299AAEF9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B0CFF13-4534-46C2-8E55-F9A9C350888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36868A-9F6A-43F6-9C83-937368232F4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D752E83-4BDB-4677-BF8C-4B8C9DFFA3E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F3DC215-84E8-4F88-A11E-1D1BC98F02CC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112F89E-680C-4566-843C-D492773D60C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81DA3E0-E25A-4B23-A275-45C085D99DE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870695E9-DA84-4798-ABF7-D612387B75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DD2E739A-34DB-446A-9F49-B6C059F8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29BDC0D0-7812-4DDA-8A7D-3D263BBC089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95910DFD-DED5-4294-A71F-D3E7BBB9EB2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C81FFB0C-DBE9-4119-9A48-F79469F3ACA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4A4E5877-37CF-4EDE-BDA4-965A73B1007D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D30EA087-D054-49FE-BB7F-882C323909B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BA4111E6-CC77-4124-83FD-14A0A242A843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16EE99FC-039A-4C86-BDFB-73F8AF6B2016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F9B2106-81D9-4ED9-B108-5A89BED7CBFD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18BEC924-1953-4AFB-9129-3267B9F9EF8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656E9D38-6455-4727-9EE8-B75A762A8E3C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97492A54-2BE3-4957-82FC-4A9EEBA4885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4CE3ED92-9307-460D-9082-3AC7530CE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520DBECD-43C9-4C09-8F59-FA4C781A1EC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94AE9F71-975A-40C3-8EFD-AAE418D2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B992D8C6-6C64-473D-84BC-19159F0B635A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F6217716-1534-46C8-A917-17FC41D11A8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3D90A4B-6E63-4063-93F6-B90FCB39C35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B809EC0A-2AF5-46F3-802E-90024F7ADDE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36FBF182-3848-482B-9A17-70FC03CC288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CE4223AE-7B31-413D-A9D5-2DE60552FCC9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5388267D-4B98-459B-8F5E-D730D6F129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BBBAC35A-5ABC-4E66-A3AE-571C21008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05D7E66-10AD-4D60-9A4E-F7AA9C970E0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8954DD3F-22F1-48E8-9F8F-9C26E94DF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47543554-647A-4B85-8A4B-510D47FC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A5C6BF60-D021-4383-B87D-467475049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48B6C21D-C72F-4C37-9420-37E2164DF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3BFC4345-B046-45D3-8BEF-4C2B19498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4C060B8-5B1E-4330-A1D9-BC786E96D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5FDCA0FF-BCE5-4181-9EDB-D6E73A2CC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816B0C1B-9EE7-4498-96D2-EDFC10FC3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B2FF1624-7AA2-4710-8CA3-EA6D6A094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FE0A015D-923C-4B90-9F78-C31854629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BDC643C5-3570-48CB-B6E8-4A168209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8D81FFB3-2D53-4DC4-85C5-7A4605B7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AE83E270-ED78-4C65-8E44-3C0FFF450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7F3FBF87-14D3-43DD-85D2-34CE61CAE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5D890C74-F6B9-487F-9874-160EBDA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FD746C69-9CBE-4E4F-B885-E97478267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2519680-16E4-4C3F-91D3-23A87FFEF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55D81E30-5BD3-4C33-BF0E-F204DC26B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CDBB441E-9916-4F3E-88CC-A8549B6C7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012B0EFA-33B7-4F06-AD95-BAF6D55CB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1B521795-BEB0-4B5B-A7B7-6B6F969AD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15335C07-B94B-4121-B665-EF580CE66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E3885F0D-B4D7-40DE-9114-4AC34C1F1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EDEFE0C7-1013-4926-AE57-C263A7E8D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97BFF9A8-6B64-44B3-AE71-1BA409B92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E82EDBA3-217B-4924-BE85-483AB869C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DB1A9CEF-59D2-418B-8CD7-0AECC096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D4C42804-8445-4441-B97F-BC8DC399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9F69B4A-DE15-4804-B3D6-1D93F242B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D27368E-A1DB-497A-84AB-E4DDE58C685D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F67D6B33-4468-4CFA-9B8E-BF45DE65E379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BB81F0A-07F3-45D6-9AE3-1B2256696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CD4CE948-520A-42F9-91C5-A8BD7AE6D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48938A1C-E7A8-4C63-9A51-B95921A6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E32D264-0610-4994-8E22-3C7BF4721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E8DCF3F-2266-4C63-933C-3BF4B911C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1209380D-3568-4D76-BEAA-D03CC4A19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89768484-244E-438A-81AE-37B842F2A670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7C00E217-428E-4E9D-BE8A-7957C0596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0855DEFE-8D61-4093-8371-EEFEAA8FE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0AE014C0-381B-4014-A801-9DCAD46D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CDB772F3-CCDF-4FAE-96AF-D5DEF01B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6F75CAF3-064B-4292-BAD1-36F58A78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C4963C22-D92A-4605-A1B5-EF9AC1DC9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C1796B9-6BB5-4D7E-B38A-07923550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19BE3026-99CE-46EB-BC9D-A280764D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7F4646B2-0D29-4BFA-869D-B1A1A4333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C005F8EB-F8C6-4FF2-AD75-8FA2406E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BEB759A5-AB72-496C-BF54-D47A8875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C791B920-9E9D-4C03-B4D0-2BAC5BA47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BF5C829B-B952-4AEE-A694-2E5A1DC83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3FFB3B6F-68DA-4A49-A819-B14C749CC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BF7848FE-93C2-43CB-B5FA-5BF27E69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679E0F1D-2583-4922-A864-FBBE3EAFF67F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3E123D13-47E9-42C0-AC66-AB10C2D239DC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9FE9B46E-F98B-475D-A97C-FD9862ECD74C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8C79466-3DD1-49F4-BC95-32D49F8A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59C70923-2C4C-4A75-AFE4-1E03088D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E339D378-87F6-4916-9C94-BADF2E410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2FA7E5D4-0D2A-4C8D-8A1D-0CCC8C36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B090530B-E0DA-4D56-B7FF-2BDD58FE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DDCF8E0E-AA64-41CA-A2B0-DA0E8F75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C31112FD-2130-4138-94E8-B4BE97D5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13D7868E-A2F9-4934-BC61-B136C509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F0A7151A-F37C-4C33-BAE3-140585B3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6BFF289E-AE50-4B67-B355-C311842E5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E1F9EE8D-19C3-453E-85DB-EDBAF29D8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608EF544-4EE7-4B82-B3D1-BE4E92C3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59BE5B47-4872-45AA-BA81-5CACAF00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7B3F433-C30B-4694-A5E3-56E9F803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47E6980-655B-451D-BC0F-9FE6DF110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66300B8D-AD77-49EA-B24B-B8A21B22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395DB479-B9F1-4615-8EF5-37D69090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7EF0D69B-7FB2-4477-8D8E-9D5AECFC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2EB60FEB-E8BF-4BAA-A08F-37EF24CE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6F0318D0-E5E2-4A9E-A472-908D7A935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DC602064-96D3-496B-A8F3-9174F46A6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2B57E190-819B-40F6-8E56-D9E3C61D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A1F0D1C0-921D-4776-9544-7C7BC28B85D9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C498FD66-534C-49F0-9D91-19F30924C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72E5DFFD-9A88-4F15-B2A5-DCCBD5AF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9A43C1F-6826-47C7-B997-76B7C17B8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8970B478-2123-4551-93BA-DE12BAE7A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0A2B6344-F519-43F9-AC22-6480FD65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87115AB3-E182-4FF5-AB6A-555AC259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0656EFBD-3FD3-44FB-B861-C899B157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F4E36FB1-61C3-4E3C-A1CC-411F16357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D95D5A25-6836-4C68-8C84-253AF5C2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07F3A302-81EF-4DD8-A338-F904669E3E80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F1168D16-D914-4472-AA0F-C4BD97A33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D275BF5A-6EC0-4864-835E-050AD0D3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503F4A09-DA81-411C-9696-C329222894F8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E1B62551-14BD-44F6-B438-5578DA964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64B6290-AA33-4C34-8F51-673B686EA63D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7321C228-B0A0-41DB-8100-A46EB99E2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526C6D3-E025-486C-9CA5-DEAE9654C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7867EBA8-C88C-43BA-9F26-803D5AD9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065E7039-4D82-4BA6-9B5F-8BFD20FA7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FB626833-BEF3-4BE2-B7DD-E06196B0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D997D133-DD4E-4B94-BA37-4FEACBB6A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C4A4BD47-743A-486C-B5BD-A4EFAC3E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9FF4F4DE-0504-4420-A6DD-2430107C5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EAC2338-1434-4469-850C-431AE8565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79D29853-CDEC-4BA3-8348-7E4E4D0E7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02AB901F-E829-4C59-A08B-0EE7A0328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CB16EFA0-0AA5-4122-A0B8-82F0278FB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8E0BCCA4-7FB8-41FE-A453-6046FAC1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0E0ECFF0-64A9-4B15-8844-4AC56F256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4B805B5B-AD73-47CA-81E2-F0B521C4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5C927526-6858-4366-900C-5E2B74555349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81809C59-36E2-459B-A9E8-111A233EC782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49292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AAB52D3-DFC5-41B1-B2A8-9715307720C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733212F-A87B-4DC3-97A8-9EC5225A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5543A22-E2C1-4343-BF7E-B100A98AB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02BCADC-65ED-40C1-8DE5-85CE95754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AB9EF1F-DCF1-4814-8110-BDB54FA9F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C632B83-AA0A-49A8-9720-93C6C283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8C4682B-E66C-45D1-B832-117AAE438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B7F56B1-2B47-4DF8-B64E-E3FC2BB5E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9AE6D12-A891-40D8-95E4-33C525AE7F8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8D8DCA6-8858-48B0-A67F-13FBCEE413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F13766D-D869-4B61-AC0A-C1CF2D27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A067F91-BD4B-4954-B822-10747474A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1E33837-28E6-4797-909F-C7F95AAE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7053446-E66F-44B2-A262-A17B6F58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B51AC78-AFB8-41C0-89B6-4162A97EDE4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93802A9-610F-43BB-90EF-C28BC7AC5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2642D34-B50D-4101-A440-8C7A4864B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B7A2BBD-A6EC-4715-B059-C6361DBFC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4522FB2-3069-4E2F-B74D-A0F23A0FAF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477F973-F469-43CC-890F-574F8D0B5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41B97DB-4E3D-4F49-B5C9-B9AC5E1B7D3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D13B69B-09CF-499F-BEB7-B82BA46BE49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6B1BB7B-3858-41EF-9E02-2A08C459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07A98AE-C00F-46D4-B0D3-7E577FC9862C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708C334-07E2-40C9-8663-5796E5EF641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4B073F7-059C-4DB6-8A89-D9E6C6EFF64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716C5F1-78F3-4B72-BB49-28731DB6842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AB1708A-F02C-4301-8571-5287AD3E1C8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D053660-FBC1-402D-BEC5-4ECE9A33744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B599921-BFFE-4349-A6EC-E38A70DBE5C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D780083-6B5A-49AA-BB8A-E2F2921A682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4E9AA21-8E7C-4138-A822-0332418DA38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4B0D463-90EB-4950-B7AA-3E3948105FC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60BF878-1476-447A-9167-DA762CF504E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846ED5E-4746-4EFB-80A2-36B8716E3CB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23758F4-D001-4E85-9480-F0836259327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B7C6CAA-61B4-4B40-820E-A54C8636E84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98E68D8-88D5-49C3-96F7-2A50EAD8D3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839B496-6691-4E4C-BE24-186DDDF039C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49DB981-4096-4DEF-9395-9A76B20EB42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F00CC55-8EC8-4D15-B3C3-E9F0486F3E9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4DAD73D-E7F5-4AC1-9A68-2D14464AD3B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C1DD440-369B-4BBB-894C-99131018BA5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0BAC657-61BA-47CE-9299-6A14E2EBCA6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D685C43-6FD1-4C67-9C17-2D88857BD53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B2D41B2-485F-4F7B-91F9-3041756BB97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68C0269-F570-4C60-96C4-E0215C67492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936B1B8-86CF-47DD-AA48-05494DEE3B4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84A7D68-AB9C-488C-8E4C-1FDD02C9903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3142A3B-A244-4A24-9F16-B4715C9BE3B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471F84D-1768-4966-A5C9-8992BCBA157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5762452-DA03-49C3-B055-7EC9D01E963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7D554D0-F781-4934-8BD3-F3B5D226DB3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B74108E-E963-4150-B75C-5BDAA93ED15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C42F7FC-010E-48DB-98E3-BE357111B70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D0CA5A8-655F-4733-8790-6EB3D0138AC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FBA68AF-116C-4708-88ED-6B3ACE2CB2A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F6E7262A-A3BF-419C-B20B-58E95BCC25C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44BA449-6711-4541-81C5-E47EC5CE4D0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955A30F-ADA1-4410-95C8-98B28DB8232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2BDD9BA-D9FB-49A2-A366-100989C0444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34F1E3B-B21D-4891-9675-453B3301244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D04FB92-9E1B-4BC4-A342-CDE08996EE1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75958C9-D9AF-4667-B96C-8ECE81A73E2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3E60F9D-36BC-43FC-A414-2BCF6290A9C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C1B7AB8-7D5F-42A5-9EAA-A9AD90FD057D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B69A286D-7AE2-4CDE-BA8E-7217BE91483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2E17C9C-3A6B-465F-AE7E-A2446716CC8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EB56127-F166-4B08-9EEB-EC957C92E49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B3FEDA7-56E2-4701-B6ED-24180C28759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4ACA88F-13B4-4576-B4C5-ADF3E72B7670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DC14E6E5-5040-4042-9C35-9144504BAA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C6E31435-E0BE-4C3D-9A45-2B08CF7F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731E2236-CE16-4EB7-BAEC-B92B30E9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F08B980-F810-4FB4-80A1-1E989F17B018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B4B1B4D2-DC41-41A9-BF51-B4A8086F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BAB0AE67-52F4-4A63-BA56-0C35A9107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4EBE3825-598F-4D8E-AD79-8BBA42F97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26A9D06-BB19-42C5-BD78-436E82C5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BF24A4DB-D930-44E6-BEA2-1D5DBCB10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FB3AAC96-F5D7-437B-AAD3-6CEE589EA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9E203F60-E817-46AE-B269-9ED04E78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BE8078D0-6D0F-4539-8C2E-8834746C6C4A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990F244C-4F06-4513-806C-E4FBDC5E7ECA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D8357F3F-C503-48E8-9FD1-5B855D8B33C9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3762D9AD-EA04-4C49-89D1-32AB73E272E8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4C7BE929-74A2-4BDD-B9D6-443EEA4BB30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24199CB-5400-49EC-9CEE-90B7D91C269E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A9AD077D-FD87-425F-A7B7-0C3E98E93B88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C856FEBB-8D82-4C07-9FDE-95AE9A85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75DC9101-C24D-4367-8241-39A03F27F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C229B9DD-09B0-4065-ADE5-96066B4D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BE2ABFDD-6930-4248-9477-03666BA83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1489791E-1821-409A-A69D-A66EE328A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C6AAA25D-A759-4EE6-8F95-D8BFF5B56C1E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8466BF36-54BE-4321-95AF-9443269DF3D5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CCB107E5-CCEF-4E37-883F-DAF7036CA1A2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DC5299FD-46C4-46E5-BB3D-13BFCFCB5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0C628C88-6119-4F30-8BAB-74B903B9DFE8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D6A2F4B-E551-4F75-8564-2E562CA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6B9D95B7-6CAE-4ECF-946F-EBE2E118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A235DB8D-FC29-492D-B9E2-EEA015D2FA29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16FD8622-FBC0-42E3-B8FD-C72F605A4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53BC10FF-FC32-4138-AE20-F3D03947AE68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38D07E3A-7072-4E80-91BB-37711BCA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FFB2C355-0F3F-4DDB-9EFC-534E281A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983EF778-344C-405A-8C6D-8BC0C09B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2D294BCC-51AB-4D72-9E04-0CB0CAF1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0A4590EC-F710-4555-BB9F-493E011B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168D62A2-F342-4A71-9B81-EF5B7F5E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5B7D4414-18F5-4595-BB55-D6EB3F8E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F54EF088-9899-4B5E-B0B6-C7A6C7137975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C32ABF-F501-4AB6-9C65-F023982E1A9A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C2BE729-A4CE-4D0E-A183-41F1EF807B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AEA8394C-EBF8-478B-8634-986D29851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D347EF5-DC99-4413-B11E-61781B80889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155439C-8560-4C91-BB1D-3E5EE806F5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6B2ADE1B-C829-4A76-B56B-4B8FFD51E19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BA1F47DC-DC0C-49E9-BA40-5958075643BA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CAC8B073-6590-4A1F-A204-1CADAB92697A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4376923B-6249-40F8-9138-2CF278893AC1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ADDCC332-442C-43CF-B14C-12A6765BF28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F5509CB6-11C1-4BCE-87E0-C42FE41155A8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E000B151-9CFE-4554-B899-A2CFF206A4C8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1AB0B9D3-2554-4D70-8F2A-375D09EAC02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4E789108-DCBB-4549-A756-E1112BD2A822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A6A7E2A6-4CDE-404A-BD91-12A0ACDC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48A6C738-E33F-477F-B129-112A4911D83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FB65AADC-67A0-4C18-96DB-83C6753BC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EF069F5-4B8E-4E4C-B144-1B33DA3F23AB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DC6686BC-1AAC-427F-B6B3-193C9A8F4EE5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1B9F3777-96F3-41F3-9F35-7B10BE0535F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FE80F5F-D741-4045-AA01-B2C1CCCB73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1247BFC3-6AE1-48BB-BAC4-0A1B0513511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244587D8-E90C-4981-B9BF-9FB02D3B342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CFB10F94-C665-4AEA-AE93-02A66C36B61B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76884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1742FBE-0C47-4CA6-927C-34E64ACCB22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24A4D19-EE58-4C75-B321-7B2DD419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102F70E-3601-451B-B7AB-0E5A38EA7A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D7752CA-F394-4B9C-9D09-5D5D26F3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E0A85DF-B55A-4A88-B2D5-5F0394F15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0F56D60-1501-44C1-A833-1B4F3430B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84785D5-378C-4333-B604-56195E2FD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C848D7B-3C2C-4D87-B6B1-37EFD5F18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5A56A81-A86B-4AE0-8D54-189C83B6DDB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1ECC30E-CCFA-4431-B1D3-0512B3448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FB5F50C-16AF-438B-B180-DF79B4AA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34E9216-F966-40B7-8164-504538DB9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3022E14-D27E-41E7-A804-E7203E292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5C9A7CD-4D87-4293-A114-D5C95CA8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F10D111-C1A8-459C-83E8-20A5FAFA5C7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D4ED86C-B397-480D-BD0F-14FC54333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4DA0A7A-036E-4F35-80BC-3A16DB5A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03C7949-FC2F-4220-954D-8B3C1D618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5D49CC1-C8CB-46AD-A02A-3BDF0E8C9F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8B37168-C774-41E9-B665-FDEFFF50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52ADCDE-3CD4-4DEC-B4C5-7C2CF34CEBBE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329E31-B9CA-4BAD-AC0D-DECB8A77CC9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51883C6-F8E7-4A0E-8D20-F2BDDB30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A36FF2A-23DA-40C4-A8DD-B9831EF27B5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C0344E9-42AD-4EB8-8006-D7B455D8A13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5CA9D0B-3ED8-4EF6-8983-F98598A6613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EDA263F-16FE-4DB4-A2ED-2DE6EC247FC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5F30AA1-93D5-4996-BD62-7BD126445E2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92C8457-384C-414E-A857-50DD23217D5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5216512-8177-44D6-B577-A3EEEEB9DCA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ABE573F-21F9-4BAD-A7A6-79BDECCBC09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A98DE85-FFDE-424A-8104-5673E3BF163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586603D-E328-4669-8854-88FEBC59458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29714ED-5452-4DD0-B955-4325D0F75DE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6AB82F1-035F-4872-B415-A800509BB4E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291BAF2-3455-4060-8BBA-8FE16854F74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9F3F5B5-169C-4AE4-809F-5C4062240C4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D5626043-A935-4D1D-9528-70E40A8F433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D9C7BFE-0238-437F-BDD2-0040D36A503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E61C770-45F8-4794-837A-B72B74BAC4E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5555670-86B2-4AC9-927A-175D4E3DABD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BADFED6-3425-48BA-864C-F4AFCCBE454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F5BAB9D-ADDF-444E-8873-25883824DA3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1E9CFF9-7892-4DF0-8CBA-2457A5C9C70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9FB3194-A450-4D82-9F79-39B2BBB007D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314BF29-277E-46DA-956D-7878220D3AE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67F5FF5-AE47-4B63-B21C-D7D53954C44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4A5EDF2-E6B0-4C80-90CD-D6E9D3A54FD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19EBB76-B750-4EE4-B8EE-9A1A165669A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7BBE5E2-C7AF-4926-A421-E8CFA08DBAB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C7583CC-1FF2-4B91-B146-C110AA36EAF3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B92E324-C576-4C5B-922E-E942E2E92B1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818986B-0ABE-4219-B9EA-F430CFC377F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42D0BF9-E1B0-4027-A648-15D8D76CAFC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E99E4AD-DD9E-47ED-B2BE-9729290678D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CEE84EE-D739-425D-B171-8C5190BB870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6265F3CA-8045-4D28-A255-BC5955A2D3F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0716915-CF82-4E9D-85DE-5ABB6DAAD24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AF65CD4-B241-4C9E-AE22-8CF092B48F1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E7CE36B-19AA-488B-B8CF-5700670177F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69732A31-20A3-47B4-B194-1AD1D88D404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96A3CB2-4AA2-4A7E-8520-FA0932F3D9D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34F0CDD-8C72-4D43-803A-11308B5BDD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7A2A0C9-463B-4B59-B8C1-502EFAF1452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E54EE8F-C91B-4141-A445-DF1A7873126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3F52780-5A62-486F-A0E5-9A6B255AD49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05B892B-BCB9-4D08-B26A-3FE4D4A9DCC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4A3AFCD-3D83-4056-87AC-FA044D231BC8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55C4814-5DD5-4D10-8E5C-37D8FADEA7E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470DFE0-7462-419F-B6F2-C3C4946F44F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06CD1A3-91F5-45FE-BEEE-99739756A5B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AC6C401B-753C-4270-9102-548C445561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3F7EEFF5-3A03-493A-B33A-97C858E3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5A3A9588-2067-4A03-8569-A17724CF5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7BEE269A-D204-46C0-8228-B8DF182B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2F53667B-7D73-4968-BDF1-60E9A540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F8E0C99C-6D66-431C-8183-030967F1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AE938B6F-1D6C-412A-BF7B-9CFCD02C038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0B2FEBFB-D23F-4DC0-AFF1-C07F67B47EFC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535B8ED9-6D23-4E12-AC5B-C7EE765E94CB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CE48343-E705-40A3-A190-45C46815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3CFAB6AB-770B-47EA-8CAF-79985F05ACDA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01D07AC8-2803-4450-BB0D-35AA4AB3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3BDF655-9F7F-4ECA-9B54-4A3C35FF1707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3117AF47-D59F-4C46-8BE5-DA2F282E82FA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234003F6-78A3-4CBC-ADC9-B06A07D7F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1337794D-4152-44A5-AE89-B99B6BE0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36EDC631-F01B-4C20-A79A-6077C285EDFD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3C06B6A7-0363-4B45-B99C-711E6E2B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9C97A3EF-7AD4-4266-A9D7-23913E12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FC62147E-D851-4537-989C-D009F0CD6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76F394E7-9641-4921-8DE3-AA144CBAFDAC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2999198-E13A-4149-A9C7-9FDCA170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D86EE078-BB87-4F74-8FB9-817C0C5A1B7E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868583F6-45B4-4F3F-A31F-10C9BE20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B07F32DE-51C1-4FF1-8238-A2A09376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C971BBC5-0F9D-44C5-8B70-0CB0D8E4C1DA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55CDF49C-24F2-4D7E-9D90-8A5B78E25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93BBDBAB-D3FB-4119-BD8A-F51F02C0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C58232F1-CE07-4C05-AAA7-6657A839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D3EE2EB8-EDF2-4AD2-A3FA-6D473FB7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1BE3FC47-5950-4944-BD8B-176E4C31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BF229885-97F2-448D-A221-64C0C33C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3A79FF3-9A75-4B93-9EE0-254451EF9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69FB23C7-47C8-4742-B065-90677A613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7C36EC80-4182-4C23-ADD0-1B90AD38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2638F484-7691-4764-B195-51DDEAD4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160617A9-3841-4929-9593-7C8F547C1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00B0DC8F-7AEF-44BC-8C03-6B4C1E904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F0DF339-3F4D-4BB6-99BB-2EB19585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F6DB434-DDAC-4D2E-A14C-36C8E1B6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A4583D5C-AF45-4EA9-BA06-8FAF647D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0FC8B29F-4A73-4035-9174-588D4CFCC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620AB0F-D0C8-404C-B619-DF21E84C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1F857ACD-583A-4B01-885E-CFCED6B6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047442C0-F3B2-47CE-81D0-D87CAE3CC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400695AE-CAD1-49ED-9C56-AAE6B5BD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4C1B69CB-EC5D-45B0-8496-83AB7D3B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BA0326FC-380C-4609-9B94-FE9F875A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382561F3-699C-48AC-B254-D215882CA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A1EACAB5-9E2E-49B0-9B0F-83BBEDDE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3EA0866E-71D2-4F35-A9E9-66D3EAAB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0E9F5682-BEC3-4E7B-8423-62A8D87C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A81ACC14-310E-4FAD-89FD-8FF500F3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A6A46E55-1CFD-4A59-B123-E50D052EF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44EDB3D7-B433-4C68-883F-83540610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1554EFB-A0A9-40F5-B077-0CEB6D78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6E569416-72A4-4E17-B8A1-A76CF645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8A5949AA-B4D1-4D11-8FB8-6E702E587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713B5FCD-A4FD-4848-8230-71B2499E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767CC951-902B-4178-AC21-7F662FFE1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C1BA0E3-CC09-4AC9-97BD-E3D92194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15B1EAF1-2E91-4C6A-A88E-3EB782C4D28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90028E6E-4602-46F4-A01C-34ADC0E3B4D6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102E0645-A017-43E8-AF3A-75B671FD2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381A9A8E-45D6-40E6-AA25-41C6EC0CEF1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F9EA0C10-D3FC-4C1D-9365-E4D987C0F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7DC367B2-7CF0-41FF-B750-22CB83AC633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ABC1A34E-BC9B-4621-AD15-15A63A061C9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B55CC741-A1F4-4411-867D-F87DCCC355D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D7792523-DC80-4026-93B8-BB4FF1E26716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36CE43A-7869-4F95-977A-A72B436392A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8C71027B-1031-4BD6-9CA2-4A7535F1218D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922E708E-F0DD-4A3A-BC7B-CA5866008365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5AA2F862-4AFE-441F-86E5-19B8EE9A46C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ED9F0F8E-B23A-4FD7-A84B-D9CBD9230080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5EFB17DA-BD95-4DC7-99BF-4E72B53ABCC2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1D979B13-D37F-40C0-8D57-F723D3BF900A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0EFD6CE6-9671-4945-BD2C-7837DE35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9A151211-5037-42B4-B3AD-4B32F5A1CA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C5985C54-6AEF-4478-8957-F26BD792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C1CE3117-0DD0-4085-AC67-AEAAEAB93EA6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3D2CED05-22A8-484E-9A4E-18EE2029286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F2AA0B75-D63D-4275-B484-261A176F1828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A8DF9F82-7B8E-4368-9E3D-D8081E9685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62409A50-147A-4DDE-9D74-09B6DF51758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D2B7EEFF-B9B2-4F46-82BB-7C530BAFBAB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E4A21EF3-EA6C-4C89-BA98-883520707395}"/>
              </a:ext>
            </a:extLst>
          </p:cNvPr>
          <p:cNvSpPr txBox="1"/>
          <p:nvPr userDrawn="1"/>
        </p:nvSpPr>
        <p:spPr>
          <a:xfrm>
            <a:off x="3706284" y="1647826"/>
            <a:ext cx="44852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90282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B985024-9418-47A6-9958-A9D3ABDDFE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8D827EE-51D0-42A6-AE4C-5E0AB725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D672B6C-EA22-4AEC-AECA-557708C28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95FDD9A-2D0B-4B57-9536-7F8C17B6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ABC370-CFE2-469A-B459-4401059A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C7DF9B5-5F75-4B49-A1E6-4B9CCD58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45CFA64-4FC7-4831-8096-092D07A93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5B32FFF-E891-44BC-B31B-1258B5D6E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60F8FFD-4255-4191-8DC6-C3D61379C48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BCF6EAF-44F7-433A-B049-BA365ECE1F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97330F6-FC79-4634-B786-0BE68B77B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712EE39-679F-44F9-B520-8EA803825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0D260EE-6C24-4E47-95F7-52DF1142EF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9BF3CB3-1EE5-42D5-B9A8-76B0E02CC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F5AE3F3-EB7B-4291-B711-4D35F1A0D0C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88DF858-1978-4E70-8692-7683799D8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D6EDE56-FAAB-40C4-BC33-9F03BC9F6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6E4806E-ED13-44B4-BF58-23117940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040B193-0C26-4DBE-B649-DEF433ED5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37BDE13-9007-40F9-96E4-8D77FBED6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61E4E36-45CA-46A5-A15A-77987CC9523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4DEE5F8-E34C-4332-9F62-3810A4738A0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8AF9473-D274-4DF2-BF5B-D6997512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01A5EAF-3F21-4582-8C67-62031B8A436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5B4B6EE-54D6-406F-85D4-600882B54E1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ECF7BB7-53AF-478A-BD27-BD4E5CCE06B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17D7B11-0739-40FC-834A-2EFA15A00929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7A52C89-A2D7-4A2D-933B-68E83C00495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9958D7E-6DE6-46F7-A268-AAED3F9F515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5769CDD-1B75-417F-898A-F2384A74312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EB8A297-A151-4254-8790-39233350642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D64D8BC-7AB4-4737-A499-1E47E13C305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266D2F2-89FB-46AF-B8DF-DC119F3C910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8FF1340-8CAC-4393-BEBE-311AC92A381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D1ED5D3-6B4F-4A71-B3DC-7A909BC062B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E66A34C-A254-4442-93BD-69C2582DFEF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D4339BA-0A04-4E2D-8B9B-214932AF7DC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C160998-53D8-42A1-AE58-D584F5AF7E0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0372DC5-910F-45EF-BF57-6F113FF3C8B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7AC96C6-CA71-4F55-9EC1-46D823D427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3D0BB8F-9EBF-4994-9EEE-EA3BC0B9B13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301108A-FB99-4A63-9817-309360CCD6C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AB7DC8C-463E-493E-832E-C03B0E62B15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30CC3AF-49F4-42F9-9BDA-B583164A084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E8A9050-3DCA-4FED-AD62-4A31D8CDBC3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54533E0-76F2-4A06-98F2-0EAC3BBFAAA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42731F6-CE7B-44FF-94E0-B144EAB933F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6010AC6-9A9C-4545-B547-A161B4D44D5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0D59AB7-8C14-4ADD-8EDC-601C842812D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80EC15B-9D6A-4E26-B40E-7179F715655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B262BCD-733D-4EF3-A880-07604DB1BDE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49F2829-06E7-4D93-90E2-EAB6282DFE0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D1B0912-C523-4E36-8CE1-87E0F2C6129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EF2C3428-8A7A-4E8B-AD3C-2F8CF7635C7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0B3DDDB-ECE8-4075-B476-F84AC48EC31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2A94EE4-8B47-40BF-958D-CEB24317F03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CEB3535-B996-4F0D-B0CF-3A755D71225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0EAFF14-BB95-4E60-B54E-BBD26389AEA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D7A197A-ACF2-4EF0-8373-D6B6963BC6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949EBC0-FE6D-4835-B342-6D39AB9F802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93B0255-69B8-4D9F-8780-753719C104D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B3C3A6A-CB79-4514-BFE6-73A341B2A15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6D8C329-212D-4366-B3F5-D6C9F05AC7F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480E168-78E7-4165-B342-EC2EFB1F765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3C55480-5CED-46FE-9035-4B96AFC75B1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D2CC67B-B74C-44BE-AE8F-F788A9AE05D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8D3E80A-E7D6-4CB3-B7F7-146F9A7997E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690DF17-D2E4-47BE-B785-CC34B9E5AD18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2031155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955782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5692440-BF3F-4EE7-BA14-3932B48185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DBCA35D-29F9-47A8-ACD6-F8F2BAB30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96B0531-1D0B-46DA-8F98-E065E177A7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7D375EA-6CA4-45CB-A371-CF93BDB11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1645B63-0F6E-43D9-A7DD-FBB7D7EF1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5D3517C-E58C-4093-80B5-F25688979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320840F-0921-46BB-A50A-74A3E184B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E3DF25E-5D16-49B1-85C3-70D872123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A1E1041-0B0A-4F06-B026-0B01BA93B60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1F01AB0-AA97-451F-BB3D-ED376A028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4EEAD60-364A-414F-991D-EC728147B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0E3E8AC-7C1A-4701-8FB0-C42387A63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3282348-A196-436E-A71F-207430FC28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7A95670-7FE7-4486-BB95-233BF58D1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34A092C-1CB3-4B5E-AB2C-359BF25FD9B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74DD230-A79B-434F-9868-D75551319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1061363-E08B-420A-9163-7AE4CC9F6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78B7EEE-539E-44E5-B4C1-682D521F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7FEF7D4-5EB9-443C-90D6-959D4252A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6520A6F-EACF-457C-AD9B-FBC21CCF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10DF1EB-644A-4ECE-AD4D-CDE71AE80E2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0A7633C-BB65-432C-B10E-F613C0D471C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F0B5332-385B-4ADF-B440-D6F77F73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137EE292-C1A7-4AEA-8143-A30E50E1AD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C09D65A-DF46-4FA4-B51E-C1E38703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2AB010E9-8A27-4A50-BC81-8DE87DF0F993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6C632E8D-43B3-4094-AA55-E3A7A5D9B86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6CA06398-E029-4570-BB84-44683E07E705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E4AC577B-8FAC-4B61-B0FA-AD3F3E9E90F9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EE240649-ED26-48F0-B4DD-6CC7ACEF8C47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3FAC9D6E-F8F2-4589-A9BB-D347BB031ACF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A89D1AE6-71AB-40A1-B5FD-C36E8288C42A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CE4C77CF-8BA5-4D14-9168-47745EDF565C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8F5D5CB6-3DFF-4033-97C2-6559E4D30908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364E7847-1BB2-4877-8042-7B7FB90CB1D7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CBA1D418-7C32-4ADE-A45F-F17FA5E312BC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D9DF62E2-07D9-4454-A845-9DB39732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92123D3-C956-468A-917B-46D10E63327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0E800F82-6C27-4BBD-BD28-B9A45028C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BFE23D6F-5260-4EFB-BC24-3EC75BF313FF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ADB831EC-754B-4490-8657-C688AE30C695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96C36A45-8A90-420E-9649-D065B9764B50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E4C8E6B0-3145-4A86-94FD-3BC2E158FC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320E6B86-28A9-4BB2-AF9F-3F9BA4D67D8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AF21296B-8203-4052-B36C-53A657AC9E66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902F731E-4827-422C-998B-723484F666B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42260635-CC51-4EAF-951E-103C9213232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14952922-D984-460A-A0B7-F68DE141955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021866BE-C5FD-4212-9B9E-87B47AC8711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B501C2A1-A238-46E9-8FAE-B57EDADB51B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2A8C45A0-9D51-4C06-B4BE-8A1D3D85087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A8144501-526A-4A27-A70C-6C38457E6A9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FC29EA3E-4433-4A54-A0F8-79AE78F48EF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03586AAD-BEB3-4D4A-AEC4-25CBD023DE7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DAEA380-6954-43B7-ABFA-76B145B72CB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381D34E2-4659-4B4C-93D7-92A467FB94B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77941726-1825-4203-9B94-BB02D759948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E65A899F-7218-4E82-822A-C55930D830F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CD302FB4-C5DA-42C8-A2F9-BFD059EDA65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1D862CC2-1775-4C0D-AC61-F4F4DFCE69D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46D4D4B-4B5A-474B-BD69-9A03492CDD6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2EA0C1C3-F679-4BAD-9FB0-D93D2665C0E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CB163585-3912-482A-80EB-195A9591B89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EDB3D0F2-926F-4C4B-BE1A-D90EF8D45A1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8D44860-C3E3-4063-A68C-002A39DCFF8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93FB743-0002-4D34-950B-1E681C20198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5549B3A6-304F-4BDD-98A2-C554B2125FC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B2B32781-C6AD-469C-A62C-C64C823B80E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6C0624F7-4D9A-455D-AF4A-E461100306A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E2F8358-B5FD-4A90-8FF9-15CF79FD104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31C74949-9017-4B33-B51C-D51E3AD21E2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EE111DD-E7DA-4456-AE52-348FE1D851A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0634CEC3-20C9-4AB8-9D3E-36CB0135C72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F52088B6-71C5-42E3-9303-66B628282DB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CB65DCE8-B244-461A-89A7-01575509513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6030DEC4-462E-435D-8A67-E73F50AC2EA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44D2F12A-13BB-40B0-AA08-59E05173399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AA43671C-85CD-4BC1-A992-DDC8B478E16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2A076E55-F7EA-455E-8A38-9DC097238F3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6B25563E-CE01-44B9-84A8-9270363187E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AB281958-8102-4907-87E5-F428F6FD280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54D4C754-DC31-450E-87DE-CE48B1DA436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9B5E084E-2179-46B9-92CE-B9773AA9682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CC5EBF-7463-4573-98CB-8234456957E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EFEAC1E7-3222-45F0-B7AA-D78F996C204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72C1D1D5-A1FC-40A1-B8D8-3E7B597F1CE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E276D012-23B3-4246-B32E-B7375B5BCDC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1E459C3B-4656-4099-AE61-B6A6CA47AD6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68A29153-BBE1-4711-9AEF-6A25E746C22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49C0E689-9897-41DE-AB0B-807712762BD4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9C4D2C10-9DDF-41A8-9236-EAD57885BAE8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1BA3B17-0C58-4313-BF2F-FD77432968D1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6B37DBE5-66D5-47D9-B345-DD3A67652640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1A8A2FD1-0209-4D3C-A7B2-BBDD516B633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EB649482-F99B-474D-8E72-73E7F65C316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32E88D5-F23C-48DD-A2E2-8BD60A71AB48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13E12630-A66C-4765-BD52-82B11F1BC61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B65B2136-EBAB-4048-BF64-FE548B69E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7A032FA-9881-4280-B466-98CF70EE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92C359D8-403B-41AC-BB9B-188ADC53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FBD251B5-5142-4DE9-8915-1A67CDFD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9B18DC24-FB3A-4E8D-AAF1-3FA19B796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C6A9B574-6EBD-487E-8A3B-AA942659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146A64C7-50CE-411F-9E6B-C62A2285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5C655E60-AF25-4436-83A0-DF9C90A3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FF53A807-C1B3-4C41-997B-53645691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55480329-36E3-4887-A827-380D591E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F1D5208F-85F1-4CF1-A525-1871A54D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276C7410-BEEC-4F70-AD64-8AB988F41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C3AAA25B-42BD-4002-AEE5-15291D39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35669773-2991-4D09-86FC-3DFDDBA0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98B8D331-9AAA-476E-B118-505C44F8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179AF91-2964-4E88-9DBE-1C6AD410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1920A92A-3FBE-4D86-8EE3-DDF65F09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724BB619-F5B4-402A-8760-A2E384FF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13BC8CD8-5911-4CF3-A3B3-43CEEE86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9A6DA7BD-C396-4022-9415-CA3275E2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1CE049B4-0DB1-450F-B5D8-4D0DC16D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3D7AA6E4-62A4-41DF-BC07-40E9D47DC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AFCF7C0E-D19A-484A-87AD-2D747398F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719F271-304F-4A7C-9C6D-C2C6D254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28C49B11-E75E-4F5D-8BCD-602D2216A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8CB9EFA8-2ECD-476B-A3C3-0F2B2B3DF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64ADCC46-B354-4487-A59D-8B190CFD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1EADCCBB-C2D2-4AE7-9DF9-B8ED288B3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D08ECA2F-8B77-4AB3-8D08-846847175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BD2BE49A-D077-469E-82BE-8590A20B5C1C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B80F0F8B-F253-45F8-AA0E-1E4E25B4AB3B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44987D05-EB08-4CE8-8C5F-55080926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1F28D435-34C2-4C20-9A4C-0E620ADA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BD8138D1-C564-4A30-A5C8-B1F8E3C1A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2CD18775-ADEB-4D4D-9153-4E9D4C0B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CF3A799A-E1F8-4F8C-89E9-D5E7B077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6AC6C58B-B58F-42EC-A4FD-B52FB72F8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D7B63544-1BB0-438A-93D1-A56CFB44443F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5286ACD6-AD05-43A8-A8E4-24C734BE5A71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218C80E6-D906-4923-92AE-74700EFCB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6B31E773-0F7B-4811-8CE8-C425E0852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AD4F0B8B-1FF3-4CBB-8A9F-98F36A78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A300D9E-A775-4086-B475-94A851DCE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F03737D3-1FFA-409B-9424-4C985CAF73AF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3DFFE776-9FB8-403B-BF52-FDF555C42FEB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D289922-A382-40CF-806F-6F02883E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AE780F46-06CD-4266-9D28-9E9AD1E3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5986BEF7-B279-4D48-AFFD-225108893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E365D6B8-1F13-46E9-BFEA-94D3FA61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09EC7B12-F485-40C5-B198-3285CCB2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BD8EC348-CA4F-40B1-A0AB-774075A3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9B89383-D445-487F-B029-BED660A20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27ACD53D-6482-40E0-A286-96B5141A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005BF526-7BCF-475E-843E-0036CF24F088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CCE7D62C-BA51-44A8-8A0D-DF42C30C3C6B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F8351AFB-C872-40C3-8429-3D345EE1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75735BEC-12C4-4EEC-8DC9-E55221A231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EE242359-F1D2-4BD0-AF32-17E559B0B9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C878FF8F-2E77-4352-996F-D709AD5F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D29E3028-8951-4A06-991E-A96207982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FD2FB257-A2EF-48F2-ADB0-82846DF002F3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EBA77FF-546F-4EE7-882B-39FA385A6F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8DE1EFAF-4826-4881-B273-15C45A3C3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4640F0E3-D0FF-43FA-A3B7-076C4B2A2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1A00D4E-2B1C-423A-9736-88EE1E54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FB5393A2-E9C7-439C-AFE0-C7C0D884C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29C2B675-BD36-4C24-AD8F-F37EA579B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BB1F04CD-E3C2-4AD2-839A-C2EE70D9A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546E89A5-37A6-40B4-BE02-0F48EB663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C90DE174-398F-4498-A519-0A87A4BCC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AF720925-4A32-4626-90EC-8ED59A766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8F63D070-0672-4694-B736-BF8EFB3874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540FE8F-560F-40A9-BD27-8866FA8EB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7CED610A-AA51-483D-B40F-AFA70BC11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395ED81-F76F-413A-9130-CAA9DB78F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D977DF0A-9FC2-4D0A-AF2E-D91233529546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E1694049-8B90-48B8-80C9-04083FE6A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C6E0C82A-A731-4D2D-95DE-9F7E5C6DF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9D48CACA-026C-44FB-9CB5-3EAA6A13C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61A5CBC1-FB1E-4022-8531-D40E3219C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A537B6B2-0CB2-4168-9EED-C26437034C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A5CF1040-CF88-4E77-A02C-21F76C58E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32D31E24-9455-4FD5-B4E1-42AF966DB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8A5E7ACC-0CC6-4D16-B589-51E9CF1B5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9620078-CEAE-49BB-B721-ADA41F20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28C7797-1D75-489B-ABEB-381CCB09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A9E4BDB-3FAC-4C2B-A84D-4B72F138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DA112561-9625-467B-A126-45592E13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0B7E858E-E374-4670-B60A-0E540F742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BB01765A-F6F2-450B-9A0C-F24A7548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4649315-CF6A-4AC3-B930-E5C3DC58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45B29A6A-BF25-420F-A3CC-CB0C4F03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BADC7807-C381-4BE0-B3B0-CFCE07E47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8D797A5C-D60F-4B47-8011-F9B62406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49E2FEE-27A3-4196-AD4D-2F614189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2A65C0B3-7E75-4EFB-887E-CB0CF87E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885FDC55-D761-41F9-8DEC-BC099DE3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E93B503A-F562-4482-9DFE-DC0D14C64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1E3C9C6-A117-4901-A5A7-F0829305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D9EAD4FF-3B48-4600-8E77-CCD156FD7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B485751D-7671-40A4-B606-C7164DF12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B3C11DC8-CA20-42A3-BC9C-3D4BCD95A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390A208B-D9E9-4EB0-B4AF-C3719AE8B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8E379E3B-5DD9-44FD-AE7F-4A2C4C73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6D2C8715-1F0A-4B35-9178-A9186BD10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3A8ED6B-FF6B-4BDD-BBC5-82D55924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598C956E-AC63-4BA2-A11D-7E0D499384D6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FDA7AD7D-3874-40E3-8312-8931E501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EBF93E7-C186-46C6-8427-87E9020E9CD0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11A55E94-B552-4270-B667-2C30A87DCC32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C9DB77EB-42F2-4EDE-B20D-70DB3C3D4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E2642448-FFEB-49BB-A08D-290DE1DD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D8C98857-54C0-4E7C-9AF3-3275065E6588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DF2AD4DE-3675-4D50-B917-0CAD12FF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A1B9997C-46FD-472E-9E7D-7865D766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2A38F92-40B1-4E76-9EA1-A8FE2646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E1D6E695-1649-40E5-A7F1-AF0E209F5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39AD989-3D06-4976-871F-B8B75C503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E1DBBF9E-3F18-414E-8255-D156753A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FDE4B52B-ED99-4EAB-978F-8B34D652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AC7BC0D-5D04-4CEC-A692-B6926A3CE067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A7705482-EA16-44D5-88D7-791C2167F6D3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6C08E806-9347-4376-9FEE-854578D0B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4C135AD7-E812-4ED9-BC0D-2FCFE3414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778054E2-4663-41A5-9B8E-6307F5863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B1CBB596-5878-4F59-9242-21C24E013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AF72BDA2-A76E-443C-940E-2D135474F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EEAFC896-C3C1-45D2-81CD-5FD29F24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2C27C92F-140D-4194-BC18-8CE4FE6B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4AC8BB26-32AD-4CB9-A23C-111C49C05BEF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699BDA2B-E378-4FE2-9A82-2FF15526687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37A24F60-8C1D-4F17-8662-9A5F7646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437992DC-58A8-4CD5-8C03-0E1C8A40546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192C39DC-9AF3-456A-A824-22C99B5E6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175842DC-1776-473E-8BD2-4E439E63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2F022D6-12B1-476E-9E49-FA1F2CF75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57478FB-C241-4CB7-B42E-FE8CC23C1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4883A3B2-B3C4-4922-B3F7-A8F5FE972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14E04CF1-5226-499C-A5C7-E65F61E9C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6781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0FA0AE0-881D-42E6-8195-1BC97933E9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EE8015F-648E-4C54-8187-AC831FAF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40B042E-1AB4-4DB4-B5C1-DF56D53D28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58321E0-93CE-4DED-8E65-92CBCAB7C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9F7959F-C099-423D-B245-603F2655D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8188253-2467-4472-8B09-D857A0418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38D2651-F2EB-4D28-9A9C-221292677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0D5C151-0B94-43B3-A49E-F1E47BF6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2C21479-9597-42BA-B8C5-54387ED6D53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4F903C7-4DE8-4C28-8C00-6ACE20572C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605974D-76D9-4E45-BC52-0C3B063FA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C67B40E-A099-4602-823B-6B68F9A4E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501E215-268D-453B-8C09-C907343C7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6590F9E-BDFF-456C-9D98-D8C30BA3D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8D80606-392A-41A7-BC04-B58829EE711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6EF1883-CACC-4F28-9A62-277EBC163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7973EAE-C129-487D-B15D-44EFDC68A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F4816A3-D604-4C4B-A747-76275E8A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58C3BB8-F4B5-40B4-945F-F0FEF7141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F825866-CA2D-4781-91AF-0D879D373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F0FB708-93AF-4F62-8407-65D90448CD5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03F4984-214B-461A-A88B-21EBAC9E511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A15CE8D-86B7-4EA8-B7B1-EA1EFA7F6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9288924-523F-4CDD-83B6-3B4B2EBFD0E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F9BBC9B-721F-4482-83B5-2A7D3803FEF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C9A112E-0D7E-4109-8858-0170332D8F55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6A03347-F9E2-4D1E-BE42-E4059ABB43A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287A47D-40A7-4143-ACD9-3612DE1A5B1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AA4677A-B760-4259-A469-4CFE58C7EAE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D2C77A7-8FB8-4125-98F7-4A4EC3B3817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2E9FA74-3A7E-420D-9387-A52661E2FB3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4B2C314-63F7-4300-BCBA-09E97601A55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5236F6A-E6D2-471B-8E27-CCDFC319069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91AE619-FBD7-49EC-AE9E-CF63F61F885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8972E7B-511C-4983-8CDC-F6023C4A3B5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0EBD6570-8430-43FE-B43C-D9C658E1221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727A9D1-83C3-4C60-A066-0CC1839E16C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23CAAA3-10FE-40C0-8F10-40E27A05CAA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8F3E7-BC7E-4645-ADA6-4E69DFC2D08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7C5117B-425A-4BC2-920F-5B56A662C67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04196CD-3A28-48BE-9FE9-0B7A21E1DF0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332C69A-6AEE-4BB9-8330-EE581ABA175E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1BF6CC2-26E5-461F-986D-76D783693DB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BA0D63A-EC00-48AB-86F1-7F31DA53E02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4CF104B-67A6-44D1-A406-8A61C26F2E6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970314D5-1FEA-4D57-B6F6-8BF615744E6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B65CE81-D177-4972-8565-B51194167DF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89E4758-6BEE-42AC-A5CF-E1F4606C4D4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185AB6B-6335-45EF-8057-3FE60E6E07C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64B1F73-2769-4C82-9958-938F0B71F12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9F4267A-CD1E-484A-9926-242E2C320C4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2DAC41D-7FA7-42EA-BB8B-94AF4D5DF96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475C18C-A525-4ADA-8756-8CDB05B94CE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7F71128-67D3-4E43-9175-9E645543B4E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CB59D54-0166-4FE8-A9EE-5046A9F7C8D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1C75034-83EA-436D-9780-A05342B24DB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408A77D-8014-4050-A2BE-DB4768B0035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2C2E6284-0A1B-4E22-A786-67F2C58E18A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6F6B1C0-CEFD-41D8-99ED-1854E201012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3D535DF-359D-40A5-AB11-6EBB71985F9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7742B63-0071-463F-BE2E-1B83D56F847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E9BFE1F-3D2A-41CC-AAEE-E5898B46F7F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2FAC7C0-D0E2-4264-8B44-F6CAB728234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9A38E7A-50B3-454C-A1CC-D191683367D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C69EF2A-BD93-4D62-9C68-B2B2607A0B5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D10405A-6347-41A2-9804-EAFD21DCA12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8AB4350-25AC-4123-8A10-3DA0835346F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837281C-2FBD-40B1-83F9-1E2CC276AD1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B2A7EA2-9313-44AA-B798-4B13DC2FCC7A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8141CF75-74ED-4D11-BB65-2AF6016E85E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10B5258-7E38-425C-8913-9A0CDE017B4F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7ED9FD88-37D0-4FCC-9FDE-0454399AED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973BA331-C802-40A3-8EE1-031C6AC3E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D87479A-B01F-4934-BB84-F4D40F3F1241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F5095B42-FA65-49A1-8BD4-5AFD055A81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F3115C6-4136-4839-82BD-EFAC8A69A566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3BAF73DF-10E1-4025-9FC7-AAC00FC51241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C4B3E247-5806-4329-A1F4-B7D61131F9E5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DAE9828B-51CD-4471-9F48-39E0F27D7E23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0E897324-0020-4B2C-807A-04E9B2C208E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84390B4-F489-4E7D-9203-A440976F9558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BD0DC600-052E-4A3E-BA49-2895A3717E7F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C08964BD-3EFE-4608-BC72-E522A47167DF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58C3959D-A4C4-44C1-8CA6-159D572CF625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458662D-E5F3-4055-A825-7DB64B73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8F390969-A629-4A3C-9C77-40DAD2F789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1820FA4D-5518-44DD-84AA-8A797A19F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4EFEAC08-F41D-47E6-8780-655442F094B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2F104DB1-6622-454A-9F81-E3B553C5094A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DEAE938E-AE02-4450-8FF7-F981F64F3225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467E3DD-C19B-4C98-9E54-0ECA975296C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215FD3AD-8F09-4E7F-B9D1-2F8E1F61D69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62F20F95-7922-42C5-A450-058F6FBDE76D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5EDE088A-97B5-4AB8-98DD-CDB1932FF3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85315A60-0444-45C8-AF4B-5F78D0B13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3E82B672-0DD6-40B6-BE64-189B36A9B88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DC206E18-EF09-4A36-804D-A1B982B7E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59520B7-F6F7-4927-A617-796A9924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1598A337-A32C-4AD5-BE30-ACC50C4C3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9726AF2-38BA-4181-9BF8-C6D1C3F1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53688BD8-11D1-432D-A712-D9A646A3B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1209C18E-15C4-4158-9428-4D1B3E6E3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BF7A0A97-DD86-4F7B-A837-707A0176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212DE599-5516-4250-B426-BD97795AB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C712DD4-9384-4EEA-8758-9CC01A01D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0DE1921F-D604-4A5B-9CC1-64AE927ED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721B297C-62D1-4B18-863A-1B95335C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EEA173B8-8152-4E55-9CEE-734CAE203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D18CBA4B-AD0D-4C11-BC1F-AC21C6274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0D2F7A20-17D7-4C86-AD45-70E212DB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016C9994-B1D6-46BD-82D6-5F8ABC2C0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E923345-FBC5-432A-A7D6-1FF4BCCE3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3897B74E-678B-4EE4-9E8D-5F367FF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B9C26FD-5892-495D-8ED3-753D96FB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EC8E8F89-DEF2-496A-B4A7-A6F3618D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611B7F91-E110-44D1-A002-75CEBBA7E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9FFED40-FF53-4630-8E55-1B89E6B3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90660F13-99C5-48A8-B793-4047571D9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E4ABC4E1-E92A-4B8A-B590-6BE4D78F2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2526670E-1D01-4829-AA8F-53722E2F5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38D0AD29-6042-4651-AA18-4FC2F46B2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5C2B997B-A468-422E-AA4B-FC4E9666A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987FB6FC-FC41-46BB-A0AE-CDB46757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BBDBDE77-E1C1-4646-B00B-32340B28E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C678EDEC-1220-4007-86A4-3BD369A3D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090BE3B-97DC-4F67-A090-16BD11AF99C6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5B1FFEDA-6A6D-4EC3-8E26-FA887665F177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F42E89A-DE4C-420B-96D8-0BD15F06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845429D2-4156-496A-A004-BD11B69F7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A66733A1-B9EF-4483-A7D8-F638A95D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7FAF8986-A672-4A17-8686-6FCB99738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EEEBA5C5-47BB-4054-A297-5340467A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DB2E86B-7D12-4E53-8922-841D58E74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2767717F-44BE-4AB0-8055-1451DF34C5EE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AEAF43A-9A7E-43C0-BFBB-32DD81BDD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6B42C734-C2F1-47CB-8B73-8D2936DA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D1050287-8AC2-46EE-8024-0C696E5F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3CCF1B51-CA37-4F12-B782-8B8A7626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751D82CF-39FC-43E5-A7DC-A21A2E7C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634EB415-66B6-4A23-87FD-C4733A009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0AB2C8DB-56E0-4663-92C5-B2E0319D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07DD5126-7525-4741-B091-AC3D8F3AF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240827D3-0BF4-4A50-B205-89267B89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59090AEA-EFE2-473D-AF93-DB2DB9A04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1A6F70AB-93C2-4BC9-BDDB-9B8A693C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EA28C8FF-D3BC-4892-8A27-757C7C6BD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A3B74A8E-47C5-49C8-BA36-27AA40B9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4CAF8763-C97B-4130-8D75-80AA4B84B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69AD923E-7924-42F4-BE0D-EF046A511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62044A2-28FC-4BA6-8AFD-144ACC016BC9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B7D3A096-CE43-4943-BCF1-B4398AF62820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284C2F1-7846-41E0-B667-642B880AC4D7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32EEF90B-04D2-4F07-8CEE-CCAE2FA1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13FEF97C-B60C-46B4-A479-4D2D27CA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07694500-F224-42CD-8D78-C6647479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022FA174-0E29-49CF-8A86-7CA268E7E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1F7859FF-5540-4379-81B7-C4BB8D85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6D33DA16-EA38-4495-9D7E-AEAC6CF08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0B47F46D-4A67-4EA4-9BEB-D2C69D972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25EF4933-F7E5-4F79-B3A9-0C93A572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FA02905F-1792-4751-BB68-81EBBE8D7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A6A82ED-2815-4FF4-ABA6-748FC4ED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A7A7A5C2-A96D-45C9-8C84-34476EB8E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FD948E63-2B12-4DB4-A718-94B72ED7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302E9C59-DD3D-492B-AE8D-AD8F8E994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832E8A2-40A8-4F76-B679-8EBA4E37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435BFCBE-5972-4C96-AFD9-DB26ECB2E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D317A267-20B3-4620-8BBF-065B764F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C35773C7-65AC-49BB-81B0-ADE7C8BD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63D4D3DB-2C49-4241-AD01-CACC1017C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EEFA8623-DFEB-4E1A-84B2-D7DCBECE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E413710-4427-4692-B242-D70EB11D4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66D0DA6-2C71-4C8B-B427-50371255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31772B9C-117C-4D2A-9B85-BC23A994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CD113689-79F7-4CE0-9EC5-6E699D66A335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CC5F2BDF-3F7F-4FC3-9A36-15404DFD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F748923F-8685-4BBC-89D0-54C92A94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98FAC08D-3F5F-4472-AD18-EDC95770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00E427DA-EB7D-42A7-BE3F-8905C1CAB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7FACD357-A786-463A-91CA-2A860B0D8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72DC0AAF-31DE-4A5B-86A6-9509B5D56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21DA9A91-7A21-4DEA-9D04-D47180E8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E1AA259B-9AC0-4897-9AFE-8DD7669A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3BDEBAC8-BBA3-4496-BF26-5A3F7737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F0B4BE81-E402-4D53-B66F-E7CB92B29396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2FFBDA48-2218-4622-B7AE-51D8DFED4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249DFFF9-7947-4615-9245-B15CFFB9B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74B31518-C63E-407F-BFBF-16073B136D59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20F5640-D315-4874-B1FD-82C1483B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693D02F-ECCA-43C7-974A-D36382CEBFFA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13AAADAE-7DB6-4FE3-A78F-2F705417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6AC8EC29-537D-4BEA-A9B4-78C4A990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43C41E2B-6139-424C-BB9F-C9024EBC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7AF0C96A-2C85-4680-ADFB-CDC2C58EF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552B7524-7D11-4D25-A669-356FC26A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98EFDC2-64F1-4B01-98A3-07BD15ACB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E3D1C650-A52C-4141-8351-487B7FF55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5D6DE713-D46C-46DB-92AE-1D93610F3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2C3EF1BB-9749-4B00-A6D6-B6FEF665D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55F2B234-BB9D-4292-8030-E19E2588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3392B72-2F64-4116-A8D3-B0838225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F91981D0-3B56-4B9A-83E6-C1626721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3511CC4-C693-4AAB-88E2-27806AD57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F6FC6FAC-BC5A-431D-9D48-CEF550939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404A01D4-462F-4FF0-980D-154BCE68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18FFD48-1B92-42D7-BD51-458303106E31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7730553-DD77-4205-B999-FAC0C7E79C4A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43068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DBA1BCF-B45D-4714-9690-CB6BF0A982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E7CEE3B-0771-4531-9257-CAE22CD6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0DDE47C-C54F-4890-845B-953693E2AC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EB56C81-0E66-40FC-B71A-BDB98DF3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F2D3FEA-AB4C-4209-B9AC-69F86307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F3A38D8-87AD-4260-AFB3-92F696C8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0714DCC-5560-442A-8756-5D7CF0455D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09BAEB0-D213-4B57-9E6E-9DB766040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096627C-59D9-4F79-A842-3893953805F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93B4B23-0B9A-4B07-9906-3116B9E2F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2623FC7-51B7-483B-B3DE-F9841C02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3979A89-EC33-4B74-AE2B-A1504E72B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2E41B1D-07EF-446C-8FB6-BB5527ABA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EF47AAD-636D-45B2-93C6-FE78B8733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C42C374-968B-40F7-90E8-5AFEFCCB8A9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863F8A6-70B7-4449-BF2A-99DC493C23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32C8F29-C75A-4D01-A624-D8BFE244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C35A41D-B89E-4EAE-8161-58395F47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F49556A-E43C-495C-A9BF-97141A2E1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357C716-8738-4B84-881A-D863E4B32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CD5B644-5242-4C8F-8D32-9D8968B012F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B0E8351-C84B-49AA-950F-D6B05F0C025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BE04A95C-0728-4C7B-B4F7-03C0B197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5134513-583B-4BBC-80A6-114B9E748500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2F9FCC2-A848-4741-8B1C-5236550B2A6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732DE70-0FD0-46E2-BD22-E2496162665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1430E37-6BA6-4A84-AF91-B9BCB55198E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4D586D6-0E7F-4ACC-BF54-6B97732D42C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B9FF033-9BF7-4471-94E0-ECADA4F57D3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D815C4F-D9A8-46F2-BACE-6C1B96FFBDA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29FFDA1-A1A1-47D6-A788-5877B672794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53A4D1F-3AA4-4E85-9BF0-D24A777DB01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79FB595-93F2-4CAB-8CE1-EB5520C5571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DD4F7FF-B9D7-462A-BB9B-E1BD7EE64E3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A5D5360-FC19-4BA6-B655-553F9836DF2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13FBFCCD-1A38-4A31-B5A9-E21FEE1016F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DB40CCA-E541-4225-9D89-6CAE1C0FB0A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7DC8F54-A030-4B60-9731-BDE2CC39AEB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665AAC2-80EB-4C01-B66A-2572094293D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12ED1C6-E001-4CB6-814C-EACEE0F0772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C491BAC-232B-4E60-9DF6-0768148D31E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5704030-C42C-4646-BE95-408E20F7755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0BF15CE-58E5-47A9-9624-3E0D8E6FDB39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71099B5-BBE3-4E45-B584-FA5930875AE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B9D977F-F5CF-4C64-921C-8B08328954F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B1F5DDE-1BBC-44EE-BD4B-AA97C6FD22F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B117A39-9311-49B2-9746-9536804E8EB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F6E6B73-6DC5-413E-8F33-54C3F45FF4A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363E88A-7A54-494A-AB42-90892B0BFDA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169ED91A-3FB7-45FA-9217-8FCF9031D46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368D715-E963-40A0-B7A4-EE107B83C46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8EB3468-DC76-4F30-ACDD-13ED1716666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24BEDA7-EC54-45AF-9303-FADCC842DC6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7FD33EC-DCCF-48BC-A40E-F45C3403353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53A679F7-8142-47A9-999A-22003FEA76E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54F6BBB2-5652-4AC4-A6EF-0D3B0E23694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4B8C931-7148-464B-BB3D-BBF0D0FE2AC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6394BD3-C11D-408A-BE96-DE2DC17F4C0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B658C6A-A690-456D-8EAE-18636E72FF3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2FEA474-6A0E-4922-97A5-93C0CE7B271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D682B46-FDB8-424C-949E-74DC4584E38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CBFEB01-3EC6-46D0-BBD7-3464C90C905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9554E18-4C57-4D4E-85FC-B37B3082436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4B1BCAE-BF3B-4EF2-883F-247316566E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D36882F-AC67-4F81-92E7-D7647F35B1F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8E00EDD-0173-4B6B-BB2D-182F018FFF2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4659BF2-447E-4BB8-A9F8-D342F939D26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ED5568A-D8D8-413E-BF80-C60C055BB31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E6C29B5-A6F5-4AF4-9EFF-A8E21003670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23DC06B-DF37-45A8-8BDF-426254BBAB0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3F31969-92ED-4F77-AA19-66E6DBCD0430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2749327A-3DB3-477D-A36A-9F703D8322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31BD5766-B22B-4C13-9F48-2A5DFB8F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8A93E480-CFD9-44E8-84DC-EB9665EA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E0B69385-C3CF-4004-A15A-907356441944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E6BAEE2A-E910-4C6A-B0A6-747B0C66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BDF7444C-434D-41FC-AB9B-94AA5DCA1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5769A39-0538-4D2D-808F-15EAF259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6EB5D2E-A28E-4102-8152-BF7CDB9CE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AC7E291F-8E22-47A5-982B-B1A8C1F3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0D4FB358-4F3F-4012-AC50-6D0F6631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3D7C25B5-B7DC-4DF1-9CBE-BE068DA5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339662BA-DEEE-4CD9-B6C3-D80EDDFDD487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4018F9B9-3BC0-4708-887A-E9A3D678542B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019720A4-C557-4F6E-80A4-12BF166EA0C3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C6FE5693-E0C6-4ED6-953B-98EDE8AACEE6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2872A4C0-3043-43B1-BB11-D3E059270901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86AC91AD-1DA6-4FD1-B2E8-A25B45D1E22A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9A4C1611-FA19-4AF4-96C9-5E82FDC7CD1C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78BEEC80-7E7E-40D0-81EE-0C752CD31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676202B5-B733-4372-9DCB-C9B2A585E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A381B174-3596-4C87-A44D-02E5A38D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B460DCCE-6BAF-4C78-A6FA-F5818A8B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9AA3BA3C-09F3-4D77-B1C0-98A0049D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2B50F0F-4E1F-4B14-B761-F304D0E00F9B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813F6147-D252-49A2-ADBF-6B6F025547D4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CDC296A4-9E48-485E-8CA6-F2FD00DE3879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E3B6E695-342A-437F-AD33-8A92B6A19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2B279BD-4E07-4245-AE7B-4BBC40EEB9D0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C89F7DB0-624F-431C-B48A-847A07A08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058E25D9-2EB0-41B9-8C2C-2A6CE53E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4556641C-9A67-444D-8403-5CB05EDCD2A9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0FBC9A31-CA90-4E01-A8D0-DAA8C96C7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79A77F6F-0753-4CE1-B183-E442486F53D3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561A5264-1F9F-4260-8808-DEFB99D1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25667E4E-B399-45BE-B00C-92805015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416B6A64-35BB-4AF5-95C5-E516A329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32281DDF-4F2B-4BBF-865A-2BE07CFA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F9778D5D-99C9-4A88-A77A-FF136B63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D6759D4-9ACB-4BD0-8FD6-7B870F6D9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64D138B8-35B5-44C9-A9C1-CAC3A138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1F144D5E-5E4D-4820-A103-6A5081196C44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E866C2F3-E3B5-4E36-AE6D-54ECFB01E853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87EB9502-B6C7-4E49-A765-12EE3A74A0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DFC7C622-5164-43C7-87CB-3618D87DF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90DBF7E2-501B-49B6-AC73-F939E36B10B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FB1EF108-4F57-4A16-8662-ED45F9A21D4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F3996E55-A8C2-49C0-AFF3-3776C493A09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4ACE0C68-E453-43B0-BE45-7A9F6A052499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A31DD627-94F7-4927-9A1E-A717837B52E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35A2051C-F8E3-4739-92C1-5416180ADDD4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A4EF4A72-3837-4C58-95B1-BC0579BAA6B1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B48869A3-8F16-42DB-A5E5-E78DC341DAC5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23090FB6-41CD-49E7-BEF7-99CD6054855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0333839B-1E37-425D-A4CA-0EDF14412C62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AE4A40C-CC17-4811-9489-5AD97D614068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8DBDC3A9-FE2D-49A2-A532-B64969BDD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AD2C4A1-4932-41FF-B1C6-FEB3D929E3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97072103-B69E-497D-B68F-0635728B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4D88EAB2-CDF1-4D9E-8C90-B5FE72BEDD18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C319BFD7-AA6B-4416-A58B-97A4B072436E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BC545D06-1F14-4BC0-9625-D771A10411A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FDD3BFA7-8641-4D61-9F8A-263B2766D6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974282AC-E613-403C-A1F5-5A603C49BB0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2124C8FC-1412-4276-8213-6083DF4E4FCA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70DE4863-A343-48B1-936D-DB229299314D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39872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3342AB1-FDE3-44F6-94E7-C6F6713DD9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9263222-032B-466A-A4D2-AE4CEFE9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D0D5599-70E7-4ACB-918C-9B383BED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F5F64DC-7B6C-4BBC-9A30-843D08A0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A71A104-6D62-449E-9BEC-9A4C142C1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883F46E-6C4B-4E52-956D-67FD8DA22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93F3F31-D075-43C7-BB33-8B6A4A1DB7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D34F79BB-C1EB-4BAC-AF44-9048EED35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8309459-61FD-44B6-A485-B7DE3A3ECC6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9F4CCBD-9619-4840-A84C-203C16DB68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46C6248-0ACD-4898-BCBB-3B20E16B9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D74BE62-AF25-4D2C-AA18-26E35E9B7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0742BF4-46E2-4166-B58B-D1939C96E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F14E127-C2F5-4C05-A977-1E9E2409B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29A964D-8DEA-49EB-8F96-41A7E8F5FCE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28D37AA-969E-46A9-97CE-B1A53574D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02BBBD7-8FB8-447A-AA18-27C663426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95DCFE7-C186-48BF-A7E4-E59E7EE2D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F004F74-EC75-4883-A6FA-69AEE6D0F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8DAB1EA-FA74-465B-AED8-E0F444A17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9191DF8-1134-4DE5-BE8F-1BAC3D2F2BD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5A3171C-BCF3-45BE-A566-B02C69B3531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1F0A7F6-EF54-46D4-9DD2-878D6E5F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E3DD520-C3F9-407E-9434-E25FD86B5C1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E1A0E09-AD65-4674-B941-238BB3095DE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6CF1917-8D04-48DF-B27B-4C7A97BF23F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650AFB1-C1F1-41F4-A5EA-E8EADAC9AFF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27F60BA-927A-4B01-BF9B-59DF83A78EA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B4C5163-AADA-4411-928B-98C1ACD4529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37219E3-2DFE-42B2-90A3-CA0B0D5F979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096756B-6D0F-4DA9-8024-5DAC89BA4EB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A727CFC-A451-45DE-9751-DE10FAB75ED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F72F437B-27EC-4498-A29F-26940539661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CA367FE-5AAB-4C8A-B390-4588933515D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04B1802-84B6-420F-8A17-14A2228C744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55D1ADD-C5EC-4437-AF6A-5CF977F2675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E4007B4-7FAB-4B6B-82B3-32449E80B09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1387A89-3E1D-4B4A-9861-0411F502F91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A132C10-2256-4C85-AD65-C1DC2E7E49C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7D35010-EC9A-4315-A5B6-EBD94126DBE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94E6276-E2CD-48FC-8933-EC2CF294F29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2A365FD-0203-4FB5-8BA3-B2CAF7431ECE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4079428-203D-4C07-AD1F-4F65F176B736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A4C1611-D108-46A9-811B-9E5ACA64417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566A87B-7599-49D8-BED8-87392BD65C4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ED5582F-3A3F-40E1-901F-79EF5F644E9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920FC9A-B615-4E97-B91D-7EE5FDDC04F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367427E-0BEE-441F-96A0-FCB6E28333A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2669DD6-60F7-4997-9E26-F63909BAC4C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61C5654-C8DD-46C0-ADD1-36EB880560F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56C0CB8-1D0A-437B-A347-23FCE655C52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EE0B972-50CE-4AC2-9383-347A9C8E5CA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700896C-DA05-4338-A44D-2645B88179C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76D2DB9-3E91-45DA-A536-94C2E8E4446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7D61CB9-7C27-4BB6-9EE4-6F8C496F4C5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BE45D4A2-9171-4E9C-9E04-0187CEFA6E6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7E61495-C781-4FA6-81DC-0894D8D0FEE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CD64F5F-BDC3-4A25-8125-9F3C8AA767D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03B6BF5-D888-4F9E-BE8D-6C74F48A00B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8BA58F8-65B4-4704-956A-038D29C95EF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DEC4C9C-DCA7-40A8-A161-8C308FC8B44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EF3E786-8B6F-44D7-8223-5419ED72C57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5809832-1B11-4695-B018-E639E62E716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E542505-CE59-44D2-8EE2-5B9F466EE7A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38BC45A-A2E5-48A2-ABB2-085AE16D00C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146072D-48AB-4251-8AF1-F8F12258537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A477853-1C14-4D1E-8A02-5787B02B157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A17974F-F985-4F51-8C00-EB884A80FE3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B381225-774F-47E3-90B8-0511D5915C7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87A6E0B-08FF-4B00-A6DA-A5737CF5A3B6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8D1012E-EBCC-4EC0-8032-5B23DB05CD4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D87BA43-A8F3-44E0-9395-A8EC6EEFF6B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ABFAEEF8-A3B8-4F7C-8F71-47369587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4DFEEF8E-1169-46E0-8CEE-6DC27D72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9E8C0112-1C1C-4AE6-B2DC-561BC4D9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253891E2-B040-4038-8CED-788E3109C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B3A0875-06F2-4ADC-BCA1-8C3D04CE0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4A1EEE9D-2923-4327-AB26-3BF1DDC27224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894E3A94-82E6-42AA-80A3-6375F9DC8E42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A5FE93E9-39F8-493D-8495-154D15DC32C0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AEC7890-E54C-44ED-BF2A-08031956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9A98D4ED-584A-4768-967A-830C9E633370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F981E31D-58CA-4DCE-8CC5-625FAED26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7D301A66-33BA-4934-9F7D-DF5419350650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F735F521-F661-4604-9361-E0B764F015A7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DDAB5A7C-5731-4D5B-97FA-DD627B40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1DE680CA-176F-4004-8F97-A113E279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DDE9A87D-169F-45E6-88FE-3A3AD986EFD1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8EDA8B0C-0DC8-43CB-970D-3684AAA8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66BF3AB-E726-4FE4-8A95-E841F82C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DB8D85AC-8747-4BB5-A91F-3FF6F9E9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43E8B42F-9EFB-451F-A02A-8A194C0A603B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3DEFA2F1-F1F6-4B80-80AA-929E38EE8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2A91AD58-3721-45B6-A1B5-91571CCD6348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80AE0F79-EAEE-4AE9-8C67-3011AA0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2CF28D24-4EB7-4C90-B4FD-CE3FE859B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8E395F31-3E96-4522-A1B1-A429B453B10F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4D266E0D-D699-494C-AF6C-9CCAB282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3D5350A2-1CE6-4DBC-89FE-106964DA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AF89F08C-789C-4E2D-BDD8-FAA2886A7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AAC056E-683C-4F3F-83D5-5B2FCFF1A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C343C202-3EAA-4EC4-82A7-301869EF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77DD0EA7-DFFA-4918-8393-514FF7786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E660ECAE-434D-4014-A76D-CCB0B444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CCB50418-A0FC-48C1-A464-1E9D4E768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388A101F-AEBD-43C4-B2C5-640F3451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128C697B-F325-44F6-95FC-3F687822E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45E1A668-EB89-4B0C-8414-3B0723615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E4BA2DB1-3CAF-49EF-8D69-37C4CE262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2A961F90-0BF8-47E5-A75C-D84DE97CF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C78A6727-AE34-408D-ABA5-4CD3BF97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052406F3-BCDD-4933-AC7E-D09F6E89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D8CD21B7-7938-4F2A-B94D-504C2A57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822B8796-BCD7-452E-851C-E5A08C209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FC6FB8CC-639C-4B7F-8342-A349C592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7C68B12B-77B0-4B03-BCCE-DD479507A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D49E0CBB-7220-4D92-970D-B3076E2A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884C574C-71A3-4ADD-9101-0AB7719E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9E79334B-7496-44D8-A6FC-43CAF734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6CDC23EE-4EDF-4BFF-8B4B-BC7C8773C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A6FBFDDA-E8E1-42E8-8C5B-36DDD624E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C6F0EB95-910A-4D11-B431-B46C538F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505B70F1-DD31-4E6B-B3A4-A0326FA0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BA577BBB-7456-4E99-BF04-33F90BE5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FE82DFAE-98B1-43B6-8F99-D590C5E2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9524FAB1-DE83-4BAF-ADE2-A8CF873C9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7D2C9FC-38E4-4E4A-9F94-E7A76359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45BB3BF9-03EA-441B-9CB9-E6E76055F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FB5BA2B1-E5CB-4DCD-9C7F-80E89F20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0E3058C0-049C-4F63-AE26-31072CED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73E4156-2F53-468E-9544-D87DDFF31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7D9F52E3-6ED1-4DC7-AF95-19DF4A91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1D230F1C-9512-4C8F-884F-349E3D6801F2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DA3424E8-3AAC-44C6-AC4E-1B2E010EE2C8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2C4325E2-C62F-4B7E-9FF3-E16048DE5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74E3D950-9983-4251-84CC-EDED3B2ABA1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BA99D422-6871-4C1D-B253-C9185264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1ED98DE7-228D-416C-A65F-7B1A0FB60E5F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9635DFC0-D665-4D84-885F-55342FD3C3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0AD5B8F8-041A-4597-96F6-9C881EC593C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934CB277-8FD7-4A0E-A6CC-2B321D16E2B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E39C3B95-9BCD-4B33-B98E-D9B5E9A37F2E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1E425BE4-43E3-460F-9751-09C9C251E2DC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0D015DF3-B6C7-4FC7-ADFE-EBD9F1427C47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95EA923C-5B77-4711-BEB4-4C07EDAF1241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D9D14F01-EE45-4955-9169-61F14890C549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EDD0900C-5346-4848-A4A8-96ED1BF9B960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AFFF834B-58E0-4641-B479-B94BBA11A749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B86F1978-9DED-4481-A8FA-A7A21532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51C5DD79-6638-4896-B5D8-F7AAE334BFE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86CE42EF-90AA-44F3-976A-ADD6B449E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5BF87504-99A6-42E8-9797-8F818AC56E2F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FA10AEC0-02C0-45B2-A61A-54FBDF102D0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1E3F1DF5-FCE9-4CBF-826F-6EE29FFFE91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7B38314B-1D96-4372-AB08-BBF841E567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A9CC8BC3-647C-4E24-A9BF-6E18D37AFEE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81CAA2B4-285F-49FF-AF42-AD66C9FF56D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477A3B3-5DEC-433E-AF8E-B9A491379368}"/>
              </a:ext>
            </a:extLst>
          </p:cNvPr>
          <p:cNvSpPr txBox="1"/>
          <p:nvPr userDrawn="1"/>
        </p:nvSpPr>
        <p:spPr>
          <a:xfrm>
            <a:off x="3782485" y="1468439"/>
            <a:ext cx="4514849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3271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D4C3887-F541-4E75-9105-6DE85BDDAE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90329ED-A96A-4DC7-B9D7-EACC54648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3F725FE-297C-4954-8854-F7DCDDEC8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4897B42-A1F4-4B30-BEE2-7AC941642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B117F73-105D-4E1B-A16E-0D6FCFE3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8A006A0-0B72-4CA3-8913-DF0F886A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C12D703-08AD-4CB7-99E7-3D71375F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FC2FA75-9430-499B-ACD1-9C3E326D5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A1F3CF3-4C86-4A3C-9D89-401BA9C05ED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392336A-1F3C-4147-BE8B-8B7D6E431B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CDE7124-4D43-4CAA-8238-1D12CF61A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497FD20-7092-4F10-9B6C-F6356D132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8DB4624-CC2B-4D4B-8F2D-64EEE4FF5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7851EDF-C923-4E0F-8778-6F822CA32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3E05627-9441-4003-88E4-FED1F387AA6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FD7EDFD-4216-4CBF-A916-366E67315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EF0DD3E-2A88-4575-9331-5012A8E0A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48FD72B-7748-4B8E-958B-2DCD40459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BD13465-FB57-44B0-9C9B-5FF8C5483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D2D42DC-ADC4-421E-8B00-1C3FEA9B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3AF289D-89FD-49A0-A2C7-803EA2699CC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261C985-BF8D-4F24-97F9-64249C2CE25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2477F70-B732-4B0B-90EB-4D0508326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A3DB846-2C79-435A-ABFC-D5D90F07A4D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AD67967-DA21-4C8E-A9B1-B85376EF136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81FE19A-95E2-496D-9BBE-FFE3A294E1D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59B24F7-5929-4AC4-A373-CAD517CFDC1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EE6E0B1-85C3-473A-B12C-19F48E72344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B3045EA-6560-49BC-9999-72C742B306D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661B4D1-246D-4B36-816F-E509F5B8BA7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43F8674-AD41-44CA-BA11-D365C39F199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851BC03-7C1C-4D09-A744-2E17A80B710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F4B9B2C-0E90-4788-BE66-474E2DFA868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8B2BFA5-71E7-4D29-A01F-1E7B95546CE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D38A305-BC5C-46E5-BD0C-D69C1F1AAA2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87FE0B5-5FBF-4ECC-836A-B30A453302B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3B99C39-4206-4C6D-92B1-EB37B5CBC03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110160E-63DF-4717-AA2C-68ED7BF06CB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C199CC7-25BD-44D9-BBCB-A1EF9FA073F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65175C3-C42B-4292-9D41-E23878DAEA5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2AD08DD-8685-42F3-AECF-48A5F8F3131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3109B9E-713C-4C81-8C97-20077B2D07D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893BB79-F5E9-498F-A9F5-6F056F42D5A6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DB3C11B-97BF-4781-BE18-70A89D2CBC8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EDF5E43-50A5-4D64-B9C6-5B5F9CCC70C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6BED6B0-1921-422E-8730-98994B0897F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430FB5B-5980-450E-96CD-A209CA2D684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FD71E94-E30A-432F-BB30-084B2CD4379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7FC3D39-D60B-4548-8277-3BA60E524BF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D83B3BC-B7A4-4B73-9755-38030EE4951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06911DC-996D-4C7C-B6EA-0485B57CB4D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4DB0331-2A6E-49CB-851B-0610C70DF68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A36DFA5-21E9-4F5D-A940-E2F88A75EBC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DE71EDB-06AD-4362-8B07-75D01116B95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CA79761-B193-4FB9-BFE5-55B3C7B52D9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4404AD6-A6A2-4068-BB43-D0D47EBB758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2EE0C48-C629-49CD-B698-4CD79853C33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22ECCA5-D8F1-4C43-AFB6-BDCE8DBAD9B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D44919D-9BA4-494E-8DCA-F9B8540E2D4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9F27755-31E5-4774-8785-BED3ADC7BE4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07130B3-166E-441D-A5AE-DA1F006DFEE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9954D5A-5856-40BD-8E7A-2C5F050D89B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FB9240E-E6F5-47A2-9E82-1EDA8FBD495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8C53465-1910-4A7A-B6CB-4A84370D0B0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A195CAF-9A3B-4F98-AA86-E9EBFAA8AC3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C43A079-BC11-41D1-A00A-5E9EE4BFE8A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9461AAF-98EE-4183-9A2C-94045B31689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3AC3D3D-16D2-455D-8440-A6B5C4F9E63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52082577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7BCB09-1C63-48C4-AFBA-AB279556DF9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2E9784-E9A0-4D08-8B08-DAEB9E06E99D}" type="datetimeFigureOut">
              <a:rPr lang="en-US"/>
              <a:pPr>
                <a:defRPr/>
              </a:pPr>
              <a:t>9/14/2021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FD555C-5046-4FFE-A451-787BD77DC8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73B390-3484-4BEE-A213-1EEE881308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17BCD6-7DE3-488F-A532-D13CA53764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99139"/>
      </p:ext>
    </p:extLst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6920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63396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7594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04603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7033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7272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27550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47165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50858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2288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6506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9115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284AE6F-657C-402C-A514-AB15E87748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FEEE691-D783-4D39-83DB-775A7389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0D0B4D0-5337-4B80-8D94-378735B36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CB1328C-CDC0-449E-9158-18D58303D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B678C7E-CEF6-4D6A-8513-84AA51ED4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EF67CDB-318B-47E8-B43E-00B2B48F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65DD8F1-03E9-4533-889F-F66C2ED9D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7B24F86-FDF7-4D7C-A97D-0021EF38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ACD396C-994F-40F6-AE3C-8465F27A7EB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593621-88AB-4061-B465-970BA7BCE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57D5AD2-811C-4531-811B-48F16974D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B64A08A-0DE7-4699-9AE3-06FA5FF14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DC0BF72-2C18-4EE5-ABBF-59AE9F14BA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6D40E27-4E11-427A-85A4-330AC6C81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9B16F8C-6E8F-41F8-BA42-723B86F718F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BB83956-F9ED-4356-AF71-322E90EDF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9113AF2-126A-4D7B-B736-662D1F25E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46FE83B-6D4F-4165-A2BA-5E44DDED3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6AC5ED0-8255-48F9-83B6-4479B6EA7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1285402-35B6-44C5-8BEB-6A56E017A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08B57D0-B82E-4325-AE7B-EABA20D8CFA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FDDF23F-633D-4670-A649-8AE0A765CD1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4BE30EA-58B0-4CF7-970B-42BC8644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60569947-73F5-4EED-8AED-B76978027C6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5771577-EB5A-4CBE-B624-17F2A749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A00A44F3-CD79-4539-B1C6-C1F874BB738C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EBE1D25-2524-4160-9616-4B3268A75CB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AE4DB5D8-D53E-4ED1-B5BC-B25C37CA81F0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454FBFF1-8064-47A9-8338-8FE6ADCD01A6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B6F94468-5FBF-4796-B88D-2F7F5313617E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2F5BE630-31F9-4462-B4B3-736E352A0656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E2DC00C8-ED9D-48CA-89DE-AE7006ACA845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D791C89E-63E6-4C98-817F-21275EF44E32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7D8270CB-0130-47C8-A2C2-ACEBE437B3D8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5A9866C6-5742-46FF-96F4-3B9149C0EF94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DB53AA2-225B-4D38-8518-45D1F7002CCC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90CF6B2A-722B-4A7F-A5C3-11CA5D917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661C9F9-D4C8-475F-BC48-E3CFD1D9545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A0D60CC-E505-4C55-909D-F89CBDCF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F4DCC278-4C1C-467C-AAD4-005B8E0B9CCE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EC3225DE-370C-4CEF-A198-208AEEF43CD6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DC0F5D13-BCF2-4AAF-A236-9BEBA91F295B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91E18153-C83B-4673-9136-D3F8DCEEF9B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624B6099-1B4A-4525-8AD1-031EF827BDD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C7F26571-0E6C-4874-B18A-8BFD70C4E901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3A6B0304-77CC-4502-87C3-3D07DA580B6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CFC61961-A034-4396-A865-3E75F17D4B0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DF8C6046-CC15-4956-AD5A-67A4DCB9D92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553D1EBE-96C9-4FC7-A5ED-2937B5D1C0F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4CD8F31E-AC89-4854-97FF-C6566AAE5A0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BCE17F88-5695-4AA9-A25E-B0D62319367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0FAAF0B-DE31-4B16-BDDD-274B30BDE42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1E81AF96-1493-4561-A1F9-B3C22E36356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5BF23167-0CF2-40A3-865D-4F99E8313F9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39367E12-822D-45DF-9BB2-E06FFCE33F3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A84C1D4-933A-4574-86F4-E58A5D5D538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0B689B25-5BD2-40BD-9413-7E64209493E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0D571BF0-F990-4F3C-B54C-9FA5DD38706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5EF8DE93-C753-4CB0-9286-7D9C6624444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12037075-D651-4204-AA25-0C5A056B179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805AD044-2363-461F-852C-AC5F3A7CB79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BDC369A9-521C-4F15-9401-E3240C88CC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F1DCAF92-2C21-4077-8578-B5D41AD79A7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40C5CF2A-E672-4EFD-8C06-820BBF84C48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57F7DBD0-129E-4A8B-8822-88B3E97B94E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B4E770F-09B6-416F-BBE3-76B51DE3529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4DB7DFA5-F6D4-4337-AEA5-5020AD20253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46241756-FF90-4CE6-B7A2-AA85984A1C1F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5BB8553-5F03-4E74-8829-2B4704CA072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C115D6D-695A-4E07-A977-1DAFA2DE8E3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47A59E8-29B9-4673-9FB1-DD43E260B32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A3AF5A5C-51BF-4921-A921-061BE653C42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4E132299-D25C-45DE-AD3A-15A9E74AFC6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02103F03-EFDA-4483-BC8A-7B59210FFC6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AA3E5130-DC0F-4555-8C95-19EC0316260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84567AAD-20C0-486A-AA44-7519C27CEC3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5988CBCC-D966-409D-BC8C-EE29D54425F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3F2E7033-79E3-4356-921B-244FD2C1CF5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4BAC6599-EFD4-4728-844B-E45706FE285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E7680BFF-DF06-4384-9369-E0D984A686D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CCB5A391-2AD1-4498-BD9E-F92BE2FFDEA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CBD066E-E653-462A-902D-BC47908A274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0293AAB3-5B40-4461-8706-BC59E455AA4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5602184E-CCDB-44CD-9380-181F4B41D5B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0DEA3341-446E-4F8A-8421-AB9B19255BE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063DE2F7-D63F-46AD-A288-A8B89807A6B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BDFE4A5-C39D-4481-B23B-8B45E86F4D2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02835965-C82E-4BFA-A7FF-CEDE12D4D87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85749A85-1247-4A09-B247-672DC164D5F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73485F9C-14D2-4014-9BC4-2D5E33178D9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BBB9768A-C5D6-4B61-A6ED-FAB7E5EAD428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613B4CC4-B048-4798-91B2-92112BAED7B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F9C77BB6-DE63-4D7B-9C61-8666C9F68848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52020F8E-F8AE-455C-B4C8-E073AD268DA8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3EB56C2-DE8C-46CA-8D47-07E874E1154A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6B6CDDF-D55D-4D0F-9061-C534A9B1CA31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8348DC8A-1B9D-4B17-ADAF-6587FFCED66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FCECA507-A568-4556-B8DD-195C9A89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8D0062CC-D9AC-415F-A1B2-2BA61826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142097BE-2710-45E1-A501-97A683FE6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7882A90E-FFE8-4A3A-BC26-A57F90AFE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CEADC81-9ECE-4034-9041-D03F7E2FE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CAD73E71-1C73-439C-A22C-203846302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6EA75D7B-1BB2-48AB-A9AA-DFF694BFB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BC0F0E92-4D95-49C2-8F9C-F0E4C2801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B53D177F-3BD8-454B-920A-CE0E0CE80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869CF7BE-CE83-429B-8FBB-B7D21660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33AB75FE-5A97-4693-BCC1-3BFBF917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00BCA318-C397-4BD2-AF58-238B24E7D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624AB227-4003-4B36-AA06-ADBD8BE7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05BB0A67-ED5D-4C6F-B3AF-5684C729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DDAF7649-8B89-4E5F-AC10-ECEB0BEE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88BE4BB-E3A7-4FFB-8F10-D955ED59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6A9E8838-197D-43C0-81F5-9202C83C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898F747D-80BC-4C6A-AB18-D4BE9147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EF3FA195-30F9-4B63-8E18-2F7F5221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8A6DA724-28C2-4666-A758-56D011AE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374E6036-D728-409C-BB80-AEB44DFB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70D34754-99EE-4600-9483-31F5A324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A7B1E17A-4F66-42FB-B6CF-FF619EC3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756EE0F1-5719-4AE0-9741-BB4723F7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1FD6E41-E0B1-4360-9EAB-D66192AD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2B06CD7F-8886-4303-99F2-25B9B773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C4FBF955-6FE8-4350-B59E-350F45A85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CBCDB15-6325-4C44-A1FA-B8BD04263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E67B5F08-6D47-4C54-A794-756E5123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47212C66-E131-4FBD-9323-CD393C2A0B23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DA2F73BA-5461-41F4-BA4E-B1D83F515758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DECC6B55-BBC7-47D7-A407-FCD749835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CD53C1C1-9801-4987-8069-CAA03AF5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79DA9CF9-7A42-4E83-B177-51A71C6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39C0D2A5-A79A-4686-B555-92F4DBB3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A53B0778-4657-4258-9172-86D2B5FA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7A23796D-E363-4347-A0EE-B3BC7E0D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CC9CC490-4E81-4804-A8F6-918D099F8518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5C288E41-00C0-4BD0-808A-648C82B13FD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4AF6249-ADFB-4E73-AABC-DC118132D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82F92447-2756-4CD9-B450-F7A3A4C52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5C1BA7AA-C336-4EC3-BB94-16804DD21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11BDE67D-7F67-450F-8F00-9F422965E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1152C35E-F43D-4C8F-B455-06C7680EE262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65546F1C-AAC6-419D-9A7A-C535F607EA0D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EFEFF735-557C-4033-8227-70B9BE93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B24E00D-ADF8-4A4C-8C10-5C55E28B6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06217AF1-D939-4B89-A602-B0C16F72E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5C2C54BC-1E4C-4A72-A9F7-28B17F71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7EEF5BE6-7CC5-4D92-A4B7-88C329D5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83178170-22BE-44CD-BA43-31FE5512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6F2CD776-9C6E-4AE2-BB35-B0768AD4F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3F21A455-EEF1-4F54-B38F-C159305E3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5BE56063-76EE-41C2-9122-2B1C3A787C2B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F1B4E00F-E89D-40E4-8B41-EF53E9D5C8DA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C3ABB061-4A9D-4AD3-B50A-98E62B8B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C29F3A9-58EB-4666-8008-40AD1A5613A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F3ABD24C-890C-4AD0-83A7-7626847C97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F1DD0313-3ACB-469B-9A6E-D526EC330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9945135E-8621-4A7E-B567-9161EEBF9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11C9E71D-86B4-4E9D-940D-7FD9C303300A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4819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DD686F1A-C243-4E48-95BF-063967E5F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186D10A-E8AE-431A-AD98-6343CE3740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7A5D4A0D-900F-4E73-97C8-090B100553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74FCFCB-9066-4ADA-86AE-BD9E4A298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513B1495-7606-4317-A3AB-F857D50CA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995B614E-A8C0-4E8D-A976-E700775F7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88174DDF-4934-4194-9153-64E19E031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E1596898-D5EC-4694-B6B7-205ADE52E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7F96AE59-202F-49C8-9826-66D18FE35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AC6B8434-9B51-44B6-ADF4-F7B7E9CE1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10279C89-8557-48E6-B146-A9897BBC6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CE7AD80C-4391-40C0-85CB-C74CCA957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A6DD7E9-97CD-415F-A8B7-258771145F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FB1D2463-2E90-4E0A-A818-4C027A555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64B2B3DC-24D3-4267-9ACC-6348F1BCD616}"/>
                    </a:ext>
                  </a:extLst>
                </p:cNvPr>
                <p:cNvSpPr/>
                <p:nvPr/>
              </p:nvSpPr>
              <p:spPr>
                <a:xfrm>
                  <a:off x="3835042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9CF110E6-594B-4CF7-B3CF-4BC2C952AF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9CFC78E1-F7DA-4C3E-A4EE-E0C38F047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BA03B089-1699-4363-9A87-84342E42F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7799A405-9AB9-43C2-979F-7C01C05B1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7074F102-D323-4A4B-95EC-79307ED849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0B51CFD9-38D1-4311-BBC9-54C76CA9B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EA1DEFE5-5308-4B47-8407-D707235BC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3FC9864D-7945-4B84-9975-9CAF37CF7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3EF0EC3-3A76-4533-AE65-6E32470F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E195DC00-D029-4980-A6C4-1BDB0B144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C2B9EE83-AC6F-4164-9864-0C8CD1690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D3580044-689D-4295-9085-977ABA99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EA0A28BB-604F-4C79-887E-1EC5F1A88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2A4C0506-4A07-413E-AA5D-82B94E5F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CE273296-C0F9-42C6-8AAD-BFED9BE7E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82DBD61B-0706-4AEC-9DCA-03FD05B4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B7E22DE8-0F1D-4570-912D-4F5166FD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246DAAE3-6004-4BB7-8D6F-74F4A5B9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86399010-DF53-469C-9BE1-A6C095F0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F162C8D-812B-4E78-87E0-1C8C3615C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F53621FC-EE24-40A9-B1DF-6EA98833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658488D5-9931-40A1-B183-6D7B6921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CCAACC08-C7EE-44B8-9AAC-77E5ADBB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5F8DAE98-854D-4B72-AED4-83C53603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20E70961-3B5E-4EB9-BAA9-979F5B19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1707B139-BA94-4E80-9453-1C287A622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E47AF2D9-6144-4339-9993-3C2736529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0D3AAE2-1EAB-4483-B46D-4BDE0EA9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E6E60BB6-265E-44DA-9C15-01CF979DB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1F32370-8874-4B6A-8E0E-A1A8D5800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122D0A2E-E3C2-4380-AE0F-681E95DB8F22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7F488DA3-ED53-4977-A49C-294BC37D9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A3FB10B-9F2E-4929-8703-1C2C1D51D6F5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FB49B1B2-703C-4077-A3CD-B0584525CC61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9B6F5AA6-565F-4921-AE9B-E7FD3E23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42B7F190-86AA-49A9-98EC-24518840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A66214A0-700E-44D8-97E6-39570E07C974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0A3F3A28-81DA-4237-95B1-A98E8BA1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E776019-ABC8-49B8-A8AD-B237B2A93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48FAE71D-8E1D-43BF-B839-45F6F512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63415EF7-CB5A-4B39-897C-4DEF2F74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46F2A56-3DF3-4C13-B674-1E3D2E24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38EE3808-066D-499B-B387-86FF8060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A6CD8821-E883-40A2-A53D-EFBEF23B8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11B4B28C-4CB7-463C-B668-39ED3C4307DA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86DCC254-633C-4F58-9FB0-433B19A75F99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B595CAF1-18A0-44B6-AE45-AD4A5AED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A31F2ED9-96F6-43D9-8B04-4BE966C88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F60734F8-7069-4CAF-B9A3-F47599321E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F8D80DA2-8DED-49F1-BA12-D8F5275C3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073796CA-AD00-4452-B386-C825237F7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2F5BEDF2-EB3F-4540-B119-BC8660851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514DBA32-C6A0-45E1-B3C0-19FF15F4A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72B41091-8555-46C2-B1F5-1394E0C72617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DBC205FC-998B-4970-98A5-6273EE8448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8CFD26B6-34E7-474F-8AC1-06506D24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5416FCCF-F987-4A8D-9444-7F83BB0842E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8190CE6E-BF89-4D47-A906-4332EEE2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FFA0A036-EA2F-4E99-9759-AF05B3A53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16BFD1F4-86DB-43A2-A82D-5CD006B7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326D5AF8-096D-4020-87A3-0603349EB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A13D9BAB-EADE-40C4-8F2E-0A768ECB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29B28FEA-84F2-422D-9B8C-C481A7A3A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0325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9702CFE-7983-492D-B763-925D399C771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B9B4D98-5D32-4F6D-A520-EACA6BD2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C219007-4BDD-4BC8-9825-22CEA451C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FBB363B-83B8-4AC7-9D01-BDF1E1284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998E4B4-5741-49B4-B52D-F60DA77F8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4B68F26-829D-4389-8485-3C91C6FB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D69A092-E835-46F6-8957-744FA4263B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CE83938-BF5E-44C3-8273-4A3727734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96BD4FE-8366-41BF-B798-48DA65B3BE79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29B16EA-201B-455D-8C10-030D4C8561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29A5663-4584-4EEA-8494-6E72FCA4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F726F16-B0B8-4AE5-AFEA-6D7E1CE94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F670379-009F-4812-BC48-0BEC1EFE24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E1F66E1-A00E-4B01-BAEA-C62F44532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F63119C-07AB-4F78-93A4-C8E07163136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3CBD964A-9D35-465E-AAEE-6ABCCBD4A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1790DA1-F98D-4876-BD64-0034651C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3F740C4-EAD9-4A17-9F2B-F03DC1C89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96F901D-19C8-4C24-96E3-D48FB3DB0E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FF92050-4074-415A-B1D2-B5563A07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02E5452-6859-4F00-8968-22C9DA735CB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844ECDE-0C37-4DFB-B8E1-5F6ED5DD04A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B4BDE91-0EA8-43D0-AB48-F637DACE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C5E831D-07F2-4F69-B8A5-4222BFBF472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38D1098-51E4-484E-9601-973B85FD529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2E64B7A-5BB4-441F-8BC7-1DD498A5227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93FD2B7-F13D-4C9A-8A56-8184499B32E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6E6928B-62ED-4554-86C5-0C4809D6121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9375E79-93F3-416A-81ED-84F8FBBDF5C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7C7F10FB-2C36-4494-9A3D-590C99726FD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58C6420-D307-4E55-8AC6-B7D8534EA52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0CD5D07-4959-4F3F-93D1-A3505DED98B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11A053E-DB16-407B-829B-D9A6C421B8F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2FC9046-9A5F-4D69-AB7C-B624CBABD2D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AC8D348-3876-49DC-9C1B-DAB7B8FEA68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8AC3F796-F3C6-4B1C-900F-0A6F9A11311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24F655C-BE64-4BF3-88EB-B349471BA1A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5DE6CB4-492F-48B4-BBE6-4AD78AE7162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8F2C72D-C7E5-469A-A99E-01867EC0B22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DCCF31B-6B02-4EB6-A86F-08DC93FDEE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996596E-D976-41F3-96E1-AD79600D7AB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B840D57-0C82-484A-93CF-26FD0A125CA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1D2215B-66A5-4463-BC15-B906EFCD702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9E20DDE-DF79-4654-A329-29DC33EB007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2751A5E-716B-4D5E-929D-D84B81E967C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ABE9FA3-4BD4-4D77-B9DD-2A1A4E213C2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14CD840-C9C7-4667-BB53-44C0546C304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9BEE862-F706-4D8C-A545-75DEC85EB6B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3630CB1-0C1E-4957-AC34-0746F7AB49E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DCAF858-3D3C-46EE-B6CC-98BDDDA94F8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82BAF04-BBB0-45A5-AF20-E0B913DE9E2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36CF6F8-54F9-426E-BC7B-77E32ED63D9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50D9EA3-9EB4-4777-B3AC-9F754B4EAFA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0833365-8902-4259-AAB0-8CD72CEB2A0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28AF543-9242-47CD-B107-742A78639E5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7BB248A-8780-4CDC-82D4-A0261CC2DAC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7203EB3-29A1-44AC-9A0C-0A722ED5B47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76366E7-B2A5-42ED-AF0B-DD2FC7A64AC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E633719-BC21-40F6-A34C-9448953E59C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DC109BD-D2C9-48FC-996E-32393E03F59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D7FF2D7-20D2-4FEE-B82E-D92DCC09AAA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E6C82E0-D3E4-4BEC-A57D-F8458CA0677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F0EA6A9-C7A6-4EF7-BBC3-251E7E1DE19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082CAD0-200D-4350-8E08-B913F269CEB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D0739D0-D9DD-4E47-9986-C019810C673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14F8980-0C03-4532-BF02-45E383F6130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5EBF78C-98F8-4C66-9A9C-28DA9DAA2C1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C720A49-E640-46D0-B194-76D8073928F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DC11D26-204B-4A26-A53F-1C61151B098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C49052F-75B6-4BE0-BDCA-F731D19AC306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8B95C09-EA87-4F8B-82EC-E643801A42B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4A3FD60-17BD-4C2C-9799-8703987A66F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D308F5F9-0D73-40B6-96AD-83BA9A5C7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EEFFBA5-F484-4628-A51F-0F0AE9AB412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D2334BA4-439B-40F4-89CA-B69818CF2A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AEBD4DFA-61B8-4FAB-9436-240079F74AA2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C9B47BCB-2B62-49CB-B5FF-AF041B36B1C0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48D7765-C43E-4B79-9A96-51F0DE24F27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7859465B-CDE8-450E-8E0E-03C100CE85DE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16734815-5E74-4B57-B5F4-7111D4D32F06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68FA5322-69EC-4671-962C-294FF5B03100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E32413DD-EBD6-447F-BDB9-B2F7374ADCCF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A3939C84-DE9D-4744-A189-D098235F2315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067A67C6-BA3C-457E-AB3F-0B063847DBCB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06391667-F564-41C7-8880-B8EF81CD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8191869D-E936-4A95-900A-148BFA7E0A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85DE7EB9-BEB8-4E1E-803C-76E687EB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89A75BC6-010B-4794-A262-679967360CE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A500583A-EE26-47ED-87EC-FE31CD47EEB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DB9DF1A1-6F2D-4863-B4F7-B6AD45E40A3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55814831-C6AD-4D03-AC68-B54CC29BA4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0590851-93AF-48BD-A0A0-DEA0CAC400E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356BBC16-66FE-4209-A913-47708F6D09DD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3ECE15B-B946-4091-AA42-0FD039EBFAA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E27E2B75-0C85-40B7-AF29-58FBD3A0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4903DD0E-19B3-4354-A3C1-A2521B1C51F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A60192AC-FC76-4D00-8E0A-6902F42E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34F03B8E-1EC8-4AE2-A317-A2C3E278B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F0ACE1AC-4871-43BE-B068-A66BBA7A4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2B88BD1-44C2-4B69-A8B2-17A04D30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6F1BF41C-8AA9-4435-ABEE-FC96D138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E9FEAA55-B4BF-4307-BCE6-79DF226E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68B2E188-4E33-40C8-8A75-BF7676C3A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02AAC993-E227-4443-82FB-537F030EF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B9E4E1D-D5EA-4A26-A42B-75C3D4F82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AC541A92-3C42-4C4E-89AD-8CDFD581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4058F7C3-5B2E-4578-8B48-64CD3DC3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1D4FBC3F-076E-420B-A2D0-3D144C3EE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60EA67A6-EFCE-49D6-A439-6C889ED8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F1D96503-5F4A-4D84-A50E-29BF4E576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B845098B-E72D-4067-9BB5-58EA03988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D8444CA0-007A-438A-A865-A78267F7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7F24B279-F90A-4A56-95AA-C2CF8CAE1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71F0303E-A7D7-4A92-8E88-7AEA611A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7194FDFA-193F-4797-9C47-7F0DB6C4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3D068A8-75A2-48D4-B0F6-FF5A4709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AF8BD19E-1009-44B1-B696-0E93FDF00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9AFB4E92-B3F3-4502-BF0B-FF12AB33D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56D7C671-4D49-4FBD-891D-B01691AB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695473E-90B2-49EB-8272-1DE6579E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473DCC6-E3D5-4DC3-B963-501C705AA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61AC632-6DA4-4F2E-A218-E5E2D840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C941B04F-39F8-41E0-9522-DE6CD833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6DD32381-0E77-4737-A6BD-6407A4452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9CA7B382-85EF-4EDE-ADE4-FC326180F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80A5E8CD-B79D-4366-B427-F79F77B2ED61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2F4D055-BA9D-4B15-B9D5-11341188487C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3655AC1C-D99A-4E60-8DFA-31ED8C8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85103412-E1FD-43AB-8FE7-0D2FD6C9B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A95EEF02-A7D5-4D37-83FA-16C85939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5C3FB992-948E-4F19-AD64-544AC45C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25E7340C-B9F8-4FB4-B9C5-DA490D0D1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BB39F935-36F2-4714-AE25-696E1004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429B0EFE-C1B0-4CEE-A41B-945BACD3AA87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B8A51033-ED19-42B7-8A81-BDC0DD4FD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DE02D5D-21DF-407D-B950-E1083471E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90A79E63-69CE-4609-8C60-9A80544D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6B31D14E-A47F-41A0-8B89-E10EC94F6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0840285B-3C4B-4A05-B1F7-076FDFD3D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D1BE0F2-5004-4E06-B263-5A5D5208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54AE0185-21D3-4B2E-A8D6-F2BFA3C12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D88A34BB-0503-4876-AE45-D55DAC6FF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4C58410-473A-47CD-B098-715F255C9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5C749889-6754-4546-82A1-03F37627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A31D01E4-E78D-4DEA-B063-8DB4CFC7B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E653A0FC-573A-4C39-9131-59971D220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E1252D49-E21E-48C0-9502-F35BFCBE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83C6F414-D483-4E3D-8D9F-71B5558FB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E5BD36B6-E704-437C-BB4A-EC22D2D8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2FC9B027-6B0B-4565-9A0D-6CD8742BD00B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33D58EF-4318-42E1-A1EB-BFCDABC27C0A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FA3B192-7A7D-467F-9A96-2B34B3A94C8A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D9C8998E-2DEB-4292-8909-546676A7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AC68B553-FD7E-4856-B89F-5A59AEE8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12F53BB2-6C93-4CC3-9018-2314623CF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E38DECA1-E812-4412-BFB2-697E187C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BA5D9810-E51B-4C7C-8871-EB744DC8D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3C2738DC-AAF7-4E59-ADE1-DBFB0577B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CD500F6B-5D6E-4044-9868-8F02F2793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2AC6B0BD-BE37-4DD1-AFCD-27FFFE52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4057EE3D-D5E3-410F-971B-0DEF6D5E2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FA880F50-F1A7-4911-A216-7018B466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557D16C-567A-46F2-8F1E-34990815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11D28DD8-EAEE-4421-9D46-5C976C11A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D9691C5D-1DE4-4B94-BAC4-4F3EBAC4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129BC67F-F903-4B98-A9FA-297E66B03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87E16FE1-D007-4B40-A550-9A90990D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04372E37-2F7A-47D1-A0D9-2691BF8C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8EC90BFE-F8FE-4F39-BED6-B946A711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F09D18B6-573E-47CE-94AD-E31A5F499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EA2DDEDD-86E2-4D7C-9D45-09E7BBDD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D3AC8C2B-34AE-41BB-99C5-65438118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2844172E-A242-412A-84D5-EB0F3571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B12ED51A-9DDA-4FBF-8859-1112BD45A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FE90BC85-1B37-4FCF-B52F-78CC2F9BA529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B09B74C-DA0D-4432-B3D0-334F2AF1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E4B91355-BE52-4884-A52E-8E219328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DB4E0DF-5FEC-4B26-9715-1EFF0C96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5DB0BEEE-8F0C-44AE-843F-BF57665B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3E765753-429E-441C-AB0E-8C4B8D3B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368BDD13-0A56-47C4-9704-94FDC9C0F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72CF7591-8219-4304-8608-75143B0B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074B8029-D158-4E7C-AD9A-076F545C8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1261895-3846-456E-BDBC-097F6C3E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8E2117D0-3022-4F0E-AFBD-42E5B12CDFF5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111F9B9-F9BF-4887-B76A-E5B7DF55D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00E294DA-FADE-482C-A6C9-0792263D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053AF3E9-9681-4E93-8A47-DB2B4E56A011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8FCC9857-8B5D-4BBC-99B8-A4AF1730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1A4F4DAE-E32B-4503-9612-2AA3AA99E0A5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FF5B2523-9194-440A-8634-D66A3A4A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8A01BB34-32D9-4DED-97CA-EE24D703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EAC82ED2-AE27-4C07-B829-44CC2E84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FCE8C741-6D8C-48F9-9461-837C43BB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7282D0F-9311-4254-AF0D-59F5602AA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6D1A512A-10B5-4BA2-AB9F-2315457CC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862E80EB-C7BB-4657-89A1-CFCB545E1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746426AB-9B01-41DF-B07D-1BC09E11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D6821628-B484-4A24-83F4-D2E02663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1B4DC68C-B085-4159-9F33-3E232DBAB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1A03D208-7C8B-4A14-B644-7D4FB2F68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BB74114A-FA77-4CA4-B437-0F4505EB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55764FC6-F0FB-479D-A596-DC281C53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50C63A1-D7E1-4796-8332-786E1BE68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7677812B-3891-48A8-8C0A-B5E47307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964AA15F-63F6-44E0-9030-8AAE4C51B3B9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18C4EB7C-8C16-45DB-9CA3-2BA06449836A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3110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C027530-23A5-4BC9-B738-AA42735CBF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5409536-6BAC-4A5D-91FD-14DA6C30F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CCD43A1-2924-4E74-A717-6FFB75DE3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9C9C28A-B256-4077-B360-B34C5437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564960C-0159-4E18-9E1E-6E5D5F34E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E9A90A0-3217-47CB-85FD-8A4FE9052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6F96F65-2131-44AF-9CEF-E7E49FFAB2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E0D48BC-6DDF-403E-AA5B-0C402F94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65EFEE0-C2B6-4985-BF95-D08A0F66DAE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4B2DD38-6F1A-4908-BF3B-28C06857D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E68EB16-7040-4457-9BA0-FB8F515E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97D1C40-65AB-477C-8D18-9F519106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1488A8A-0A4B-453B-8EFE-7AF395F4DE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141141A-CBB8-4641-8691-8466C21D1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59BE798-A545-419E-AB39-1D8710136D8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CC74DB3-2DB3-4574-8620-6E09C7797D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5219981-EC7C-48D3-A5B3-4C276644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DA01663-FBA6-4945-8234-B332CB46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55CA521-846A-468F-B938-D1D6382ED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53A90BE-CA79-4AC7-B6AD-0A56CACC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2250DF0-3C5D-4B60-B28C-551D5EB8BD7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862C9E4-F844-4C41-B633-E183281A9DC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FBE20F0-5BBB-4C57-BE8F-5FAF677B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BD826F9-2B86-4608-8DEA-C8195929C69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68F8998-16EF-4D88-8C1C-1592CA4E566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4CC7CBD-DAD4-497D-98FE-DA6F48203BA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0EEDE83-55B6-402C-8ADA-C632DD4210B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0730137-C553-43F8-9777-5618D7A4CB6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BA9919F-EB00-4D0C-A55D-3658CCBB033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B7D9BF5-AD0C-48F7-9238-0CD073A7112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04C58D2-0735-4466-A4E4-3ED5132FC41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4E24760-DB85-49B5-9B72-D7680D5DE67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775A690-92EC-4D1B-80FE-9AD0BB9A4CF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D1A804F-4A21-41B8-8DBF-7EEE88FCE8E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C2220A1-0F60-44E4-87C0-47859BE2298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1A1098FE-1B93-4F2E-BCCF-04E5EDADC68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61C1FD1-AE1B-4691-BDDE-5D07156FB41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951AD28-865E-4B05-AB60-99A271B8220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92892C1-B60D-4BCC-8DF7-365304FDAFC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D061A93-DDAE-4337-96C5-AFEC2462F38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764FE4A-A2FB-493D-B164-AB11DA52EEEF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0900820-419B-4491-991A-8F37D472F07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A935FC9-58A8-487D-A41B-9B4B62C7594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1D43BB3-0843-4A50-85AF-DEE8171AC1D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8E30F20-B5E7-46DB-B2C5-AD081EA6E34E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E3B29E8-9796-4EC2-8A00-7C3BC2DC713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D3A0E35-CDB6-43CF-8090-4AF912E0A26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E6DEA80-458A-4381-AFF2-4C4D0A82F29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51FF90AD-979C-47AD-950D-FAE9EB2A4B8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7F215C1-CE2C-4316-A0C4-327086AC4D4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DD44770-A14F-4944-BEAE-40210381784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057685B-FD69-442D-A1AD-02A8FE34BF3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3DD474C-D44F-42DD-B3D8-9138EC4CB5D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E61FA7E9-6335-499D-88A8-FC0A969302D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7630225-2066-405D-9738-4500CC4D348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94DC66C-08A2-41CA-AAC7-EA80457D3BD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8254AA4-3D23-4156-B5C1-A02970EF4D5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27098D1-EE15-4051-AB81-CE49823E22C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ED71BED-4317-4764-9E09-B17D635C3DD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7F01124-7E0C-4505-9818-5BFA4D3BCCC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0B9B2AA-AE14-4DD9-B58E-6204F2F5C3D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EE29011-DFC2-4E76-BB5B-CB9BFD543035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D8C0C01-602A-49B0-9FFB-66BCB5B3263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2FA84ED-4BCB-4AE3-877F-94C8015EC19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5F3B745-912C-47A9-868D-26E9A6ED66AD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1A8B1BC-7292-4FC3-B24F-E548BB53AA0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BD390E6E-745D-4C8D-9FE0-0D0A5D0F99B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CA32718-8BA9-4AA9-B9A4-097FF4ECF3E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CB04539-222D-499B-8067-04CBB59D4CC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DD66FE0-E158-4759-AA65-47182DC4511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A778BEC-48BB-4F78-B764-8970A6EA8A1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968FF97-1B03-471A-A064-DFB49E33DE91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E6B8CC6A-FB5C-431B-A845-D19ADBEAF4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D87EB483-594F-49EC-B58E-00F463A28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6B0E2C1E-271A-4B90-896D-2D6A6216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247DD961-0D8D-45D3-B860-FA2F4EC612E0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5E8DC5E7-D8E5-4905-9C33-58D13FFD7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0690FCED-BC71-40AF-9A40-071183DF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A047F62D-3527-4E90-8689-438DCDF5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18243953-8DD5-40C1-9AE2-1A5F4CAC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C361BFC5-B2B2-41A5-8708-92BC437A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6F86C2E5-9412-497E-925F-68CFAA51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BC15756D-07F1-4C50-B050-086079C8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B1C8738D-AFBA-4624-A3C3-1372BC7A237B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1715628E-7CFA-47AF-B71E-8E452195B187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EC683211-EFB2-49F2-B760-3F024B6F2759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4C8BE4DE-1929-466E-B32B-042648B231CE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F50F1E26-96AC-4EA6-A067-EDDD4C5662CD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026E0F4A-C572-4C97-84ED-983CD460B85C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B6F32E24-5B75-43B6-942C-E5D1475C2550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2DB03849-00BF-4C1B-B325-2B290CA5B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603E1E7E-B423-4554-8567-86ABD0886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815E5AA9-B99F-4761-8AC4-9857205E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2BD6F7B2-817F-4CF9-A25F-35F0F904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494C377B-D7D7-4E3B-98DA-5F2BAAF09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DBC357C6-F357-4FDB-B05F-871C09F9F63B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C8BB98E8-B398-48D6-8ECB-E3788AED1C1E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90391536-22CB-49FF-B446-00BC6EE93DEC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678032E1-C95A-40AA-A46B-68009B884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D6AF6B0F-7C84-4725-9252-DDF5429093F3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36C8B88E-8AE4-4959-8FFE-D870400D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F6D8812A-11D3-4030-A1D4-923C9955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41CA1890-D585-4695-8A52-D18D827E9871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4BAD9A97-598A-4183-804C-7BDEC3761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97EDC055-A716-4C29-9973-9DD88371101A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1F3C908F-949D-45D0-BDE3-2210EDCF8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27346349-38C8-4DCB-9380-50CBBC13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1677ED95-03DE-465F-B9E3-04848696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B6A5D549-BBAE-477D-98A3-4B118E9F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EFDD55FA-3A2C-4215-8B65-0D25A0A28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8476F55F-4D47-4F72-9D60-DAB0CD14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1ECB9E0D-9315-4571-8B43-D99D3CDE6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26E1C695-ED4E-4843-9D8F-AE264FBDCE6E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3B39D5A9-232D-410C-BF26-0A88F7F34310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DFD8304D-D569-489F-B6FE-34D07CC652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77BBD0A3-046A-4B45-8A2C-D07A88EA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29D31F82-3D80-49EA-B59B-2F37EFAA960B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274473EB-F64F-45F4-B7C2-FAEA19BF3F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A01251D8-C023-4670-8FC5-B2B12C1FA34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70E1C146-D9F3-46C7-A7DC-BF3A0E4588E3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B33DD853-DFFC-49C2-BD60-29CDB6A82C2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D0A16A8E-B17F-4B23-872A-5D2F18BBDDED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C055707B-5656-48A6-A81E-E8B30ADFB9F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141015D3-C1C8-4893-8FEB-596960B2D60F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70F85874-1411-488B-A3F5-D6F6A90385F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7A95C053-DA18-496F-8757-671506C2F745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20DBE45A-90D2-473C-930C-AF858604F6D6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31EB925D-16F4-49FD-BDB7-CFCEAE2F4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736318D0-63B4-4774-9A4D-E527136E934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10F825CB-5618-42E1-A8F9-E11D2569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52FB2D5A-0010-45B8-8E1E-C5E269FBEB58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693EF521-14A7-4234-B74E-56A56D2F8D7C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097D6DE8-28B0-4E8B-8328-C64BC65A444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E9FBCE98-3255-4EA4-A29B-870EEB657A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2EE2AB78-525F-415A-92A3-9B111396AA2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92EF48B7-21E5-45D6-9F62-15996589134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90004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288124B9-7E9D-43FE-8568-1C44EFE06D1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5DC468F-0B18-43E4-8E1E-495D3B326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6FBAEB2-6B63-4507-8216-3AA1FA2788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A43EEA0-5A42-42FE-AF66-84D8FE73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418542D-8AAF-451E-B3FC-BA0CE89E9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92F40B9-408D-4122-86E8-6901F976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17EA68E-4665-43A8-B292-71A9E2B9C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0CF74E6-21A0-44B4-8DDF-5CC133750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9F3A1A0-C207-4A33-8754-384462F351A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7B0DC9D-3CA2-4271-90DD-5BFBE78C5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88E9916-B32E-4B8A-A33F-32328B25E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369ACAD-AE7A-44DA-ADBF-4F0CB0593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19C0A02-1F7A-4C80-9EA5-36DEB8DC0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78F44D4-3029-463D-8A3D-0C888E8D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D202783-1B9F-4D06-AFA4-9F5D3F5CB88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5CF8E65-F826-4127-99F0-AFCE45364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84C9711-E7C7-421F-B96E-FE15F4B1C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29FBC81-6EA6-4815-9269-3BB296E1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341D029-84D7-4644-91D3-7A2FEE0A6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A54C94D-93BE-4F00-9B80-2A4986CF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A24A126-FB33-44EB-98DD-E0318B8C993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6ADD724-2389-42E0-800E-3CAAE50C997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24EAD71-5406-4C69-AE47-3E297DE3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B0B346F-6C9E-44E7-B920-D56CCB8993E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A21203C-5DB4-496A-8133-3C489CCC16D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941B671-8362-48A9-BA99-C7E6401ABAB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DBE5501-730B-4831-9DEA-B3BB962A299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8E8671E-84B5-41FA-A587-6DC3058FE32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D83E3D7-2A14-4903-AA2D-06E76C00FDF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00D7559-7467-4A31-B498-9F9166CE880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5AB95A9-2D3F-46AB-9CE1-414B5B3A243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F4BC79F-9EF1-4A70-A024-5649E47D65B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27BBBE4-8E55-46C6-8DDA-7F59B66A0C1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5265B6A-9BB1-4F7E-98F7-0BB6BDC0CE6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8018EE3-E673-42A6-8191-D31D7E8629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08ACB7E-ECA9-4BC4-B1A4-D6140131BEE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7353BA1-D794-4316-BFFD-CB85E1C4FB0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CBAEC98-4114-48DC-9204-EC9A097C422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A3C7C60-CFF1-4BA6-9C20-F5AEC0DF418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B885B1B-BB6B-4BD4-94C4-4F76FC23542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D51C0CB-CC5D-47B3-9812-F5A261E5116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F51D774-AEBB-45D7-8FD0-A0986467BA4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4EB06DF-0B0A-4852-8037-0F2F7B02598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C9ECB58-CD76-4DD8-9FFC-7BE69B95552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FFDF438-BD54-4D6F-911A-769B548AB37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8B9D37F-731B-41A6-B0A6-E491ABDB27A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27F27FC-DB92-4F0D-8D35-D657CC9F2A1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1EEF090-1D11-4682-9990-F98CF929F35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3FBE482-A760-47B3-8C73-4E4E8D150BC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FE61467-2BB1-4D81-AA14-F06DC110497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F342D84-0A9B-447E-A645-5C8C4BE674A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3EDA235-F6BD-4A4C-92CE-7AD429453E1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6F69B34-F36E-45FE-9527-4000A043E99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EAE9C07-B918-44B0-8AD3-4AB0938DE77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85084BF-8109-4992-836A-830797B3C65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D2E4EC5-D4DA-48B3-B4F6-CDC59F3F19A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A9C85B6-9502-4D1E-B625-9BA534D8914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5DC5186-13CB-4E7E-83C9-16F2DBD24B1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3970113-162C-4C2E-A1A7-3DF82E79D57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1FCD109-4C58-4B6F-BEF1-04091FA32F4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62B7BED-601B-4F67-A5A5-EA91DECE810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BA79BD6-0D83-4A87-A5ED-44E22C55849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1A1D82D-804B-4E1B-8FD8-A796A75A9D8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A6AD6FB-1652-40F4-ADD9-5F2476F83F1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6626EF1-1E91-476B-B651-F6D719E373C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5301011-FE24-4F29-A031-CBEF840841D7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B198AA6-C214-4DC0-A755-0CBB881DF77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7627E1F-FB3F-40B4-BA81-F96974FA373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BB53DAB-9C88-48DF-AD95-A3106B049A2C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4851F09-C565-4CA2-93D5-BF36175E35A1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B914FB7-3459-40D0-83B1-A3B1D8FD7AF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23487A8-EF77-43C7-BED0-5E04B622627F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3C5B8AC6-6DC1-4488-A3D5-7372449190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176668C4-BD2D-421A-97D7-06DF06EB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6516D168-9C30-4AEC-A09D-8445644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C9062B15-16C8-4796-8874-E72172BB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CF48AD05-487C-4E17-A288-391F10F64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216AA339-D034-4B71-B126-52D8AF98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2F273B82-37EE-4EB9-A863-1E3AE3149CB5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6BEB6333-133A-49A9-B79F-915332C80F87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784D2B75-00A9-4D86-9065-4B88B2806091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5CF1BFE6-5913-4EFA-BE72-F29AB845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C6B68396-F6E9-4276-B773-305FA6B119E1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249EC903-350C-4582-8467-C9A7C51B3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2D9879D1-0CA4-414D-A460-6156E0DE12B0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BA948048-8637-4BD8-988A-C0D26DC01CD3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A35C28DD-3F27-480D-9FB8-BE73348D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F20EFB41-A932-4DB3-8886-BC55CB41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C227A268-4411-4D08-85C3-08B5612EE5A2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99647BAA-819F-4304-8080-08FCAA74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5A4A0B86-8017-4648-8C59-CFD3E017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B68C68D5-C6A0-4C12-B883-AAFA4511D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B66B7900-78A5-4213-A734-FC1BD96C5710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79B10AF1-1583-4E00-9E28-485DEABD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066D3A85-A68E-462F-B772-695EA88E26A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F747B54E-8466-4509-BCBC-2EB91C266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E4B652E4-B94B-4FB9-9479-81FD0607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D3A22931-8C3E-44CF-A7E5-AF2ECC080777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7EA98B39-E041-494C-B607-287CD0BF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AB056339-C559-4DD9-8888-AE61615B6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1443299C-37A3-4039-AE60-2AFF8298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9208B258-1F57-4ED0-816E-FBE482288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267280AC-E83D-4708-919A-8B2A916D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FAAF5E7B-0571-4F76-ABFF-9AE7DE22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6537245B-CB25-499B-96F1-C8D68C71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7E998753-81C8-4750-8A83-A78F95E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EEF5774E-2C02-4BD4-9706-6229F1913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99F1CB4C-DA2E-408B-B3BD-77248D68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69D33E77-BD98-4E43-99C0-6D1B00BD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78F28C27-5E04-4D2C-AC3A-2C33B0448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CF8EF94D-A154-4BE4-BB55-D4D50B7E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463D34DE-EF7B-48B8-8A31-C59F33F5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BA98B7C5-CB96-4867-8D50-A45ADE08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AC79ACEE-24F4-42E0-BDD4-5DAF40B3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346CF1E2-B4B3-4B9C-8C02-CA97DDF7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FC6C9F8C-E1DE-4530-A142-539DB504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784FCBE2-2408-47C9-A450-ACEF6A21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83FEAB69-1B01-48B2-86C6-C988DE130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D23A90B4-675E-4463-AA45-CD70537A3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A704FA7F-671C-4317-9300-A1EB677A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6F8BB83C-7908-46A0-B19D-62C0E4F1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71CE4836-1D80-4DC7-A1A4-8194528A8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7889A237-A8F1-4E3A-9B6D-E170D6BEC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10BFAB64-A001-48CF-85F8-4115E0655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91992724-833D-4381-A8C0-EB20C8ACB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8240CC16-8B09-4F5A-9A30-79CD79E0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23F253DF-1D4E-41D5-AD2C-A2B8AFAE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2648E2D0-B79D-4D1E-B96C-22F5C164A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964CF71-2DD6-4866-BDB9-171625AC4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82B747B5-DF91-4C36-8642-34846930A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20971214-21D1-48AA-B1ED-E2DFEC259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4536C48F-BF0A-4AA6-A6BB-829939073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3AD18265-5FBE-474F-B2C1-402D6A9A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49236C14-2FF2-4CBA-AFC7-3386A76CD79A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FED78424-081D-43D7-8266-C3E5C8B1D72C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1BE988A7-7266-45F9-95B6-ACE5A0D5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A3F507DB-71AD-430C-8619-81913E95FA5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682574CE-EBDB-4005-8E7B-459AD690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3A808D40-4A35-4701-AA31-FC8406997E2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5723587B-C9B6-4930-88D3-82E13E1D87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2CE47375-8AE5-490B-A547-49FDAC4A214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C68C8A74-C48B-4E2E-9A34-989A9D50B2CA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F12EA78C-05AC-40C4-8C55-5B70BA6AB3AD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14C3779D-1BB0-4541-92C5-BC90A100A85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71C0DADD-5A6A-4CB8-8891-A742F2706DA6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E10C27B6-B2DF-4892-B682-04E21EFBD81B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969F98B6-4795-4528-A712-99F01815BE2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6E5A46E6-B8F8-4E38-AA42-70441679125C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A3674630-9763-4022-8ABC-67EC4E5BBB8A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B94567B8-359E-4BE1-B724-B4F3EE09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E3398C77-C4CA-4B91-862D-672F98F8F44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8F89B523-4A6E-4342-9128-FCBCBE38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B60FD15-80C2-49DD-A4B6-9EAD82B7802C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72AA0765-247E-4736-B738-FD2E2B3D7E7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CC979874-E0E1-46B8-A057-908ABA7781A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440F2C82-5D99-4027-91E9-CA7F4B6C8C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713486A2-8228-4DE0-9111-21956C95DCF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D549D9C0-7330-4378-991E-4E4E2C91CB5A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50581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C570E5E-7AAE-4880-9506-AFEC76945B1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90EEAAE-95FD-4A62-AF5D-00D83D7C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55C3ABA-FFC7-4F02-BC9E-361D9CEF78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01EBB0B-CE5D-4A0B-B55C-A00A01705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4299BF7-3C11-4880-8337-C95203F1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6AF1D1A-E228-4C2C-8BD0-EA93DBFE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61629AB-0834-45E7-BA8F-D902D72833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E70F3B4-3609-4F5B-AD1D-C3BF6A044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8138DED-E9B0-4FCC-B310-0CF65172FE0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6A10A88-1EC3-48FB-AEDB-53FC8D98D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B312D1A-B159-438F-BF21-721EE281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9A561D9-B783-4DA6-9DD2-F54660EA6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9C126D1-AB44-4011-9010-69A8317A9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1F3CE97-57FE-4DDC-A46D-25C720EE8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123F6DC-49EB-44B2-8E69-DE7CC2D8ECF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C4A8937-E103-4648-BEE7-D7FE7C40B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8A0F4FF2-B0CE-41C5-95EA-284B1D0EE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5CAE9B7-E9AB-4D13-9D14-B1A298A48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4ABEDB3-8959-4726-975E-5401065FF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66B4672-6676-4D69-A22A-8EFC649C5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B51C46F-A8AA-443F-A808-BE786ECA9AB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C3E75FA-9913-433E-BAE7-9CAB63598A7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29BB367-AA8F-4395-A4F6-F9157594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66C00A1-18C3-49CF-B909-3D9A2DB327F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E9F63AE-28FB-40BA-86F8-B8B227695D5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D04E7D3-DD9E-4C20-BDD7-582D6A542A9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64F5237-6C52-4AAF-B0A3-3A778776794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D84EB70-0CEC-497C-A53D-804F3519BBE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272DA6F-CDA4-44DB-A068-E7197A4B511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1376D70-89BD-4BBD-83F0-8FF55AB0601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89BA5F09-4716-4751-8CF6-F6AD3105C9F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C07352D-2C17-4694-9731-5BA3243AE39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E5155AF-B80F-42CB-B9D3-0E39F7C1FB5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DFF640F-25E2-4A92-B7A5-8EF06A93D14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0784955-1C8F-4F78-A8D1-85A66E09217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CC13DFC-7DEA-4C65-AEFD-C92E8E72B3D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4F27EA8-E3FA-470C-8BE2-67036E2D54F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DDD4DDB5-86D7-4125-BB57-298B4039B24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91057F62-1BAC-4F77-AB16-F6602BDEBEE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67CA126-FF81-4E9B-9219-E2E8AD4C9C0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BE6B496-DC18-4533-99BB-EAFC608B887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6EB8460-B28A-45EC-A890-2B4D55474531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1417B65-A114-4D5B-8E33-6919D972222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F1181CC-40E2-4C4C-987C-EE55A2F1CCF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F9E4562-89AE-48CC-8A7E-BD9C9EA5D36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F0B51FC-3D30-4AD2-945B-ADD3D4D0A70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33CEFC2-C4DB-4350-9557-6607399802D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4629973-AEFC-40C5-B149-D061D923EC4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A571206-F8EC-40A8-9885-70C214F810B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7B3D424-1A73-49E8-A0E7-84178C03019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ADB26A0-19E6-4EC1-A11E-AF7A68C55D2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A725220-B155-4712-A328-FBE710CB7B4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C4337EA-DEE1-40F7-81FF-14C8A6D6456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5BDA396-8763-4DD7-AF67-E0F807DD83E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56201211-9A76-4F87-89EF-10E4FAC2C29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F46BCD8-5196-4DB8-8A17-696980933BC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D2825F-5DAA-49DE-BA15-86317D4730E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0813AC8-22F3-443E-8AB0-224E982897C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5000DDB-8C27-4B3E-81DD-A372374421C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DB302F5-2250-4C00-8222-E91F056F01C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3B9A735-4A7E-49EA-AC8A-5ABC2EA4191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09F8EDF7-DB71-4B2E-A965-DD7FCDA5F7E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5EE0913-B019-425A-9EEB-682BCA5CCBD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55CEDDC-B5CA-4B9C-BE32-257458ED166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97BE98B-13C8-4FF4-8575-BA69A4E3551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06BDF74-416E-44A0-8924-705BD1F5651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C92E187-DDA2-479E-88F1-A610ED87E3A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A36BFA51-B818-4A5F-9EE2-3D2798EA06DF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97208D5E-8BB2-4A7D-B88C-662ACC68664B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8291A9E-A026-4A9B-94B6-083779583901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4F464BF-5FD0-4DA9-B6F0-13C6659809C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AA340D2-CA82-40F1-A556-646AB22B54A7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37EC72D4-8AE1-4B69-86A6-D58AFDE278B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50BB7887-48E3-48DC-932C-1E8290FFC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D7A1B54B-2248-4598-8EAA-D676E3B7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286E5403-92C7-46CE-82B1-717977A1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AEFB0BA4-CE40-46B9-986A-ED2612F3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02B07686-D871-4C45-A270-7408CF66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99027B38-4F42-4D98-9EDF-CFF96011F06C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F04C188E-B688-45AC-A974-DC58EBD2DE0A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79E4A51-F4F1-4378-8C71-39E1FB0F283E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6CFFDD10-6003-4947-8E8C-F6EACF09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968D468F-DC5F-4B79-BD27-08E7527199BE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97C6D5D4-52DA-4CCA-B3EB-25C63FA2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DE5622A7-7745-42A1-B7DD-548873FA597B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BED3B89E-316B-466F-A75A-74AD3550DC0A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7FD8A164-278A-448F-911E-3B8CA04F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70578FF6-0B4D-4567-8B4F-A0C1BC3D2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79600D22-84D1-4A66-9E6D-A4B3475A0BBA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8F004F07-912F-4349-8858-C271A815A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0C855A5A-182C-4E14-884A-6233BB10A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853628D4-B930-49BB-B260-24B7B4F6C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C2BD0437-6DF0-43F1-ACD8-F0597FEA1A83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D1F74776-9FC2-470B-A4C4-EBBFBB4BD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75BE1789-756F-46BF-8C8E-12DFEE66880C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C27CF0D6-8775-45A1-A5B6-E002B17E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B151068-8050-4F9E-8688-AADDB8F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AB807F72-7A7A-4531-9729-AE595EF78890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04371C28-65B9-47C1-80D1-E93CD104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2A0F4E63-95C7-4A06-9126-4C37A5944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1A0AD86B-D2D1-426D-950C-F81E0EA4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F35371D2-C3E5-479C-B784-A12D64492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A215C411-63E8-40DB-980F-12DA41E0A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EBA6C3EE-96E1-49FC-9FB2-6D512D08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9980E8DE-1281-4DB4-85D4-2E98C4EB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1194F5E0-C308-4BF8-9146-DAD5E6F8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60D1954B-0C83-4718-BD33-3BF6791A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C5F93778-7C16-4394-A6B4-076E4053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566718A4-0680-4D14-9A02-82670426C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0E607766-D38B-4FF4-9359-A262525F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165B074A-0C76-4AB8-80F1-F90808732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D3223DD4-34CA-418F-81D6-13537D359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732BB7C5-46A4-488A-9B27-D08A554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B20B0EC5-F227-428A-BAB9-B8DE95A8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020BF763-1662-450E-9B24-7B047C977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14D45BBF-80F6-49F5-B7D0-2E5707DDE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D5144A27-3217-4086-B61C-AFFA9906F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0F91CE83-594A-4743-BF01-0394C4FE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4AC00130-0E87-48E7-8FB0-CD5245B2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040C3FCD-99C0-4068-AC2C-46BA01AE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3D5EF9E8-CE40-4F69-8BD4-24892D76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0C7F638C-ADDC-4236-94D4-4EF78E74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6870D155-A05C-483C-A5F6-087CC2B7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D68905B9-CF26-4F3A-849B-EA8CA009B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71CC4FD5-37AA-4621-85A8-38ED214D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60F1EAD0-DFC7-4C5A-B430-CF41BB4A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7A3F6CF4-D468-4783-A25C-BEA50BE2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1A077278-9A17-471E-99F3-02DEB4A1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E095A6C1-DA6D-477F-99C7-45A43A2F9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E435AA88-197D-4263-AF01-146EDD1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34D95595-2122-4637-8350-0942E639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BEB2BCA1-AE62-45A8-A22E-284A217ED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656C8EBE-AC2A-4B7D-941D-FDBBD27F6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9E6A340E-7F40-41BD-8B8A-E32350959B0F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100E1871-D48E-40F0-92ED-D44B104F39AD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D0AA619B-4B1C-426C-8C93-ACD054E9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3F64CFD8-6F7A-403E-BC75-89DFF4228C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E1B3EAF-5911-4DEB-B763-10940A60E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C8FEF5B-9F4A-4371-9437-EFC6BEF68D96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D085F9E2-8221-4D13-A3A1-BB0CEBB8A0A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33B484FE-3564-4C6E-AAA6-001D8281662E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F15F8716-E302-4D9C-B2F4-07C8928A78D8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5B22FDD4-181D-4023-B59E-C529111C0ED1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A9431F0D-18EF-4448-A0C3-BC7047A689A7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13329D32-F9EA-4C1E-818E-107F4E8158FB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3A592B3-4D23-4861-8B4D-F5838F9EAA37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21C32420-5DCA-4E98-90B4-C90C3E34A5B5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82F54747-EF89-4E8F-81C1-21EF49AF3AB3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47A40B08-393D-49D9-BF6E-EB2EEFD356AC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25C4BD14-B6C2-47E6-B9E5-A6104C495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4C86CE98-38C6-4291-9C49-839948BDC99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3BC78973-13E3-4146-9B7B-2692DDC9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72D07251-9342-49CB-9D6F-7978AB3BF2AB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5E08D9AC-6669-4874-8B08-672FA271E823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C108BA93-9201-4327-859A-16C2E7E5863E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00D64887-4CA6-4AD2-85D3-CE44B0F5619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21B98870-0DB3-4B77-9BB5-D867EE12A30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878B101D-3BCB-4584-8852-5ECC1E9BC899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806771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6BF3272-45CA-47B2-ACB3-3D5BC9B5112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D2849C6-278E-499F-AAF8-9E4AC281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AFF8A57-8B62-46B2-88D8-7750B90C4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0A1FD68-1D61-423A-BE2F-C4A6627F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DBAAFEA-72EB-4B26-B4A1-A609095F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4F52E0A-3C72-4697-9B9C-8DAC3788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81E8574-22C1-4647-8F71-AB01EAECD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FEED887-C0AF-42DB-B3BD-87AD8A481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B4A726F8-5BC3-4568-BDCF-9297491E527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0E5899A-49C1-4A4C-8ACF-6ECFE5E15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EFA986A-2395-4545-B153-8D6D5BA1E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44723B7-9385-416B-8A55-360160FC1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B2F9415-F60F-4031-9927-72042E615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5700010-C594-4AE1-8DDA-77007D39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761062E-BCFC-4E86-9BE0-0BA4FFA45F3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6D3FE14-0D96-4D20-B310-E32543286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A94A986-9C55-4D9C-9A9B-70DD11CB8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6DE2A5E-599A-406F-BEBD-05D11744F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C7DFE16-C998-41F1-9BC3-395FC758F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EFF0BFB-9B9F-4A05-AFF9-72D7B932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C64809B-788A-4283-B760-F1A7B0622CC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90349BA-F5C5-4D73-B0A5-1BFA9D005D8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645342B-F64C-4DAA-A763-F0035BD8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D0F31BA-8075-4038-8711-8F71124ECEAE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5993617-526F-45E9-BA04-3E7DE228629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422E1B6-4516-48E9-A040-4911E8FE8E0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D187D61-2E8C-4D2D-AAA5-ACF1F1DF8D8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D47B1D0-9177-4A61-A01C-2A266D11FF5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6E1B09A-D706-4A3D-814B-90EDBCE1043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2D60CF3-8F37-4444-AB4F-B7CDB87E56F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E19F273-8ECA-4447-9741-848D5A2E4C1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39BD28D-F6E3-4414-BB22-4FDC79D56A1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4806181-0917-47C4-A869-5DDA110D90C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36354B-E6DC-4392-8795-05033E0F498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522085F-9A17-4AF5-91F2-A2F564C92D6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5761AE9-86BD-4FAF-A754-900CF45D371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5AF372E-9F74-4930-8F26-7D16C62E392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AB5F249-2CC4-413A-A3A5-FEAA5083D16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0C30C1E-1BB0-46CF-AF8F-BC55BA402A4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E46406B-2D5D-4EA1-9C0E-28D103F5D12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96806EA-7AFA-497C-83F9-3BF7F74EAB6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AF1E73B-A9DC-48DF-9DB7-FC158CB1E04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8CCEDD6-99A0-4197-82A0-2A8808EDC78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7AAEC2A-2B55-411D-A2B2-D96B37B4028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52A8AE7-F279-49CB-94B2-5C9FBCD2E3F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A89B7BB-035C-4F94-835D-4F67C50C858E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1B3C8C7-229F-4B4B-B495-65F2EC5FAE3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27D1B1A-9815-4F7A-8AA5-3C0173E5C00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BBEE2F5-AC93-4D39-9EC5-40D615E88E4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DF97369-C777-4F07-86FD-36F7FFA0E0A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28EDC88-DC76-4B0D-BEF1-508E4154FE9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C500C2E-9FA0-4AC8-BD1A-416CA14B24A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063337B-3D76-47B0-88E8-E812C2C363F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03C17DB-71F0-45F9-A9A1-8EF1DDB34D4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F9B54AD-B24F-4506-ACD5-7A660342746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A5E8F28-E410-4C11-A023-02873B20EE6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68A0157C-8DFA-466D-88D6-7E225DD4B1C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34E63B4-E585-4B6D-AE4B-7AB30B38A63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6EF7576-7BEF-4A02-85B5-A96F41A8BE3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C4BE5AA-A17E-4911-86F3-8FE690D9C50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FB6AB49-0994-4F70-B0B8-A622ED9416E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3487CCB-CD37-4017-84BE-E189237210F2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ADE6B92-B8C0-4D15-A255-5C400B9267B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5A19094-AEA1-4166-869B-7D42B23A304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B3C5C09-8BC4-49B9-B215-1726C9B9A2C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923F8E6-F41A-4942-B698-6A7D136C571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CB29F59-D675-4A16-8EA8-AA4DBE75818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C64F860-93B1-460A-BE2F-E16C2C84596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C1EBD41-9616-4FED-9D39-E1767F07420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44DDBAF-85CF-40EB-8BFB-FB0795C3EE5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BADF832-073E-43BE-9161-63A6425B398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9424B9D-74AC-4BEA-8C2C-01695E07965E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E47E25E6-593E-450F-AB05-4BCAB68053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FD90B5EE-2378-46B1-9FF8-A615AF7F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7781C7F5-09BF-411F-8812-DAE4E1CC1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3D88B7BE-F8EF-494E-85E0-398D529A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8C9E2A36-4D15-4FA8-BFBB-B180CCF2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78F99403-E800-4EE2-BC2F-524E7FDAB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F6843D2A-4D7F-45FD-AAD2-0C41361556EE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3CE6E332-470A-4334-AB42-576FFCB535E4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EA76412C-9DFB-477C-A82C-1555CFA1603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5E4DCF42-AE7A-4DDB-89F9-028AE47D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385BD513-6E90-417C-B961-884940225E92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C3B1A961-A3E3-4B4B-A06C-1D8FB4CF8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1D2C14E1-C14B-4602-93AC-D4D92222AD01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C64CD4CF-9138-4F5A-A811-735722048311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445445B1-6CB9-43D6-BF40-19949A7B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FE9209F1-21B9-4564-B561-037154995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9090D9AA-A9FE-4B37-9F5C-75AD62E879C5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96383588-B7EB-403C-A1DF-3281E5E4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6404B812-58AF-4CED-ACBD-1A6670C37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CB69D01F-6934-4D2D-B054-1410CDF0F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7BB03D0B-1F93-49E7-A717-D471332775E5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DBC8E35F-13A5-461F-9C81-BE5D3692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2A15CC52-40E0-4F1A-BCE1-6D7524890BDF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3CC3A4C4-E22A-4447-8250-040AF51BB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812DC0CA-BF4E-43EF-BC4A-6CDEB8C9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9017A5B8-A1ED-4569-824D-E0F4EDA9F95E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4A95A470-2134-4878-97BE-98A0411E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423AB78C-08F3-420F-97B8-DBF5FC1C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20F544BA-6B7F-4F91-8F56-E3364089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AA65A88A-F154-4E02-8E45-7134999F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15DA2E3D-35A8-4093-AF61-9423ACD02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702928C7-3E48-4193-B2E8-D00A6274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A0DB8DFF-F384-44E3-8BED-49EB6EA3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360DB018-9916-4AAB-AB3D-4B70EFD9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E4B0E31F-F3FB-401B-A715-CAE07841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783D6FC1-375F-437F-8550-06159A9A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314156D4-C36E-4B1C-8E1C-C79F6B3DF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AB4B10EF-F0A8-4636-A4F4-9DEC6B96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339942A9-E328-426E-977F-BBB97BF5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AD2D8190-EAB3-4246-A0FB-C136AD5A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1137F9D0-DB45-4E06-93F4-7FA1DDF6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39069B27-ECBC-476D-A86B-664001EA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FF3AFAFA-EA09-4CEB-8C31-1C059D766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491D8A34-C42D-4BAF-9841-C03BC7729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58B98B90-0D99-49F4-AD35-C768A1FE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8C966530-1194-4C41-993F-A88DA8DF3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C68002C7-EEE2-4CA1-A431-AC4B8545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E48AD50D-03A9-4C1E-8657-7AA8DD47E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69461E31-E841-44C0-9959-590FE565B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055F0F7D-991B-46AA-B1EA-23247BB7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6AC16955-D6E4-4349-B4BD-A2A0D36DD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C2C76F0B-8982-4FEB-94D8-C9FB941D3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86CF31E2-7263-4DA0-91BC-41DC4F13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9442C43-2C2A-4A4A-AADC-9DC74B2A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E0EB7828-DBE2-4996-B48B-B0C5E5B0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C3833249-593D-448A-BC38-D2B110AC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315E8895-F27D-40FE-8635-6D5021EF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2F0D3E84-59DA-41C9-A36B-39DE7960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17680FC6-8B60-454D-9048-093F055C6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E807B3C4-A77B-458B-B1FF-2FE9004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6009940F-5B3F-4481-B76D-AD147901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F34E5EC6-333E-47E6-A5A1-DF9A2EF0060C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0EE907A9-EE29-4B88-8B7C-3EE52E533440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A425F742-0B05-49FD-B8F4-4480F98F5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A6479A15-29E1-42DB-8333-2555A47FE5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C54AB26-776A-4708-899F-4096B1A5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3A52FC1E-B1F8-4C62-903C-CC880DF44C67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09F8E5EC-832C-4892-B896-28F8014153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20CABF69-3850-42CC-9D06-C7EB87E45A96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B9C5EC23-B174-4189-BE95-6730A03189FD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550345DA-48FC-4455-A74F-711179E42DE3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24B11B2F-00BF-4ACA-B5DC-276D913FF1CA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20DC3638-32C5-405B-958E-CFB3558543CE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FD006ADD-635A-454B-97C1-5D534FEADA66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805642E2-7CE6-4462-A68E-8AA5C5260F07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B0FEB0C6-E663-411D-AE60-77315B699C6F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0858A40E-DDBC-44B9-B03A-3284A7565429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FA4C2125-CC43-4646-AF2E-F594AF09E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D0245AAB-C43E-43CD-AD82-5294D36D9EE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6D4C9889-4E68-4B28-8077-F785D1431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6B9D445-1206-4C0F-999D-AB8E5C7DA25E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5EE56BB3-5ECF-42FA-ADE2-F402D6CD26BA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CC6444C-94C9-4BFC-907E-4A439E779757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1DEEF241-C67E-4FD1-8D7B-792E95DA2F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6FF2CF08-BC0E-495E-9DFB-5829D2E239D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EFC89BD5-8A8D-4D61-A0FC-20CC44C0D27D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307888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272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98330E9-95B7-4799-AD3D-C27B177B140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00EC4F4-5320-4FF5-91A0-286BC45A0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719FFA4-B20D-4687-8918-0BC2F9A43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B0707F8-56CB-4B0E-BC20-D8CAD68D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27FDA84-9219-42EC-BD91-E67F9999D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042B285-720E-44E3-808E-B958538B3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269D1E8-21C7-4B47-8DF6-04E8D6A72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276EF8F-C5A0-4980-9427-82B99AB0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944E141-F7F0-4C57-A164-3280CDAFAE7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CD2383B-321B-49C4-97BE-56C4D814E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961C5B7-13AC-447A-A6FB-25FB5FFC3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C191DDC-24E7-4C7E-A0BD-424CFF464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5818EA5-8C1F-41F2-B742-97EDE70A7D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2DCC59E-2D23-405B-A22B-5572CFE1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A547F77-E7F2-4ADA-BE5E-01A6627F240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13337AD-1538-404B-8A1C-E020AA46B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FCE1DFE-0B70-4F51-9EB0-260FD78CE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F8321C6-A13C-43FE-8C94-D153CAEC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FCF7593-B00A-4190-B96D-3798A259E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575BC39-5FB4-4147-9201-51F330C7D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6070013-D137-4FCF-BE68-51F16056446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16713C9-5720-4AC5-9F69-8B1A34401BE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313E62B-12D1-457C-A26D-6E59DC36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8FD2710-3354-4701-A612-6F04C766D06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B474B84-55C8-4C14-B2ED-39065D1364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C3EC9BD4-86A0-4627-9DE7-0A02F8B586F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4AE3F5E-042A-4D61-BA35-A067D9E20CA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BC0CCBE-EB83-4AB1-BF54-E787C369A6A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8E49BF1-B920-457B-9630-0D6AA3EEB22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B353884-8DE7-4155-B492-19DE893E54C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FF4448A-E35F-45CC-BB43-0488E8D7960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B0CD576-238C-42D1-A25F-DD5E25CE30D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E6F707B-4A43-4E11-9C83-3B3CBC58A97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70C81F3-CBC6-404C-9D0E-F1FB508ED3E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DEAFF95-7CFF-46C7-A957-EB8FE55953D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E3B80DF-C598-48AD-B230-086531598B1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9933CAA-0EEA-4583-8C85-AD5AD3131A2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141B2C9-F357-48A9-89C0-C0E72AF4867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60D77C1-DECA-4F69-A44E-CEBA90419FC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4F64E24-9AFF-4F0E-B989-033219276A2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4C19EE9-81E4-4CD3-99AB-744A91157E4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488F98C-35F9-4703-9647-7A658F479712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7F980E8-0783-42B7-B504-CD9F1041FD19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1EA531B-5734-425D-BFE7-BBE71F97753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E2A4B1C-A917-4E06-BD13-4D1BF983E20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AC671A7-E81E-4295-9875-E70EF6BAD22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EF35EDE-BA18-4F26-AB1B-077E0B2FD84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C7FEAC4-FE4C-4877-938B-8FE1D977602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94A24F3-5F48-4338-81BC-D0F1A12A23D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9211427-A6E5-4FA5-9AA4-E674FA3FA18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78D0A06-5D2F-4BA5-B868-259E626E79A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3416871-0AEB-46B2-876C-452D5FD3148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D54F55E-65EE-4219-A47E-3E839C68C38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B7638E6-4D8B-4866-8D4B-449CB3D4661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DF6407A-EAB3-44EE-A25A-34E10961584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C5297E2-9280-47F4-871C-EAB05AB7B1C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B77DF16-5297-411E-9FB9-B98E9A7439B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320F455-F62C-47EA-8EDF-CD953F5532F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7DC16B6-BED4-4003-9225-43CE7B6DDEC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2584527D-967D-4185-9048-BDFD82DAEF8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E4397191-CDA8-444D-8C96-0C65CF157E1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E26E8E7-EBE4-4C2B-820C-EB5EECF6051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3CF40C3-CA7D-491A-AD7F-BB7EEC394F8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D5B92449-AA58-4F49-A6E1-85BCDEB698B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C574934-1D0F-47AF-8191-FD9CF297078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8FA10B7-2443-45D0-A691-719B480530A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7C50D00-5A29-47D0-859E-DB67B1B1CEA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9A29D81-742D-432F-8A1D-61115F95248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2AF45B0-7315-47D0-AB4B-E968154B79FA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FB54EA54-5DC1-4FB5-9F98-09166980C29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6493816-92DF-424D-A1CE-3DA08DF9ACF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D5064FF-F095-4363-A83F-309E762B3951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59F35C7B-A854-4521-9189-1E514D88F31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820462C8-2433-4F7C-92CF-D67ED92F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46B0665B-15B9-4278-879D-628204CF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4B4F6B3B-1231-498C-B007-995666DE0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6161AFF9-122A-4444-80A0-58EBFDC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C3E1E8EA-DCCE-4BB1-8118-C48717EB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DDCB6259-E94A-456B-BE5C-85E5583511A1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34192FCD-8B87-4070-9F15-2E38EEE750B0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0C7692B-BCCA-48DD-BB3F-C570F8F87DF7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9435A985-E7C5-447E-92DD-06347EC1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6778A15B-5E33-4025-8201-EC6AD925A0FA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40EA9E98-F0E8-41A0-B1DA-DBACA8E9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AB5DC910-17C0-4DBD-A008-7465A764D766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0C8C1CD3-7B33-4A67-AA1A-C6A712F9CBA8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8CCD2293-C0DE-45C8-BE3D-B207852A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696AC856-D89A-490D-AC0E-D30A84C0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8BAE7473-3D23-4254-883C-F646E0CC4960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E4242249-D488-4055-98E3-A846B10D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85C597A3-044F-46C9-AB7B-F5698F7C9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8291A33D-80F7-4676-B8F3-7D59B112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D9928484-D5AE-43D5-B599-6CD15AA35045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E754000A-8A5A-4DB1-A75E-B30AF7C6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9AFFEF78-2F6F-4FC7-9389-58FB900EDC70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81037BCE-3676-40D7-915B-BB0D2A55B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9F9057CD-40A9-4A79-BD12-3DB1F5FF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0E067EA8-1643-4687-AADF-37D1220BB051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36197C28-2D7E-4490-BFE6-E06E4F71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06F65798-8D06-41E3-ADAA-2025972EC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0CF15502-A456-44AB-B29F-1DA72A921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FEDCE938-C512-47A5-89BC-05AF4A6D1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D38A3B9A-F277-4571-8C6F-2B5359072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408FF587-E748-4B39-B355-0ACF2FA2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64302443-5A1E-4A3D-9B2F-406A8006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DAFAE52A-C919-4E9D-A371-B0A1C4BCB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32830DE1-A921-4A20-B8E3-3EDF0B30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D773F9B0-9DD4-44A2-9CF3-261294129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FD44A13A-47E7-4E42-8297-51BB555C7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A96D2575-C386-4BA8-B58D-C608A1B29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3204540D-44BA-438C-81BA-705826CE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32A3D191-724B-40F8-BE9C-7F674644F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FA7A87B4-0709-4F02-BF65-2043277D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50C379A9-4F8F-41F9-9C78-4A26AB06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4ADE9EC3-C0AE-432C-8BF4-FC3E2B75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EE221B96-F16F-48D0-BA6B-2CBB43AD4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32D853B2-71E2-4335-93B3-573BCBAA9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2F2E9298-7CCA-40C4-AAC6-F68BDAF2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BED41E30-DC2E-4520-A17F-C2EEC7BA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62B82F26-A82E-413C-AEE2-8A8B9F9E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A6EDC6EE-0C48-463E-9149-8DBB5478B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D45FC243-09AC-4001-A425-7AA3825EC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8484F0D6-832A-4524-9DF4-D070AFB1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22550FBA-20E7-4F22-AF06-6550D49A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23BE7CE2-AE41-4978-BAB1-44D3A090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B400937E-81DA-48F7-A96C-A53D0C40E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A7F01FD3-9F6C-454A-9AF4-EE837880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2DF04E05-E2CB-417F-B8CE-A46070F56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9AE4D7C6-9EC0-4185-A017-BCC3C18E9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B5EE2B7A-3D33-4160-B71E-80BADFDC6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C5A034FA-F68F-4F4E-AD05-9BFE3B481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5DA988F1-BE0A-4D27-81E8-A2BFBF2E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5F79A7DF-16C9-4CBE-981F-3E5D8A60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AD480461-1264-4AEF-BE80-4CBEFAEACA2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C9600059-937D-4170-994B-458F85A12812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314B3321-47CD-49A5-8366-7DBC9E697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E88645C8-7429-4907-A6C3-816AB24D54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940634E5-4A65-4841-942B-BC5913989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E9C9BFD4-029F-4457-A4AE-787E5428C4EC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6A35BE0F-045B-41BB-9FE0-D66F37E485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C492384E-915C-4D97-A3A3-6719D5FEB16F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DB2CDCF8-EE70-4DF2-BF2E-B9AB6C9FA72C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0FE17FAB-B16B-47FE-830A-5D47E537C98C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BD6C6733-7307-42A1-AAB4-C962DC45D37A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2BB1F6C2-20BB-4CFE-BDC2-DEB14641C9E4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48C6F28B-5FB1-4963-A722-CE8595088214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F9FF8B14-24C0-458B-A7AC-D94A39F921EF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6120C517-EBC3-46A4-BF13-C4B13FE504A5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2A709764-83DF-42FD-89ED-36F930B2C1A4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B0948E02-F360-471E-9903-3DD92AA9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B8FDCEBF-CFC2-4AF7-A46A-88495CD14A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CABCFAF7-259B-4F6A-A333-58FEE4494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594CC5A1-0FF9-4B84-B369-3D817037B8DE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EAE02198-827D-48E3-85CD-C193329FD21C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0E63E96-13BE-40E5-BFCC-F799D819D66C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588B42EC-90E3-4093-8F6C-68AE993EAF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193FAED0-7656-46F5-9D3E-F1460E8C4E7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185283FA-5987-4623-B004-8B4F4DB1B2D1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2091327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7F5E3DB-6740-4B1E-9951-F37A480C455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4E447A4-9E1D-4455-A5AC-DE577038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8EF22F5-6CFB-48B5-ABB4-AFAA193E0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A1ECEC7-44C0-44E3-A3C8-4182113D3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9BCC3FF-D206-44F1-ADDB-CD657EF55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15DBE26-053A-4FB1-9321-28A511BA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9D55A59-8939-4C4D-9460-405A8E27E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DEB9633-1DE4-443A-B9C9-764C26F6C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3B3ABD1-49F9-4C04-8813-1449181D37A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2E70D42-291D-4E57-AE52-0B715CE218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A222782-1906-45B2-AF76-4ADFD6F1B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259B033-33B6-4838-99B0-28C30F39B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CD0C121-BCF3-45FF-964D-D8444B3C9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603E453-7CFE-4D4A-84EE-37BC71C56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0EC0781-CB0E-4D31-BB98-DF4300A3B73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58ACA4F-D05C-47FD-ADFD-15630B6C6C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2C5AB4D-ED53-4C06-812A-9329ED822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84F02B0-7A5A-4C9E-9212-C8A934E20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FCC1F62-2220-4959-8925-3A2EC43184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004749B-6CFD-4394-9E2E-48851D1FB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657B1DF-1DAF-490D-9361-6CB150944D6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C8D1890-A73C-40A3-8862-B87DB304480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6D4317B-07E7-40A1-9DB3-36FA7C39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FEBCA62-F342-45B0-8599-534172295AB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6DFE21B-AA7B-405D-898C-193374AAAEF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C41061E8-A927-4417-8A6E-46B50B201EEB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6C7E64C-5980-4E29-A46F-533CE3BD8F1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2F3CEF4-5979-4B63-A491-76BE5CF7DFA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5DB04C2-1DE3-4F3B-8245-428698AB3F0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C7F6D43-B561-4DC4-B86C-99CAEB861AD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4537878-29F0-4458-A55C-9E11E4E3DBD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CC0AC60-8BC0-4EB5-BAA3-5F10DBC9379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CDB1547-FC4F-4979-9B9E-C6D1907363A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8E0303A-0079-450B-BA9F-4243D3F8D0D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20B2EB6-C675-49B9-9BB7-0DC6581627E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1C92EC9-8914-4504-8B9E-25B8CBD952E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86E9E1C-29F4-4140-BADD-460272B9050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CE74940-FF83-46CF-931B-64025880013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0789D5F-215F-4F8A-9D38-F9F62569CFD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9044C4E-1CEE-429C-BC3F-A8087C6EB25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63D6B33-2BF0-4A48-80B5-F7F4713AFFB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74ECE50-3C67-413F-ACD4-04B59719659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FF82BC2-2B4D-4613-B156-BC26CA5D022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AE52D41-D52D-41C6-A4B1-C698EC92C1C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51E8227-AFEC-4454-AC3B-C6B004A73D6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6F1A799-B8AB-4819-9257-CD047204115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5E895BC-40C0-4A37-9E59-97FC86A7B21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3C37266-3926-4ABF-9E39-6A459CA8C4B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DE5FCF0-A714-4FCA-9C71-33365F25CAE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28547A8-E11E-4C35-AE30-31D6AA75231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07C0A6B-28C3-41E2-B1A8-D561F1D8645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2CBA7AE-8358-499C-9FA1-DB5CC7AC904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716F51A-5DD8-48BB-B1B5-1496C9A6E85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4942243-232B-4B1A-813A-3C8A18A4A6C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A4A1806-5CDE-401D-B283-7FFADA95426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DF4E5E8-3BB2-4E59-8313-3F31A276BA1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F6BD5A0-0139-4146-B01C-8C16AC2B65C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9B9395A-0B41-401C-B641-30B81BD4C51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609BD35-ABCE-4FB8-BE0E-2A84A78E789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B88C0B-E262-4215-B540-56BD610DB1F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2C13FE6-E04D-4638-A72B-A8EA394C22F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A6E6A47-5173-4405-B7B5-93A254BB5F8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C7BE4C0-F443-4752-9B4C-41422645EF5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0193262-C2BD-42AE-B9EA-EACEEE3758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DB521E2-C793-45CC-A41F-7EFE3EA0396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0ADAF8D-BA82-4E77-8673-BE8FBC78F55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E7C37A9-61E0-4D17-A8A8-542C70A7907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F07F3CB-4057-4FC1-B0AD-E6F346B7A978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D72F2B7-8E57-491C-8397-CCA950843C0E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3D6505A-E944-448D-A2B6-0B9928AFFCCD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290EBE7E-CF01-414B-97D4-9494B549D10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0196D47-1BF6-4011-A937-4A49C8C48BA7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8C5A8E57-99F3-4B05-B59A-3A98D505D0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7F3E723B-D32F-477C-9E6E-ACC38AC5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0E3A3830-BCED-4CE4-A267-4FFB0D2C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20E9FC78-9BC5-49CD-A08C-EFD34177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EC952E88-D5B7-4FED-8BBA-30F0F2EFF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65D29335-0EA6-421F-8F55-B9EF9297C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643F7945-DAF2-475A-9907-8681A24E62C1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D417CB2C-B720-49B2-BBCF-8D57F8B2C4B8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69230E3-2C6B-4B95-8587-A8688B1B51D5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2636D0E8-14AA-4753-B012-2153021C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7AAD4A98-D8CE-468F-9B41-8146733D62B7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369D248D-540C-49B5-ACA0-BA95F173A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AA845C78-FB25-40CB-8F16-695169C43096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EEF1F9EE-1060-457E-B755-B37238FCDF7D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467CE553-D1AD-4696-9D7F-35117233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D7D8D13A-E038-414E-AC4F-E47D41D8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93984BAD-FBE6-4E06-8F85-0EBCE53EF38E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AFCB036F-01EE-4212-A646-FFD72792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54658E17-2ED9-4CC7-99CA-805172574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CA2121DF-35E8-4192-B456-CC3DFA80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9E96FA94-6263-4F97-8285-AEBABFFC33D1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B902C430-2DB8-4AA5-A8D1-A189D9B0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6B77D1FF-81DB-4B95-91EC-63D475966369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8D7746F5-EF9C-4124-A364-503A5886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DC3C436-FE69-4935-A23E-C2582C0B3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9C09DD63-676D-4396-92A5-24C9AAAB1B87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9CE0A482-5B96-4037-8F0E-1517B56C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33D3799E-4118-4414-A475-043824F21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BEB37D4C-FF9A-4C56-98D8-33C349DC5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B39BB7E3-97F8-4EBD-BBFC-81D12B10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CD50F588-642B-469C-9CA1-69D6A1E9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C4DD834E-CA09-4FAF-A003-B6FDC9A0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A1E63C36-CA9E-41A0-B21B-021AAC93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EAA39D6A-DA0F-46A7-82FF-517D4F16D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788D9056-4022-4821-AA20-FC4BACE4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5A771BB2-F587-491F-8E14-4607822C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3B70EAD6-6CEB-4E46-B3E4-C96DDD7E4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B8AB889E-C81E-4068-A8F7-3A2C4146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FBE9A38E-AA13-4CBB-A992-FF37A391B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EDF469F4-FEBC-48EF-B096-0CE734FDA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4F089518-6708-4656-836D-EB65CC94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B8CD5572-C2ED-4D75-AAEB-A40770B2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CB059700-E36C-436A-AE94-EC59B9BA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84A71DE8-9EC6-481F-B6EC-CCACB8C8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61716F76-52FC-4DD4-8F41-6101A525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D3F78F85-67CD-4A36-82E1-A5F632EA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327EAF6A-FA0C-4F45-B94C-EAC7FE7A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8A614282-E9C4-4166-897F-26C3D9A9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D531EA59-81FC-4499-97BD-E1DA3E64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31FE9969-D1D0-44D2-8D33-052C380B2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E25F9B15-AEAD-4D05-B0B2-7F5BBBD2A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6792915D-1A27-4448-B544-ABAA2D2D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DEE3CCDF-B8EC-4B96-B1CC-0D21B298E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851FEACE-2042-4B36-8AA1-AC29CF79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C4BF9017-2EFD-4E63-BB6A-A73D6EBB4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E43AFDC8-DB8B-4771-B528-61B77D2FA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7C49F328-FFFE-4E7E-854C-9A43C2F3F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22CB856E-E1F9-4051-BDF4-2074F4CD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BED645BA-37DC-4BC4-B5C1-25DB054C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8D7C916-EF31-410D-95AD-CC46AC4C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4F39C82B-FFF9-41A9-AF94-03871034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AB2DD991-9524-4030-B5EC-D66464749BD1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BA9D2A70-44BF-4387-B99A-2FFD07DBD4CD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C3CBCEA1-CE00-4C0E-AD16-4506E521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6EDD85C2-196A-438E-A06D-8F9F0D18853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AD69D8E3-8B77-4CDC-8A5A-DF3ED506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CFA2C843-2887-4AB3-A31B-1FB668615AEA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C83A9B2E-2CE5-4ADA-8496-C8F9ECBC05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A4F9C6DE-E19E-40FE-B16F-13B773E7869A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D77ABC96-3EAC-4443-BBBC-0D12513F1A72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89040770-5BD5-4093-91C6-4624AC4793EC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5F011059-C6E1-43ED-8667-E5AF297693B0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092F75A9-0DEE-4BB9-942A-5E0644697528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92BA56D1-B8D7-45BE-9E37-65FD7EB62E76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36C65235-A50B-4345-B212-FD851DB17648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6CCBC123-C002-45CB-A891-0A96C3086930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206B46F8-AEE8-4726-B902-DD6CCD9D3C0C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E0F3DBB1-5451-4698-83B3-253BDD169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8CDC151D-7E5F-45C2-B94D-BF0E6307A4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5A284F1A-45C4-49F8-9727-AF90030F5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DFE66525-F158-45E7-832F-3DFE64799BA4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C245B6B8-C93B-435C-BF67-96A80602267C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21B368BE-A4EC-4A62-A135-B0D48AEDFE43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44596769-27D7-444D-BFAB-C28B5EA562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6C144FF0-72C4-4970-822B-82DCABFACDD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0ACEDC30-F245-4C2A-B66A-D7452A269539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1905519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CB5D408-B3A5-4A97-BDCE-C14FFA8EE4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E395A1D-678B-4F1C-AEC9-C13DA705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AB38634-7105-45B4-8C98-71CF4802B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002B2BF-C0F3-49BB-9DE6-F177D5A80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3363598-940F-407C-8D6A-4263B887A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73C020E-687D-4F73-A9CB-9B07DDA4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DC41480-CD58-47AC-BE4F-7AA17A0D59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51CB257-A391-4860-A90F-D0EA7C13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5E6072A-5C99-4456-B14A-E8AFEF47B09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6D5CA63-9AAC-4178-AA92-60DDB0845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0E7DAB-7CC4-4684-853E-BDD4BA105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8382AD1-6B13-442E-82EB-B22A0EE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1BCA426-C81C-4107-8FF8-4428E934B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B50D575-38C6-4662-8C91-A904FB22D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728108C-44C8-46FA-8B5B-06832AC96A1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3303739-CDD2-48C5-9B01-44AD0ADA6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2C218F3-C30E-4F79-938D-C3AD13B28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EC03EB5-F314-417D-9499-58A8AF77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992BC3A-67E4-4361-9FF0-2253E17E3A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DD02AF3-CC5B-4A04-A42C-C366B708D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CDE3D87-EFAE-461B-85F3-77E02BB02EC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B180D47-3BDA-440B-905C-4F48BF62716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C76F298-3338-491D-B276-2A2C31159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289E562-32B4-4E64-804D-50450BE83C9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863F2B0-8FCB-4554-888A-C78DB99609B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11AB42B-81C9-4B92-8EAC-476E0B64B53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D45B5C5-6E1C-4877-8B52-F59A0A21AE5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5ADC7BC-9B64-482B-B892-A13D1558DF1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20D6B80-47B0-481E-B2EB-230682199DB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1C1FE1D-899E-4C11-B0E3-E8B6E691E8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DBCBA7B-B759-4A8E-AA72-856D21DA865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90B92EA-A0F0-4D86-BF52-114D4BC1A89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DBB6100-925C-4789-BBAE-2FFFCEF2E11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BE4EE09-9003-4D3A-AAA6-CBFB540EEB1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CBBCDA5-6A46-4A53-BD21-C756FAE01EA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7645FA8-CFAD-48CD-BF42-E1FC2531934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7ADADD5-BE0B-4A47-BD63-AEE5899AD92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04133C5-1D78-495B-98B6-CE7377F4F03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A1B7A1B-F8AE-44C4-ABAB-7B3F7DE5CF6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503FE41-A17C-4364-8E6C-9C821ECF0A8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732FCC8-C99E-49C3-A705-8053D35B10D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074B8B2-8F4F-4169-A35D-5C6F9721A21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5BD0210-48F0-46FD-8BC0-992E6DDD20D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29490F8-E4CA-4CE6-AE9B-C3294ECE47D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AA9B98D-0E59-4615-8B20-4F175B051BC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D2B5847-2FB2-4EE9-B027-98A6F21DF525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A9D0195-4C5D-48DF-9A0B-8209956C275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738160C-E5AB-4D98-B37D-1E8DD79106A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D0C482A-1CB6-4D3B-8C42-18C85144D1A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6350FFB-1210-44E8-B3E0-D686BC3E334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B0F4A88-6529-46D2-81B9-98A4FB22ADD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F4F7AC6-EE02-4E5E-B1D1-98F820A40F8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14569C3-BFBD-41F7-93A7-1EFDBB3C36C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6C62FF9-3FE2-4002-841B-32B60AFEA39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0B2FDB3-4433-4642-8283-ECC8C5A32D5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54B7C30-43FA-4F40-BEDB-6EF90004A9A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90C3202-49F2-4027-A49B-B652B0F2221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A294C34-4824-4047-81C1-C793608DCD5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AC5764A-374D-41A5-9C71-CC5688CB853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C1EDF13-935E-4286-AC95-4468AC1256F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573E337-1585-4409-B75F-2792B58A6C7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DAF85CA-BB31-4F1F-862E-19BB704AD9F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89E61B9-61AE-43BC-AF3A-294899B0547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86F9D34-0A66-4AA2-A676-8BB8178236A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162C589-5D85-4B24-BB9F-2FB0E006192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FC0C372-F7F0-4AD5-AE2B-7D147910E57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A3EF6DC-ECB0-49D3-8CCF-066E326F7AC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9E9DEB8-C24F-4A38-B066-E69A0D8AAAC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D4EAC21-3DBB-4E27-89E9-FF5235B0A98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67BDDE2-CCC5-4568-A4F5-CE7A8483847F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904FCC7-5090-410C-B60B-67314959BE4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8DD0B16-EB2F-4993-A3DE-642C435E6D80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6D9CC109-E45C-4D71-A5B8-52622F532AD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4FB5D7B0-3F3D-489D-8A5A-75655EAC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6410D521-0CA3-4DBD-B6AD-0944760C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7E4AD4EE-C6D9-4DBE-A1B1-4E189DC58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0006C6AA-E04B-4FBD-97FD-1B24F8F3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9E9FC805-A7ED-4AF3-A6F1-48C10888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876F6A4A-2499-44CD-ABC5-D35EFA1B433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1F20C5FF-0972-4714-9E63-892ED09E6EC7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5F61150A-D1C6-481F-9BC7-2FBD28DD8DCC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47E7BD7A-D765-4499-8BAD-76E57A93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588C4BF1-26C5-404F-9E7D-1DBF7506429B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15BF9DD8-07E5-4286-80A5-60120BF5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B81B78F6-D319-4D05-9C10-62DEC1F9EB7A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04AEF651-5BF4-42F4-948D-3B699FD4F147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EAA07460-E956-404F-974F-F5D1437D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CBABC647-741B-4DF8-A053-6D650E643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325F8C5-CC62-477F-AF08-4FD76BA851F7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81EED323-FB16-451F-9CB9-84D742BD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A6853768-F7D4-4FA1-B771-CA6362DE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DE25E826-ED12-4E40-A017-ECA0FD30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CAD0CE50-8650-4C35-A1BE-14ED41376931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FB49216-7812-4523-9C68-2CD4864D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3584EB00-DC29-4781-961D-48C4D48A68A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F60CB844-5D13-419E-8A0F-A6EB23C9C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F8DFCEE8-76C6-4FD8-8C8B-A60BDF00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B7C446A6-F6A9-4294-B5B3-82CABAF57CB7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D1BDA313-ABA6-48AA-A0F3-B49FBF25C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80B3D1DB-DDE6-4781-B12E-EBA206E1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1EE0B3BE-1B97-47ED-821D-F5C6C4396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B9722429-AC6E-404E-9773-2DBBE52A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C9D77879-0B49-4391-8D00-E2338D27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C3F2E020-D4BE-4AD3-AF22-D45E61DE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69302A39-47FB-45B4-9306-A7997291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8330F428-EBF5-42CC-9982-894FA27E1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F0D8FBBC-DF27-4D37-B016-392CF4C89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3568951E-A685-489F-8EF5-8EB60551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25F60206-4914-4282-BBE8-4BE0137B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DD95A80D-B356-4703-BFB7-577B8CFE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EB9E5E6C-E5FF-43BB-BF9C-E035C3237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C81A920E-5D5D-41B6-BFD3-991D5D96B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04FE64A0-EDF1-4938-B5FD-77B16B26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755AB19E-0E0B-454C-BF17-3A419E75F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4373FF31-3EF3-4082-9E84-55D3A23A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51A76DEB-1AB1-4320-BEEA-084F1507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DE2465D3-D672-46A4-997C-B975E228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5B344FBC-09CF-407F-9493-E13C409F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06AD4D3B-ACEB-452F-99D8-6F059D240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D4EC247F-17D7-409F-A77A-CA60113C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D5FD5647-322C-4351-AA5F-E8C06F5A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9A9713C4-298C-4F61-89DA-3F592D7F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1A1E1E56-1B52-4885-AA69-AFEB4CDDE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6CB0361E-5392-4273-B8D7-E920CD194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990E4A81-79B8-4DA3-A765-DC33FCB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4892263-1EA3-42BD-A2F3-7DF58F16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EE44055C-3AA2-444A-BB40-94628EA0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21405710-C881-4D45-801F-745AC5907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59C0A7E8-965B-475F-9327-C2DEB043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EB3C8B74-12C3-468A-9099-0921FE84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21F8545-5FB3-475E-B84F-65257AD5C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0BF02ADD-2992-4D2E-B3EF-F0D44170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E5D79E7B-E9E7-481B-8757-E8427334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34AE40F3-241E-4F97-9B38-6DA9176EB50B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478A4B6E-ACAA-42CF-820A-18DF5AB599E8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93F49B0D-BEF0-4E64-95FC-EDB31DEC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58E80674-77CF-48EA-AC23-0A43B43BD6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98ED2037-5301-407B-A06A-B999B122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8DAD4368-B6FC-4940-976D-1C2F20A91461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ED19FF53-3D63-4961-A5F3-8ADA12364A6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F64FD723-76F0-48D7-BE2A-549A82F0D8FC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8A664176-4CA9-489B-83A4-E8ED55B72737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0B69F63A-2798-498A-BBA1-B32734CB61C7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32FE7C94-58F0-431F-B977-BB0544CF9823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AEE1101A-62DA-46F8-9F60-F01700BFD754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99EEC88A-4078-4E65-AB3E-A417C3FE9EDB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14E59D0E-EF21-4972-9AD7-FF0AE34F0233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2DBFCB97-6423-404F-BD71-A0D2930BFE6E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C95367C7-E942-46D4-84EE-CA0B25464FAB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251291AC-E287-4274-B81A-E904C5C9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84F7DB1B-D2BB-41C4-9BF7-9F2EAFDC95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D494ABB6-172E-410A-BD08-315BD5C4A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3A861EA0-475E-476F-8E9D-7069D4E0621D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4F4D4BB6-4E6A-4996-9E22-EDB70ABD1022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1E98055-F7A0-4E2D-BA4D-9F99F04905ED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5B8B7ACD-1339-46CF-A74A-633CB397EF5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B80FD8AF-94BA-4DD7-A95F-C34F26E6007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3DFC4B7D-D2BA-4779-B2B6-45B4BCF88BA0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3475457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AF0CF80-90F1-4D08-96F8-88F25CFB16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9462054-8E97-4BC5-A93B-52232AD13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4E29150-8A46-46E0-ABF6-8068197550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3F4EAD-B74F-4168-9518-CD76CFC6A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1D84CD2-2C1D-40DA-B1BA-9889E690C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CF8B1EF-1E5F-4C10-BCCB-8E71641F9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5E2CD6F-E8D4-4B5F-AB5C-EEF110924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2C9B6EB-C858-4052-9A2F-C3BFBC53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C038E0E-5B42-4293-B467-FDB13BCFFAD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1994000-50D1-4321-BC0B-2DD7C13B3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D9AA3AB-027F-4D24-9071-839273BB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31DC669-87E4-4297-AA04-9B32EB19F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7901CDB-8C19-43E5-A87A-D5AA4E4A2B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B7388B3-3693-4E62-B887-9550D75DC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F2C881B-9561-47CA-868F-1EEA082FAD2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213D9EC-C41A-4473-8043-7409504BBD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4589338-4B17-4CE8-A9ED-26A861FB9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BDF4870-D73D-4470-A2A5-FEE37BD53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81FF091-008D-41B8-9B2B-6E413615A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40E9293-9498-4E96-B743-E739BBCB2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FF1F3F4-0A3F-42B6-91AC-3732780BE62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DEC870D-FCDB-4142-8D3C-15D907AC675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DCAD71F-4735-4833-887D-1476304E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AB7815A-610F-4822-B2B3-3CC40BB4DE4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4ECD080-DF30-493D-82E7-E60B34A608C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1165C3E-7240-4BCC-92CB-CC2760020A7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47AB42C4-5384-4F7C-9242-73DF4692062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EABD9C3-4C16-4630-BE02-6F4B495EF58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F21EAE4-8D71-463D-A735-33C1B4E519E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7E5A5356-6D5E-4C39-9E38-C02D3355AF3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985AED9-33F9-4D95-9B30-F45D0CD5B68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C707B9D-C3B8-4A45-AF12-3F977890344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4415A16-E5EF-42B1-AF09-53651ED122E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4EF622D-991C-4F51-98B9-8C655D3074C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46A2948-9DD2-4F43-B692-5ACD14C2413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48212CB-E435-490B-9261-15C0981532F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2FC3788-D611-429D-8EA3-E93878D01CB2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E28A6DB-EC7D-46BE-865D-E81A24CF4BC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0FE9857-B5EE-46E6-ADC5-0C9A744B25F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DC50D68-94AA-4E63-A7E7-03F285D6215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1D7511F-CC70-4904-B77D-0324EE20CCA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F875336-17FA-4C82-866F-F1919BDC849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1879BBF-B927-4126-99CD-F2DA6B6F678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3DA7924-4A33-4425-94BE-E153DD08059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E622A62-6AAF-4E0F-BAAE-797609A0827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78E1A3F-172E-4960-B86C-FEA08EDE697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BAA8749-F7B2-478E-9A91-6D447455F1F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9B374792-54FF-439F-9DB8-FAC89926E12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1788BE9-13A9-4F6D-8B86-BDDFD5F6624F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43A9B55-0101-4B11-8918-137DA111A04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4DB1AE8-0552-4B5A-A456-84D1133992B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56F6275-E355-4EA8-9623-C8BB22AE00B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EE39641-DE90-485B-AAB9-EC9B7C3200A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26C2360-16EB-4B75-B75A-5BECF229988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651584B-3925-4EC0-8673-716AA11EF28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B320902-CA42-4A08-B35C-A69FC972F48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288C4D9-ABE5-4214-9DC7-C7F25C599EA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ECCD96A-9707-40A7-BD80-F12C9BB4222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E30776B-58D2-4A54-9F26-50F3A670155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A6648F67-24D8-4205-914D-F5F6371FC11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E718850-552D-4258-9876-66A8C6C1829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D5FCA033-B3ED-46D9-A989-FC410F37FCD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2497634-4142-4D98-9667-1D62B827A5F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5A1AEC6-05E8-475E-9556-76930F13AD2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B2B928D-2CC0-4775-932B-C79CA5821A7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599AC7E-AE85-4F2B-B8CA-6C96403F8A2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C449930-05E7-4FD8-BFA4-03A76B249CB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9FC1087-109F-47BD-9BFF-DF36D139826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AF94CB2-86D3-490E-8CC7-76C8AE4E393B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33EE3E2-178C-411F-9F43-2D68F723892F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EB37A18-509B-4820-B849-2A475500924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5A32F11-458C-458E-AE94-0450747A4288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5039BE07-E483-408F-ADDD-F04C42DC3F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564BC906-A77B-46BC-BBD7-1B2435F1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429FFC58-A79B-4E62-A1D8-8AC6BA73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499E7D28-BFD2-4FE8-AC08-F037A4A1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132FD3F1-548E-4B45-8CEA-210CC270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9463C9BA-A8EA-496F-85EB-60B2F52B4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FCF8C58B-4515-4DC3-A2A8-2C8ADD8288B0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4DB1FFC-72AA-4E88-B227-3AD10B97C142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1DD4961D-82C0-41C9-AE85-96EDF1930567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02694D00-F067-4247-89B4-35A03B07E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83C0FE6A-6F21-4B55-86E8-7D25AAB62756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773BF79C-4E92-44D8-BC91-8B29338A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6F9A2E22-55B5-44DD-83E8-025918CDA914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D0B16AB2-148E-49A0-B221-12C31ECFD0D4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F28DDDB3-7F78-401B-8018-A8F2E2D5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20BE5B11-9691-4B64-8F87-0136BE7AD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437761F0-341E-4C44-A671-7CC631A70790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8E35E688-FB55-47B3-9B3D-A810D43C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5131570E-0040-4623-B8F4-1D04C8F2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EE3AC87B-450D-4C87-BA4B-9E9BA11E8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A0151AFA-8124-4845-BD7F-776D511E34D6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EE5F31AE-5EA1-4407-9D8B-C32D3586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45ABBB43-FA9E-434D-9A17-2BA59B177F8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B5ED9E85-6F9F-4023-809A-1D400472D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D0B09155-2B42-472E-8E40-F38DD4C3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BE4CDF74-362B-49AA-88D3-BA64DB749705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9C940A39-C8D1-44CE-986B-9149EE39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4182D7B7-1862-4AA1-91E2-E567E910B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1CA74208-0FCE-4705-8AE3-DD731D3C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5E0D0D71-DB29-46C2-962F-FA384BC22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8AA1F410-7F36-42D7-B51F-5E6A5006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C5B2ED19-7C66-446D-A52B-8E69309A6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DAACB050-D73E-4770-9670-7E0900987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2DF37945-970F-41AD-A0C2-D27C7A34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275FA077-AEA9-4BBD-8FC1-8E0FF21B5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2AC6C1C2-F22B-4AAC-BB4F-E4A33178C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E6508769-E404-403B-8313-D89099D5C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70E57B1E-A3A6-4FF2-BB18-55EE9EE48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780FFAE4-C72C-4E69-BD2C-55A0A4860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BBB0C674-B69E-45E2-9B64-D6EC87F1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524670DA-7E29-4A10-BD92-D8886C67A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F6BC6D65-0AA4-4DDD-A0F3-2012BD9A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51574DC8-088E-48EA-9213-E7ED6DAE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7D56BF8F-5627-4BEB-B47D-E52949440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08A573B2-BAE9-4438-AC85-FEF99674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2AF2C87B-1E9F-403A-A320-F57A6A751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013A877A-388B-4180-BAED-D8D9496D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259A0CCE-15E6-472F-94B5-2BB3569C1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7A116769-F0D1-41CB-9D03-D87F026C7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A2B5477F-F767-4ED2-AA63-5FBE18C7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ADE68C1A-CBE8-4AF7-9B98-C93FDF1F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443BC701-0D0B-479A-9BC6-563BBC12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987F4793-1BD5-4A69-BA5F-3A321A50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9F2125C3-00A3-476B-B153-D6F81C7B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4B3DCEA3-23DC-4CE4-A3CA-20D62456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8C008E28-C905-44DA-BD5E-5F4459B8E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7501E64E-25D2-4E0D-B491-9B59DAE5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84E2092E-303B-4257-9CC2-40338019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F17199D-B77B-4064-8591-390E99BDA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54F4212F-814D-4D96-989D-599F55FB6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5B0C1159-D91D-41C6-A697-AB0E234BD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A4B13BEE-7414-4FB7-9862-626BCDB9AFC8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D70E0590-6DB0-40B8-8193-81C012758D56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B4F982EC-AA90-4B57-B614-975E3BF42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35A057DA-50D4-46D9-9734-10CD06C7E0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7D2C7D0A-CE99-41F9-9AE4-BE6CDFBB6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5314A9F8-3418-4DC4-9508-F887E4B9604F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EBEBE364-FE4E-4A1B-86D5-725954C3846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61D3494B-CD8A-43BE-A8E6-8EFE452D67BB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4231EEC3-B03F-4576-96E0-C1927C369819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10D1B592-A90F-4930-ABFE-3F467B117766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B810E4AB-A9ED-44FA-BDDF-5DB42AF4993F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3D97FC6A-F10F-4087-93EC-987F12F6B26A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D77BA451-DE11-408D-93A5-3190A90D9EFA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C6574D5C-A196-4CA8-ACB9-9D5C0AF96697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9AF80CFD-8D61-4E5A-92F2-95B5103D0BCE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1D2237AE-0857-44A8-B107-908AD4B493C7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97810677-179A-4541-89FF-45878D15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5BFA4F7B-9052-4F80-AC8D-4BF07B279F4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150812D5-D8A6-4D68-A9BB-939E6180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6C8C2455-777E-491F-B9DF-57F23490CF55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2789BEB3-29C6-4940-A917-3331047DFF81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E6CA44A2-EFFC-4D41-9C40-9981B70448F3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A0D8BA99-F5B0-4062-A82C-BAB7D8ED73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C05416A5-B0CF-4CBF-80A2-741CB69BCDF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BF70D17F-8FD3-416A-B307-416AE60FE886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2173548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4AA5B98-806D-4B2E-9D74-DFCD1D61C5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8D3CBDC-632A-4A1C-B2F9-2B3F8F4D6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84A63F0-8D3C-4BA2-939D-AA7781F65F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3451FD9-D27C-4F8D-8E63-5674139F6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8FDBFDC-10E4-45DA-879E-AB007060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4042AFD-D708-4ED4-BEF5-218109D1E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81D0752-55DD-4AB5-BDA7-A3E2EC6926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7E0B871-D874-4537-90F4-BF03B6AFD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3A81B66-AE45-4287-A318-93EFF609064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B589134-35FD-4CBF-AFB2-6B1EE080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2406FC8-D587-4EC9-93F7-F8E99260E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83456F9-F70B-4053-9255-3C0E3634A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1D2EF7E-4046-4F6D-A34A-56AC38D06C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3741092-E20D-485A-A7CD-F3CB98A18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03824F3-141C-4E94-BDC8-30E84358638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C8F564B-3514-4580-A030-661380ADC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AD1598B-D475-483E-B436-618310E6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CC1988A-5FE8-49C1-B4F4-A21D6628D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D21DB68-C861-4C4D-9E42-8E4DC58B6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C06ED3C-2763-48F6-9D60-9D7555BE0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8880ABB-6065-4667-8149-08333EA90CCE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C64722F-C1C7-42DE-8679-349D8C442EE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25729E2-2B46-4E12-B26E-7CB43FC20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6E855F7-BEB1-4DA7-920A-68DAFD4F628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5BC60A5-D02B-47EF-933A-8A2DEB21A05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C7C699FB-13D2-41AF-9B47-C752856D9D8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0EEAEC4-66ED-4A9B-97DC-E5C24EC0D74A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C567468-6C63-440C-A86B-723D90F136F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65B807D-A293-45B7-B65D-FCFB492C922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80CA408-EF75-44FF-A1DF-A208F022899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80C4F2C-EDD3-4A86-B506-50502048992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C17656F-6CE2-4B11-86A7-8ED9BC4B18D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FDE9538-2681-4976-92BE-BCFAF36D1AD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1DBEDF9-A202-4343-A2E6-27CA52F3C71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4B0163D-CB46-4523-91C9-0AEB8CAEAFB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C00B24A-8F8C-4610-877F-C84A6573C20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0EA54F9-B31B-4308-830C-44878E4F3D4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669F770-2A03-4616-8B1E-04280E31F13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2330D6C-A1DE-49D7-B14C-F454653CDF8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176BF5A-4723-4B72-9D9F-5AF8E7A7A8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C7FF449-B52B-4C23-B2F5-88763D06E5C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6727612-C56B-465A-844C-591BE1650B5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34C5802-A414-49CD-985D-85C4B0463D74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E8B01F9-981C-48DB-9968-CA1045EA7E3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DA9F0C7-D1CF-45EA-8A1F-B51D9A522EC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4F57CE8-17F6-467D-9A68-76D9EDCAF8B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7C4A84D-F9EC-4351-BD1F-B0E91969554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95F18B9A-0A9B-44D2-8826-0D97AC0677D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FB101E5-C5D6-4705-8092-797056BD141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3548CA2-AB1E-4BFD-B127-117C5F83255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4469BA9-3971-48CC-ABD9-A456802FA914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C26D6F8-F2DC-44BF-949D-17A2E0115B0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EB582C8-7F0D-4FB1-9D5D-57ED415F646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9418EF4-D6B9-41BC-8313-11C3556E469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C16F299-B877-46B5-AE0D-CFC5E549DDB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068E5A7-6116-44CC-9814-A8AB517F249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6A20E1A4-A096-4E37-B159-584C234C00F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7F37DDD-7DFA-4FE9-B417-994AB4C9418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205808C-B4D5-482E-9E60-A310B6ECDF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DD82BE2-DDD2-4831-BE70-D6EC5A7A750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440015B-24D2-4CD9-846D-69353C9613B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F493DF0-50C1-48DC-82A9-70BE5575182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7E6176E-686D-46F0-ABD0-A426EB6BDC2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EF04FD7-9073-4244-8A74-AB9AA156BC0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39207C0-EEA1-47C9-A679-43703CDCF84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B7DBF85-677C-4FA3-93F4-FB79DBA2FBF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9366239-B914-46A6-948B-6AC5B4F0941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7C98115-58C7-474C-995E-8AF43FBA082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C7B495D-5C4D-4372-A598-04FCBF51F82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D60E083-B6A4-4503-A880-24990A777710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0F75305-5445-47FC-86CE-1879B3A2919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A9D41B6-35C2-4713-9120-AD139D61E2E1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B3B241BC-35F6-495A-99E1-5670E8C6981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999EE34C-45A2-4329-B95D-3E6D7BB8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3A205552-A98B-4160-9E1E-B3FFA7ED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1398AD19-1194-411B-BF66-714B9637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4A43A00D-620C-4BC9-B4ED-D428ECF9C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BD130C41-5100-48DF-A244-29EFC347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E74DC1D5-7491-44EA-AEA0-176D4F123190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B1D733B6-DAC4-4772-BD9D-3B655EBB52D7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941935B8-0C50-4227-9C12-737BD57CC50E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D5EBD39D-50D9-4C17-B0D7-E3D46A7F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40439411-B71C-409D-BC53-A211F01A7C6D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FEAF86EB-1FAD-432F-8620-124D3F36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03867300-9798-445B-9F43-42AEF5AD346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932DE17B-8C33-4AA0-A2BB-4BA9046D5098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F564496A-E576-4EB4-931D-8D481759B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536EE992-D7E9-40A1-9CC1-13CC6CCE6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07E145F6-70B7-4E21-8EDC-63C189E33B51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8112BF8A-1805-41DB-ADCC-116B621A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94C23739-D1E6-4E13-93FA-7485AE8FA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81894C9F-EEAC-4EE3-9D9E-C4EB02B79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BE36752B-79F7-4F32-8953-A433FFAA5E04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EDABAAA0-49BF-4354-BC40-8DD7C177D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1807E9CF-EFD2-4EFD-832B-C5D344EF57C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1C4958F9-76F2-4AF9-93AE-0497F992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D63538BD-0065-43A4-A7CA-30A0C4554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6A52D310-783F-4F97-88B9-07D8AE5FB57A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37301860-9F73-4CC0-B5DB-65C1D8F5F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D78CCA7B-767D-4234-9CC6-732078D0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AE4F0578-71A5-49C2-A498-83BE3627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FBE08D64-A8CA-4961-8671-A4A76D71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160E3E13-3DA5-44DB-B187-84263928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756CD9D3-5A3B-4A9E-BF89-B528A9770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51A58859-D777-4A5F-89B4-B64A03C9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C9752FCB-6131-45DB-AD38-8183A433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7E3067C3-76D8-4A2E-A855-854498AAD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87E62EC6-74F4-4C53-8F69-05C4736E3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031E2094-9962-45FF-84F5-0B684C664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1E058AA9-E4B1-4F26-92CC-56B5C6FDE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AB75716-3DAC-4640-A30C-5561D4FA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11C04D69-AB33-40E1-B893-A83BA9F7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FBFBD32A-7BC1-4EEC-AB8A-BFD9DB225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21B97172-7A8B-481F-89C6-7E6158D2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E8931ECE-A5EC-46EB-975B-B51528CE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122C9B52-D3A8-457C-8062-15641C54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662FDC5F-84F3-48D1-AD37-AA5BCC5C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0E1FF709-F88E-4BA3-B8C7-5570C26BD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855E9869-B320-4DED-8D5A-EBA19FAD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5B47BED9-8320-433A-9728-A6F19841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1C4EC8A1-9251-4E63-9A46-4AACE5D6F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416CD189-3B7E-46B8-B8D9-4C4CBB59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F77FDD3F-56B9-40BE-BD44-B9DE3DAD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F388D6A7-8939-4F6C-BD84-E6A3EADE5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D757287C-29DE-453F-BE8D-25E40D30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C9F807A1-3B37-418B-A2C0-275F53F9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6029EC1D-6FF2-40F9-866D-BE4B7C46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06786701-857E-46F0-AC2B-1E90A59D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80EC9BC2-2A1D-4B57-BB86-2BECCB2E5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A6CED07D-3980-4465-B3DF-8BF91E6A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E1E99077-5AC5-4F51-A412-9EDC462D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5740AFBE-ACDE-4C1B-ADDA-A8910934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8C1A29F9-CC3D-439E-A407-EB95E411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BAD9D5C7-6274-4333-A1DB-40473C3449A0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9D2C62AB-6454-4BD5-900E-C211F5AB4309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FE39E961-A77C-4938-8FCC-E0FAAD67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BB05D20F-4135-4804-944E-038603F2FA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B1DAE97-3922-4868-B158-3E8D2A80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46B938E8-DD35-455A-A79E-0DC6CB4961E4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FEECF688-D9FE-4669-AA73-C0CB53FA7FC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700A80D0-CF68-4E82-899E-A0FF6696C554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DA8E2CA1-0CA0-45A6-8FF8-D97F05B369A0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C1E430A7-5F0E-4888-900C-A564A8091544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CA1CF966-16F3-4188-8348-EBFA8D2CB088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D14CCC6E-762B-4F39-A74F-782E1DEE1584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6950693-D22B-4CCF-9997-47F7AFCA8F85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78A8BB5A-7D0C-4F35-9A7F-6DEDAF4D7F4D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079DF37D-21ED-4B82-9A50-9A9C271EFB34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53E57196-7742-4895-A988-4294A0DCBB91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570724B7-EA55-47E2-8EF5-C9BDD27E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9A69CDA6-07C0-49BD-AC9A-A5929139F5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DD347179-0DA2-48EE-BB25-808E306A7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438C078A-781C-4D50-80A8-336102C409A8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3FD98D01-C565-41D8-899D-B480C4F169DD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0B139955-D6B8-4B70-815F-6B86865BA972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5F03AC3E-7CDC-4173-A415-0036156FFEA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E0BBC3C7-A2CC-4E48-8E2A-F83EA08C7ED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7C57EDE6-00E0-4F86-9EA7-B1BC27FEE99F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392727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74B564E-EA60-45C0-A163-B30C40DA24F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BE413D4-27A1-4AA7-880B-F8C312E8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DAAC6BA-8BC7-49BA-98F8-CA8FFEE0D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1C47138-C22E-4453-826D-B6FFCD4E0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D40176F-62D3-47ED-9A2B-E77B69DB3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9CEFD3C-158B-415C-8E77-3AE5F1ED1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79795EF-8992-45DB-9B76-4B71A947F7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10CB725-62DF-4EDB-8C0E-9C19D19F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D4A2293-C848-416A-B770-296765F4420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D08E8ED-264B-4CD6-9BC4-FE2916A422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FC2D69F-FE11-4479-B544-32FAAC157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4D10B47-4FFC-4312-A65D-C2ADBE3DE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DBF0913-5569-4EB3-A757-4941EEA5DD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9E6C446-6AD1-4F7D-A160-31FD45B7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81741EF-25AA-48B4-AC68-40CF5229247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EDF1119-026D-4693-8D95-7AE3ED13F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0AEF4CD-DA07-44F3-89BC-3BF7A288B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28F4284-0183-4A81-8394-7F1D5FA0F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A431629-8497-4E35-87E7-8BFEDC2BD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4EED654-0655-46AB-A639-59DB8764B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61BA138-2FDE-477B-BE4F-713C30C2463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E89DB69-5901-4F5F-8D63-212737C589C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932BC9D-F024-40B2-803A-4269898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4C16291-D5DB-4801-B409-3E97F77691E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EAEC1DB-D7C6-44A0-8A6F-E97DB36C038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FF66B9C-40A9-4621-B080-A9B8E21C5F6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9B908B4-48D5-4BB3-A089-DC9D6BC1693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C3977D6-6162-42C7-AD68-1F452F236EE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D42EBDA-8A2F-4430-8B6B-65C25EEBD9A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D0CF953-6D4B-4FD5-93F8-45D1CE8D9BF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4A2B655-9566-406B-9D55-5FCCFA69454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227760F-FBC2-4F8E-B11E-D1F0BBB0A7E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4E0CDFC8-B65D-4CAE-B9D7-3547D475CEC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8CEB105-1005-4702-85A1-526602CB32E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3B02281-ADA5-4C2A-ABA7-F3D762BB2B8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3529BF2-AF1C-4D07-9A8E-BCE7BF497CC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10520D4-BE53-460C-89E3-FAF743091E8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72F3008-59BE-4FA7-A759-F79B6C395C8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9ECC1B1-DBA7-4305-B9CF-5C1D8667E16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53F177A-98E3-4F25-BCBB-6BF43CC9A3F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F78154F-7CE2-4861-9886-EA35391DD22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6243A52-1A54-44F4-9D62-B8C4ADEA1E36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14B0CE5-CBB7-4232-BD4A-9B293E48998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FF36ADF-7282-43E9-9281-50FD7384802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86BF0C7-E1EE-4528-A348-829CBB5910A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CC0AF65-43F7-4D98-91B6-666BD5FC074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A49E92E-F858-44DD-BDD2-FD837C15CFC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18E3072-9DCD-4D35-93DC-55E0EB6C948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CA9A0D1-EEC7-410B-9941-F246C992EEA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527102C-756B-44C4-BBCC-6F950099482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DF24C58-9B3A-41F8-883F-8696E5DB2BC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50161B5-F7C6-4036-8FFA-C8AE4C1556F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8A135E3-01DF-427F-9C00-FE634408BF6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06108BF-EAA5-4694-8D43-6B19AD80A37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B874F8C-E093-4C32-812C-7A503CFFD45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822E2F7-82D0-47D6-8963-1D4C07F9D20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C2CF1F-45C5-4772-960B-166C927671A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59F8A30-16B7-4143-BFBE-8333F8F7124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16BC5F5-C75C-4367-9BED-F3D943C4798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6045CCFA-6190-486D-AFC2-D93F8A33FDF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6761C2F3-635F-4822-AA4F-82453CFFBEA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FD5A290-19D7-4580-A4B8-ED4DE958E4C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5184A3E-D374-4177-8C85-C8C449C2886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8018FF9-0437-48E4-9597-E110F611A68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B2BA716-3411-4D44-A65A-9694769CB78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9B038C5-8023-4A7A-ADD4-25EA42FCE65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694E24E-5A97-42BD-86BC-2E102E72238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AB0203A-6459-4B6D-BB90-ED64F4ADCD7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5410BB0-D5B0-4B77-A8FB-50E420676003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12932F2-266B-4494-8816-8EF0D7ED90D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4EA568C-D698-4AF0-BF2E-231830BA6D8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C5B042D-22A9-4724-9884-0A195272037A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CD907D7A-D66B-49B8-BC49-85D8C1AC02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738031EE-6FDD-4DAD-9AB9-C3C0160C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A1566B46-5446-4DA1-AB8F-B04A8AA4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D947C39A-BE71-4BCB-B974-C870C0EE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BB57414D-20EC-4783-8AB9-5E17A835E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71EEEE4E-10E0-434A-9199-E38F5942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790D16E5-1691-4132-BABE-27389CDD11E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30997002-1E01-4C0B-919A-8FFF2E57EB93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9FF37FD-87D9-4F0E-A5E8-CBEC43F0DB90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7E4F4009-2248-4F80-8C4A-0FD83006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6BFE243D-5A4F-4A0F-ACCE-CBD53F255784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93C9AB96-E6BC-48BE-A4AA-A770108EE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A063B426-71D7-4282-A6D1-C0D6A26C65E3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51EBFF51-ECB1-48B3-8B3D-A490094F0483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F0483A29-276B-4739-85C2-26323CA8A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EEB8710E-3870-49CD-85E5-E4434DB1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2B9C5BBD-1BBB-44AA-AC89-15AEA639FE21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09568462-253E-427F-B830-86D9614D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6EC6D6FC-27E0-4658-A5DA-6E76F6EC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EF2C6B87-9D33-4ACF-B58F-058DE8CD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E4AC8B3C-9A66-451C-861D-6386FFD3A64E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31429BAF-AE63-41C3-9D8C-A492F147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ECEEC3F6-4146-42CF-883A-F69D1DF8C4F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0FD701A8-03F9-4710-8299-94B02DA6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8EC511C1-B0FF-4752-A618-1B1FE7C0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596F7BEB-98F8-4CEB-B3D4-148483CCD972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7B9156FE-D3A9-4E06-9552-240E5DAF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EB011713-07FB-4B45-A76D-DC7C55C2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7F4ED690-6635-472A-B923-4D2CAF8C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2B5A5A06-4C6B-4E8F-A937-740EF538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1816955B-D1DC-4B33-94F6-AFCBF1668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4516318C-C360-44E7-A44C-84C34761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67B66413-5904-4CCD-9DB1-130B4B0F9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58A2CAAB-DFA4-471E-B452-0B057F24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63DD8EA0-AAC9-477A-868B-8E05F4F8A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149B4905-27DC-494D-BBA4-8827BC328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A73108E2-C2F7-439B-BBBD-C2925913F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2A9F5432-1E03-4A55-8E68-45D11845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2B8442CB-A906-4F6C-A36E-16DBD6312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ECE61DC1-A1D2-4375-ABEE-90015318D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18B66B16-6CCA-4AD9-A7EA-BB02D39D1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55B2E5C0-1A6F-4CA7-AF32-C44F6A8E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3922456D-BE20-47D4-9591-AC488AE8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48BF046B-1D6C-4354-BA3A-54A2A416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30449422-F1AE-4E21-9A19-39F474879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95333918-4425-49AD-B135-A1EE6A2EC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F21B294A-512D-43D8-AE17-06E631FB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2CE4E95A-40C7-4659-93AE-3C8D2B2C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3DBB210C-F824-45EA-9C9E-89E6D0B1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295D76DB-8277-4D0C-AF6D-82AAFACD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DA855977-DD66-496D-A767-3B44885C9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201E4828-588F-4FA3-B9DA-8435C0A6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00F8A838-E23E-413B-A1E7-DFC6F5DE9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0162316-0D77-47FD-B5C3-4CF508A5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0088350D-4F70-42F9-B870-1900229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0AF25A72-1C13-43BA-8359-33659269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B03D3C7-E58F-484E-BDDB-209C0145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183D827B-83E8-41C8-995B-707F2683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D4ECFFEF-E9A3-40FA-A879-877EC8D1D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AB44C067-01A5-4B5C-9558-9AA3E4A52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63B4E207-BFA0-435F-A45F-E2F7362D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A6172488-68A8-4089-BF7C-4A745FC91A6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170219BF-8A5D-491A-BC8F-0308B06653F0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9EEC9A1E-D713-41BA-BC1C-E2C781D2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3ACCF1D3-8017-45F9-AEE4-15181C4F5A5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FF7B0C38-5930-4367-B68C-FF6B81408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7B92FC8D-33B7-47DC-A778-A30A7D532C8E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B13785D8-7BBA-4772-B787-62210ACEDD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40F5CECA-0A66-4F8C-915F-0D5888DFE376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C38F6201-8F83-45BF-ABCD-D435DC06B1BD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FD5BF68F-B1F1-4FBA-BF9A-D25FB59E1379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C3285293-22ED-4E91-9350-E2C8F934BE2E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F25C7643-F2DC-4C3F-99D4-15C8EB71E4E6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D0158A4A-5EC5-445F-8F94-B15F49E1E5E3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6AA62A0F-F366-4CA7-91F9-5ED43A931398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2766B668-EFBB-41C3-91B0-313C5741042E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2F57C5D6-2EBA-48A6-ABD0-863609D6A3DC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27C3D3D3-D465-41CB-A111-CA8D5B2C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58852641-7AB6-4D27-9FEB-806B5F6B0A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CBC9E62A-5FC3-440C-92D9-794DAD0B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03B8B228-EB34-4E7B-A65C-9AF4EA7B0037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14F28242-0729-4983-AFED-C81F7C01D0E5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39839C9A-DF94-4AB6-A287-16563BBB2A3D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7394D8AD-D16E-40A6-9848-9D9C1BCBB04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DC431A73-3658-4CA9-BF3A-ADF0E2EDAB6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D7A73561-8A9E-4A40-8EB8-804AFAA7D4CF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655736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B4B9C63-05C1-4AAA-B550-968A67F3C26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1FAAC44-9347-4832-A123-345CEFFD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0D454F1-A8DA-49D7-917B-2B72D6417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9591864-7923-43C5-909B-386FD087E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5EE9686-591B-4BF2-934F-519909728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D76ABEC-CFF7-47E9-B95D-70A3D727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2E8892E-DB5D-4277-B471-DACC0BFBD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DBC4921B-78C3-4AE5-9B15-4B6B0597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C4A64CF-E549-42FE-8940-E6C9F6A80D3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A0B44CF-D539-4D63-8D3E-74CD808D4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E82F1C1-92B6-466C-97AC-A9757FEC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D0D55DF-45D4-4551-8C9C-49DA881FD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5AD8078-6DFB-4ACB-8154-5E7A4BCCB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F772CEF-5D07-4737-A7F6-628652EC4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72D5DF4-609B-493C-BAED-1561F58D7C0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1306D45-68CC-465F-A173-A9BAA9E36D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C35AF6D-7B88-42A3-BD6D-18AA891B8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4E0F47D-0FF0-4DCA-9410-B5E07521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57366BB-30DA-453A-A9BB-53E18EBADB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F7B60A6-9C96-46AB-97EB-F2DC3A431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E30B492-D964-4EF5-AD67-6DFC7E25A6B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B9E058C-39E8-4EA4-A0F0-0D53D1CC410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6DFE61D-1FFA-4848-A28C-3AAAA9B5F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6337D1D-7AD6-4D87-A939-0A95AA071B0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DF275EF-D37D-41E8-89C3-9ABB6CDA3F9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AABDD0E-95CA-4933-BD89-C58EB15B0A8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27387FD-7214-44B9-8BC4-690312DB662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10C9141-5A0C-4DB0-BE77-1E7BF961126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5126105-9AD5-45B9-8290-81B5493C32D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1FDF352-2E89-4EE9-A4E4-D0C5ABBB129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1813A68-7734-4C42-A7F4-37E18B1C0CF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D7B6FCB-ABE4-41E1-B32B-C75C194BB42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4B33BB11-38F1-4D81-A06D-9A6969AD384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63B455E-3270-4FA8-A160-BBA3FD13961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74903CD-8738-4F88-8FBC-A2097EC7B2C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1A2B69F-74E2-4F59-9113-EC19E068925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98C7B39-510C-4253-A730-83F88746A18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00542BD-C974-48CD-BF86-2F9CC953528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6C9AE96-07B7-4555-A6A4-C8F5C16FF5C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5AC9896-9540-407E-B846-0AEB4085119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3CD843F-F2F0-4E72-BAFC-C296E7E99F55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32A0177-62BB-460F-9EFA-AB83F5FED9D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9F21142-45B2-4931-BDBC-5EB9BA38A83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65FA449-DDDA-49AC-B70D-BD33F8F1A88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34B3A18-5F20-4771-9D07-7ACF2C556FF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E8BE57F-593A-4463-AB39-0A4B2497F6CE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3B707B8-95F9-4F5F-84AF-982E1FD2BBE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1036A90-713C-4A4E-B4C1-E77D46F1BA3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E6FAB32-6020-46D6-857F-12680413405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C455430-2E77-4CE6-A722-E62764D7AD8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83DC7C0-A4B8-4C7C-820D-DBF10B82527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D20E699-73A7-46F8-AF88-CB39BD5672D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E1A1E5E-BEFC-4284-A488-D406154251D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88484AF-0167-4F0C-8B7E-CAB9AF8E820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8507236-F0F9-4DA7-91F6-D518364AC6B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E4033F5-215F-46FD-8A9E-2D38DA1648D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EA3A242-B2B8-4688-9039-0BD6CFE07E2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A9F0944-7FE3-44A3-837E-36DDFCD8791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DBD691E-4122-4A34-9F8F-7043603F69F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17D0631-1BDC-4302-BAF5-C5E28FA33A9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DE52375-AEFB-473B-8C64-7250B68C398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2E8F220-A416-41BA-8517-B6E893CAD32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777746F-B787-4CF3-BDEA-A29DF99A629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B95C973-8837-4297-8B2E-F874D20E8F8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3AECEAB-693D-4BB1-BAEE-F2277D496FA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A06CE75-439C-4C94-8F2F-31DFE8B9E3C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C2F17D2-8663-460F-99B7-48D17B5BFE82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D83037B-9810-458D-9ABC-5232175B3FC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8924C9A-4DE8-4D7D-A1DB-F9B378E9C4F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F848E47-57A5-44C6-8752-50E2EA54D44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5608204-25B7-46DF-91E2-BBD632A6199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8D586B6-53FC-475C-B52E-CB7F30346AC1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DFCAE68C-22BD-45B9-9CC2-2B497C3F2F5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DDF30676-F242-4579-BC27-BFD0F42C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53F6EBF2-DAD8-44B9-BC3D-A1F83F7C4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ACB42034-0A97-4EF3-934F-26632F1E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EBB0EA56-4D38-4CA1-81CD-E98A7CF9F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9455A3E9-7266-48E9-B8A2-B0DB912D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2B819516-B063-46B1-A1D3-0395F9BAF164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C21578F2-DA63-441E-9079-70A5731B3A19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877C2A85-FBF0-4EF2-860C-DA4DAB17861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E6A3442E-61B6-499A-978A-889B2E04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1918BABF-5654-46CA-99C6-289CE226A9C9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975475C9-84C4-4F70-83C3-26ECB2A2B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0BDC44E1-257B-4700-8380-47A5BC331A56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8537957B-6D3B-4BCC-9592-62A1DAC15A06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0B96BC13-BADE-4DB6-9A19-EE906F43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F8DBDC37-146A-4782-BA43-92E16ED4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334AF0D2-E905-4DBD-820C-03F26E6B0411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8FC4EB51-A1C9-4642-B1D8-D73B366EE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4505263B-DFDB-4C52-B856-D3CC6D73E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0FB22D16-A704-41E7-91C8-7625CDBE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4E40B707-DE34-4355-A6F7-D0F2AB976D04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59570829-95CD-4348-94F6-46F7B5AA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624CF766-8303-4F7E-831D-C1C4AF343FBD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C2216273-AAFF-4FE1-B637-F8B88E44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F20A510C-DD62-408F-93A6-EEDEFF032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F3AC9518-5A42-40BA-A90D-A4CD0E129B7B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62E0B43C-2225-44D3-84D6-3F5592D3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9A200B6A-CC80-4371-AB6F-A4FA2145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33D248C4-10CA-41C2-B78E-5A269C71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1B5D9F32-40F2-4B85-A75A-E36A6C65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0A2F56FE-6F38-49AB-8F3B-C00E12FCE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50C9D37C-2FA0-4638-ADBF-DAAD68A1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6975D517-DB05-4778-BA1F-D4A8FF946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E8A4485F-59B6-4883-AEE5-F897DD2CD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3415292E-D6FE-4A00-9ED7-23CAAC31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065B6082-FA44-4CE3-8D27-7235A4DD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9F5BA43A-9882-436F-A4FA-69E0F3416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1D40E58C-DE9F-4222-A4F3-E2E4B6109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F65FE911-6515-4F9C-BCBD-36838273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4D626F73-9480-4725-B186-AEBCC51B9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48EE86BB-E29F-46F1-9B55-4C178820D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AA114269-F45E-4ECA-A078-CA7D971B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7237E43C-9814-4804-944F-9953548B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3D0B1979-8CDC-4182-8269-1C0A2D7F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202D3A89-22EC-468C-9AD4-4DDBA008D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748B16AE-DEE5-4FE2-B171-FCEE6997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86E38439-580C-48A8-922A-4633582D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1DA4FB48-070A-4CFB-837F-1CFA7685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15EFBBDE-01DC-4796-B814-13754F4C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2964C133-199C-4EE0-93DE-D8A1403F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2F1A8FDE-5500-4667-9DBF-D0DB8428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00D03C84-6F71-4EF2-B511-1C41E3898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1EAB812B-3B4C-469A-8714-1EED04DB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BE451DDE-9086-4A1D-B8DC-E93CCAA5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373B4CA0-485F-445D-BD1D-1BD18CDD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A3F9E455-3A6E-40DA-937F-19605B58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20F30FED-1C6B-4E4F-9409-41B8B072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D737E7BD-3400-42C8-8987-2BB03F07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82C19739-1F25-43AC-B5A5-91CE6772A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56AC4B7F-DEC9-4B22-991C-FA4EB8F7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69006697-63BA-4A8D-9F88-17C453CFE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78E08316-1703-4FDA-9D01-E6E1DF11B84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A0CC0794-2EE5-4577-9F7F-1B3AB9991D96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132D0CA7-EFBF-45A7-BC7B-124CE0FE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D5A57A20-5261-4E47-AEFA-A7CEED82A4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3917F9F7-B3D1-45A3-8699-43888DC7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030FFB5-893B-4CF4-82CC-33475A590EC8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4B9375CF-480C-4A6D-8A3D-CE535F1A98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0D69087D-A9CA-44AB-B9C1-AFBE30353E85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06A1AB15-4296-4F2B-A397-01E3A13BA120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B09C7217-2E0E-40C6-AE59-9548C2706847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05F110ED-75F4-477A-BA34-3E78007D5FAA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048A4383-6E23-47EA-9A1B-293D0D11336C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BBAB8D15-9439-451D-9985-E399DD90E3BB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802D22E2-B4B8-4A26-8583-E1EC2C4563F7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B6441021-4049-4A00-9C39-398ECBD6A22A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AAC69FFB-B67B-40CF-B5EF-ABBA6EE3B8A9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59476D1A-1C3C-474E-94EA-168E5150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C6B575BC-995B-47C5-AAAF-1DA38C89506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A4138281-A126-404D-A865-489B487B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F876E240-82E2-4BA8-BA0E-079222CE1AE8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915A89A9-B2D1-47F3-B4FB-357A0E5BBA56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60BDE54E-2E2A-4C57-A183-9375D680A353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E58CC0DC-72AB-458B-868C-22A5C392C0E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C2580515-824D-4ABF-81B9-DE4746435DA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7669A996-CB3E-495D-860B-A14C048D8B15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883518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AF5F043-1315-475A-9A91-B5CE3BBCA45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F1EA03D-93F0-43CB-AF8F-26AEA41B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41082C4-C366-46AC-82D2-3A96B85C23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5F3C244-08BA-4F25-9606-31CECDC69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C71B053-165A-4451-BA61-B35E03879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7172A35-765D-49EF-85F0-57FDC1FB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A95E559-9EB1-430D-B3A8-C9723169F9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D73D41AC-D620-412C-AA30-DFB4FCB5B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EF563C1-3170-4A40-B9D2-31BD8041E75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A9D6B4F-7655-438A-88DD-2E284D57FF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D4E5317-8923-490B-99BE-B7505F0D2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292358D-DEFE-4D30-AE1E-54AC8EB56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6965BA-ADCA-4A7E-90CF-D3FBEC0D9F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18E3E15-372E-4A46-B9FE-3FA9DF700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8D63CE1-D5FD-4B9D-A64F-4ABD00A4EB5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9585BC1-6B00-4708-B6DC-3E20E6527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2FBA641-DEFF-445B-9814-F8D4DAB2F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F6A7CC0-0959-4031-B1C5-4B3DE7F4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E27E639-3AFD-487A-B967-13AFF6F8F5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DC62871-F45A-43B9-B6DB-70B87400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DAA96ED-2C49-4985-B5AA-9B1985D279C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FC4C31F-AA3A-4C1F-B82A-67C6461B9DC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31ED50D-AB13-4A07-9654-AAF937F8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D146EEA-77DC-45E8-B55E-D89B3756930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A6574F8-681E-4503-B208-6553F59ABAC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703BA55-8DF7-432B-AC24-9FE10005511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CD4CFD4-2476-45B4-A15C-1C77254049E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9A7C1C7-5C30-4570-938A-D818A0940BF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B63B2A7-6CED-4B9C-84F4-E552CE5DDD9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998C2AD-10C2-4033-A4BD-A38FB9663D6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ADC51C5-7246-44C2-8CD6-C223DC8948D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3319A5D-00CD-4D05-82E1-3EEEC2D7A55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0AB9FFD-3C9C-4FD6-808F-2E6191B8D62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81E5AFA-2AF7-4FE7-96AD-8BEF114D508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456DD00-99F8-4357-A811-1C15411F278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6382100-6DE3-4B06-B979-D21C2164714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D2F4445-7C1F-4DB5-B6A5-E23B1C59952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13B15CF-CBBB-456F-A6FA-FEB3F5453DD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ECE00F7-6011-4B5D-B334-5D23237BEFD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1B4DC50-ACA8-4FD8-96DE-E3C7D267DB7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3DAAB09-D166-42B6-ACFD-3273A7B05D2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92EDA94-640B-4020-B60C-C44E0353E0D6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C000E75-6E32-4943-B10A-E37A01CD790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29357F5-4EDA-4E07-81E7-B96D9833F1F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66BD272-1099-42D0-AB37-657590BC985F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A0CDF69-85B7-46EF-B5E5-2B9F7E1299F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65A263F-2487-4204-91D1-F72ADAB97D7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EA81D01-89B4-42BF-B9BF-E7C5E1926B2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5AAEB7B-0838-458F-98D1-22E60DF02C7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3F914C2-2520-4DDA-B12E-4B483CA6BCF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FC5690A-499F-4525-92EC-06420AD10CB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E56FCE1-5A33-4B2A-8D7B-78E95DEA8B2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D48FDE4-7800-4687-B6ED-BE73E32393F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98901DD-6E89-4DC8-8455-749C188A6DA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51469A6-2E5A-45ED-B774-0DFC3C6BC69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F54E68C-A5EC-4EC0-B04B-D8227FE3ADA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A332D76-9F1A-4150-90EE-96AB7B8EB98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309A94D-BD00-4C2A-A935-DC6696647A8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47969C3-C5A2-4C55-9117-470007000C8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E83D220-8376-4899-9C7F-495C7A3076A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DFEC954-905E-4841-B312-51133335CBD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42ABA94-0D4D-4AE5-B5DF-8A43BB20712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A6F8E80-66DD-47B9-9662-13D82B63A95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D61664B5-0630-4A8E-AE4F-9258A94B036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695D792-55E1-4383-A26E-887001098CE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8A829AE-C483-4B6D-BF91-2A2720E8F3A6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F2ECE47-E46B-40A8-87BF-BA6FC6B04C3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1833162-FCF1-4184-9353-77894FF9618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30CAF79-80A1-4A3B-B93B-BF67C9CCB76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D50E3DD-49A4-46EB-A169-0901837FEBE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93865F9-6AC3-4CD7-8BA2-DDAA43C7A66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9027C47-485E-404C-883C-1DB44C209121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9CFCF06F-68CD-4F1A-95BC-7AC537686B8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FE015A5F-83C3-4E5F-8CC8-DB2F931B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16EAAE3E-0E71-45C8-9334-58F75914D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FC126E1A-D9C5-46C6-9787-69471B47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3822C7FE-1E06-4C7E-8134-CC358102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33F73ADC-7E20-4C4B-9A63-848AF779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DC5617B1-C5F6-4CF3-A138-D8FD5CA82612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773F12D-0DDB-4DCA-9912-01A24933D3B2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F822B89A-BFA3-494D-9219-520B4E733FF8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2DA4FAE6-F923-40B2-9610-E20A0B24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383EE257-08D1-48C8-93F3-C36E43ED374B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B9A842F6-10B5-49E6-B7F3-78FA055D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B1002EC8-0958-451E-9892-6CEAF08F5B8D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7180D635-D983-49D9-9A32-9A6058AFB64C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99E55EA4-FDC8-4130-AA3C-F969E9176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CB25365F-AC7B-4986-8EBB-3EFC90D07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490AD1CE-DD6F-4633-BD06-4FB527714A0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B1C91F88-EC79-4821-B330-01B17264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727D8EB0-D49F-48FF-B600-1B012ACC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484CB31E-EC92-4380-934C-401EE9A9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5B8773B9-A390-4184-B969-8158F26D51B5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5B1EA1F-BD21-4BE8-8DAD-7B9ADDB9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63F35083-63A9-48C2-9F7B-25FE50A2D0FD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5A79AA4E-D567-4AE9-97DF-9D6402DEF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913D609-7995-4FC4-923B-BC667866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C5759286-5A0D-4105-B1F3-63D6F108D10E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2858157F-592E-4BC9-A1BE-A2DAF0AB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14530C3E-242F-4974-B2C2-6C6D2F82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B1CD1B90-E578-4731-BB62-DD872789F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1AD93CE0-31B8-47AB-ADE3-2F30EC42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1F972FD5-D4E9-4C50-8CF0-E97FF57CF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2CFF2AD1-ECDC-4FE7-9CCF-199079A00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569C6C07-AB65-4FCC-B32A-BB439452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FF90C9F4-639B-4A26-9C0C-6C65994A5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5BB6845-0298-4FF9-8060-80F1D00B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94169D5E-BC31-4026-8A70-548ED480F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27FC4CB3-ACAD-4E2D-BFA4-99AA1711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AA123B48-7324-41EB-9300-FCF825264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37CD26C0-0F50-429F-A205-FBECE24D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4C980B12-DEB7-4108-8620-12894A9A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CAA4B340-129B-43AE-959E-11B6834C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99B68779-732D-4F7C-A90D-1A0AEF40E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479F0CE8-276A-4634-8832-D7459AA3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EE2AE016-CFAF-4A01-B269-5D75CF25C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BC2610E8-24D6-4792-A958-B42DD119C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1B62E315-4679-4BBA-ADDB-669F682A1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08FE80D3-2B88-42B0-8337-3FEE1D6C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92903B83-97F6-4A3D-AF52-A91F0412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41B2E2A3-9C03-4262-B76E-5C4F08435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0EE6B7CE-3171-4065-9FFE-1765B842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FBCA07CE-359F-4511-A70E-1B2107F0F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EF759F2C-4018-4884-AFEA-A5F7559B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6820DAEB-FDA2-40E9-958D-D92D588B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8AAABA9-EA37-4CD0-B2A4-DB3B7E1E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3128CE37-BF16-4664-A6CD-DCA0CEFBD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2EE529F2-F158-4971-9404-A8CE5A26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344CBD1-22F7-4891-BBA1-899331F5D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1CDE282E-FBC7-4B79-A6EF-F6AB0F8B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0073C1C-4B02-42F7-AB6C-18E88524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B330E71A-C75C-4F16-8874-0C3625240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B2869DF4-4C14-4512-92D8-EA987DB1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7ED73AB1-AC32-4649-A593-F2B04A480BFC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F061E2E7-D6C9-461A-B072-22559A6FAE83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31F826C0-83B6-4988-A9D8-3D74E522C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F37BAD8A-E972-4032-83C3-69697EAD8EF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47F304C4-3E5C-4755-9A60-6FF518A0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A59C0E74-514D-4E70-861F-D610379F4CEC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ED543221-9F24-4F1D-A94C-DFC6A2F85D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B2075D96-B6E9-4A08-A4AA-C1402655E236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6039C0C6-BD44-45AC-9E68-7049B3938617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59F4F60E-81A8-4E0E-879D-63FE84FF48C4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11F02892-F528-4438-A10D-1687D2382458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18FF50C1-CDA6-4059-A2A8-B0C4184065C7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5543B38B-BD35-4147-B895-64A46EA6EAF7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E61D399A-46EF-4523-99B8-51128552E0C1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EA48BCEE-D1E1-47EA-81F3-9ED969BCB85A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0006595A-75DB-4982-BDCB-D0DFAD6D7DE7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A4C94340-DA7C-4AC1-AA27-C3C4C11F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8F66512D-EC14-4F3D-B7B4-D49EAFBE34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3457FFD9-D6B9-4110-BC30-9AF6806F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F5A85A40-301D-4F15-A5C8-DA9F23E69F88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EF90C159-7DF9-49B1-BD74-B356D9136FC3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87BB790A-0210-4503-A105-CDA9AA3272F3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79B7348A-F9C4-48F4-B705-B6860FD46B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A21AC352-F738-4C7A-A900-2F170949598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05FDBAB9-D9C5-4AD5-BDC3-C38D0FD865DA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1148111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D5050CF-AED4-43C7-AC53-3715B5E5F4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1A58848-C307-4BDC-AC90-4FB678AB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815FED5-2AC5-4840-8D21-953696890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D88AB2C-0129-4D29-BFED-EA3985AB9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8BFD0E2-4115-4879-B0D2-E662C2DD1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B9D6B4F-C1F5-4FAE-98E3-AFF130FC7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7EF6197-3BCD-4AE2-A1E2-F760478009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B1FC7E5-8F76-476E-9E88-38447DDB2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96E0D1C-E0B2-4DF5-ACA3-F71CCCB4360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7D24B7A-E8A5-4768-9C1A-A842B7390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BD2D9D4-0170-49C8-AE39-329ED204F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0C1CD83-3E90-4F3E-868B-BFD3030C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CD92F17-4E63-4B87-AF6B-A4BEC7E697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63E48E5-DF3F-4912-AE85-0C2429AC6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29BE6C8-9E6C-44F0-86B0-2B3A348A974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48B7CF5-EA2B-48B9-BD74-C2CAF2682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FB0C1C6-3CB3-49CB-8D90-600EDC0DA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423E310-EAA8-460C-897B-3CB3B20E0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2920653-C8DC-4DDE-B3E4-E834054EB9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FA85893-C89D-43F3-A3BE-02194A07E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2F42967-BCE6-4A27-BDE4-CAC6CE70CAB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0B856C0-AF0C-420F-B46D-1DCD869BF2D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1E7DBEB-D8CA-4C68-B738-C0E882B2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615BF82-0610-4FE9-8F62-47BA0B12036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2CFAC3F-1346-4906-8090-40D133D92D7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3D32E71-1118-4B89-8577-2DFD26CD377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BC19CD0-3B7A-4A43-BC18-49A946C6FC7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E37B5BF-28B5-452B-9F3C-01BFE04451E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6D028323-B228-40F8-B9EA-646FCE00E8F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B8107E0-81D1-4546-9847-16B9E55845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1EA1EDE-63D6-49A6-8C8C-78B6E596D9A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2D4D044-81AF-4A4D-9DB0-17E07685968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AF8FD3B-BBD6-4096-866F-F5F5C4FD673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A19510D-643B-4162-88E0-A7CB59BE834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CBE6222-EA3D-4347-BC50-CEF9780A1FE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5AE9EE5-3ED6-499F-AF35-9426D577F54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1C10006-32A7-4ED9-B1E9-146216552D0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F98CC0E-44AA-48CD-AA4B-A5B30140837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702E885-E36B-40A7-8534-897DF8824D0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9FB1894-587D-497B-A3B5-F061D6E3BB9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18FE796-51AE-4A8D-A9BD-6DDA180672E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5B00881-9ED6-49AD-B848-A6C8A33271F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CEAECC2-EE73-4322-8D2A-0B85877BD0E0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815F65A-8201-4B34-8BDC-4F3CF7F2DEB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2A7A91C-61B3-47FA-BBD0-FA13CD1602E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831180F-C8A6-45F2-B39A-530F62721BC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2869F34-3012-4208-8FE8-1263A05DB5D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07210EB-C36B-48EA-9E2C-BD704B050BF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A409416-B563-4103-AA7D-D747DEBD34D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6C83582-969A-4D64-8D2A-2EA955BD3D0C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CCB3542-0F75-4DFF-9035-6655E47F85A7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83F9CFA-DE34-46DE-8459-86DC62B8F7F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FC8F1A4-6CF9-4E60-B2AB-2D71990EFC4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E5A5A0CE-9F75-4310-B74A-D794153825A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7DA5CA4-6FBE-4C51-BF8E-18265123A87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E07EF9-FD3E-497B-8DDF-14F270F81AA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FD18AE0-974B-427C-81D8-66C2496D54B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4A34344-DDA2-4F19-BC1F-6A594A221B4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BE37840-8FE2-4BBE-B957-3C981FE6A8F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C3C6B8D-4766-4A9B-AE75-F27E25EC3E7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FC77EBC-41F3-4DC9-9DF1-93C6F3EF4F8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EB90E7B-1167-4D96-8EC1-62EB1D59C6C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D4F49A0-F750-4F76-9B65-4A9AA18C370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7D865C7-1FE5-4D6C-B3F7-A5F669AF3AB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AC3D034-13A8-4888-8026-5F258B22C46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79B7B0C-B720-4531-AA17-7FA362E73CF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92E43497-F95D-4959-9E19-15D6C1713F9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6AF9A43-6D41-4FD8-AE02-F6F93161B8D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E0AC5F3-03ED-421A-BB82-390D6DE0C55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9B66AA5A-C07E-4707-9612-94D9DD29A10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0A54A321-C39F-4396-8EC7-AEB237EF574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5EFAF53-7EB8-4884-BD94-617468AAA063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5C596F3D-7BD5-4CD8-A8D4-8033ED63933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4A407403-9B4B-4BF7-BB1C-AA833F11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330B3D30-8820-40E4-9D04-4A918231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7F2E168E-69A6-4FE8-AA8C-C7A2EB82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F854DE64-7504-46D5-94A5-06028DDE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68756F20-5B40-469D-908E-88299D9E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C00ACB45-6763-42A9-8FB8-BD0F8F4A21B0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06BAA4A1-171D-4B4B-947D-A47FAEF57DA0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1FABF48B-4BFB-4588-B290-D133F2713218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E2D44BBE-56CC-4DD6-BD6B-849B2D29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3B92AEA-956B-417B-9A21-07965D438562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DDF0546D-559D-4B47-B397-50BC0222A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ECCBE1D2-98C2-422D-BAE8-1B24E148092F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22B6D53F-EFD9-488E-9C72-E0201F680030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11383AC7-E657-4EC4-969D-D57D56E7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704E167A-44E3-4651-BD7C-B3C1A98F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3A0A8B41-FB3B-4661-8CBF-06E79A3D737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330C6084-FB3B-4ED8-A194-272DA676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EC5F39EA-0DC9-4F3F-BAE2-2B09D275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3B3793DD-B609-44AE-88E5-EC33DA64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E1D3C2FF-53F0-4790-A000-1E28428657EB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3ECC79A7-5F98-44FB-ADA6-9A770901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41F50FA5-04D4-4748-B54F-27D48634245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18FA18B0-E449-45A3-A0E3-22CE6CDFB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FD12D3EA-5022-46BA-B708-5235D406E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B867459A-0DBA-4E59-B6B4-AA44089E7804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71698BBE-CEF8-4D6E-AD99-9C85BB72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60114FCC-ABB2-47F7-9849-4E713573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B4460E7C-CD7E-4256-A3CA-27AF95122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9D0815A8-E465-422D-88D2-EB971F31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7432FEAB-5F12-48C7-ACFF-423524F20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10DD9EAF-9472-42DE-810E-FBCDD4EC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1F9FD462-D5C8-466C-ACB2-86F09DF3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E22C8EF8-E623-42D7-B652-010DF20ED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3B5234D7-36E2-44CF-9C6C-37E3C212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161F8FA1-A901-4000-A843-6B9D8544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81F5FE87-FDC1-4432-B9F6-DFF1608A9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B3C1D822-E9B7-4D0E-A8D8-473D4A18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08C5D37C-C805-43F8-96F2-7A2C35C0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9DADD3E4-9B4B-49E8-A508-274E2C8F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5069AAD1-53B6-4DA3-9A7C-525C38244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8665BD23-3A74-4E01-B7E2-4B255538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C8ADF0D0-BF1A-44D2-AEA5-2FE8490F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829FDD40-CCF3-494F-BEA1-46ACC4BD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AE47D1E3-531D-4ACC-860A-88DF53D5F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A3CC8A76-345A-42EF-B59E-68A2F553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C5F8BF10-278E-42D4-AB8A-C599C91F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86C5B4D1-1DB4-4461-AF71-1AE25C20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624CFC7E-C87E-47BA-B051-A253C5ED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0274DEC6-C181-45CB-BB7F-ED5F33E8B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F2815003-B181-48EE-BCC3-65942A98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3BA04B87-7FC8-4A39-A58E-1BD88525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166159AD-9571-4205-98C5-F861627F0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DADC3AFC-E9C8-44A2-B605-60F3CE51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F1FBDABF-3319-4BC2-9CEC-6301F6FE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C6433E4D-85FD-41E1-B224-A71A94A8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9562AD7E-557E-4B92-BDAE-F5D3226F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6D4B2475-2D96-4256-95E0-36E723742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DA40FC2A-B615-4ACC-B06C-34CE3FD47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BAFA9AE3-587B-4675-9B2E-6B25E717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DE61AD7F-3145-4878-88BC-DBF904CA4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663A234E-2113-447F-A531-91DB13671DA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13AB8F25-E317-45F1-87CA-F0192E88ED8C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BDEA0DDD-BC5E-4847-8E9E-1307536C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A7499150-47A6-4B3D-937E-F553A04521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6646C1D4-DE47-471F-ABCD-B16995A6B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2A684ADE-A602-40F7-BA64-34C408F1134B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012DCB56-E5FB-413F-A23C-A43B56BD68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0FC2C587-2B93-48C6-82F7-74B7DCC3C46F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CE0FF0CF-FE48-4F5E-81AF-683F9918CDEB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D5A7AE56-BA5F-410C-93A6-1E86DC11A56A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84EF7DE3-00FF-433D-9F44-DC8E46A8F3B4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5FF4BB48-1B03-4B8B-9044-8D1E0E4F1ED6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076E46C7-A360-400D-82E4-458AC2CB21BD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EFFA56D3-DCBA-4EA6-B560-A1382EE8F07C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55DF6A29-ED66-4508-B98D-845BF28E8789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2F3B67A4-62FF-41C3-9880-1101C67A119F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5C0BFFF1-256A-4697-B616-1AC561F5C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3CC170A3-016F-4085-A791-78F9394006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CE7320DF-2A85-46E9-B7BF-C19769EF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E326774-C6F0-4EC2-A83A-A0CE7E3F11E4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87E12176-627E-410E-82B3-C2982E86D957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A6026E8-73A0-4980-A0D2-C42A376188F2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62DDFAE6-B0A2-4BB5-ABAD-966F4A6745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A4EED135-18FB-4897-BBE6-92A9C755CFD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562514B5-B5B8-496D-B328-59F8D6AB898D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2167063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4822139-C1EC-4AE0-BEB4-07BBFB7FED3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03EC6AC-42D3-4D99-A89F-09B81F2AA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40BFE62-E292-474E-82BC-F6B6834C9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248DF26-9497-40E3-B5B3-93B6CE924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18919D1-6E4D-4939-92C8-A8955DD1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29F6632-CDF4-4772-849E-B2F9BBC5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138064C-7257-4985-82FA-17379EF39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4FCFDB3-5D11-40F6-BC92-A0BD5FF4B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9205F6E-D561-49C1-BBAE-F92D369312D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28C6106-A54E-4C0F-9C48-96E6D94F8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43CF66-BEF7-4032-8BE1-559A55ADD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7926EEA-2D57-4AEE-AE1D-B695162A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CD9188D-B641-40C5-8375-0744927AC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A321389-4224-4547-B85C-8F1A2AADF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880D023-65A9-45DD-A022-8448AE26FA0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C3DADC4-6A5C-42C7-9D95-2C796E5270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8C82677-3532-42D2-B992-D532A306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0971524-7019-4AD9-A5F8-EB7C2FD72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C4C667C-720E-483A-B227-2DA28F30C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49AB991-514A-455E-831C-9CFAC4509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77E985E-C545-47A7-A9A3-7FC0A8C5407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003DDEA-22B5-46DC-8ED9-D94F424EB0B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0D457FD-A771-477C-8BBE-E2DE2898A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AA7889A-BDE1-4DBC-BD31-7229FFD0E48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DCADF34-71BC-4F5A-BF53-7BC69A42F6F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D430BBE-A55D-458A-BC13-25B89F478E2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2F0A3D1-E663-4F78-A359-2249A05EC58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7D831EC-E75F-4588-BA32-35D66FCF1EC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30A79E8-222D-4A2D-9423-71CBDB911E5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DC8831A-613B-4062-9B76-57807EEA11E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199AE07E-6CDB-4620-8CFB-6EA775163AB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5A44001-3A4F-44C1-A42C-A67C7328DD3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ACB3C64-45F7-469C-AE7C-55A5BB6F04C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986DD26-66F6-4FB3-A483-8400A6F3F1C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5FE60B4-68E3-4BBE-B1C8-1FB7B17199B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6A103C9-436D-458A-A86B-4589C8CCC49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8A95F5E-4A51-4CD8-B596-139031FA977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0C19396-315F-4E0B-8005-E3C1D965250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1939B30-7248-4364-A01B-D6FBF9FE2D3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BEE0D0C-19D8-485F-B9DA-BF2B27D89FE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EDAF2FB-4025-43DA-9D5A-A975913D341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03A8C92-DE58-438B-9C11-EEF8E5B4176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5EA486C-FA61-4D5E-8945-2A2304B6D97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1466C66-E382-4951-BCFB-B9304EA124A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F345DD9-30CB-4809-9019-5B376498E18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5520E0A-DABF-47F1-908C-491671F7B46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9F132C9-D831-46E4-8822-C4FAC385EB5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ED53BD4-774B-430B-A67F-C81CBE358BF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C8742E2-AD92-4319-B9C6-947D45BF12C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930EEE4-CAFD-4AA8-BBB4-9AA05BF7345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B2DD3DA-3ED8-4F86-9218-D93F7BFAB43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FAE1888-C6F5-4CE9-8E3A-D88E13BFFC2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5F828C0-F8A1-4CA8-863C-0CC0BF3A10D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6C2A9BF-979A-4DF2-B134-4C7FE9D6C15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7AB7EF1-BDAC-4619-9148-FF1F704036C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A640FCE-5B60-4BF8-BA83-001FA6949CE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BFB9E90-DB5C-448C-8139-F0544A9B5E8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E048A6E-872D-44C7-81E7-FE19BFE38C8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364EC3E-F4E3-43BD-88FF-0FFFB5F87B8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2A9ACAA-47CF-43EF-B291-491C7D344AB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6092ED5D-7423-46C5-B4E3-6B9FC089515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CBC7764-6DAE-48A0-9792-E8E5B71E91D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89D58AE-7149-4DF0-8B4D-9952A32E0A9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75C7191-F61A-4D97-9E11-D20B8F0235D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F659473-557E-4A4B-BE77-60832D98F32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8B4F92F-4145-4EC3-BF0E-84BF1D6CDF7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0ACFAF0-6E12-4B5F-BBFD-27DE7EBCA8E5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BE468C9-A8EB-4E66-B365-37BFD25414A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FBE36AA-5846-420B-8455-52F4867A6A0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F830100-EEF3-404C-A0B7-228782420B3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FC2F713-108A-43AA-981F-1264C2EC202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CA976A8-14B0-4C8C-824F-110A35A4A881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EEF86156-8C08-49D7-8820-EEEE9BAAB6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6ABF6078-8036-421C-8971-E1AF99C0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DFD80FA6-66D7-4504-86DB-A79517AA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2A51CF5F-E8CF-4626-A085-AAF9C5D7A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FC9EC242-3741-401C-A002-2D9DF116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5B634BA2-9FF1-4B64-A974-FF9B5E624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F466EE0D-86C5-4094-85FA-A92475720BDF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148E79CD-4BF2-4B82-BA5B-5ECE8779735C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73A6399F-E487-4BDF-8384-7EA578296EA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C19F609B-FD38-41E3-885A-0739E2E1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626486E2-DE58-4C6B-879E-0B69C35E4039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CF063A6F-A0DA-47F1-899E-15A36AF39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96BD3E0B-C49B-4366-9CBE-BF6591CEF93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4935203F-6C31-4124-9A27-36335D0DE05A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F63396FB-4E48-402F-820F-7F1A1D60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45AF0FF9-C518-4E93-9AE9-4B39B931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33303600-F6A0-4D85-8B7B-FE63311C5282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3AEDFE9A-E26A-4A3D-A9D6-AAA1E402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A87E8656-B97C-4278-AF68-91B027753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8C327CF5-0BB2-4CB7-90CA-DE2F035F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4239404F-F00E-4799-B3B1-DB2B889A051C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8818E8E2-0361-4937-80F1-E7DFF82E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2DEF3D20-7C36-4CBB-A366-5A88A9F6D9AA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BC642F2B-330A-4154-B9E3-0255AA50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E84E127B-001D-4EB1-BD27-B92279BE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5745F1F4-8891-4679-9D25-334022A969F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52AA1FE0-6BFE-49D9-A8D5-8EA61267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01710EFC-0230-48B0-A407-945D56B10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06F039D3-EFAB-47C2-9136-2F732C5B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45F75304-BD13-4393-82D8-8EB61049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A0208458-3352-417F-BA8F-223BBF57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FF6A0192-C1C4-4C3F-994E-8A7B2075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7AC2F65D-11BD-4FED-8C55-DE6EF030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B3B97EED-D255-458D-A4DB-438E542D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CC2B965-DD8F-4631-A6EE-3F366C01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29ECD43C-3619-4563-A911-5B9DD056B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0A76DE23-C30D-4CBF-ADB8-F276B845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EC8906C8-0E76-4EBA-825F-157D41BDA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49A2DE5E-26F3-4C46-B255-2A3D9193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22F04BD3-056F-4982-92D1-190FC8C2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71F1F0A0-7ED5-4A10-BE59-3379F64F1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A16249FA-8502-42DA-AEF3-DF1DC08C5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7DAE25C5-CF72-4767-8AEC-6C59A21EC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D0E776AD-CDFE-49BA-B54F-4BFE9638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4CEE34AE-533E-40FA-AAB5-9F7B29813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C08C6039-620D-4280-87C7-0B84017D8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C7C39587-2F25-49C7-904D-876D268DF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1BD1F540-91F6-4A82-9908-A060B702F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6272EFCB-C82B-49E4-AB3C-281C836B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612367FB-3C27-4734-81DD-A8FC28905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45B67142-389A-41D4-ABA8-FCE350E47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9818C7F2-8011-495C-94F4-80CFF1B24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B6B2530E-6FD3-48E0-9147-93F9A009E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489FC716-22E5-43B5-836F-7ED80C09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DD825F4C-BF7B-48FC-A510-A71C0039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E1788CAB-4035-4776-878E-80D54EAAC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BAACAC31-11E7-4D1D-B474-4D6CED951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4460F50A-77CB-49EC-827A-582B4911F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CF4153BF-F646-4DC8-846B-DF25E2CD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9DD43D6A-536B-4537-B860-C8133E12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1F1AAE5A-0963-4ADF-8CB6-3DA61BE7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0CB88AD3-85B1-48D9-94EF-F0B2B85FC07D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6437C7D6-8C1C-45A1-9D16-7E4310154413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C8312891-EBAE-46D4-9EBA-DF789ED2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C6603902-D5DA-4F2B-A306-856C4842F7F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C8A1AD20-4629-426A-BD22-22A6AF50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7A230B11-34F2-43D1-A04B-5CAF3FD0474D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919898B3-3705-44EC-9370-656E599065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14530D75-127D-4D63-90EF-DEF5DC1A036F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D264F917-2740-4C17-BDA1-5BAA2FA399CF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3F55F00C-61AB-4F04-95A0-4A873DAD0777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9BDC1F08-577C-42B0-970A-8FB6B7BD7E08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863587D4-72EC-4B3B-9698-D5ADA05033E7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C43B4886-8422-430B-B46F-7886E1190469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38274F16-24B8-4389-B6B3-0B6DC60080E2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AD3AD270-E1FE-4BE4-82C4-B0EC33E2A516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6B6EC51A-DE59-414C-83DC-A2DC429FD936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A2ED0FA6-AEC3-4B84-9B4B-CFFA3C522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9EC4A7A0-E84D-4CA7-AE27-3BD1F93E6B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23188AC4-4B35-4FAC-B33C-1288025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74F2DBC9-9204-449A-88DB-F7AAB3A16665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64B6E795-B53A-49F0-AF06-A1DF172F5A09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E0A487D3-095B-4425-AD3E-4A02961274E4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D4C0F326-7B75-4BE4-9DD2-340DA67B807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00C25EDC-5685-4ABB-8F6F-BEA407961CD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F7D2603F-0A87-45AC-B9AC-3F0D66705E20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2142222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167655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2C64717-EC4A-4DDB-8F00-45F5B575652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A26A0EB-0743-40F5-A216-58E48A65A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58D412A-955C-4045-BC27-38AF768B2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851B9AA-3F71-4505-AB2D-79247944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DA1AB93-AD34-4390-BDFA-9C62AE508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D780C66-B86E-490D-B2C8-4911166D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BD2CFF1-FE5E-4848-8483-5AAE27BF22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60EAE44-F690-419E-B845-ED39EC1C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778A4BE-1A51-4B68-AD3F-ADDC9192804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BEEDBCA-F4AB-411F-947E-9F0C1703FA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ABFD859-84D8-41D6-B006-7BAA7B19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EAFFE6F-6314-40EC-93EF-95B824C3B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B6A89A4-7213-4F74-9A8C-CE2A9B0217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8F2FF54-A0DC-4258-9822-F0B56DF8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84B697F-3E58-401A-9F75-9BC47EE5856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404C0A5-6C1D-4291-B71D-94B14FD0B2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859A861-5AFC-482D-8791-8D2CC828C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E377568-CF35-4677-A7C5-26C251426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8DA877A-BF1F-4691-A89E-79D65966D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3DF2A32-DBE4-48A2-A60F-A30E24E5F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F0F79F6-8ADC-45C4-BEB4-4A5AFA38114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8DE983A-EA28-4023-BF28-16508A84CC7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400F3B1-BBEA-4356-AE56-D51FDE46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0126F82-B6E3-499E-8171-4CCEBEFA87E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90A5DBB-B158-45BD-BA23-4751C9597BC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D3844A9-72B7-4487-AD5E-F303EDFC580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2A85400-B337-404B-9881-366CEEBC2B72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9D2CC33-D8DB-4F6D-8CBB-96F55B43563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19DC51F-A2E7-4942-91AD-C3537A21637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802DF04-127D-4BA7-89A2-15C5DB19BC4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A71D9EA-28C5-4942-9779-EC6A59993E9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48BE871-0A7B-45D8-A8AF-E1F3FB64FA7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B8BC877-9F74-42C2-A5FF-79B33282F77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BBCD33C-082F-4254-9CA6-CE8ADB07E4C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D49495F-BBA5-4843-A1AB-ADB7A643FAF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8B7A09B8-D505-4540-9F1A-B882B8F0398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073AA29-B144-4ECB-8236-9DD243B1F77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DC34874-5891-4D48-9D9D-E5C9734D794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85EA400-87E5-4D84-BE08-EA822413B90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AB0A6BF-50D7-42A7-BFBA-0858AAD7C6F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76E749C-C7BD-4D61-B4B6-417219592B0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778D83C-73D7-4FC3-B1D7-ED8E5B03DDD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CA8361A-3021-4D02-80FF-5F2104AE2DD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9C78118-C0CF-48E5-B899-B7D7744BC59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D2E9BB6-9245-4307-99F5-1275861DF3A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F3CB25E-753E-4AE3-9718-DF9B8F477102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C4E054D-BBB3-470B-B62C-78F4EB7095C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DA11E6A-4FE0-4803-81C3-00A9CB1E3D1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21464A07-0A1D-4841-968A-123A6C869EA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4298710-4F4C-4FF4-A8DB-1C43D6BDB85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4FC18FD-6C50-4C65-B583-5704A100851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D462D1D-B1A7-4574-82BB-80632C0AB82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F5EDDC0-AF9A-4BD6-A96D-29D93263562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80E18ED-BB07-4522-B861-0C4F5A8FB43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51BE7C15-289D-45BF-AFE3-664051016B6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FB8B17F-0F63-4BA0-9B90-167BDCDBBE1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39C3A8D-DC7B-4148-A728-1B8C6CD2051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FB6F9E71-C1C1-4959-A43B-30718CDC177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A046108-F22E-404A-962A-F03E37751C0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F6C17B1-B8B9-4E63-A07D-B1A2337640E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A034847-8053-497A-BA48-860529AF88B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198AE25-2DBD-449F-BA3D-E0D6C94C273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CE7F80F-74B8-4E8F-BBB2-01D9BC259D3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3EDD29A-6121-4286-B0C9-FB0832031D7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3E1CABD-6EEC-498D-BAE3-F93F53C68ED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E73AA0B-FDDB-4B39-B974-3E94E045921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9E7F65D-7975-4DCC-ABF2-0BE79E8FB89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492DFD73-168F-4608-ABB5-80CDB6CCD4BC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9803B3D-549B-40E9-8300-2B3DFA5C6174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C7BD85A-D795-4B7B-92D2-F126FA8B7B9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350F1F8-AE28-4C42-AC1D-34960274A2AE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094F83C-08DF-440D-A512-325B092BBA93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D3E0BC5E-542F-436F-821B-9F3348762DB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680823CD-CD81-4B0F-A8A2-1A1DC173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4AF32506-4AA0-41CC-BBFB-B026FFA4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CEB250E4-6C75-42C5-86AF-9BE1C477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4EBBF6EA-D25E-4FBE-82B0-74AFF4C1E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ED677638-45ED-4632-9C99-D826F2BF5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BEAF75AE-0C6F-4509-BF46-5869090ABCEC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8A5DFB14-27B3-4CEA-96BD-5FF872DF3167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14D4D0DC-BBDB-4177-8984-0A70FCF8FA16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0BE029C6-333B-4409-8DDB-FAFB5CA3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6C88CA7-A7FD-4B97-A41D-202598253873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2B3C2B5A-778C-4317-9EDA-24E70742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084FC69C-1FFF-4DDC-AA9B-D420EB9695C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2A2599AD-69D1-4F6F-8807-15C6327D16A2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057B4040-BFD8-4AB6-9E69-AE28866A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621743D1-4290-47AC-92C9-E20E75F1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9BD60928-53FF-4881-956D-EBD5DC242FF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98A4744B-68F2-4B56-999B-6CF023D78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F20AFB54-0F96-4F54-847A-CA65A6DDF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4971B14E-E61A-4855-983A-C7072739C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E5D869BB-8E69-4E82-9F29-E8798F9CA9F2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D2DFAA9B-2B35-48C2-92D5-427A6165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02616C40-F3EF-4E5D-800A-D9755142A77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DC52CE6F-46D6-4760-97C0-46A070FB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93A60FED-4602-4C40-865F-E03A4874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84C29AF0-A7E2-4224-9E6B-FC0D9D381B29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A5985D07-D624-4550-8F33-D23D8265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96907EAC-017C-4896-8BF5-3593C789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490FBA00-4245-4E78-97B5-E019E022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3BBE25FC-CD04-4541-9830-A5EE139B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01267B49-2688-4C04-AC62-A69036D42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0AB8EF53-4D78-495B-A00B-6D7747E6F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1FCF2EF7-79A1-4EB0-B436-BF6C308CA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DDE22B3C-12EF-4E16-A72A-A5B21D02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D75E3F28-6AEE-401E-AFC4-451A93FDD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BC0D6E34-C87F-43F9-8021-57C708D2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21A36BFB-B776-47FD-B0A9-5E9E3F5BF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FE0D6FE3-0CA6-4AF5-8BA0-6ADDBFC3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1D1032A-E4BE-4612-BAFF-8B7DE70B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FE65DA7D-0ECE-4C48-9F01-FE764D96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27FD3E2B-8A08-467D-B554-5F4E86FC8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5D97F0D0-05B6-4BBC-B415-8AD0655A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367EC0FE-B074-4FA7-A2DE-6518F88B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9B778277-6497-471F-A77D-785A183C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EA69CA02-D9B9-4D94-9783-8866097F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AE5D2F67-5129-4B50-8A13-276CFCE4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EF29999A-495B-4FBC-963E-8FA941E5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82E056B8-3D90-4B4C-AEDB-9DEE92EB7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1A3014A7-99E8-48CF-ABBE-F0B8C6B87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383597BD-CE5E-4EE1-8E98-B30D071E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EF95CE39-096C-448A-B3A0-A02F9714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245AD023-A8BB-4A95-B610-D89136C4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53AB50C2-3534-4FA6-9CBF-9D2DE3BE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EA7388DE-6D5D-483C-87DC-C01C8B5BD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D395A18E-4A94-437E-A17C-D69B65BA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79092835-1379-4F01-B9A4-93F522E12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238C54D-820B-49A0-B221-C6EA2D47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89D527DE-96C9-4C65-83DA-AB89DEFD7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AAC40CE4-5801-4BC0-907D-1739EB6A7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10F2561E-FD04-4771-8BB5-36081C20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FAB4A598-3EC1-4CAC-83EF-FC7F063AF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C07961F8-044E-4165-AADF-7438F198EDC5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7B93640B-6E99-4A58-8A78-51EC1C753948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6470F2EB-7C23-4569-9D9C-A26848DE2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C33519C9-000B-4B59-878A-9557B7CC4C1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BF3C5245-11D2-47CF-AD52-2BB2C809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2F2ECF48-F631-4B08-B6DF-D341DEC790E8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90F1C229-0900-483D-A6E4-D7B0AC0A20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2EE699BA-4CB0-44EB-9C0B-21329F39167F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BC783DE2-9D06-4FC3-AC9F-BD09B4C85450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5B1D3C8C-C96D-4286-98A8-E069F0783351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4C962DFA-7BF9-42CB-9103-D1CE4A7CB320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889BBAF0-A0E1-418D-A565-106EE0817911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AC1FC1AA-92E0-481A-A4B8-194CDA779B72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64F85831-CA4D-4665-83E4-96D200D9B2BF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DC197944-3649-4D14-B466-53F6782BF31A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100CC097-5587-40E9-AA36-E39F4B865300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E3774C42-B1DD-41CC-BEEA-A0C75060A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67FFFA11-818E-460F-BB37-6590E2B7F47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D3F521D3-A60B-4EB0-947B-F6A2B5720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176A623-7D41-4A20-A7B4-47B826E2E2C0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C7E75474-9E3A-4001-B6B3-433D367E6E8B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13154D93-2587-4A92-878A-51C28E14055A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F3CEFBD4-4C81-4E6A-ABC2-B8664D9A41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ECF988C3-5A05-4285-872C-0D4B842ABDA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38E734F3-4E96-4845-9356-1C7C63D0E8D5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2545436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EC4FA48-3A8F-4099-8820-BB84A364541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F28AD69-0951-43B8-AA0E-94313C083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346CE09-7F3D-4F4D-8A08-1FAE69287C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9342F7E-B580-43EE-B468-46BC84B3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BB92C25-B268-434A-ADE3-3640B3BA5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F31D639-A5DE-40CB-825D-4B0AAF32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41ABCC1-BE2B-4064-A525-8C273DC875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9B8BD0A-AB0F-4FBB-A8AF-FCF701EF4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1F082E8-6D46-4057-8A7C-162BABE1C18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A432629-EB53-41D7-AA93-D039970779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9C5C802-2EFC-491A-BC7B-8F94D3DB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B07C011-8058-4668-A657-F4C62609A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5981CE8-B048-4E0B-B666-2A884688A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B3A5B6D-5FB8-49DF-B195-82E2DEA3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D8262C7-3DAD-4210-9959-0994078DFA4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B17AB6B-960A-4A1F-9BE7-6E462E7C3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6A866C8-1F80-4DA5-A8A3-266CE15C5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BFF22A-7D46-414A-9A64-B5B378284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533143E-9233-4166-AF57-F485EE52D5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C242676-3A05-41FC-815F-AD168ACE1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06B5712-A5BD-49BF-9440-CE5829261EE4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3867FC2-B5B6-47D2-A13D-BA543DC5E7C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050B040-2639-41A9-8730-D2EA3BB93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ED495FB-6733-45A0-8BD7-B75778CC1FC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D552087-430A-4017-A932-BF5026030B8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60CD034-1B73-4B3B-A1D6-476D2656B9E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D58E22E-83CE-453F-8EC5-AE73FAAD608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B7F6B62-8E02-499A-88AB-137D4A4D16D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A58511B-DCC2-4E06-9475-7B9EDF17740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2677840-47F7-4988-A778-BCD9A3968DD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1775F27F-8D0D-4D41-84CD-41FB4C30F34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6174EE3-8EF6-4AC2-BECC-95F55CAEF98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8E63F09-33F5-4D7E-A56E-09D95728756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2229A93-7F2C-4852-A0C5-CABD4CA6722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AD1BEB2-69ED-472B-B56B-14B1FC0E508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EA86354-4E96-42B2-ADA5-07F883C6CF0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24194C9-4D67-4951-AAC0-AB68A0CDBD1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D8CA222-A43C-418A-BA0F-1028FA7BE1B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63AEE6E-296A-4B65-8393-989E00EC0B6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DD104DB-3F6B-467E-8FA4-8F4B2F11390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B7C1357-777A-44D5-AC69-95B6DD90B13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36267C3-BB86-49BF-818B-4FD4C1DCEDBA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86945EE-BC53-497F-BDB9-63DB4E79B709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A41D681-DC06-4D79-A16D-84C60683F03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F18BCAC-5C20-496D-8A53-CA4DFF1753F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3301821-28B0-491A-869C-FF965C87F8A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3F93A60-F409-4EF7-A6C9-8E581CAEEDF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50D9BA9-FC0B-4720-92B3-FA7EB6A08E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ABAB94D-C6FB-4ECC-A1C4-D395328712F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42BE90B-01F3-4E29-AB60-A967AC39A89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C9A746E-6E12-42C3-91AE-F6A6CF7C523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44EA217-0372-4E03-9A7D-34962D97881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5BF00CF-0CD7-4ED1-8DB0-13304178A65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905FC40F-7513-4DF5-9CE5-E80DD61F166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B0A4C01-CA16-4341-B03D-E1B0E7A6BA7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3C6D631-18AD-4CEE-B901-2A45FE5FB3F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881DAD4-FF64-4672-8558-140AFDD1E6A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FB06F997-39E0-4302-B197-7519FA853A6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6DDC5A7-02AF-4326-9C5A-1C4AC2BD13E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D29ACB9-81DC-4DFA-AEFB-F486E7DDC26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B373F10-597F-48A0-A2D6-067A3FEE0CF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75DBF07-A895-4678-8EF5-31FFE5E3F2E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130F1F6-4F9E-43ED-85E9-0CB81519FF2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8213817-DBEC-4EE5-9970-5F8FE20FF0E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525413D-935D-4576-A388-0236FBEB365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06C0F24-E4D1-47B6-AA60-34BE5B362C7D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F5E48ED-15B5-4401-8ECF-0345C96847A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AB127D87-D891-42DB-A71E-426A64BD5DC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134B3BC-592A-4182-98FF-8BA769688EA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D6EB2F6-D3EE-418E-B22E-56DE0B7ADD3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39D8FBA-E708-4C9D-A8C9-DBFA132169DE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B9B591B-6965-4D42-8034-EE798670573F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1A8E4585-270B-49E0-90BC-C9397C5D12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079C8774-C4AD-479F-B698-A6BEDD95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0866DE57-E00C-487E-97AE-306BA231D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5AC65227-0508-458F-A4D3-98B7BD64B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296FE3F0-63E5-4211-B793-168019CB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8AF6629A-FDB8-4CE0-85E5-146EF629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EA7AAEEC-A812-410A-8271-C1161B57349B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AA4713CF-E901-4032-86AA-3645C59DBB76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2AC5AF11-7A2C-43EB-949A-5B55E7338B8A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97BB069C-7766-43ED-ACD5-A7BA9973E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4327BD7A-3EB3-4ADC-BB1F-14A1B236CF77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9AAA0CAF-7B55-4D7B-9EBB-6BAC4DFE8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7161C67A-2979-4CF2-AC82-2349A993C0E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6CBEBC29-81B8-4C66-A24E-B726C50059F4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D8C8B0F4-9309-4F0D-BE61-683DF5D2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4F36FB74-C7FE-4E98-B496-F6AA067A7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7FE33D9-8B8F-4D41-A3CE-AAB1955DBE25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DCAAD320-EB47-4B1E-A439-2A5269E1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251A9E8A-8BE2-4809-AEDA-91672056F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913BFADD-2CA1-4A46-B695-AFEB80E6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4457DD66-4194-4F29-8F80-6CF777EF9276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DC5186D7-CEAE-4CA9-9722-F9BF0514B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C7B4E25D-52B6-462E-A585-C0B32CC784A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3BD41437-1544-4495-827A-25D05EE6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53E7E5F9-9484-49F6-959E-AD3B9DC6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D996AB8C-2F3E-4BD9-AB90-1459082C65E6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EEE8FDC1-BC1A-4AE2-9B1D-2C260DD4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F836DD92-FF6C-4084-B503-EB515909F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AF7F207E-670D-4BB8-A05F-76894834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58C39362-E940-4115-A38D-C4C7C92F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9066C61B-8C42-4549-8E0D-683FD5FF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7B5213C4-D361-489E-847E-70E0C2D7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2C41DB25-F724-424E-8A91-4C98EB4E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702BD3D6-9D3B-4610-B206-845891EE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83F7B983-ABFC-4446-A2CC-67A423E0D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AC2F94B9-42B0-4093-86C0-535885E06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D6883A26-061C-422C-8876-10A7E0D15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9729EF8A-500E-4F0C-97EF-F9D1571E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E1F5E5EB-8FD7-458A-8BFC-B13A0A1B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1EF1B5BA-3860-4F22-9701-357F2A840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AC15CDAE-1947-4AC3-90A9-61AC4D74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9DAF9B71-BFBA-42E2-B90F-D80560A3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49EF45E8-846E-4738-B4DF-313B2A0E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39A939BA-6978-4BC7-B14F-B7B937AF4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25968A23-D7D4-4E7F-9F60-296809D0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BD302907-A7AC-4CC5-8F4A-FC8B7187F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C982F8D5-59BE-4013-9F13-253D9DA2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7F57790C-A202-44BA-A8FF-D4BCF6D9C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795C7BA8-0022-4556-89F7-01A4AE5D9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ED48E759-55EB-4F9A-B39A-11216BAF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CFE3CB3B-041B-4923-923B-73AD7DC6B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4F3EFB10-8C8C-435D-9FA7-12A2C9A9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151E25AA-7D29-4461-B8F9-260EFACB5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A03B65D8-2010-4795-BA8D-BA0C68B1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A9F9872F-D506-46F1-A6B4-F582777D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8A98A70B-19FE-4C2E-BFE1-3AA4735D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3180FD37-0567-4B63-B623-E0EF2F60B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F96AE5D2-3F36-4016-BF13-E500C645F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2F4025CB-4F39-4E66-92F4-7AD9470E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0A14691C-9DB4-4032-803D-7761714A9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349DF181-9A66-458D-A35B-CD4771DB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049A4C04-99A2-413A-8326-0840AD0A8003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02DED7EE-210D-4DAC-A370-5D873C9211BF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F36F50E0-15DB-4DAF-9C07-A0EA96CC4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D9C76D0A-4E12-44FD-A549-761D9F72816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E3BB65D5-5AC9-422F-B2EE-75672E82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A6EDB8F9-D075-4962-AD22-4B122AAE03EB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1D640C5F-2BA9-482A-BE94-B75E4739BFB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88CC3DA6-B98F-4CA6-BDDF-5A76E3D19CB4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BDA29586-6EE9-45E0-843F-A91CCBB58B89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0752F9AA-ED5C-4AED-B7C4-CDA2E0B391E4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10B7149C-9B01-4F03-B7C3-CDE65775FD05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01DD7B8F-D7F8-4E0F-9933-7F53517AAC11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C90E9A13-EC77-4E02-9C53-76F05E4B497B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9EE6FEE9-BB01-46AD-BE16-267850AC18B2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915FBB58-50AB-43A3-B4F0-B7D851038550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F1F725CC-FDD4-46FE-9349-752CF9C47851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94896885-0890-4AEE-92F9-8006E7D6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9E221DE8-0AAA-4FF2-86F4-AE0866F2541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F3C4DBB8-8FAD-4AA2-835D-4C66FE89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3A628919-8B5C-4676-A1B5-743E62B7F959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E9A0A955-C55B-4E5F-B23B-5B9756F3D5D5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3EF28EB-6B25-4E77-ABEA-CA38CDFDEC0B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23B09C57-32CB-4A92-B385-3CE729F43A9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959D7A32-EF72-40F7-96BF-07311325D97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DE4D8D94-66DD-4B3E-8B63-1E703ACEF65D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1063276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11191D3-40EF-4ED2-AAF2-6B598332F0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F29D874-AFDA-451D-9B09-428FE929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09DF1E7-DC6A-42C6-9AE6-7FB424BC6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A84BC93-66EB-4DF0-B173-393113819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0B017B9-C7CC-4CB5-9299-F7FDF028F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5D41672-E71C-43E5-85DC-75C496F7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32A061B-ACC4-47F7-8663-C7169EAE6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706AD6C-EC96-41C8-AEC6-8479C4A9E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D90E34C-3BDB-4D37-91AA-245063C0ACC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73022E9-2F21-4C15-B8E7-B81E1F663F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8775005-01FF-4B64-B4EB-645B815A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B8406F5-BAB7-4F8F-A428-2981DC16C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AD7E6FE-CCC4-4713-9A52-707EE1FC2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1A50876-85B7-4030-A691-69D3FDC3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B1F8A39-E8A9-4706-AB46-00B2EA66849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5438FAC-6C39-4A7E-9D46-ED28B0455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FB02780-FE33-485E-ADC9-B7D534DA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74EE6D9-9A53-48EF-8C84-B7256DA1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548EE67-EC40-4DB9-804A-962ABF22E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39E7884-A15E-4052-B67B-D900037A0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6E261D0-BC25-439A-AD32-245DADB6B69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AE55E03-0EC3-4D8E-B4E5-D5283D4DB1C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CC06CA9-CFB3-4BBC-94CD-4E227EBC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29DC096-441B-474C-95A3-BF1E5F3391C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330450E-8FE7-436D-9697-1AED02B88D9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118E30D-0E3C-44A6-B28B-3C2C24046A21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633D38E-5952-48E6-A7BA-04359BC12089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8319B1C-E66E-45CB-BE83-40301761548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A51480A-A2D1-4118-B48E-CFCB43439BF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179CA53-DB0A-4CD7-8353-F6D20D4D694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E9F14D2-4389-44D5-9B9F-017CD172973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4493695-A802-40D3-804A-86B245BC933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FB8C9A7-6B8B-4539-9C73-EB9F1335847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0C9386A-B75E-44D1-B814-DEDA2CC0561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F2678DF-F13D-424E-94A7-F66AAA0C6F6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F637F34-3507-4327-B5C9-9219138E06A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CB18CB21-455A-426D-A8CB-B34DDAF6B09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9E21F2C-F5D6-4CAD-9897-326252D7CEC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07BA2A2-22C3-48A1-97AD-BA19BC7FF5C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01DA3F3-F8BD-4CFC-9EAC-770CF8AA07F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D6FE1F1-78E6-4CA1-82E0-EC9CBEBE217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F5A6ED3-5E57-454F-B1E8-25FA3E0B199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31E35BC-A9A8-45B4-BCE1-3A164552A52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2354648-D485-47A3-9ADB-64DCD476BF6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C07048B-E967-4660-A4FA-6C7FEA7743A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7EFEDA9-32F0-43CE-BA18-9231A57CCF7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B97B52E-0C7B-4CB4-BCCA-2E9E1E03A0A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9821BE0-822C-4078-BA6E-BF2B375079BD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E1F7745-9F1F-4370-9244-64EA1AFC5AA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0E66904-41B4-4FFF-B61A-7C7EFACE539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B5D953D-AE1A-4A5E-90AB-A2500AF37B4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D41469E-B4FF-45DA-AF86-517C2CD88EA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A8938B0-FD07-4CC3-AC96-6FF0884E76E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AC44ACC-725A-4FCE-BD79-D99A5C3E00F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9AC8EE8-63FF-496A-B335-50214268ED3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335C46-8D20-43CF-B5B7-DFDABCFB1D6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A15D149-74F7-4BDB-8F55-93B8DDA1562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D78E3B7-514D-4023-AEB9-B5AAC61005A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BADF3B5-F1F6-4671-B4AC-D7A150F72CD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AA3BE815-69D7-4143-9A02-346418A6EE9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BFC4145-04C5-4A57-98E9-B62928EDB34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FE89C3C-2A1C-4300-8D88-1EC94FBD59B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33A24F6E-BAE7-4F4B-8E28-FFBDF6FF667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13E3675-002D-406A-BD4F-7141456CD9B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F00338A-53CC-420B-AF68-D2CAF5D7EF7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1971705-EC7A-461C-A4AC-6C1CC98FA3E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C5EFB8A-3FEF-4461-8242-19E3257D1D9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3AE6F51-6941-4511-A168-B6591B5BA79B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C15EE98-DEF7-4B8A-A65C-C65D8491A3C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F792466-7552-4DD5-B2AB-C2546A08F51E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8970996-FE7B-4A03-80E1-ADD82E6EE233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443E2E9-DA1F-4B11-9CBC-A1837CA9C117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3CAA98AC-2CF7-4DC7-A793-3A32A0AE1B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91484AFA-68EE-4655-A058-B00B680A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6CF561EB-919A-4601-9A35-C7A58D9D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24CCD527-D755-41EF-9E2C-5466251DF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D060A3DC-D0BB-407A-8853-C7A9BCFE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C3AFDF9C-4080-4DE2-92E7-D25483972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FF038172-337F-4AC4-9DFE-B5C1E40AFEDE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0EE8A943-3692-4961-907F-858C29130FE5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73DB244-0D64-487E-B3B3-FCD5D43862F1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8BB373D8-B474-43D9-941B-501D9A734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5B3D5237-7964-4F2F-9C3A-B7D4350D2D5E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B2223E19-F918-403B-8F23-BE274249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D0CEECE0-081A-47E7-875E-80A8D48C1373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6B36B2A2-A7D9-4663-8422-205DDD3EFF47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97EDFDAF-0359-4086-9B2A-B83EBF67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C851A56B-62C5-4813-A16F-701A2140B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38EB4DD9-7FDA-452F-B527-81388C6FBA9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6AE28623-DCCE-424B-B5F5-557BCF8E4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5286F266-F0AB-4808-87A9-22117D51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7FA8C146-35A9-432D-8B1C-8D7A597BD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5753F4A0-A4DA-44D6-AAC5-11D6C9E700FF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A9F55205-DB6A-4646-82D4-D4E481ED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5DEC42C7-A9BC-45E3-A474-FB08F21C9B5A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AAA5057B-A467-45E2-A20E-D5E35ACD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DC17BD33-9F28-45A8-8C4B-CDA98DD66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992C3626-066B-4CB6-920C-CC9AFA99C653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1975326F-55D2-4495-8A21-2135223B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0EB4A5FC-D33D-478D-A58B-362B197C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FC9F6236-1A9B-4B15-BA3A-6FD0660A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2F20EEF6-9C82-413E-A45A-41C5ABF0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AE10C546-3B8B-479D-A67E-D01CD2D72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B8C618AE-BE2B-4A90-80CE-E1AF9058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125B79C9-0F9C-4C3B-8297-6C221EF6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860941C4-7390-4648-8FFF-F447A566D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5322CB12-F168-45A6-9065-306A3231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5D835868-AB3E-41C6-B8D4-40BC6B76D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C6AD85A3-FA6B-4E07-9089-2D59401B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C1BE506C-6173-4D26-9FEF-2B82BC5C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4CB1091C-326A-4A28-85A3-6F10893DD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227156F0-C07A-4EA0-84D3-4EAA408FC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CD9F2401-C428-4415-88FC-4FA410F4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298913E8-0BB9-4D4B-912C-E1C9F23B1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5BEF6141-682E-4EDB-AB45-E826BDF3A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634CB81A-0B15-4481-B838-DAD7D496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7A7BF432-623D-4696-819D-D52949180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801A9BBD-219B-49D0-8455-E1510026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9C0460F4-3DDB-4F84-BDD7-937C6FBD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A2ED2C21-BC0F-41F8-A596-D44A7F47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D3C5CFE9-AE7E-45FA-9CAA-FD21B1DD6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69CF917D-1260-437D-87FC-00052532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D8F16EEA-F80C-4246-A2B3-43DF92BD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95A0E75B-D306-47F9-96E6-0CBEF108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E56F783C-C990-4A52-817B-DF9902A6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A670B393-036A-4121-8779-5DD354F8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E5F9B881-32C8-464A-AB2D-E7B150A65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0FBCFD9E-F2C3-4487-B126-C5EBEF76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ABADD988-CF99-4F75-9E68-1630442E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AC48F199-0969-4FA2-8972-0E32C8BD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81E41ECF-DB81-4979-A37B-55D39C6F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67E77E0-B098-472B-9C4B-19A5B4D6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6966116E-7D98-401D-A356-843B099C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B69D07CB-B5FB-4981-A67C-9FAA5BEFF604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10C09E27-E703-48F0-B695-9B7B9FF77934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5D74F788-9FF3-4318-906E-1A5AABCA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F8C17AB5-464C-45B4-9695-5A6251DB3A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17B5E98B-57B3-4299-A068-F43514884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82799FD0-1B3D-453D-8529-8B1546ADC8B0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C3DB46A2-6365-412D-BFFF-54CBBF08F85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6DEBC0C5-C9F4-43AF-9CDC-0BF1D433BE40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32F88B59-A126-40B6-81CB-5305DFFCF2AA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6C7A9C87-7C19-467D-A8F6-226ED1F7BAB9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C2DF0267-E2EC-49E6-93AF-05EA8ADAF696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887FBF4B-CCDB-4D3A-97BA-989C237CE396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5C80DFE7-48CF-4636-9679-4B6FAFDCAD55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CFFAE46C-44FC-48D2-9402-B038D60D7226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7418325B-FE7F-4E4E-B361-A48494541DFD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39F693C8-E381-4785-B7C7-F3773ACF6470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B43B96C9-8555-4129-8687-6386A0433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6896AEB5-0090-4B0E-9F32-06066BCF6A7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68EED275-5781-448C-84D6-5958FEFD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1BD1FF8C-CCC1-4CFD-BA24-DDE27F9C75BA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8EFF6313-4815-467B-B212-2982414CFA3F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B4699063-4464-463C-963D-739EAB7C83E0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51603E39-4BF4-4754-BAFA-B8FEB159040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B8AB2B6B-DEF3-4F4F-AC9A-E0AA0B0E940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0B7CACF3-EC95-4C97-A223-93C3C82B939A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117593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917C57E-ED64-4960-807B-191962CB31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0ED5DDD-7FE8-4897-A67C-C2FDA04C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7BBBCF5-1947-47DA-9EB4-8DD47CB829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98742D7-63DB-43B6-A152-4D95B7610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D0B9328-E4D6-4797-9490-2FC9F43C5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702EF96-0EF6-4204-8BEA-3F819659C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BCE2B38-2642-49ED-9754-DEAC1CBE4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D96F834-392F-4D26-964F-35086EB3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7A0AB3D-AEE7-46F1-BE9C-96C27FDD479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5772207-0761-4E5B-BA6F-D1F805EBC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8E37D12-640E-4128-A992-70995264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6C3878D-4752-40FC-BB25-60B3A26E7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1583AE-823A-4BDE-AA6A-27F31B464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C9D9984-6565-495C-B951-27E62A010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788E332-6089-4354-A11C-312B5603D91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BA539EB-1891-4266-B137-D47CAB2B7F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718674C-786F-44B9-9338-F27695C6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F931CDC-D21F-45B4-8FEB-EA45858CC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99281D9-D91E-4DBC-881E-A45FF5F6D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C60F723-1C10-416D-9092-77AFD477C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28F28BC-AB6C-4E33-9D85-F0D2F47F3B6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42B35AD-BF2A-4DCC-99D9-C5249CA5052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8808058-1509-4972-980E-C2278C8B4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982CBFF-C14B-480F-BDFB-8D0C62708C7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E031D47-569B-4BCE-BF25-00EDD2EE2E7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A6532C4-9A9B-48B0-9B63-C1C830263B4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B62A47C-9627-4C83-A9CF-A29D1FFC2C4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6E3E920-D65F-4FC8-9F13-16040A2771F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73E3657-7AC7-4392-954C-A4F5A247D3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21D8360-CA2A-4BA4-B113-C0AEEBBE20F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5518725-4272-4C87-B59E-43C14556D2F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C4DC1EB-1840-4FFE-B52D-311D00DD9D5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3FFCEB5-4E04-4810-8E89-1D27DFF628A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A24CF95-12C3-44C2-B25A-33D4721D997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6E3BFFA-EF6F-43E2-B1C5-F37D1888970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226795D-CE58-41C1-A027-4406A57C254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9706C1C-693D-476F-8C57-0F1B0E4C3AC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23ACA80-BC36-4B82-857A-1E48E005A67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F4B43C9-6D6C-4382-BAAA-55B1BD5E4CC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A293BF6-2FA5-4BCD-85D3-F65D383947A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35A638C-815C-49BC-B687-E13B8C3D952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09E90BD-2776-4AF5-9214-74F46E0BA38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98465F4-FB15-4BD9-AAF9-D60E9719EBE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E31EE793-EBAC-40D0-BAB7-FC94349F808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B3902FA-1C7E-44F7-BD5E-032E71BF08C6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EEBBF16-EB9B-4E1F-8EF5-E4ED3476A4B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301FDE8-2C5B-4EAD-A24A-7F07C25CF47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AC64A0BC-5170-45FC-9EAE-BB7AF384D86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316DE27-EE36-4F4E-B1D0-38B8353C4EB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68CDD08-70F8-4AB8-B5C7-292C53AAF37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A652346-DA90-4577-822B-F4E3C243F9D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3027C89-4068-4FC7-9E2D-F4D1B98AE65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BF39522-CC92-42C4-B143-44583C598A5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880B65A-0DB2-4D57-87DB-FE8D10479A3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6A93251-CED6-4DF6-AE60-C1A2C4F6667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B0D13087-594B-4217-B93B-DE77444D2DD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6579416-5252-4196-911F-E9C9312D62B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0E889B2-D026-4037-8A9E-35F10A7262D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CF0FA91-F65F-49B0-AC8E-DA0ED775462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744DF2D-EC88-45AE-9053-9928883901B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CC9EC16-4103-4894-90B8-4B94ED71219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16236D0-F6F6-4BB8-9498-A5A62FA92BA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EAFB7E7-85E8-40B0-8D32-369596FF045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E2322AE-DEE5-4284-90A4-DF55D53BDF1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C0CA575-9359-4EC1-92BD-A2903BE57C9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E816869-3D51-47EA-88B1-E429520CC3C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EAC263F-213F-4C88-B72B-FA773B76CF8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C130E79-A693-41F9-B8CC-15AC7643EF4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C3F7F20-CAA0-4396-9462-AF502F634F32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F638804-82D3-4609-AD75-E0C669974DF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17DAE4B-0AAB-4C9D-902F-E271FD42504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796471D-16B4-46E5-AFFA-848018802F62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C2A1754E-CD14-4F9D-9AB5-F4D7785355A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6245A473-43E8-45ED-A610-F205A8690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1416A3FE-5146-4B32-AFB6-6D53C3BB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F64AB557-A111-4F2E-A1D2-0D1B76497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060145EF-98C0-4885-AE0C-4DAB9F49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9E182E2B-CF73-428D-B88E-AF088FE2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C5CDF00F-6DAD-49BC-90D5-2F28357D7C23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4ACA1E18-EFE4-40F6-AAA9-ECE4C174606D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45F0AD1F-5C4D-4EBE-BB39-AD68603DBA11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1752088C-F738-4D7E-B77D-E55FA5E4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BB14BD52-DF98-4A0A-B3C2-A88D20858BF3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9A563A49-A4D6-4157-9A25-0AA79D8D6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D1E7AAA6-D44F-478D-87D0-38CE57354215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2177EF51-CD62-442D-A4FD-E3AA44F3F082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63B72351-BBC8-4FE7-B225-9F638B17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625B6F51-AFD2-4D08-B2F6-0E7E324B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413E1EAA-8FC1-4716-AC05-91311EFBCC28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E2868D21-F515-4781-811E-DF8A01C73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CAD8B2BB-2B87-4EC5-9505-3EC691BC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4FBAE832-6C53-4607-B84D-8B7A0635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FA97CF17-3239-433C-9DC5-2C1C2B89B455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A2EE170A-E95C-4348-B4DC-A6647C3D0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CCDBCFF9-56ED-4368-AF67-35E19E5D734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4FE2A454-A6CD-4BA0-B1B2-B2E5BF3C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9E2AC3DA-9108-4ED3-8C92-BB521776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D92F4BE1-CDDB-4DC6-8DCA-525ECC1B0FED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1CDB796D-8BA8-419B-9CAF-7A717FCEA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0A952682-06B5-4C61-8748-0CB3DD403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465974BB-4A5B-4E09-8032-DC1707B5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0E512AFB-C5A7-48EF-9383-379FB448F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612416EB-F50D-4137-8E1B-AA491DB4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C9D82A27-7896-4520-9522-8DC40419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1810B2DD-D0EF-4935-9682-4CCB09BAC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8CC6F8B1-2C80-44EB-903A-4ABB04505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5053A58-2A5B-45E6-A07B-664B7A830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044BEC0E-50BB-48A0-A640-C49347D3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149411F3-AE7F-4FC0-BB96-3340B45DE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46CE9FB0-05A2-485C-B859-A9C06010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B11684F-6F2D-4EE2-97B5-833D117C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222CC31A-BD08-4D39-B985-C07FF7A8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B270BFBC-57FF-4500-8741-740530741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F0371B9D-A031-4612-AB3A-66E2EC42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F7D2EB3A-3372-4C7A-87A6-6FF0D0F3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9783DEDA-FAA1-4FCB-B766-19303786F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37AFB74D-75E6-40BA-9F9B-1BCB4CD6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D84D1B08-B0D0-4F7A-8EB8-94B955EC0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53BE2A52-7981-4C40-80AF-A2580F7F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5C3553BA-FA29-4AC5-B795-CD7A880A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1C04B26D-E86D-4E65-9833-0A71EDBA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E41CBB71-E309-43A2-896A-A0679F47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1080E3AE-D143-459A-BE55-27BCE3B0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4D7A09D6-6105-4FFD-91BC-2A45BE525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5645C0C1-8A43-41D9-BEF7-5D5215A5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9364C57-401A-445B-832D-064242AB3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60BE46B9-05D5-4A17-99F8-6960B434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EAF6E8C5-DCFC-425B-BD29-143F52886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B9ACF40D-76F5-4AF7-B9CA-7C9CF4DC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90C10206-5DC0-43F2-91C8-2755AEF5C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9DAC9345-1D45-45ED-B432-5DDBC9239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6F05B596-F339-4547-81C7-D9ACBA8A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E8F2329F-E659-470D-B403-D9F11C2C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8A50F289-5830-40D3-AB9E-23690D97A2C1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170F56C4-4BDB-4DCE-95D6-13E5F1969F29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8FF77312-1B56-4522-9415-7A2780D79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42D2E638-C4E0-40EC-82B7-60112D83499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9422250B-38D0-41B6-8B85-3314D5BD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EA064AE6-3CE7-432B-972F-BB9D41A1C8E8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E60F42BA-5A34-4C9A-BA71-4EA4AC62B3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763AC676-65E4-4373-9318-BC339546C8DF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5A9FF505-C95E-4442-9E49-66B938E8DC83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34FBF551-8AC7-4F75-B349-A3A3A39C6FF6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59AC4D0D-53A1-4017-9B52-FDF0AA5DF3A3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26DC7331-D78A-4396-8A47-33779E91B77A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6BC1D1F-FAAC-43E0-8448-155271B0C04B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BD7B06C3-3478-41B2-878A-FF7B5560AB21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1F5A2A0C-D3CD-455B-BE84-C27850E5C54F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81055ED4-12FC-46D3-94EF-9227006D51C2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FF11758D-5EE1-451F-95C0-A3BF2E9B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941B0EA9-0C33-477C-85B7-1C83A78FDA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C16914FA-F651-40D2-BEC5-2633FCFD0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4049E75D-D275-4DC1-9829-CDD2485E4440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D71B56E5-CB94-4F4D-8041-50611426048D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E9E7F99F-032D-4B98-A4B9-8070914DF22C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FE59708B-0182-4C26-BACD-67178315B5B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5D601380-426E-45AA-96CE-BB10702F670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DB1780CD-FDB2-463D-A897-448F67C85C02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4210187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F7A4901-B835-4C45-8F41-C614CA0623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7248434-846E-4D40-BA34-26A8AE05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4DC635C-B3AC-4113-B775-06BB45FCCA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3325427-42FA-4FAB-B99D-9D03CC8D5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4E1D540-DB78-4EDE-9F70-3696F252F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38A5A33-C3F3-43CC-A1F9-20E01E87D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243BA2F-0109-46F9-AD12-BB5891DFC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D44E8A4-CD4A-4167-8C00-074DABC44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9FF5BA6-B9B8-490E-A96A-CA80C062326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86BA9C5-D95F-4C4E-B82A-62170FC67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E1B0B83-CCC9-415C-9EF7-72FAB42EC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0F7F395-F25C-41A7-959C-2BC3C60C8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6761ED6-A368-4E21-8FAF-66086BEC0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1E3B393-B9C1-48CD-8C5F-5832AD3F6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C4D056E-A249-4ECB-9C7E-7E3CF196E6E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450DBF9-41ED-4100-9F83-A0FBBBC87D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45AE4A5-9B3A-4F89-8BA3-B171A688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A0C397E-D36D-4160-B741-B10C7E600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2D56E97-03A6-47DD-9246-41DD1409C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7454432-2150-40FA-B40F-AEDABAD8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BBD0D95-34FB-4152-A88B-2B9CA30F236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68A28E4-16A4-4AAF-937D-E28445D6E7A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B5261B0-6436-408C-BB6E-2A577B58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4B5959E-28E2-46F5-85A2-7220F84A0EF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F98571A-B554-46C0-B059-6E672C4FBB3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4360CD8-478A-4430-A2FD-7CF8A26E5A5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67E290B-D3C3-4858-A8FB-3F30B0BBF7E8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3F01978C-037B-4E5C-AB0A-FB6A6D8590F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A1C9D65-15EF-42D0-A1C5-CE8B540E35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D087346-B0CE-40C5-AFFA-E209F52CF82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EF8DA30-15DD-48E4-BD1C-694CD04C4EF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9C231B8-3A10-497D-8DE1-6494CD35A4E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94F3E1E-FC5E-494F-B7C9-699170BFE8C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5DE93E1-00C5-432E-B6DC-EB888A51862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52052BF-9E4A-44C9-8657-FD951F7F14D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0B032E85-5CE3-4C4B-B9E8-F0175480717C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725C065-1D81-4FDC-B3D2-F8FD1A3D23F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538F49E-FC60-4871-AE8B-A04130F94B3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6046AAE-4E5B-40AF-9BDD-CFA91182620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BBE54DE-E386-4705-822C-7B12FB827EF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AD6B44C-25E9-4AC2-969E-3E64A252FCF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36E9E38-25DE-4122-8DD7-92FCBC3BF9C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42314DE-B2A1-4629-8060-2DBAFF83E79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AC6FC6B-B3ED-4594-8C3B-2D60D52EE45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B51B938-9898-4D6B-989B-F5701B8B193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BD7DE9B-7BF0-4BF0-B87B-966E73AADB9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894797B4-8D3B-42D5-908C-CE610155B5A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0F24B57-5749-466F-91E6-FA3463FF1FF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531E5EB-0DB2-48BE-847D-342CED0E78B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5D9314E-54D9-43D4-BEC4-D013801B4E8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084B7FF-0780-4FE2-BBB0-C65B6D002D6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F956D7E5-AD14-474B-9254-F0DE1EB88F7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E8F3C91-934D-4B5C-9E9C-2ABDA1484E6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12A465A-FCC9-444B-B473-13C0EA2C4B3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F44CF79-8E6C-4050-B5F5-EFF8C0C62DA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10F0116-2756-47CF-B705-11DE08A2621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A10049B-4E63-4566-85BD-EAA3944AB158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3DF91D3-99FA-438C-BFDA-945318804E9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3A06BAC-6CDD-46E3-8D9A-2C74CCDD340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1AB4FA5-8E8E-4753-8DCB-A9A605E7DB9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488DC21-18EA-4CA6-A7B1-207C062B8D7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251012A-CBBB-4E70-B681-7F68FCB1F50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027128E-12E6-4648-8B0B-4703B5E1A1B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3E9458F-2725-4016-8172-3C3B975E725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F5F186D-4D3F-42B8-8537-76E1629B45C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CD62534-1C2D-4F02-8990-1F174F560A1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C74D22A-A73B-4D1D-B677-6C8FB09F86F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4F5F82B-ECBD-4420-A4FA-F82B558E7EFD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BBEAE07-51CA-4EBB-8B1B-690CA3AD6CD2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8FE67892-86A2-4069-B806-37A31E9802A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2B54810-17CF-4450-9AA9-06DDFC582D4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F9506A8-EBFD-4F43-BC54-D865B29ED3C0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BE867C6C-C763-4BDD-B68E-42F5A088E2F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38463A54-8B16-4545-8983-5EBBE5FA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D3C43973-B7A7-4135-A8B5-E14D683B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508772E7-AAD9-472D-83B3-64FADF0F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65127324-DCAC-4533-8B9E-89B85179F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B9BFAFB5-64F5-4616-937C-E74B08CE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9B7E2045-18D8-4C77-8682-B89FE47E84B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C4F3C1A2-26BE-4225-8597-FA01326FE11D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0148C81B-52F9-452C-92D8-FC081556FF86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C78A434B-61B2-43AD-96CC-06F1BA11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762B2360-4D1A-4414-9B5C-F1E8D2976E1C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62EDC149-0C67-4E95-B62C-09F3FC1D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2E8048A4-1F79-4EB7-9D86-812EE8DE679D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A1701720-FB9D-4EB6-967E-BD8747753D69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73EF0BB9-9C04-4C01-84DE-2BEDAC09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8248383C-1BE6-436D-8DF7-1A02B46B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F458B986-9262-4693-9C2C-DBB687065B0B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9D1E4B77-5CEC-4DAF-92F7-AB41B6EE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65B50063-FBF9-4E8D-94FC-DCB5F2A4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69DEB6E2-B8DE-408F-9FC2-7115EEAAC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AF91E1EA-FFF3-4A86-AB1C-B8252A3199EF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6E95EDC-4255-4095-ADEB-8A770DD9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A3E1FA35-7D21-4F0A-93B0-EAD4B4D397AD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0F9412D5-FC65-46D3-B5B8-E05530C41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886E35BE-F0F9-4A52-8339-3010100D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72BBBB06-910A-4DFC-A7F1-A55691FC27A7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621F8346-9B0E-4548-9D14-C4C8CA31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3AE6B5A8-E9A2-48F9-A096-9A6E21834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D167F31F-4EF5-4134-955C-B059F741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935DCB9C-1EBE-49C2-A68A-46B4D7A9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40DEE341-510C-4CCD-9785-488616AA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4B831055-CF19-4391-81CF-CD2ACEB4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01EDE627-AC4B-40F0-A356-32CE1BA8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3CB9432B-FC02-4EB1-8F1E-6E2B8B83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4DD1D148-ECBA-46BB-A8BF-D272D5A2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1A685DD3-3E70-4216-A8B0-3BB8194E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3CDDF8FC-C5CA-4AAF-A362-6DC6566A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869EDBE0-F4DA-40B1-8308-7C6BA04A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D3545ED2-E5B5-455A-837E-403AD259C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4E818CC4-D586-4184-9B99-42EA1B79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2EECCBA4-DEFB-436A-98F4-20801B83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128CBB02-9BD4-428B-A002-A6C441B3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A77AF3CE-B24F-457C-8041-3AE105A3D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53CE38B8-472D-4E3D-AA43-31B6B363E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ADE5FFF8-663D-47D0-AA81-57193776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4BD425B5-DDC7-48B5-9861-930AC0C7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5A274D68-FD86-4311-8B9E-A5AC09CF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C227D953-B180-4231-B4AD-E78463FA3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1CB59385-7ABE-4DA2-ABB9-BC503B6E7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74FE633B-714D-4B83-B8E6-3E537607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75329FD1-2033-49EC-961E-E3A4AD32F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8BD444EF-D10F-4D43-ADD5-D64DD0D6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DFFFD01F-8C16-4EBE-8B8F-180DE7A92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8BE128A6-F545-44D3-AD43-7838AAC6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938B8DBC-FCBC-49A4-B243-DECE8B81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9B2681FD-BBFB-441C-A8CE-B9D79BE1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23BFD386-F96D-4234-9B31-AAB92B34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4C3CB959-CEE9-4B02-BDA2-940959CC8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4E4FFEF8-E40B-41C9-A7BA-81DD5CC7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F759F4B9-D6D9-4F65-9CB8-3B61F9F13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367BEBBD-FF71-4866-832E-16FDE8D5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2F85E25E-0FD0-4F23-BC7C-D6479BF9B56E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0A621428-A2F1-4D28-BC4A-DB4F3007C1BB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EAF9EB37-AF1D-4ED1-A4C6-9D20CCED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43E6C329-E8C5-4432-A611-E7C2B39AF8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C8F9CAEB-5A23-4E2F-A20C-1E8F5FA85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078612C8-EAB1-475E-9271-67ABB4151683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736A50F0-9287-4E42-A190-F5500FE2D2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488084" y="4968875"/>
            <a:ext cx="438149" cy="4206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4899DEEA-41E7-4CD6-A3DF-88E9FDED726E}"/>
                </a:ext>
              </a:extLst>
            </p:cNvPr>
            <p:cNvSpPr/>
            <p:nvPr/>
          </p:nvSpPr>
          <p:spPr>
            <a:xfrm>
              <a:off x="3286103" y="2402555"/>
              <a:ext cx="206918" cy="200679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D42DAC48-3427-4625-A573-5AD637177EAA}"/>
                </a:ext>
              </a:extLst>
            </p:cNvPr>
            <p:cNvSpPr/>
            <p:nvPr/>
          </p:nvSpPr>
          <p:spPr>
            <a:xfrm>
              <a:off x="3302995" y="2402555"/>
              <a:ext cx="191435" cy="21235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EE268A6F-87BA-4384-A021-DE9FCA4DED99}"/>
                </a:ext>
              </a:extLst>
            </p:cNvPr>
            <p:cNvSpPr/>
            <p:nvPr/>
          </p:nvSpPr>
          <p:spPr>
            <a:xfrm>
              <a:off x="3395897" y="2372825"/>
              <a:ext cx="9853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89CF53F5-7D83-4B74-8092-19F32CC9D58F}"/>
                </a:ext>
              </a:extLst>
            </p:cNvPr>
            <p:cNvSpPr/>
            <p:nvPr/>
          </p:nvSpPr>
          <p:spPr>
            <a:xfrm>
              <a:off x="3243875" y="2494931"/>
              <a:ext cx="284337" cy="11679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9C91C6F0-AB21-4DE5-93BB-CF546217AA22}"/>
                </a:ext>
              </a:extLst>
            </p:cNvPr>
            <p:cNvSpPr/>
            <p:nvPr/>
          </p:nvSpPr>
          <p:spPr>
            <a:xfrm>
              <a:off x="3341000" y="2379196"/>
              <a:ext cx="102756" cy="267571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6579EA2-0EE8-4934-8A26-90E4E29D9F2C}"/>
                </a:ext>
              </a:extLst>
            </p:cNvPr>
            <p:cNvSpPr/>
            <p:nvPr/>
          </p:nvSpPr>
          <p:spPr>
            <a:xfrm>
              <a:off x="3266397" y="2458830"/>
              <a:ext cx="268853" cy="93438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389576CF-7DAB-482F-8110-315D5465DB5C}"/>
                </a:ext>
              </a:extLst>
            </p:cNvPr>
            <p:cNvSpPr/>
            <p:nvPr/>
          </p:nvSpPr>
          <p:spPr>
            <a:xfrm>
              <a:off x="3274842" y="2452460"/>
              <a:ext cx="257592" cy="112550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BF48D787-8E35-4B86-8297-831C24D957A9}"/>
                </a:ext>
              </a:extLst>
            </p:cNvPr>
            <p:cNvSpPr/>
            <p:nvPr/>
          </p:nvSpPr>
          <p:spPr>
            <a:xfrm>
              <a:off x="3328332" y="2385566"/>
              <a:ext cx="119646" cy="259077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19727C5C-0813-4D00-AFE3-E8A9460793FA}"/>
                </a:ext>
              </a:extLst>
            </p:cNvPr>
            <p:cNvSpPr/>
            <p:nvPr/>
          </p:nvSpPr>
          <p:spPr>
            <a:xfrm>
              <a:off x="3328332" y="2437595"/>
              <a:ext cx="132315" cy="133786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7228913A-6898-40A3-8F05-B3AE1212B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37353474-086C-4DD1-94C1-CFFEB83DE73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7895B71F-877B-48FB-A120-A394BB52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6EA49571-C680-4B9A-B24A-37C90C79DD3C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F70166FD-45F5-4EAF-A52C-CC979FCEE098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1DDEA5B3-2830-4087-87E9-8FD7F7DF0E0E}"/>
              </a:ext>
            </a:extLst>
          </p:cNvPr>
          <p:cNvSpPr>
            <a:spLocks/>
          </p:cNvSpPr>
          <p:nvPr userDrawn="1"/>
        </p:nvSpPr>
        <p:spPr>
          <a:xfrm>
            <a:off x="9825567" y="3871913"/>
            <a:ext cx="129117" cy="9366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7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F4930C2D-7AD7-4C99-91DA-22ACED820B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B0E74289-49A4-448C-8217-F3CF208723D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01F17220-2FA9-4B04-8BC0-4D692E58CF57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3984351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163C727-3A3B-45FC-AD2E-C92DFDD8C6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E5CD830-B7EA-4CBE-90F3-9100A4606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AA0BFAA-4127-4B3E-9FD7-EEF68B0BE0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3623172-8B12-4090-BEC6-383C0BBE6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900B6B5-6CC5-4B4D-B7D9-33C2FFC5C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E98B519-4F65-46ED-8DEE-A86F1746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5EC7578-B7F3-4033-8240-FDB858FA6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C44120E-F760-4885-90EE-4422DC933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514A350-A4C6-4F56-A2CE-DDF5AE30631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4ABD948-465D-4E48-9AE8-DDB4B82A72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E95526A-1394-4681-8A74-2EA6F31E6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50EAFDB-766A-4AF1-8969-3E3EB82F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4EB19AD-0CE6-459B-8D8D-24CEB1EA7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F711544-8F93-49C1-B229-011DA0021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2251FF5-77FD-4B07-B5D2-DD878DDF48A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ACC2683-AA01-41D9-A35E-B946E7021A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79E90DA-A731-4D62-9C38-0585CEDD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6787CEB-2B56-4B20-B18A-3F49090B7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9E42076-5194-4DD5-A80D-842F7AD94D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DE677D6-0EF2-404E-8D94-9188BE49B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7CA6E42-764C-4FC5-9CA6-BAC7FFC13A7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556188D-F161-41D3-A69C-F0B5D5F0DDB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56CB7B7-484C-4F20-83F0-9A7C286D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8F5782C-1B32-4E26-BC3A-8AB8DA2CC1D9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C242B92-4C3D-4C39-9BB0-A96EC6806F8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1E4524A-961C-40E6-AEC4-F3AFA9A6029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D446026-3AAF-4582-95FB-5B2A9747FA1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5102DA4-CE46-40C1-8F44-CA6B2B1E8EF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62F3BF7-BF4D-4FEB-90A6-0F46E287B22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AC8087D-C62F-480E-AC0A-340B2BAE916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A4DE4C4-5A0F-455D-B794-09E9AA3ED94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EF4EDAB-D158-4DA3-9E8B-8E266833492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270EE57-9935-4E35-B532-0DB96ABC7B3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6537316-893B-459E-B1CE-09AA6AD0458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308C06-F836-42EA-8219-4345320227F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21D471A-5C1D-4B91-AFEE-75857E93571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7D22C21-353C-4A7B-9DB4-9AD3BB0D36C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8C45FD1-43B2-406A-B550-F23FD85D129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DD5C880-7353-48F4-9B3B-7784A75D06C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C68EA93-7B55-4B52-A440-8F10916607A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8D5C7E7-1E66-47F6-82B7-604654AD030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7B3ABE4-F85A-4384-8B28-EDF410A4C912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2195135-213E-47A8-8610-CEAD0E960B7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E9DBD6E-F0DB-4A61-825E-3CED988BE65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DE35AEE-291A-4CBF-945E-6476BABAFB1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981A529-940A-4FC2-A19D-A72458F9D7F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0B45473-0F28-40DD-A237-089D368F3C2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1BD75A6-BF95-4027-91C8-D28B8B80DE4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C2F0AAD-34DD-4F1F-9E07-9BDB1F82F2C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17F1D0A-3349-4568-9FB1-DA1EE89DEAB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C40CF16-77B4-4358-87A0-0CE9268D973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86E79EF-7AEA-4CB0-9E3E-CC115AE9C48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10413CA-D20B-4A67-A4CB-66471963C12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5C28C14-293D-49FB-8243-12351F4E69D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F6CDDDD-9CAD-42D2-9FFA-23DFD7B49C4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C2876A1-6ACE-4826-91B5-CC70D114279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42B9AA3-AD89-43C5-B9DA-C650BD491D9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6C8278-051D-4F21-9E46-A2FB3A92A63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9EB3199-1829-46B1-9A76-0B52403BE2F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222FA69-CD10-478F-A96D-909D0CA2AAE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0149741-70BE-41C7-BFBF-59D1BA6C473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6EC94B0-1C25-4ABA-9396-E583E98EA823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F35AC23-24BC-4103-A373-7D5175C73B4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350883E-35B5-4B5E-AD26-D931918DF26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A42368-F86E-4CE6-891B-D77FC829940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861C3F5-5AB0-48F4-8553-D8A14DFABE4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AB57E10-63AE-4E00-B352-60E2CDD4AD2B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0C1E4A9-E2C0-43AB-ABA5-C0A76466769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B936625-C2BC-456F-A8C0-1D31E3B77625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DFF3362-18B6-4098-8BFA-11BC665C2D8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684E417-82F8-49A8-A75C-DBB6C6C5A5A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7F59D1D-C696-4567-A72E-CD6D37412E82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FA77DC22-BB45-46A5-BBDF-8080B0BCCAA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A9D394C0-FC7C-4447-B2B8-945A0C997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0956345F-1D28-4191-A565-5190846AE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86322409-9DDC-4B8A-AFF3-D06BBECB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383ED880-4AD9-4820-9A1F-5543B27CF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A8E8F23C-15BC-4E57-8D22-D30203C5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E50DF0D7-83A1-4D77-9072-739FD046097E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799710D-80B4-4A87-9B54-D6D412B176F6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FB24D5A7-72E2-4F41-98DD-B467A851AACB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1B98E38B-F50A-4F52-B73B-033D0B955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4E6EEDA7-249A-40CD-B22B-8961B1ED2BCF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840FD661-AB2F-40E3-BFD0-A1BD591C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D8B613C2-2FF5-495F-8382-D64A6AAE1F5B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EAC70C3C-1C35-4948-AAE4-E205C774D5A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0D7DDD9C-54BD-4F27-8052-B74FF942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2A1FC443-3FA9-4181-8C9C-B1DF208A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03DBEACD-8937-4B06-B748-7485C2E439C8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C3E084E9-A389-493F-8CF8-98BA3005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3E84D03E-BF47-4744-A3A4-AB92DFA1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2693D49F-ED1D-4BFC-8412-D4181A5D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BB416BCC-BAD3-4F87-BFBC-D5F41DBA6993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A607D4A1-0BB6-4BAC-A8D1-F75A6203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B460421E-B769-442D-8EAD-69D81D1B3288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F993A3D7-07CF-499B-A7BA-2D1FB8BC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F42B0C1F-443A-4E98-AFE9-A4A0A0050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6089545A-2688-4CAA-89F8-D121B0A0DCE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11D4B5E1-297B-446D-B48A-EBC689B8B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12F10281-A6C5-4600-BE29-9E28425DF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580E6F84-27D5-423A-B06B-55ADF6BCF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6328C21B-399B-4C5C-B66D-166ABA9D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29C0247D-6468-4999-92FA-F622F334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9834D929-B2E8-42E8-95A8-3CD07232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B509A1B7-4D20-4EF1-A3BE-9730474E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76983F31-9D64-4CE0-BB67-FB57126C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488B99A6-2EA1-46A7-B7BC-8483DDA59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9800AE44-7239-4CA7-9A4E-8688093D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DE28A8BE-1F17-48B4-AD50-A8E8EF35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EE35FC07-A765-47C3-B731-169E9ACCC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55630651-AAFD-4A1F-9013-D4077206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076FF513-744A-46CD-94F0-99955FC34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2C4AAB9A-6931-4CFD-BDA2-C05C33DF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3786E8E9-CED5-4893-A87E-4AF0B354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1E959BE4-86E5-4EE6-A835-92B4D3648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15C2DBA4-9F33-42AE-A304-CF18B3D1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628F524F-C935-48FF-832B-2DF3379D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3776EF3B-F8E6-419A-AFA6-AE88FD38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D6CAA481-26DE-4542-A08D-004AD22B4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7BEDF71B-6A4D-4F49-AD05-E9DCAC7A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D80832D9-1E39-4455-A47A-6BBC9662F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C356730C-76CE-4828-8B25-9CB0F104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71CD0FB7-4FE9-485F-A57F-D0330E9E1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13932F42-AF86-4917-A7D1-FC92C105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00B12ABD-CBD5-4C1B-BD00-EA655197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DC8A7900-CFF7-4C74-8A76-0D4EC4423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554FB7D1-0409-4792-8394-5DF01E8B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5251A05C-4D39-4A49-9913-83E659EF7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0DE332DE-5871-446C-92F7-DD81113C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B3E44BAC-0B0A-4980-900E-8BC0D284A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C195992-8E40-4FE2-8636-8FF17514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9F04563C-06DC-4CD9-9683-9678BB683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A4B8B583-0D1C-41DC-99D3-F32CB01A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F9E08B44-AC04-46B1-8B1B-B2A76322853B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8BF05CF5-F9C0-4A1A-A18D-9D639D6F1437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068C3BC2-8B30-40B9-BD18-383890C7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D6EF587D-72E7-4704-9574-EA11E023D0A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20751" y="1481138"/>
            <a:ext cx="666749" cy="598487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71F0D45-3F63-4AB7-A022-56EA70F5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012D22D1-5B7C-41B0-8BE5-1906E14A0DAD}"/>
                </a:ext>
              </a:extLst>
            </p:cNvPr>
            <p:cNvSpPr/>
            <p:nvPr/>
          </p:nvSpPr>
          <p:spPr>
            <a:xfrm>
              <a:off x="2655910" y="2307157"/>
              <a:ext cx="94496" cy="72939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36929006-5889-499B-A43C-949DDAFF54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74CC07C7-FED9-47C4-A7AD-D2120C31A7E6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A8FFE5E7-6445-4AEF-8C28-FA7BD6ABE5D4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578C7B7C-746F-4A2D-AC78-1F3C5D95067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4B3AEABC-2D0D-4569-ABAF-496877D4741C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2BCFEDBB-AB4F-48C2-B984-22CB58987F4F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3D0F26B7-F842-46B1-B1EF-41EFCEA087FB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45E4BB54-5173-45AD-BC2C-478A0335DEAE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32E66933-03A3-43CE-B90A-72D0515406A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F055A072-3C8C-4C06-8C17-C54E8AF4C6A5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4D3A15B6-E7B2-4A4D-9C13-21050CEC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2DAC63A8-F7AD-48E4-AFF9-D7C753E8C6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35734" y="671513"/>
            <a:ext cx="251884" cy="254000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7C3EF61F-4158-4A13-9755-DB576920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65AFBD4B-FF54-40ED-A265-FF812DB1B1CD}"/>
                </a:ext>
              </a:extLst>
            </p:cNvPr>
            <p:cNvSpPr/>
            <p:nvPr/>
          </p:nvSpPr>
          <p:spPr>
            <a:xfrm>
              <a:off x="5009050" y="2104858"/>
              <a:ext cx="53224" cy="4109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DF4B5A29-9A56-45FB-81F8-245F86E836DD}"/>
              </a:ext>
            </a:extLst>
          </p:cNvPr>
          <p:cNvSpPr>
            <a:spLocks/>
          </p:cNvSpPr>
          <p:nvPr userDrawn="1"/>
        </p:nvSpPr>
        <p:spPr bwMode="auto">
          <a:xfrm>
            <a:off x="1547284" y="3576638"/>
            <a:ext cx="177800" cy="122237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F44F8BF2-1AB4-4338-BB77-F825A737B25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630F88A6-50B5-4674-9ED1-A41661A48E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1901" y="5500688"/>
            <a:ext cx="251884" cy="252412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92ECEAA4-EFDC-4014-B601-D389427AE7C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BB368B40-465F-4663-95A4-EF84F69F9DCF}"/>
                </a:ext>
              </a:extLst>
            </p:cNvPr>
            <p:cNvSpPr/>
            <p:nvPr/>
          </p:nvSpPr>
          <p:spPr>
            <a:xfrm>
              <a:off x="5009050" y="2104229"/>
              <a:ext cx="53224" cy="4240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2700"/>
            </a:p>
          </p:txBody>
        </p:sp>
      </p:grpSp>
    </p:spTree>
    <p:extLst>
      <p:ext uri="{BB962C8B-B14F-4D97-AF65-F5344CB8AC3E}">
        <p14:creationId xmlns:p14="http://schemas.microsoft.com/office/powerpoint/2010/main" val="1901246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55AAB2F-DD01-4C83-AEE5-2430C97EDE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00D34B4-A741-4E10-AA5D-F0107F16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8C915DB-740D-428F-B8B6-4B8A2F076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8CDADDC-0E72-4A2C-9F6F-30B1CFDA8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1D8FF5A-3DD8-49F7-BFD4-C5C8EF183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5E8E866-A223-4AEA-ADB2-582533AF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EEF58D9-291C-41B2-ADBA-62B8B6CA20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BEE2806-0FAF-43F5-9FBE-AD35CB19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B902E9F-51FF-4D32-A5EA-2F4D140CFAB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9C8AB5A-892A-4DF6-B055-76A4099E6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4DF1E69-EADA-426C-9167-030BD38D8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8EE39BE-9CB2-476C-9716-C5B331D10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506B755-FD29-4A16-8473-DA5EB22A4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8DC70C0-312E-4DEA-A084-E323053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14CAD4BA-AA8A-4E24-ACC9-5F1FFCBEB3D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10E1015-45CB-408E-BE01-CCA1E1C751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720884-8773-4A17-AFD9-3B191FD3E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CC6B7C0-C3BB-4F70-B474-164898A2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64C1830-94E6-4B16-AF00-D88B59B5A5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3CAFD0A-E74C-4F8B-8641-C25F5C89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8214DC9-3EB1-4B65-BE33-FEBB65B23484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E41047C-AD92-4A11-9E6D-A66BEF1D684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E9BB368-816F-431A-AD93-A31CFA649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C4BEFF5-5404-4107-A91F-1D75974C9C0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439E8C0-3117-4D5B-9DC1-BFC87DCC592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B9E207C-248E-4A2E-B53F-E58C08680A77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D99F53B-128E-41B5-805D-59433CE4517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D1805E5-6D1B-497D-8790-759E545671B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D448D48-4BFE-4611-9B1A-C6F848F0485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0580FCB4-F962-4121-8A95-52FEBBB0614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5B12A27-A97E-472E-AC6B-A5C4D1B56F8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B6FCACB-8293-46E6-86EF-E1F8930F0CC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8D3CE7A-9ABC-45F0-B6D8-27F828B45DB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03FF973-762D-41DB-96BC-1C5265ACBBC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1E28E4A-FD94-4965-8AE3-61F5A6AC58C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DE2DEA7-8690-4CB7-AD4E-E88CF150ECC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D083C22-853F-4623-A4B5-EC85059AC7A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AEDB526-D094-4FC3-B7E3-68763712F07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BD140B7-7553-4584-9963-260A8C3E6D8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8C0A800-87CD-44D8-818E-23D4624A993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FF5AEE9-8C8D-445D-8AB8-EF39C0BE703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050BA3C-D22E-4530-B4D8-7DF6D3648EF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F33155C-08CA-4163-9B01-B2A7269A3E0A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36BB154-6387-4A09-851D-8FD8924F903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AD12F47-1FA1-495D-83D2-AFD0A285D06B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85F5530-34C1-4397-88BF-77C3875C15E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971C03C-44B5-4CDD-B666-CDFB2217290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28A4D03-DD01-430B-8CE1-26196FE9034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25CD994-0BB7-43C6-886B-8AC946B10AD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250B1CB-572A-4B6C-93B8-A73A34050F1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20BF64E-11CB-403C-B44B-D27F557D554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A225951-A909-4239-A8EF-53F38F34AD7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7928E9B-3417-4958-A749-B8901C43211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5D24440-385D-48C4-8DC1-40C33567D98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949A24B-038F-4AA4-BDF7-90DDBED591C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EA7A349-BBAD-43C3-B082-E0C870BC25D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7858C31-633B-4B66-A66D-DEDFF0C282A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429AF1B-E9FB-459F-89B6-CEFD3060257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53BA511-8D60-4400-90BA-92C5E161900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82ECF10-51D1-45F6-8934-73B6E31F418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72F6642-6EAE-4373-8BC7-A560E4BE288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CBA0599-B459-4A76-BA1F-13C4B2E9DF0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9C4B170-BBDA-4A9F-BEE2-7D8171CA13E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72427FF-D46F-4E5B-99D0-060A73520E6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C15F502-68C8-47A4-B86C-973A51F23EC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4CE8276-8CAB-453D-B285-C5DC5A36DB4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B3B62CE-727B-4E6C-A55D-1F24ABA9E45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C8B4C65-18F3-4FA6-B248-1CD9C91B4BE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78773714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0009695-A275-4533-B86A-3F4543E443D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0853540-786D-4E18-8AE8-E8F36759107D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EC522B0-566E-47AF-8E1B-994AF5D0F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78CAD46-9690-4042-8CC9-2E44302E0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0917A1D-2EFE-4142-82CE-00CC0C57F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7428D41-ADE2-46D6-873E-F1BA0A8A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6786A7D-B92D-4B6A-9E94-42F1FE1B1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7BD0853-31B9-4774-A9DE-F1921713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0C732F9-AA7B-45F3-93C4-091B1B4FD39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8EBC175-DA18-484C-9635-30AFC5A015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DFA39F5-B10A-4378-AA00-F9CCBAC3B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47FD685-E2B9-4D82-B636-E2FD1AADB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EDB360C-D10F-4D2C-ABF6-150D0E5A0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CFE0CBB-5E72-40F3-B523-4F0AC8F29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A49A6F0-E214-4D55-91F2-04AFAC1EA57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4E9AA46-7413-4691-9FEC-0D6AF629E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C664988-9B08-4ECD-B684-8AE017CE6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1ED1249-6D5C-4B65-AF62-574E19ACE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6284352-420D-4523-9C93-F759604E45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7ED6B21-5028-4CD0-88A6-A7275CEA8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3B1B90C-E1BE-4C1A-B86D-BDC294BA8E5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8F5682B-23F8-4306-84A0-6BD41B92F34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05840A1-F2CB-43FA-A5B8-98DA182C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FA8262E1-2E25-4AD5-9EAF-7638C993699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579F002B-C6D3-4FB3-A7CD-E0FEA3879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824D78A2-EBC7-409C-8BE3-1400E1547DE3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5AF0B176-75FA-4ABE-856D-84676FD82BB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9A67D741-C1D0-4B87-A580-A9386A65699A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B02CF30-9A6E-4CFC-B65C-17C5D891AB70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A99D1144-D908-4161-936B-CEF53EFB34F6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478D1C78-DCEC-444D-B6C6-30072E931FFE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E59F0D6C-FEDA-47A1-BDFE-61723C951DDE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32A18667-E16F-4E28-B288-9C51FF93639C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8E4AF507-7563-4924-8E74-1130F5380AF4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739347E0-8F4A-427E-A3DA-74126835331C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BBA6D3E-0B6E-429F-BB39-B1B97AC479B7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C1C1502D-E0B0-4C9B-AE0F-57224CBF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6B5FAAF7-A47F-4296-A2B4-65F214771F3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C515B2FE-C95C-4B0E-BE7E-CFE0BA64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64C65070-60F8-4040-93C6-B556933F05E9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47DFB22E-BE36-4BD2-AC7B-410D1B1C4B53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210DF3EE-32E9-4C31-AC61-D4E81482A116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CBE96DCF-E21C-4F97-BAD1-B0DEA1E8883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B398290C-D67F-4F03-AB54-3868707D366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BE74CB51-27AB-47F5-9FA0-0A3578830812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265EF62-D1C7-4AF8-BE9B-A019980F941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997479D-D1E9-46EF-9A1B-6B772F5329C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1560E8AB-0448-4ADF-B592-8C672AD9BFAF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8C04A579-17E4-46C0-B5F5-0581889640F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17EC2A11-5916-4BAF-84BE-3C2A6CD2E85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8DB26819-56AC-45EE-BBF5-F2ADDBE9946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D688681B-DF58-4C67-9B14-B5018342C49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6DC92284-8CA6-4358-AAC1-152136A696C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A8DEC05B-D536-4E8C-B610-71D983F433F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E7A842E7-1C3E-4D98-A1DF-72DD7A96A58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ADACBB90-D5AB-457E-BF7E-665BDBB2E0A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4937CA68-B0A1-481E-9AE7-05A43441130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F37B626A-3C35-4246-8C57-B4FBA7384B1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075BAD67-0A4E-40A9-B1F3-E1785349313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C34695EF-E977-42BD-BA81-B7F9192C1AE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4586188-E068-4D30-87F2-230A25E3871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3BE5CEC-3720-4028-A299-3721B85DAB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D121F328-6F09-47D6-9D23-3DF112C477F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D45274C-15B2-4CB6-B536-A1AD8E3E568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5782C433-5CFD-4ED0-91E8-A8156ACD578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92F0B06B-6008-4738-9295-42EE31FD5A9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F30DE69-1604-4122-98F9-212D9090A168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95F26011-FF4B-4119-82CB-E97D0A5BACD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DD545EF6-1C58-422B-A42F-C57954E0478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7D2D11AF-2135-4959-8205-6C8D1108905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9B2C9AEA-7414-474D-AAEB-46D5C0A3F39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836EA9F5-A92E-4EC3-A0B6-301F2BA90A2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6341D39-3153-460E-BB91-53E82BCCF5C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84BE280F-9184-4182-8914-F04E2F7CA2F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67D62BB0-3DBB-4E02-BE5D-D5DE910D235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69FC3EA-36CD-4DEA-988E-C5DA732CCC5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76F091EB-A0F5-4D7F-8D60-64C471F812C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DA580785-7A1F-4BA8-9F62-E2B9225A8B1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1D64EC20-9C7B-4050-8BBC-26A934D07DD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A21B6C85-1451-4E67-9496-7AB1979803B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3AC0647B-DDC7-4D40-BEBD-436FABEE664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06B2A3C9-CEC4-48E0-8828-F97562A3E75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D73A04AA-CAA1-4FC6-9D61-5AFE76A0B71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7FD179B2-19A4-445C-AA78-1DD0200F9B6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F1BC7540-924C-4ED2-B1F8-B7A9A51512A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A1102D69-52A5-4234-BC73-E90E5F70D26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ED8FE3B4-A476-45D3-8E8F-2CFC13B648F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70731F91-AEC9-4056-8505-AECAAE8A42A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A3D6EB06-78C1-4D83-8F50-D0FEE35AFA4F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99004114-3822-44E6-A05A-79DF83747D34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692E5A5-9ECC-48F9-93EE-A58C65A0B0C2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FBF4EEA4-20BF-4750-AF8E-243D6B512BD4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F795BC18-88A1-453E-BEC1-2A5EEF8E9205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138CDB82-CDF0-4BEC-8F0F-FF40A1D3C6C9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00C5F803-DBAF-46DB-BF26-43235712471A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9057BCE4-1E41-4047-8383-5DAD6E11663E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2DC3C56E-2B8D-43CD-8B6D-E801509BB3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A4FE0847-6EEA-4D2B-9104-EB2C9569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47A0456C-F1FE-4C15-8E97-1142A44B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E647D993-41E3-47B3-B658-CC864AF6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14B1B03-BFC6-4938-9099-34A60B26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7340B1D8-2B75-4312-BAFC-ED94792A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5D16D1C5-F581-4FB7-A5AF-7840B658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633D40BD-D53D-4D09-A529-4DFC9BD7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4ECA633A-1A93-4E64-8978-02003E4FB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F762498F-59AB-4647-819A-CA3DF1A7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4F6E516B-E58F-4123-9F35-79CA0402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FF891541-A843-430A-9491-51785F953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A5B36EAB-51BD-4A7F-BBEA-8BE86AEC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70946BCB-1821-49DD-A2BB-43E3C08C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2698F975-7254-4F66-B145-77B99B18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CFA135D2-77A2-4CCA-96B2-DAF54D9F0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A5445C4-D3DE-4AF8-B5B9-A535ACEC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113D9DDD-86E6-414A-A9E3-8696D77E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0F2DD1AC-8CBC-49B8-B0FA-8259D14A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3154B656-A510-4450-BB1C-DBE124C1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164E8FE7-BC55-46F6-AF20-0D6FE165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EC521284-95B5-4CF0-8AF1-1DB61C582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1D2B22F8-9A19-4DD7-A925-EA225FE4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1DF78C7E-AED2-41C8-918D-7470F366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E10A2F11-9D13-4BF8-9B30-FF7BAA33E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2A6603A8-2D8F-47DB-9377-D9B01E94D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89CC9CE7-240F-49EC-B4C0-6EED5FEC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1E82C7F3-8448-45A8-8B82-5174F04DD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BFEEA4A3-F7C6-4FF8-BF66-16472917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CA8A6F6B-97A7-46D9-B75E-4A3C013AC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099B0138-C502-420D-8C0F-4A844C264139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3DE1667B-F546-4279-B8EF-33C4017EA63E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446B9125-C78F-4788-8E09-42635696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6BC9EDA3-4EEE-4F33-962D-F78DA2F1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78FA42CD-1B03-4B71-AB47-20E7F8D0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352483CF-CB04-4B42-9FA7-A143750A2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4B30F484-66A6-4ED6-A608-8915CC28F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B1CF4A72-67A8-4028-949E-D502879DE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C486F54D-03FD-430B-8459-70561E359357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A94AECB-71C4-4AC3-B900-D1D8E5D38A70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8B047B4C-654A-47F4-93C2-1580C0D01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9AE25A24-ED50-4BED-8EB3-97F42A05C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8B35F7BD-BF36-4BA0-A561-22BC6BF9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57D9DB2C-AB51-4B23-98C2-845508DEE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64E90DD5-B89D-40FF-89C4-F5914C8933A4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747D785F-9F59-44FE-865D-C6CB1BC37449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E1AF7DC-6250-44F5-BCAE-8088B296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91F52410-F383-4A21-A87F-83977F1D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A66A67CF-5309-4422-A402-8173F60F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CCA09419-86FF-43E5-9DC4-9BD2CB73C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FE15298E-DF55-417C-A14F-18DAEF3D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4E7740CB-AF5F-4C9B-8DFF-CEC7DE6A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EFB72C4B-79E8-400F-AA04-40A12BF58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6E2094B-BAED-4ABB-BB3A-1992C31D0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9EEBE065-9115-4BF1-BDC0-C0D48B831A06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E34B8BC7-12DA-4376-A270-5992F655EA26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6247A67-9300-40A8-BC6D-0A7B75E8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34EBD13-75D8-43E0-B3AC-BCF053954D9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F3085CD8-9980-41B4-8C7B-9D39B5BD43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7085DB1-E741-4FC1-8CB4-346263B2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91A75189-A87A-44CC-A4E5-E49C97401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A361312-6B00-4ACF-A199-C84D6E1440C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4819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ABEC44DC-2BD0-4201-BB19-CF967BDF3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6792ECEC-682B-4F85-85DB-4E9292AD8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C0E01A4A-F203-4512-87F2-8858D357B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A78EADE5-8C44-45BA-9D10-0B8AEE3DA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EB914E67-BBB6-4FFE-8982-FBB687D666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ECB834EE-3082-4C25-9C67-793B7D3B8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3E5022B6-CBD2-42BB-B8BA-53F3A534A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C32E76FC-0782-432F-A309-1963443C6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EF800B4A-36AB-4CB3-B489-45EE2BE8E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2A7990B-5FFB-4977-8F19-ED0D779E8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E6E4A583-DAC3-434A-B2DC-F5ADC9F21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3BE38BDD-4AEA-4A79-B648-7A326E7F1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7FE78014-A750-4FD7-9124-75E263015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E527AA2-5009-415A-A570-9391131A7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35C99C3F-F11B-4915-9392-BA263026BB00}"/>
                    </a:ext>
                  </a:extLst>
                </p:cNvPr>
                <p:cNvSpPr/>
                <p:nvPr/>
              </p:nvSpPr>
              <p:spPr>
                <a:xfrm>
                  <a:off x="3835042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32B37F7-A123-4C01-8C8D-AF22F6645F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466639A-5439-460B-918F-C0F436866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94E5AA20-0DC0-46FA-BFC6-5611FA5BD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35F97A51-254D-4A59-8962-B4A038E067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EB21967E-D707-43C4-A7BF-90772C88F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1E90812-4E0B-4B85-A5E7-607A9A930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4B68AD8C-C4F8-446F-A3E3-54F0D3B702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639F0E2B-BE77-407D-95EF-249CEFCE5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00646FE1-7FA5-4034-B60D-8E88C2C3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64FEFCE4-912F-4C57-869C-439914C8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B96651DD-7635-46E6-BE56-C4BC57D5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F76DE3A4-9FCB-4CE2-ACF9-9FF7D4481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7FFC972-02D3-4297-B633-27ABFFBDD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8EF979E4-16F1-4C9E-9E7D-DDE50E60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58CF3D53-795C-4D05-B1B9-0407A372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0369530-CB0D-42E6-8177-4CB8F6EC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33CA1082-993D-456E-97A0-3D113CBC1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0F934AA7-ADC3-4470-B534-4B877765C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D5F04101-F71D-4048-B098-5914A1D5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B92B1C4-7669-47E7-A9C0-09842225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DD8315DB-70DA-4E59-9307-A9A02384D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F5FA691F-7195-460A-8C57-A1E0DC9D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AEFF2870-8359-403A-84BA-488D4C27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3540ED25-0592-4088-8055-767F5A5BF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24BDFB25-C33B-428C-AD45-9240D5EB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C9F3C96E-CF26-4D6E-BBF6-24222AAA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B7BF6D79-1BD8-4C83-93E5-AD409D1C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22CC6FD7-24F9-4C83-950F-4665890FD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7215FA4B-B98A-48C8-8782-CF821AFF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2252CEBB-CFF4-403F-85CA-4B7C8DC3A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75A64C99-CD12-4C4E-8023-6A1CBC9FBB18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56816506-4573-4C3A-A4EA-DF3D4293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E0075C9D-DB40-4CB9-893F-416D7629903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E22731BB-6CAD-438E-A8C0-31BE38628594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E6584664-A6C1-4272-A179-FEDE3276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9D51A36-DA76-4422-AB4C-D2426538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52AC44C2-A9A5-4670-95F9-7BF99618EEC0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19FC91D-61EF-44DD-A5E8-B26C114E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B51965E-49D4-4F02-A1CB-3F71C54B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D63CFDDF-9F0A-41BA-9386-1168E1B7B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0F85445D-7BBD-4501-9609-516E5FC9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6885DC6-F41B-40E3-AC16-14ADE2948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DA5AEC8F-A43B-40C3-A767-C33B8D0E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FB5A34D3-73CF-4CC0-967B-AD749B57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EA8195F-8141-4BB5-BF63-A196E9B217B6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2F061B26-25E4-48F4-B4A0-952F32D1468D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C53A1761-F4CC-436D-9FCB-1C7F8DD5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3417ED9-0E44-4649-AAFA-79935747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6FCBA821-6E92-46DB-B306-68BD3C433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69C4C829-23BB-4932-9A4B-EA1D541A4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63C2A644-9E7E-4DA9-BAB2-FF9AB090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1F061563-B9CF-4D07-A10C-451FD511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F02198B-62A2-458F-9752-6E2F8CDBE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3A41AC1C-B953-4FEE-AC91-9FDD37B19F04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1F1E5D8D-CBCE-43F4-BAD0-5D83234506F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20E7B22-CBB6-4BE9-BFF3-124884DD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19546C9E-636E-4C5C-8803-08CDED6EAFFD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2D949932-4A5D-4DCA-A141-D6A22F52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6B4948D9-DFF5-4520-907B-77EF2B93B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5D8B676C-F327-4661-9B96-3F5CB504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61697414-8F37-4DF8-A91E-354592FC7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EC30541F-F6BF-4674-B333-ECB122CF6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71944BE9-4879-4137-861B-F70F217B1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3625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4B893AE-2ADE-4FF2-A698-11D9CB74629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AF9A2D8-9677-470D-916D-074C4010465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1AF52C1-69BF-4892-BA63-7BCFA71EA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6BB25A9-1F2F-4AFE-9D51-16BB34F6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CC29CD6-200B-41B5-9973-71DEEBF98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7FDC056-31D6-44F7-9E4B-366FC546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B115492-8A07-42EC-A6FF-44404244D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D946352-3F36-4AA2-86EB-C1FEC80F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0479925-ECB3-490B-923B-DD5B8B348AF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2597741-C601-441E-A710-E91B990F70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5E9EC47-BC99-47A1-8E05-832B5CF1C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2A2E969-D321-4B31-BAC2-C21F6D7B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803639D-01D7-429C-AA7C-72658764C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5A3ACC3-9ABD-4D57-B5E2-0FAF685A0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8B74E8D-44E2-4BF4-B328-449985CBC2D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122F345-A70E-496D-9290-9E60620DCF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B92B439-0D37-4BC3-885C-EFDC8E371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81AE10E-09E3-4B3A-B13F-E933AD82D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6FEBD2D-BC8C-4042-BB69-FEBCB13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A8B581F-284B-48C1-BCCE-361B58B71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3C76921-F846-4573-A6F2-C5C68774D6E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41046BB-18A2-4B6F-BE6B-12989D9F1BC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2CBFC83-0901-4DD0-B766-D0211C5B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B08D259-970C-40F0-B5B9-C322BE7208A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974B876-D985-4239-8A4F-31BC9A2C4EB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922B240-AA59-4473-B9AE-FC0839A18FD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3CC462E-9793-46FA-8ADE-A424BD63817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BB94D05-2E70-4F76-B55F-6A0B8F89A67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6BE7AD3-705A-4D87-B124-D72DEA6F3F6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3C2C670-D7D0-4B53-82FE-0C9D20CAFF5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0564591-A714-4822-A5B5-40EF3A6592C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18D8909-F42A-4CDD-B1D8-9DE75A02BC1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8B5B159-9B97-41D1-BF69-A01F48878C4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F7964A7-2150-41F3-B3AB-1F282DFDA3B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62FFF32-9F93-4129-A5F0-63FBE020755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54A90A1-B3B8-4C31-820B-8DC9C2A1B54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E67BB97-1B2A-4A8B-BBDC-D102B61C736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DB5742B-A211-41CC-8063-1E875208DC1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057A8872-3BE2-45D5-90C6-2C5985B7D65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89EAD36-4512-4564-B94D-F3EDF1E233A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74FC426-94C1-4039-ADC6-E4057F0C994E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E324F59-F3ED-4037-9A85-5121FD9BF3E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FED5240-4EEE-4B68-B240-3B395B9097E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0660CB2-9991-43DE-94F8-A2D72190984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92BF992-9CF9-4282-B2C8-A066D547663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5FBE73C-D82A-4B8F-8233-0A753696127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5C73DFC-D365-41E6-9FEB-A750BDC0C51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A0DCA10-AB44-45B8-986B-EFB03AF63D2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12268D7-8398-4FD0-B43E-032B26F7F01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CEC277A-4BE4-4B06-9F02-8444722C48E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105806A-1B1B-4379-92D4-1F19C9B6F1AC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182AF7A-A7BC-4881-9D01-AF6D3AE948B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5C8771D-2726-4856-9C5F-9877887CF3D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F451588-3DD9-49E1-9466-1D3D0C94BCE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6F2A745-542D-4771-A3E8-57BF9331C0C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89583A-136F-42DB-BAF0-6C830E5B619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91F98C6-2531-4A40-84C1-0202E49F2A7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BF5EDDC-4DEE-4E0F-8A79-6206D19F27D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5C0C1F8-40E8-431E-A6F8-E8E348141A6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C3C10B0-3778-4114-8968-CE8E53AEE17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70102A9-AF57-4CD0-82AF-2B8044DFA4F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5389E27-8950-4FB7-80F2-4B26A8C5F16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427E07C-57A4-4421-841D-EB3C2A9D610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F1D7B7B-8983-432B-87FD-EF09BA1B4A4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0A6AA6A-760C-4257-BA3C-43A4EDFCEAA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AC5065D-4991-40DF-8A15-44C9906D1C6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46ED148-5C98-4E0B-9DBF-9E4F4B1A878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8A4C1A5-BA86-4C70-9C12-FA8DD51896D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5E86206-0CB3-429C-9EE4-F52AFA3FFCC9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73A5518-F04D-4C6E-88E0-72F79B469F2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F0536E1-899A-4E89-89CA-82B56FA30047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40624C34-0FD6-4501-BEC9-3446DE8CF64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9E7C6447-6F28-4760-97AC-CD2D6FA51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B6220E1C-F271-44CF-BE5C-318C6500564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33CE410A-FFDC-427E-A32D-2ECF4418BC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02C33FF6-BC88-483D-A8CC-D72ACE58EC7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6B81BC3F-E6D2-4BAE-974C-3FF6E3FB3B65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7DA72DFA-7B27-4182-8687-671017E2C776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BA7A617A-7A05-4A8D-AAEB-68D24D2B855F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058C6381-E593-4D3C-A64A-3E2D1302218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533DDFCC-8BBE-46A2-897C-D027874B4C9D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3F528021-B738-4804-B0DD-B3C8160E3C7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66F5D557-5C22-4298-9E53-6F0FC38899FA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D4C3DF93-DC1F-41DE-82DE-A879925DE84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24A9FFE0-9D11-4AA5-89ED-B204B175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C1805435-1544-4D82-8ADF-D6D5EA8745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53359560-7F95-480E-A14D-D0A4AB3D0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4B14C133-DD20-4468-A375-69B99AE46C93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8E910C2A-7140-48F6-97B6-D0752664E3DB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412DEE1A-03AB-486D-881E-E677E5945878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92B2CDDE-B045-4D1A-B0EF-6C35A12DCA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26A37EE2-85F0-4009-89E4-5785161AD79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026DD38E-DBA4-4F39-8F33-547220081B5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E528CC51-5DE7-4F7E-B8A5-66AFEA5B406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4DCA309-9B88-4F1F-9AB0-0FBE98CC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F8F48FA7-5CA7-4AF6-ADC2-01C3FF445EF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727A530-6053-4748-A793-5DBFCAE66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2C912829-5FD5-4E52-8CA0-765B7752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BD254B05-41C2-40F8-B8F8-ECB001E3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C80C170-345D-492A-B875-8C36C1AE9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E0C2A53B-4FF3-434B-8CB2-B70CE8BE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831FA2C9-9BC4-4233-AAAB-4F7AD773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FE1E593F-FDCF-4EAF-A21D-73F0EB3B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1A7A3C6A-0D69-4AE3-9B32-367EA0956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BA1BA50B-4DE6-4DA4-B586-400376EC2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7E857564-0527-49FF-9132-4FAA25612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9BF4FAF4-114B-4B05-8290-68A371F8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9231D5E9-30CB-4A49-BFBE-551AAB17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567410D0-609D-4E4B-B381-F62B0E070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CB22D479-13C7-4270-B25D-8A8CF0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D793558A-64A0-4F47-9373-C99573EE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A0777EF4-5EE5-45EB-A3DF-8EEE4318E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BEA750A-90B8-4185-BDB2-B0240009B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B1E9766B-76D4-4562-8761-6ED4C2E68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B01D7F32-DF7A-4DDE-A197-813270DB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AA5AE4FA-DFCE-4236-8DB7-AB72101C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7E3188D-81AA-4E3C-AF39-21C0A68F5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CA35730E-3FB4-4EFE-B15A-2AAD7318A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6029D28-4D31-43FE-95E0-D1281835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840DA5FB-115C-44B8-8929-3FDFBD79B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C6E84E94-948D-4518-BCEE-316B2241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7DA18536-D730-43FD-A3A6-2D7347DCC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619B1E86-EDF8-4C31-AAC3-050F45214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89365CD8-8E69-49C1-A000-6292824F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2EF8527C-E67C-47C9-AC94-DE07478C9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50E1B1EB-4157-416D-A511-AEE5CE905BAE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5EF346BF-F48E-4360-8318-8E3EA0AA0253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15EB9618-FF23-45BA-A876-87B07DA8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CF5E4E7E-5520-44AA-81F2-6F2AF2663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078B9796-9849-48B7-A36B-EC7148CCC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0ED779F4-2891-4124-996F-F3FDB9212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E1BB9574-E7EA-4C08-8EE5-7364BB49C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10C877E6-AD8C-402F-8C17-659C47ED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B253E1BB-DAE2-4FCB-B2E3-3916904EA553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AD8665D3-52CD-4EA5-9FA3-042552B24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6AB8C018-EAA5-4D1B-A232-618872648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7F875C25-C8EC-4915-869D-C9DA02CAD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4B5AC649-48BE-4F46-A324-EC0FB82F5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DEEC9A9-B84C-412C-A356-92B8D6AB0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DD6949BE-2B1F-4852-A792-81495B3B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6CA73897-FB05-4219-A221-92B176E98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7F4078F-9745-43DB-8A8C-6ABA54F06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7E3F61F9-8660-4C6A-9665-475C54B3F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DDBE91D3-2CEB-4729-BC74-AAA597987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37CE8D26-F2F2-4D22-9BFF-C2D63E43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9677A06A-D534-413E-B596-B411733B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CCF2292E-C9C2-428C-A23D-E5856319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1EFBE666-DFAE-4462-B6EE-0DB73C64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B8970C40-451E-4911-8DBF-169C3E5C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46FEC61A-11DB-4781-BDEE-A93810ACE3AD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F78D050D-6FAD-462D-A261-9397375EE8D8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D877F0F2-47E6-4D4A-BE65-997F64E3135A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40D9965E-0BC3-474F-AD31-4778E88C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C14386A3-40E7-4E3E-BE94-7379D629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CFA66B85-E641-4663-8E68-609598D4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AAFC6DC9-BC39-468F-8405-59ABCBB8D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3FB0D9C5-7708-40FB-AC83-75BF69AA9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706B0156-89E9-42CA-B6EB-551F155E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BA2FAAAF-C0A1-4D67-87AE-E0051FD6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C7EB2FB5-0CD4-48C2-98BC-86290490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D441B9E9-44DA-45FA-B3D3-0BA7E9213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DB59D31-C921-4B6E-91E6-662373B0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1679504-0091-4C7A-A155-D6EBD0654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40D5E291-2BC8-4FA4-B696-84F6CBDC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4D015CDC-4183-4B06-890D-58276F9D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82643D7F-F077-41D9-AE96-BF73A80BF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C40A3201-74D8-41DA-B8BD-247FEF61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FF82347B-04A5-49E5-87B9-33F19451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78AACC95-CA18-4592-BBB8-6C1777BF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4C9D9142-5F1D-402E-AD58-0DB4191A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3DDE85C8-BE08-4077-BA6E-9F59235EF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891D61F-A0BE-4C33-929C-60B9A7781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D1E0E8F6-AF62-44C9-BEF0-A25F93E1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C9B9A9E-CEBC-4396-BD59-7B7285EA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4EDD5A01-1097-40D2-85F6-54C0042874F5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F58FF77-C860-486A-A984-F741E7E4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97ECC699-8CE7-493D-966F-41ACC4481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3CA40A91-E77A-41DB-A0F5-50773D61A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41F4233B-7227-4DFC-B846-DA9DD195E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D7D1F2E-3B32-497D-9F9A-B025F8A2A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0FAEFA96-27BA-4EEA-A1E3-C6D9D786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0071A359-CF1B-4D43-9572-750C7F36C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E6A55F98-D085-4876-9276-D5475419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880C31F9-C560-4EB1-A0E8-D7B972B54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7BA726B3-F2DF-4E28-9C3B-5B4F897798EE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9AC2588-113B-4851-BFB8-882906C4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60C4D80B-E189-4065-8CB6-AEBB4FA42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7E508D8E-43B5-4E15-8D5B-C5C364ECEF92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8AD5ADE9-575F-493D-8C38-D0F88A0E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7679D237-41A8-4ED4-8F65-6C41001071B2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D1533574-FE46-4FAE-AFF1-1DD43B6D3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CCDA68C-CF48-4957-98DB-E478896AD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7464D6AB-43DD-403A-A784-CAB82D83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53153755-1286-4F55-9B65-AAAEC2C52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DB182BA3-12EA-481C-B873-351C8A85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CD4622AB-F326-49F8-9496-ED2D96C4C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9BC7CC51-4C3C-4418-B418-03AC5D3F1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3B9A417-5F4D-448A-B4C3-46AA7938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3CB94FC3-5F09-4397-853E-31F0C354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4A8454A6-7DC9-4045-9CEE-E2E79E12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1FCB21EF-DC23-4C85-9AC4-9FACE244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A34F7CB4-73DC-4774-80E9-024F2D76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B5D84B93-2FF8-4DE9-8162-F9A96947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8F319CC-C7FE-48CE-B413-382D239C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F69065B-7EE3-4994-B889-F13CDB97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6CF0852-1C92-457B-B9F3-E50B60FEDD23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E1C75B92-C2DA-4132-914E-A2923CDDFACD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15825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FE00783-3436-4E6B-8E25-491E7BEBA4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A6352B7-BA51-4B86-A3E3-9997A37011A7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5329707-3AAC-47B9-B0C1-00C5A7358F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51014DB-6179-4D10-8068-4B7B4D9E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8D4D6BD-7C8F-4256-9C66-15C575DF0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C230834-AD42-4738-99D4-FA4311B9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CB8D3C7-BEA2-4B45-868F-739E28FFCD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D29C491-17CD-4CB2-BA5B-CB2626BDB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1FC1AD7-9BF4-4C0E-9089-DC27BB79C6C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511B2AD-7BB9-4A35-A80A-EEAF9F27A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7A61C35-A7E4-4E80-ADF7-E1194D589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5398682-636A-4348-B5BF-6CBA5DAE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812405F-9999-4681-989E-CD0C70A06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8FC282E-E831-4A23-AEBB-F8A574A72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6B4E82D-E406-43E3-B6B5-DF63518B7E0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48263EB-C67C-4E76-9B46-C13E091167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0EF77C0-41E1-400E-ADA5-57D353F5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347A8A4-D872-4B1D-8BCF-9E808DE23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5FE6921-9D39-4EED-A8CA-AFB279C6D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B38708C-F0B9-4706-B79C-7490ED65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BF11DF9-8E86-4F67-9AD2-A5724DD2DC9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7AD02A4-4300-4A27-B3A2-4A613070CD3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94005DF-2517-4518-9BFA-AB5C8384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E61FB17-57DA-475E-9EE3-441AE1315244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59788BB-9709-49F6-AA9F-31127400498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C5FEC46F-D171-4328-B20A-477CC2B4E67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9D4852E-233E-400B-BCD3-74B8902D216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48D03F1-806B-414B-96F3-134FE872048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7CB4C8A-3B1F-4081-A6E3-B7B68275B9C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B8240D7-718C-4EFD-B4E9-3BF14DD6C5A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D716E89-D6CB-4482-9E58-07EF6C49301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11FDB24-1BB9-44C2-A504-1A0F53FDC9A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2719709-D010-4AE4-AF54-2AE2CEFF914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C24C9B6-6541-4A30-BF11-CE7D1C3CFCD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65DF47E5-04A0-4314-ACB8-33C7EECB6C0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26A3936-C32D-47B9-B3CE-6C1640B5903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78C9F6B-0ACA-4209-AEE1-9D8F3B92DB7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838B405-7603-48AA-AB95-3DDFFDAA8C6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215A240E-17A0-4254-8C82-3BD31225DA5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9B9DDA-55F7-4F93-AC1D-67F2EC11D60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3793299-BCDA-4F54-B3B5-0095418FEEF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A4E3207-2C24-436F-9367-2684D05F8F2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C50AD05-8E0C-4F48-A188-10F798398D5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7CAB935-914D-4351-9DC8-237021EF51A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129B7FA-091D-4791-B81E-AD21F6F96F3E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ED5A32C-F6EC-4479-B4A3-304EBE3B31B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29A8BC7-3618-440D-A9DB-3A0D26DDC73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F56E94A-4A33-4651-8629-1D0B8E532A9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3D8E51A-64F0-4DF9-8860-7FFFD3FA779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2A29FB0-D7CA-4E0C-9A5A-E48AD82107A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563C16-4ABA-47FF-A50F-8F7F39AB71C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250E6EB-DAEC-4526-B76A-1AAAD8A9F14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AEFADAE-8889-472B-910A-1DDE8A9930C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F19BA1E-FBAA-4200-8AE5-AB24697508F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71D851F-0C79-4472-8306-5C01903DF6A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5D69B31B-BA32-4D35-8950-5EF863B264A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C33BAA1-576D-42EC-B7FD-E696888BE3C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2EFFFF5-73C3-434C-A5AE-3C526D57E75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20DE2E7-6349-47B0-910E-AFBC905385A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F7CAA39-B63D-4834-9CB6-ACDC1CD192A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E467EF59-2482-426F-B544-82BD8F17ECC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F19C5E4-1F70-4039-AEBB-B87BA9A991F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64D1E2C-9B25-4536-8CD5-7BBA6E71E58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D31A997-5812-46A6-A364-54B8F6AD344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F39A1D2-657A-483C-BC78-5EE11AFB23C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0AFA5E68-1601-4152-8508-F58FD8FB7747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EAB650A-D35A-42CF-9397-F2D7E668F673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EC8E101-07CE-41AA-91CB-06E26C844A71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B15F464-7DED-48D4-BDF9-D318B181CB5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0BA26F3-1A33-40F0-928C-EF51CDD2C48D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0146B10-AAC5-4E58-AC05-DA9D4FBBA094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472854F8-74AA-4D71-893D-854D30431AD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6156952A-2233-4224-9937-B4961ACD2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6E2E778B-9B43-49BB-94F5-79BD6D31E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718B2C75-EDEC-41E6-B3EB-4A4C0143790A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7DD40DA2-2CB4-4501-B24F-D9CB8ACEE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3A8E5E2A-EC6D-4277-A8D3-4257BB47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87E76A7-8B74-4D76-9F20-A33CE4BEC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893FDC27-CF3A-4846-9736-E519E58E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D9BA8E3F-4BB5-40EB-9A4D-4F7FCD6C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C9204A8D-D426-432B-9156-6D656B55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C006E66A-90EA-4666-9827-8E04D1D60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8850B449-9B95-4DE0-AB3D-02F528D0390D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C72B72AF-D336-49FB-BE9A-71B750F9DA3B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01D180EB-92A4-40C6-94B6-580F1C3AF1A7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54ABFA3C-CF0F-4C2D-9BF1-CA45D5978CBF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E296243-F253-46E8-A255-64735E38E098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1E33C396-7221-4305-AF89-78C77B7124ED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7416F99-4A21-4789-ADF9-AC92F222F4A5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586AABBB-28CC-49C6-8BD3-A6884AC6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C259313E-0C0B-42BB-958F-7A8C60F6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820EB701-EC5F-45B6-BE2A-90A8F51A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0022E39D-F489-4D5F-AA50-E85F27FE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8DB84B36-5564-46E2-B0A2-9AD1E73A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5306386F-4F6B-460D-A93B-A61E77B03F2E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C9E4EBCA-77AC-4949-98DB-884EFAAF5758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91AF0CFB-826B-4144-A888-F799B28C5302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6551408F-9338-4D67-A69A-432FD3EF1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6E121689-9288-490D-A7CD-42794215F3B7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3FF10E3F-49D2-4ABE-A082-B103D7E1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B855BE8F-C945-4EA0-B088-45130DFE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EE51FDF3-4937-4327-84D8-A92FE5A4FAE8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0130807C-EE6F-45ED-A125-8CEC6412C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33213278-9BC3-4E9D-B748-FEEC21422C93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DADBF15A-6E41-4C52-A68A-91DDAE48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213B42C6-0847-4276-AF10-CCE5D2A3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33C07550-8B13-4D8B-8FA1-F76EDE0B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BA068669-57AF-458A-A1B5-5AB245E9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B8B546E0-8F0B-4ABF-A7DF-4299DEB57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FECC8176-F5D2-42D0-83C7-34547636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A9E3FBB7-C577-4B63-9FBB-CDDBE5636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C72D9511-8A13-40C2-A9BB-77943554637D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53EE2014-CA00-4B21-990F-0A0929C8B331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23C87D2F-61AC-4348-96CD-50342D209B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A7FB0FB-AAF5-441B-84D2-99A0478BB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C337AC12-D32B-4D61-A332-630803A78A76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497142A4-BD9D-4D8B-B8C9-1147C3FBFDD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E1C89ED9-D105-4CF0-98DF-2BCCACA9C3F1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6BB1D7EE-0487-4020-B9CC-77029F573D11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ECE9ECC-29BA-4D96-BB30-D44F50D1424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02AE6DB5-5F3E-4671-AD0E-23E29CC0B584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0585F1EA-13BA-4980-AAF6-0723D4D4289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FCF92CAD-B963-4BD5-8855-BF242DB878DB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DE43FE22-4D51-4BF5-88B5-291D57C87E4A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A84D151F-313F-432E-9214-88D1C23DD3AF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848C8D56-2B11-4CEF-BFEF-3EBC16B6A88D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AB517A6C-E815-4717-BC8F-23FF8BF0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9BC9FF13-0D17-4323-939A-C34835E5E3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19CA5E10-97D2-4BBA-8DCE-C158FBEB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4C9E8E7-A476-459E-91A4-021459B366CF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642A3208-A51D-485C-BA80-75DC4AF4668D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85099193-927B-4256-9E06-F51BB2990F2E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565132F4-3A13-4226-BC5D-27279C60C4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B3E4FBD6-E218-4A92-A4B2-AF439D1B8AC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D6E40093-A2EE-41FC-AA3C-B98E0F4EA9F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374C3A02-43A1-475E-8432-2B44F56EF553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2827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30535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1F6D309-09AA-4396-B9AB-726821A7781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F0F129B-1E0A-400F-A234-E7C8355A39AE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43785B4-6E9D-4C14-B11C-849A732FF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76053E2-3618-4FDE-AF35-A7CF2C43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DC6961B-5FDB-4526-8D2E-5D0126288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206CADE-C797-472C-905C-A5F1B3207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974D886-2331-4F65-B826-A20A0884DA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A5D3501-6521-4EB5-9F26-058B1B88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440878D-F688-45AC-A7D1-0E61E7DA79E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1C5D46C-DE1E-44D2-B5E2-57A18BC50F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2681C53-32C1-4638-8702-30DFA3BFC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A56FDC1-C6F0-4E31-884B-C89561CA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D93B753-D406-4614-99B6-18870EC66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258F08F-1368-4834-9E75-F1685D8DF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54F23D3-D8C7-49EE-8987-7B69DD2F1CC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7C1E963-6914-447F-BC43-885AD6129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FF00D01-AFEC-4737-A34E-043364DA4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E55D8C1-A46D-42CE-8DB6-751260F2C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F236260-C054-44CF-8AB0-1F81D7C261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83C4E8C-EEBE-4372-B9F9-F1FEB90B9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739A343-9CDE-454A-8190-2D23A9033FD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EEB962C-FE51-4660-AF40-BAB3DC95AA1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5753BD4-79C4-4763-96D9-71A5BB4B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4009DCD-5204-4A5E-87E1-3E4759A58EE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319A7F8-F860-4EA5-A02B-7967E99CC17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2D5375B-BAB4-4E79-9ABD-03979E8DC99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06F9C68-5B5B-4654-BA65-3C3A07BAD1CA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E146C67-3D72-4E3F-A0CE-5DC85DF43F1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FC5F072-7397-4E65-9960-29383916A09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610C494-B0E1-48F8-B1D7-62FB4ECBB13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136B001-0882-4844-9AB6-1027F8A053C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98CF450-2EEA-4C29-B278-B02307D892D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E6E0368-01A4-407B-9F7B-16C622B1088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6B6CA55-EC8D-4EC3-B8FA-D5E77EF3147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8C15A91-96AF-46EA-8D2F-BB1AEC60941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F64704D-F3A4-4313-9349-7D4AB40FF14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DEBBB30-715D-4331-A1AA-CEEC3868477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10E3163-C66A-44C6-B172-1DFE84AE95D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00F35E2-D5EE-48F3-B52A-D3EDC10CD12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EBE5560-7CCF-43CF-B240-E1FF9CE7770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9B51161-A975-4475-9685-F1E70F40197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5769A9A-6968-486A-A025-47BCDB8565D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E56DE10-21E8-4298-AE29-91EC49E57596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8326103-887D-4365-9F48-6FE0F170E62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22C5108-6EDA-4B64-9685-E46C216C052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3C91F27-0B81-44E0-BD3B-27579EF5165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3F281A6-3D9B-45F0-8E53-8CF2AD6AEE8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A3D1BE4-6A61-4CB1-8D9B-4926560D581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7DCB249-AC9A-4745-AD6E-F27A239118C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9BCCF3F-7F27-4F58-9D38-2F0F7792B02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E20E1F3-9FCC-4522-AAA8-27098F9D15A4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2506F02-3A3E-4970-A019-13883885112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A7541DB-10A7-4FF0-A907-EFDB4CDF24C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F525AA-6709-4213-8250-2FA59E1AA50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E33E5F6-14FF-471C-99C1-AF758DDD2C5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EC8B3B5-988F-46AD-A20A-D7B5B2FF1CB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9CF1328-91BA-4117-83B2-FCEA9FCDFC7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70C55E9-6948-46BC-BBD1-7B69E26DB49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B407D5B-C27C-488E-A395-6F9B793653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F5F1461-449F-4BBD-98F5-04A32CF7DD4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4C39DB2-BC5F-46C1-88A2-A0D9FCDC5C7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729684A-836A-47C6-9ADB-33189703D70C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BDC9FEAB-A4EC-4011-B3CF-9C35DC51051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AC2440B-FCF1-4D05-BEDF-490A5C07214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40AB143-9658-47A1-975E-D33E83410B8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F0E424C-23B4-476B-B9BB-CC7C0098CEC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C5D534E-B9F7-4FB2-A43D-87E21A6C8452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5DFD7F8-601B-48E5-88CD-DA2438DF7E4F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06A6E61-5284-40BC-A08C-9F1CEE7A2CD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1194018-AD61-485A-88B8-3F147007BC70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60388D4-5CCD-429A-AAB3-46A716247E8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EA5A8941-1411-4AF7-B099-D344AF6186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7BCCDD8F-5AC5-47A8-BCA6-304A2317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8AC381F7-5AB1-4D12-A972-7282A7E8C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F93C232A-1869-40BD-9EFA-FCF90C323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E8914DC2-A87A-479C-A04B-E24A2DFE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A59154EF-FB68-46BE-9821-4E8995C6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5B53B188-532E-4463-9204-2F4182AAD95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F2333640-62AF-43B7-894B-9B79BB33E18C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3A69BBFC-0307-4F67-8600-CC4015A5E234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F403E375-4B23-48BF-8D0E-5F82886F8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0DB14EF8-E410-4A81-B701-57A43630EEEF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7E8C3E9F-17ED-484D-8A22-865FAFF0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C14E30C9-3B95-4F89-8873-CED656C7396E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03694992-4521-437B-914B-BA79622B11B0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3855CF3C-A6E5-42B1-9E62-22840F69C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002AE35F-F488-4425-B8A1-7C193D4B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5772466D-AA8A-44C2-8CB5-9ECE89C97DF7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11C4002C-0434-4F14-90BA-B909CCFC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2828BF31-000E-4062-86E8-D966CA62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61033746-90D6-4A27-8970-90E156B8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3814F8EB-EA1C-495C-A62D-EBAF6F38DEE7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2F8DA43-04A1-4F5D-932A-A885EE37F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BD6BCE0D-12C6-44A3-AEAA-700FCECBD32F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83C13308-D9A8-42D8-8B0F-DE8BAEBEC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135B1DFE-E895-42FE-BDD4-1093507F8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68D6C1D1-5626-44BD-AB06-30FBAE72AC5E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D3B76966-E9F3-4A5B-85E1-105933052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F42727AC-DF21-4172-BF1F-003E3F7A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0BBE1C01-2330-40DF-A9CF-F5BEA156C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28E443BE-EF84-4B22-BCDD-17181D2D5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51C36D79-C66D-465A-9076-254773AB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5CF64455-4489-4D6F-B8E0-10DF7AF8B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30E6ABA-3DC4-4353-A39F-0D7575B1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66EFB08-60DC-4190-88C2-E1D0DD7F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D397642A-1C19-436C-863F-265444DA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0BE023EF-D201-4D66-82F0-E831BFF12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9A3B969E-52C9-4AC8-9938-F49B126EC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3CA4ACD5-B3EA-4ABB-A2CE-38E0F08A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743A5A26-E820-4F2B-B755-79704F97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0690BB04-DCE3-4012-93C5-7ADF6BB0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4F4AA46-889A-40B2-8E69-B8DE91701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FB4E2472-0C04-41F6-96CC-BD2F21A9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F0CF778F-B79B-40E7-8ED2-AAA99BCE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DC155BEB-41E6-4008-9F1F-642D3DFE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E6569CB5-6920-44F4-B435-2086BFC8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4D414ECE-A215-45C0-A239-7C9387FE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3ED0E413-6395-4B6C-AE41-A691DA8F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66E4356B-4F01-4D2A-8724-8CE0FE6EE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9A3096DE-C7AE-4CAA-8169-99F986724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E05C995-0EA4-408F-AE33-91108CA5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A50F0122-5EFA-46B8-838E-327C613D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F77312AA-1731-43A9-82C2-F02715DE7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4108904-A871-426E-BBD7-474911E52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58F5F9B8-B847-4115-BCC3-DC5B647E3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C37B1672-FFC0-4E89-B052-C8173197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DBB30A4D-D107-4E2D-A16C-5E9A1298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99CCD038-2B0E-4BC9-9597-9CEEE705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4402EF69-0347-41C0-8CEA-77BB9280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4C9B07F1-5D44-49D0-8E00-27D96516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EC1DDAF-A90A-4003-B424-B22FEC05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D089E682-94FC-4E4B-ADE7-2D0AF154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D06325B5-A955-419A-98B7-B9CAB0A89AED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0241802A-F4C5-469B-9D8B-40312191FD4B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5C831EBC-7949-4723-ADF3-F0A84DC5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558F049E-4F6E-4884-B652-550E4D482E0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8AB5B3E3-B0C8-4889-9DB5-A3EF923A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4794C8E3-DC7F-4130-BEF1-106343ADE3F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788DD13F-371F-4B3E-B58B-02F2780DE6D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16F15637-DBF7-4585-A5B1-C791CF47FC2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43AA0E1A-EE7D-471C-9B46-D8D26B613CC2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D263391F-0C80-40F8-943F-A87520D55059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15CA9F90-0EAE-41FE-92D8-EB6F09234C4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616EDEBA-F619-4031-BF12-7E63E61585B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B2861CE2-75F1-4D6D-9FA0-B4443F151882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71B7B6BB-8BE5-4E13-B9CF-C32725D9B8FE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57B65C1C-B05C-470E-80F2-452141ECCB3E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E2C1DAEB-4B09-4C8A-BE01-D9CF8EE409FE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4643E546-45F2-4CBD-9460-957CC7D7F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08AEC902-1F60-4F27-BB61-2EBF96F3D34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DDD57811-8E12-4DB2-9B25-7086CB74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6CE31241-EC33-4EEC-921D-89E09432CC2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D79B49D0-430F-47FD-AEFD-C18ADDB49BA2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540A4AD-6FB8-4364-A6E5-0DD0FD79BDD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7091CEC-74E3-43B2-ABA1-B73F3A4A5D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5543F54-ED7F-4905-8A89-22178DB1A3B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25F36D8-A295-4319-9741-7D564AFEF1D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E925D339-B364-4BBC-99F2-638ED8DEC486}"/>
              </a:ext>
            </a:extLst>
          </p:cNvPr>
          <p:cNvSpPr txBox="1"/>
          <p:nvPr userDrawn="1"/>
        </p:nvSpPr>
        <p:spPr>
          <a:xfrm>
            <a:off x="3642785" y="1503364"/>
            <a:ext cx="472863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33269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8B0B362-89C4-4CAF-9686-2A4C7A4A8A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E825CC2-0BF2-41A2-B225-C39B01F32DC5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68BE65F-0782-4DBB-990A-FCE983F38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DB6C8C8-1651-4DCA-825B-28C65469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DB1E547-7AB2-4A29-BB54-66E8891E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4318C27-B5EB-4435-B844-75261D26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98AD5AA-69A7-40D0-B860-A97CB0D6A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42B558E-21D9-4ADF-9781-0A2849F5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CC3390D-CF06-4A44-AD2F-BB94682858F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D01709C-849D-487E-89E7-612560923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4202011-0B84-483B-A5EC-57717B4A8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B638254-F61C-4B30-BAAC-D6F144A4B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29BC917-3366-4D3A-BFAA-02CAA756B0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8A0F0F7-C82F-4156-A68A-A9ED7433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55AE0FE-2B04-4242-A9E2-B3A6D2518ED3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53C4695-3B6E-48B9-9D9C-0B3C4A179D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809C48BA-5C4D-4176-AC87-77915760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554D2F0-9B7A-4400-AC1A-3E4F4CCED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1071557-2229-4ED6-8364-A98F35F20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91889A6-42AA-481E-8FCF-F6DA13083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AD406D3-B6CF-4688-A220-25E5725B1BB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EE8FBC4-6EB3-4F38-B8C7-FE02A1B8EB7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A05C579-E296-4F08-B8AD-E506EE5C1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9D59016-65F4-4454-BA8C-D1D4DE067A7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4BD805D-3A36-4143-956B-2A1EEC169BB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D9EB585-350F-423B-8F4F-E42E0CDE2FFE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61461289-BE69-4A00-A8BE-A3AC8F72E947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8CA2F2A-358E-45B7-AB3B-30F628B9CC3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3FA927B-276D-4A1C-B6A4-2D9E85A14E3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8AD6B8E-000D-426A-BEAF-813B9C07E1F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E7DF7DE-CFB3-4C1E-B049-59281478551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6D89AC2-DD64-44C6-B620-162FC275A12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67F7D51-2024-42F3-8B77-1AA7BA1F1AF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CE5E3FC-9BD1-40F9-A19D-E39200F3C3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CC46892-5209-4395-A259-D877F92C3ED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0814325-F669-4AB8-B3FE-0223AB70D26A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D86D81B-1AC2-4E56-BE22-10B7236F945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A01F32D-3838-4B9F-9809-664069A8934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16E9012-C2B6-4088-A7ED-DB15EA2B475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2A540EE-F448-4D13-80E7-CD434906BA8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7ED4D77-D622-4F25-993E-E1A740619E9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E59A88A-DCE4-472F-8720-C9D798831F4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BCCDB2A8-A2DD-4281-98B2-6E5C7EAFB7AF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CFA070C-9E8A-403D-BF99-9CEC31B1747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91003A9-E3C0-40EB-B5BD-AD6C8000220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FC94DFA-0D2D-45EE-8360-31F76B966D6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C99A6B1-1CA9-461D-8029-ECEEEE0413E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2A63147-CC92-4701-A507-BFC9947A521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D1ECD8B-CC14-4555-B5B1-DFA682573C0A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ADE7ED9-86C9-4245-950B-3A5BB7D0CD4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BBBB6A-7B1F-4472-8585-433746C1F1E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CD96AA0-71E9-4E47-9E10-E5A818B252A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4ED97F9-827F-4592-BA5A-E0A5EAEFC51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6139E70-79E1-4EDD-BCD8-AA81349A4CE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91105FA-8319-4EC6-8FB2-169EEA917CF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D73F7E6-8A51-4F38-B861-7EB29879A86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067B08A-4D24-4A26-A6BE-2157A914D5E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E8A0C45-5558-4264-80F3-3CAFA10EF7A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55AA3FF-F3AA-41EA-ACF1-289D5CB8AB9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7BDFAD5-77C7-424F-BCCA-05483D90E0A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3413D81-B6DF-4868-AF80-9B131930869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40F3E1A-4259-46A5-90CF-F36822E6A70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FEE8C59-6228-4A69-8D2B-AD9DE2A3612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0B0A7E4-49A3-43F4-9EB3-64D3C7BBFDB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C3EFFC1-3E51-42DB-9AB6-30E305EC3BB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1240F45-B375-4B31-B856-D916C126B655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1E90165-D74C-43ED-A6F1-C0204C91BE3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6125845-16CF-4BE0-9364-674F08E510A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24949784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130E8C8-4D87-4BAA-82E6-42DC398168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650DE25-3AF6-4C31-B225-A5026A7D850F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842516F-D2F4-4655-BF80-557B6352A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A63DD16-DA4F-4146-AE0F-8B5A7D331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40D7436-0DCA-4778-BDC6-8163CA90A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2F4594F-E51B-4B70-9B0E-8C806AF0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397586B-E89C-4219-B6BD-33252DA2D1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931905B-6578-4FF5-87D7-BFA84190A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7C36E971-5698-4B80-B5B5-D4BF1C0F9A3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FA2F47-1EA0-4C71-B41B-6BDBEFE8B9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8DE7DEC-DED8-4BDB-B5D5-66F668FC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7D3B199-A5E3-49C8-BE50-16A46F504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AED6F0E-D8D3-4212-9FEF-9970A830D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CD3E562-BA47-4442-A42F-D27F83D91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5984DCA-8882-4894-BEA1-42CC896A3AD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CE8016-66F1-4B16-B607-0E0B200B74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225A053-E4B8-4B8C-B553-2B2E7058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56B57FD-00FB-4536-AE76-C02F281B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3C33DAC-F466-4B07-B4E7-9F73AA69B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D8C1324-00F2-4501-818F-9DB3B8A1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BD85826-A687-4229-9B22-9C15BF01088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9345982-0A21-4622-9F54-96E63681ADE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1202419-1D11-45AC-AD09-A5441B5F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07624BA4-5E6A-4D35-96AB-DAE3B11D8F7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17BBEE73-55FD-4080-943C-E7F7F192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6096DDBF-5330-4E36-9431-E6D71E80647A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C5223BDB-E1AB-4231-8A49-FBACB96FA1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054900C9-8DB0-45C6-BB7B-664C1FB1B013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FB374D05-4BA7-4A4F-8D29-C64740E3BD80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B5614010-5E42-4150-A5CB-64DD809709B7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D038B6DE-5D3D-4BFC-947E-CA20E243F16F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8D5D3F20-49A6-427A-8EF7-C4FE674A0D4E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17D69079-82C2-4AF1-949A-E761C3F2197E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BA386D28-8A8E-4D84-8410-B48736738D75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9776F511-AB41-4322-B81C-5808C48AE13F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FCFDFCA-DF94-431D-9CAA-5B25C80DFA72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32B3EA19-CA87-4A4E-A3FF-4C7CF1FF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5C765B7E-A5A4-420E-88A9-3F2C4BB89E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0B22259A-049D-43A5-889E-9FAF76C3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74B20E36-0955-41F4-AAC2-7781F05FA82B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476215B-DDB3-4AF3-B8B7-13E061F1BA88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CBDE40D-5FF0-40A7-B304-E92392A8A93E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AB0C41B6-3AAF-4E7E-AA6D-4E216C44ED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769CC0E2-F2AA-4297-921F-AA154DF373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31463299-E145-48B9-9491-3C84D1E73517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D290000D-DFF9-4FC0-8D8D-5416A1C11F8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C69236BD-0971-400A-93F9-501A4933F7D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40F781BF-10E6-453A-8DFA-A988DA4D9260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5DE2599-7750-4468-B56A-B57F3DAF87C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1323DF29-0D2D-4EE3-80C1-94604EE729B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E946F23C-D065-4EBB-9904-C26159A8EDB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0E4B1518-6252-44AD-ABA7-A42E8DD4E1F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FF3394CF-FF82-4B15-81DA-841AEE600FB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19EBE3B8-7792-4B1D-8A6B-D1DE0775DDE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C93CE9FA-4203-404B-B35D-2A8C0B0A004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187301F3-E8F2-42C0-B8BE-09DE7EE4250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20AABA5F-3BDA-483C-9CEC-BD6B6A9E0EF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21890299-6EB3-4706-B77D-DA75CB81C6F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AB0A973C-5C8F-49D7-AD7B-4C419A12683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FB8008C8-38AC-4BED-BED0-C3F1234E93E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5CFCFFF0-18F6-4291-B5A1-41CADA0FA478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F2726827-8CDD-4733-85AC-C64A8091E8A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AF1500EC-4E8A-4AE4-AFA5-5BF215FB434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FB59522-C0B3-43CF-A20B-069FEE4E4CF9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A7875D78-4F18-4992-BBCD-AA8899E7659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C3F3755F-A3D2-4416-A555-08302AABB7B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3454156E-4332-481B-A182-C50618CE7164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C8AB4E9C-2DED-4E4E-B624-4F8FF721E00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F14462A1-DA6E-4AEF-8EF6-4C2DAFDC06A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BDE82C5E-9FE8-4049-AEA1-54E87C4C40B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E49E913-4923-4205-B962-3DAD4C58EB7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78EE09E3-C3C3-4E9C-BE57-AC2225D19F0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F620848-278B-4549-BA6B-A061E730F10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D096D874-B6D8-4FD5-89B5-24D196341C2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362EC77-835B-41C3-B48C-DFB340B64F8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1DACAFC0-75ED-4226-9C58-4317A22B31B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A89858E5-0248-414A-BF38-89093D06503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159E5075-EC45-4691-84CA-6BC19467D33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D5361F42-84E0-4BC7-817C-3A76CE2FBE7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13DEC3F1-56BF-48DD-9E44-D3DE28A68EE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5B6B9368-66DE-4555-A6D1-190FD56C4AB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831D4F19-38B2-48AD-9121-E185CD6714C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51AFE851-3CD8-421F-9166-8959753149C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384FC0A5-2FA8-4FDA-A7DA-BAF3E301607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811C22EB-9B1F-4F10-BB93-1C3243A1E53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9AC9828E-5C49-4813-9B45-D4CD20ADAE6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FABB4AE-5E4F-4401-B97A-B087489A36A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D5893A91-33C6-4746-B4B1-98A3C55FB22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EDE34AC7-F4E8-458B-9FDC-5DD0E51D7FE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0E48C942-0312-42F9-8B15-751C2065BE21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912013B7-0253-4E5F-BD2E-0F61D8693374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39D8DB41-A06C-4CFA-8325-A4511E400EF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5C055517-B188-4C17-ADB6-1E29CE9F11C6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4101FA24-E011-4168-A695-09779BFD51FF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05F06CB1-5D5D-4798-9B5B-D789ABFD7CDA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39A225B4-4709-40BD-92FB-39972F280C0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7EB5B4B8-F1C3-4E8B-8B94-4CB5CEC02D1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9ADBFD1A-B343-4550-8E0C-7DC97FA9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4CF9327-A2E1-4690-875C-BFE096542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DBACDD03-64D7-4B18-998F-F7C628291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4CF7EE3F-3E13-46A5-9F39-3D5BCDD0E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7340E9BA-A154-47C2-B25A-91A49A40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DFB2AD75-40DE-4B6A-B7E8-DF5D22DDF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4C8996FE-42B9-45A0-A682-97DEFF6A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91E44D5C-6E46-433C-A313-E3F01CFD3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2FC485D7-14DE-4376-8F3B-4755974F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045A17E1-96A3-46E6-9ACC-AA349EACA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8B75EF37-6F33-4034-A097-19609E549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6C200A9C-4D9A-4B7A-ABE8-1D4E7DC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70BD90AB-417F-4519-91E1-1E3DAB90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FB721FDB-C1C5-4236-AB71-CEA34586C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3655ABB-96BD-434E-87D3-E6BF336C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0D6FEE41-A856-4DE4-905C-32E3CA6D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D275EBF2-218A-464F-B02B-3A33AF907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C2BC2F95-4E2A-45D1-96E6-C55CF21B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723ACB1-2060-4908-AE6A-D66B439D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5E9CFD8-83EC-4842-94EE-30BAB2EB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CDF0963C-F45B-440D-BDD1-D1A29FB34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9467800F-3A59-400B-9443-E292329C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A25E05E0-5653-4116-8D84-74D5E381D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B27F41EE-0BD9-4A23-8B0C-126783B0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578D2EFF-1BCA-47C2-9AED-88ABB065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4C3248C-0905-45EF-BC50-94103A3D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ADC4C098-1D5C-4BD8-AC04-C7629114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5058369B-DFB6-4CCF-B120-81933759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4E483D3A-958E-444F-8510-DFD5A703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DA7188BD-85FB-4D39-886B-DCACB2503B30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54092801-5763-4F23-8082-74395D404F66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A8D8ED4A-097A-465C-B13C-4118BA7E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0CF7A72D-3171-4F84-9365-7A8D04D4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1608A4E7-3F3B-44C5-B94E-5A74F0229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B6C3162C-D653-4E21-BA10-2228DC28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67816DEE-2697-4508-888E-CA824399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143561BC-71E0-488E-A9F8-56DE8B9C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0EB33A0-45A0-4A13-9098-711C2A30ACF7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F163B799-385D-41BD-82FB-23FBEC873C3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4DFBEA7-A95D-4F43-81D2-72102476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2D34D953-712D-4411-9D77-BB33DFED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5C4C51D2-99EC-47BF-BA37-568F3BB2D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054DF17B-A307-4593-AE8F-70A44EB4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C6D5C283-FBE3-4D49-9B9A-2953D6D15C17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B848A5CD-8E4F-42D2-9117-41D6DFBD3309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E48E6D3-1D26-4859-8EC7-253AC1A9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C83723FC-EF59-4EB6-9FFA-450CF0AC3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339B544-1EA5-402F-B1B5-1632942A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4E27A8BA-3636-4A73-A359-F60D8D8F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63384139-7EDA-4A41-8146-281FB4EC4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09B86907-45CA-4724-849E-657E33A5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E1FF25C-6BAD-4939-9EE6-5BD4B2F23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3B88318E-C784-46EA-9A7E-A38DFEB42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AA379E5C-9785-4DF8-8D74-B6F7A32A681C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D011AAB0-B342-4DCA-9A27-396C42186C1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D682C957-E597-4D3A-8588-3A5F8DAD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CBDA44D-8828-4F84-81FF-0F3A9AC0AD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9F6C5292-011D-4537-85C1-51AA016D17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A6BF847C-E988-493E-90C4-A2037BE4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BBF8C975-03DB-4F0C-ABA4-829B6EB16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FA6E5536-ECAD-4CA4-AC01-50F3F1C7EAC7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4819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9C094178-1D9E-40BD-9864-FBE9F3CE8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EE11AE6C-0C28-4364-A252-DE8DCC280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AF0A74AF-9960-47CD-990E-B39F1C7BB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9CA827D-CACF-4F2C-ABE3-031EA4AF9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192656CC-2067-4621-9A36-C093D3CE6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CDCDCA7D-4BC7-497C-9361-17F202F00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F0900DA-CCE5-4649-A49A-4073EE1BA6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85CC8AC1-93CD-4907-9417-221C9D95C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1CEC6C88-A99D-4379-9337-7738E1A46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B10EEADF-D85B-499E-AF59-E872BEDCE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4C01978D-17E9-4AE6-AB00-DBFE39130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E4A52582-D3EF-4AE7-9B28-F85C61DB4C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2997F8F9-DB2A-4541-9F51-8E58674BE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36C6BBD5-E7F4-48B6-A978-DE64D96C8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03511A3A-1098-47F7-B506-2D959792900F}"/>
                    </a:ext>
                  </a:extLst>
                </p:cNvPr>
                <p:cNvSpPr/>
                <p:nvPr/>
              </p:nvSpPr>
              <p:spPr>
                <a:xfrm>
                  <a:off x="3835042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A6BB03A8-C91E-4957-9F96-849C827962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09C947CE-FF63-451A-849F-70E37CA3FD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9C34E3D0-C914-4A7C-B7F9-84FF02E1B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5BE7638F-1D3B-43D6-AC52-B57A030D6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2FF4AFB7-67F0-4436-8F1F-A3BFFADCC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EE8CB9E0-16F6-4F93-B3F0-3973FCA2C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72B23522-72B8-48F2-95D7-B6F77344A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1531C4BF-3D67-485D-A297-2AF710F5D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FF8C999-39CB-4F03-B7D9-BEB0D1740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A77EECC7-EC46-4A0B-9185-B5AE02BA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46910702-3D27-4BAA-ACE4-50E54B82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819627E6-44EA-4AB2-A1B5-4C845FAB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B20C8A54-E0E7-4A86-BD45-D3097A83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16ABA6F8-FDFF-47C4-B7A2-127420B5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42C8BD7-0ED6-497C-8F5D-ADF43E427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69DD9729-EF3E-4701-9159-EADB93D41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4E6F26EA-74B2-441B-8903-B68FC06E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F9B8021-D601-490E-B2BB-E7D822FB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83A04B97-1600-42D2-A369-6C2E5BCE9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C46E919D-C624-4ECE-8996-51C6450CF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CAF1DF20-A580-48BA-BDCD-68ED592E0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6C9EA9D3-F33F-4928-9BBB-A18F6167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DCB94021-E874-44E8-98FE-0822257EE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015CB14B-37B5-419E-BEB8-A7002C74A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9427517A-E31B-4826-987A-5A1A2673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1FA151B-BA96-4397-8EDB-F5549F20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2235D320-86E5-4078-B45B-36299B6F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DCB43310-C6FF-40FF-B857-929C3549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CE4BA942-CA4F-4558-A4BE-8BF6CC38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939BFCCF-E105-4D1D-888D-0C401092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62224B5E-169D-44DA-99E1-89F605F29CFE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E6F7399C-8BF6-45B4-99B8-EFF1D101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3093E5E7-EE7E-4171-B5A2-C4C27446B4FD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8ACFF123-2B89-4C22-BF4D-F50A13E98A78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B12C93D9-3AED-4FA7-A374-167F0FCD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4BBEBE36-5E3C-4BCE-8BBC-54781FC8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9380990D-964E-4078-8BB9-0A056A9600F9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DCA7EC1A-B661-4D12-91DC-155ACBCA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0676C242-539E-40C1-BB6C-86C118A67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B8CCC0D7-FE1A-4A71-B6C4-05652BD0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7CA1F62A-7C63-4C83-857B-530E60E3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4ADFBCC5-5C2C-482A-936B-F3508F270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E8477F5B-E78E-4E5A-85DF-8AFB86D7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FEB5A4A-B7DB-4085-9307-B2B4E996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51269EC3-F9B0-4AA2-9CED-639E2587DE6E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C6BF316-B53A-4DA0-BAA6-359B911DE21C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D3D2E138-B5FF-4429-992E-107B4A9B3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CD175BA9-9F75-40AC-9C40-CA1BB392C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A90FC306-56E1-4E26-B008-215FC086DE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90A4EA28-64E5-4C29-975F-6E8AF1223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E811B722-E632-426E-866C-5C64DAE6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10ABFA2B-2363-469F-888F-F45983C8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E07E089-88C9-4D85-8064-00D3B1E19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DDF96697-2232-4616-9704-2ED04D4FB1A6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DD88EC74-6EE6-4752-9CA7-F0D087E6102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A66DDF60-66AE-4A7F-8D20-AFA0A3FFA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CA6889D2-F0EA-4249-8912-F38EBA658DF2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8AA8209B-64B0-441C-85FB-4B95E3168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C9EBE532-5D0F-4370-943C-B15F5123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21A10298-3CC9-4369-92AC-D9F349EC1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CC1600A-11B5-4345-8F45-7C831139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5B7B5CAD-FC7E-4E89-9674-F9207AA2F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D2B6D32-6A63-4DC4-B9B3-CC68A18A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7948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9FDDE5D-5101-48AA-8A1B-7AA6633FB8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5B8A2D5-9A36-4340-9714-6E71E7FFEE6B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C396E13-AD15-4A7D-917D-9417FD0B3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EF22BAC-C5B0-49C4-91F3-961C4FB2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86E4900-E4BA-47DB-A2E1-513773C8E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AC25C85-AC9D-4C20-B020-924BEA89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8310FC3-E501-4C0C-98E7-2F3D6ED035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B0C3E94-9D66-4DA6-BC42-8F63439B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37913E9-8977-46C6-8755-D9BDA255955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4E06073-EBD5-4168-9EEC-298752E4C2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A054C36-D733-47DF-9C12-2B059213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DA2052B-E526-469B-93CC-542E6EDE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969F92F-EB20-4500-9B3E-61AC05124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90F9341-B52D-40B0-871B-4B306163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22E7414-5E8B-4B9C-9AD5-8A2D8EF3782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F8E8C61-6D31-44B9-A81C-577A16794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9803147-6CA4-4D38-AEEC-22110353C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E6FBB58-6A35-46B1-88BA-2CFE5BA2A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485BCAF-DEEF-44E7-B28A-137A08378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B8A0CE-4ACA-4AB8-AE87-198F7569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986A225-92F2-47BA-9D4C-32077400A5E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6686595-ACA6-4900-A7A9-5D52A77CDDD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8744156-D00C-4734-8280-FAA1916B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9AAD14A-E4B5-478F-8913-86AF20CD0FC2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20E3824-DDBF-4398-977C-18A8ED8A22B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A3F124C-D776-42C5-9490-FB96AF80036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475DD38F-58C6-4238-AF1F-823AA99D77A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E7AC19F-E2BF-446E-8284-606690D6CDA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0D184E4-94D7-4C3C-B908-092B3EAD4C5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3EE4850-632B-4033-9BCC-4B3A2F99E2C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18419F7-C83D-4ED2-B64A-4ADBA013FB0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D54BA3A-93FB-4B9B-9B1F-8A49E88AEE2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911AD90-C19B-4EDF-9DA1-5875290BB71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4C7C85F-AA65-4E2B-8136-97103CE164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CC38B98-AF43-4079-8F4B-EF38821BBB7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0973A9F-ABA0-46C5-ABAF-6869E402220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49D2B59-082C-4975-B898-F9A6FA0B67C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54D9719-3ED4-4A7B-9203-5C3F1059624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F0AAEE2-6B20-46B8-9A7D-55C825A2C76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8F2285B-82F6-48A1-8AAD-BB6A84E8EB6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0A9C33E-797F-4718-9D22-D38D8B74ED5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116D0C1-4448-4FFC-9B77-F23542B2D23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9648957-30FD-477D-8079-05461EBF4B4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FCBE816-777A-409C-8116-6073714FF00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FE22EB6-A403-4796-BCE0-57423140D0CA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73D35B8-5898-4D23-8A07-A35AAEB58FA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444728F-43E8-4333-8E78-21258503A3E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4747FA4-AED2-4A8E-B11B-6D801E14F994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374E4B2-5536-48CB-AD9E-4D9CC5506DA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BBB8963-B3DB-4060-9A44-E6EDD95D109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A4E564A-76AE-4295-A1D1-E3046535F53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E3B9DDC-3067-4B5E-82A3-E0812552BFD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7639F85-5D3D-4865-B58F-4ECD0616AD4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DCE1B86-1887-4AAB-ADED-1A6334662C0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97452E9-1236-4DB6-95F7-A1FFDC71DD5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90B3DDF-934D-4A02-9302-2EA3326F824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05C422D-E296-4A1D-843D-3D5A2B800A34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8B55AA9-064E-4C83-9903-DBE5E51E182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9A2EB9B-4E55-441A-A647-4ED8EB5DB35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A79441D-319D-47AF-854B-E72BF03F816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E38E265-13E7-4CB5-8ADF-C40D052D033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8BD9168-52E8-4429-9F80-91D585CB818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BD07BA8-C6D1-4537-80CC-DD38D22F8D1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AA834FA-75E2-4DE8-9542-1C35A2A79A5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7DA939D-D070-498E-9A06-4EA495F4E8C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245C928-6959-4115-B3D8-67D9574EA20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5C9104E-4CE8-4874-B32D-7B319BAA0AA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97BF326-0F12-445A-8CFB-660E9BC5829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59E1988-7EB3-4405-984E-331B64B7B7D2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7FDEDDB-537D-4565-AF59-9B26846BEEF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753CB2E-E556-46FB-9E81-23E20F2FA06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6733ADA0-3B39-4F7F-9C78-7EF47E049A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7DF6B47-2E78-4F62-B34B-9E54CE88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2A3512AD-3747-4920-9983-7CA4E28BAA23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6D51DE8E-BCEE-435B-A4FE-0FB39F065D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5423ED4D-A2E6-491E-874E-93EDD410B7FB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1098490D-CE81-4A93-B7F4-A779AA90DA13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89D6ADEE-6644-42D1-97B5-8AE3CE729640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06AC7ED4-FE0C-4D0F-B467-57740E9E9724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4079174A-485A-4D07-BF65-9F1FE9BF2F5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3E9FC978-9F9F-4B17-A215-5C4BA48EE5D4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5B325A4E-1E5F-4883-9B46-16AC97BC4CEC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5E1B09FE-7AF1-4250-9132-F66CA9FEB3BF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93606557-FFA9-4D40-96FA-2EDFD58B24B7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FA430418-10E6-4E60-991B-6C68118D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2B3B7220-5C6B-401D-A398-CFAE19B3CE1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7F662184-45E3-42B0-A0DA-513B4540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0A460986-A655-4D76-A1FB-6A10EE711A9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DAA34D85-CF99-4FAB-928E-BB95933AF97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B2B41623-A20F-45CE-8985-9B75D846EC6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56041168-E9F0-4AFF-A351-0B0D69B5AF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8788779C-74DC-41C0-A51D-8BEFB2E02C9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ED4B4178-3B25-4E73-AB5F-C633A5E367C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1B1E4572-0ADC-4654-91E2-CF47C7A980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05223094-C9C8-45B3-B38B-11FDC75B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FC95D1F8-746A-4552-BF71-72918C9BD46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E7E9365-2B3B-4AC6-A3E9-A084D018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A0B27F40-B5A1-4F61-98E7-BE45F1C83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DB7145CB-D9F4-4BC9-A30A-D6F294E1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1898B938-58B2-4289-8137-1AAEA9D35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FBA6747C-70AA-4360-A282-DC6FB4BC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48C6630-61EB-4632-8454-586575CC2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33958B1-CDBB-4B59-A8AE-05D0A51A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10E8B52E-DE29-4FA0-B819-766B5F1A7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76B50BD-3F90-43D4-9D79-CD858FD16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A3331672-E477-4740-884B-F5DC12A60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9630DACF-C885-49DC-AFE3-DDDC1F83A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76B386F-F74C-423F-ADEB-A66DA9348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1A461ADF-2CFA-452E-840D-59B228FE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9BA5E56E-A4F2-463E-B964-A6B3C8C1C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65A71CFD-74D5-43FA-A7E8-58995B3FC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7AE743A0-AAFF-4768-B0AC-93DB90FAF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067F1268-9F2C-4B27-9BB3-61F3DE6F3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159C47E5-1C01-4D4A-A587-276ED37E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16D428AB-FC4E-4CE1-ABE9-6B7F15BFB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950CF609-E8B6-4508-98A0-9F5F85A8E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A5B96A51-35F6-4CB4-9AAB-0258D06B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0B45975E-BA04-4675-9067-4BEDB0001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622A6086-6A0E-4CDC-A555-E4FC9D5D2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8FC50448-4C0C-49C5-A2FE-86238271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E65EC34-8E4C-4B04-B07B-C9C4CB7EA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FCCFD72A-A9CD-4C07-BF86-CBEFD799C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B9669A0F-F829-4446-8802-B1FB4136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42753AF6-976F-44C5-A991-1721A72A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55E37EFC-237D-46B7-9036-FD8F7545B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4A9A4802-9609-4802-AF43-C1F7815636DE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869526C-5A81-4E40-88D4-77EBB5AB21D3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098FDFEF-7BAA-4E2B-9821-5920E454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5466E6F8-455D-4D32-9427-C4C7F409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CEEE4366-7567-444E-94E1-827F24E8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5A0973FF-6A44-421A-97F6-FEC433BEB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3FE2722A-6521-4310-A506-75036985D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AD79F52D-A003-4CDB-8432-75D5472D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B8500BF6-9FAB-4201-9A79-621B366F7595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32FE3606-4FE5-42C1-976E-AE5E0AC7E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F1E602D-A4F6-47D4-B837-79AA2FD26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43989388-39BD-4E89-A03F-A551D87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20CD4D0-7169-40DB-B4B6-AC924497A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84A3237-A5B6-4E92-9959-C947F61B0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9492CBC-7B92-4074-9935-B151FE984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CDB35B20-AD4A-4E0C-B771-3674E841F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05557BFD-9877-404C-8BCA-7708F92D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7175D80F-AC7F-4A0F-A49E-AB3D5EFAE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A60D839F-E63B-4DA7-8120-3EAA5F790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BCAE4301-11E5-4EC7-86B8-A61501E7A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F0A15B6-0420-4058-8369-667B45ED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006A4AF1-3BD3-44B7-B3E5-D9C60D95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22081BCA-AD1D-4052-A37F-CE2EC1E4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1567AE37-64DF-43C3-A99E-AD4BFD6BA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52D137BA-1367-401C-9F6B-78C02DB53574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EEBEEFA5-F0F8-4470-9AA3-E09172AE4ADB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5223B5C3-E390-4C38-B27E-C6BF84A9B25E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CE61C4FA-D417-4C78-BB8B-87C25148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0FD636C8-4A50-4B92-ABF7-0A67BD08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E6B190FD-ED7F-4281-9DEA-8F92BC3D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AF6536B1-AC8F-4EAA-8B2C-E21825461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95AC203F-852A-49C8-B26D-5E70DE754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DA3F6E7F-BB6B-4C37-B8B0-054C99ECE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EBDA4AA5-EBAC-41BE-9A64-CB524E0E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CC597C90-F672-454F-BF95-88C764F0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B8FE037C-E283-4C0F-ACD3-895694816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DA9868F-6ED7-46B5-99E0-AB8A7099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322DD047-1A6E-48DE-AF45-59BAAD2B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1A7132C7-8E8A-493A-9E5A-08E7F82C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08706725-FD5E-4E88-B5D4-F5675ECB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F4F62255-268D-4435-BF54-7AA81675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E51A4564-CC5B-4EAD-B3D9-C2970E98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6F177ECF-7AD0-4D7B-90A3-7B1A51B9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3AE799D6-E32D-49DA-9363-08D561FE9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F664120B-624D-4106-9058-86FB558D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A6D59356-E895-4309-A2ED-1EBAFA13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60F8125-2A75-4176-A79D-91C2F2CAB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9A2287DC-D787-45DF-989B-D73F4640A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E358CFA-1190-4026-AD82-948A3F91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06E44808-2A4B-4A4A-BF40-40EBF176760D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824BC423-A9A5-42C0-AEAB-264818B8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E2396CBB-BF5F-4D46-9A81-8DC4F3EF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0104DEA3-984B-4020-AF49-252CDD1F4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2B40B515-8E1F-4128-BE48-8E9CD6DE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522395C8-77C0-423B-8C82-8918C7BE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F7C9A12D-107B-49A6-AF58-B75DEBDFE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CB59D86B-0F94-4AC1-8699-E4430B563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12F9FCC9-D16A-4D7F-80EA-9969B73E6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649EAF58-FEF5-489C-98C0-08ADE240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2A410ED4-367D-47DC-BD5F-2386B647B64B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46527441-B89D-45EA-A28D-B6180908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56D257E7-896E-4F3F-A2A2-BE7A08FF9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406A3BB2-819E-4C3E-9157-410714049915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5BA985DA-E527-4AF4-B0E9-CA849CE40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D0EA8BCF-A3B6-4692-8AD6-A4A20BE3D2AD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FBB54431-553F-4F81-B88E-8CC6118F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6A574ED6-7CDB-4B8F-9B34-E4E5A039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B29A1CFF-E6BB-4927-A75A-D6137AC24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2C8D147E-3BA4-407E-A8F2-0625988F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A1E5E1E2-DAA0-4EE3-A247-8F7417B1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A08C2872-3AFA-44CC-B9F2-B2302F1C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69CEAA22-7FA7-48AE-A0CE-D83E59B7F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E937E5F2-9570-414B-825A-E995E579E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4E9EEA50-A726-4A5E-AF68-5F82D2DB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28D51781-DB11-4603-9F9D-94D4E5A3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75F19216-9ACA-4391-83A1-694C83F4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EFD02CD0-809C-4733-97D9-7B4F388C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E8CF420-548C-4792-9E1D-DE875EE7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1B33C0EE-5A10-4011-9615-5081FCDF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880C9464-BC7E-42D1-B74A-0E9EB16E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C0968154-BC3D-4A73-88A4-BD5FC20D25BE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EBFDB680-2CE0-4F87-B4AE-52344E5C1706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33034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9AABA72-EA5F-4875-BD8F-156814CEBB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19CE3AD-7D5D-4ECC-9323-F8496A9975C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F0ADBBB-D1D3-46F2-B54C-424CA0DE1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FC9E338-323A-482F-BF22-BE24FB98D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56044BB-B86A-45DD-A3F3-95CDFF2A1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3C817F2-24B2-4E47-A793-00BFA43A6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001D963-F259-4490-89D4-C15B5043B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E925A91-7C31-407A-B2FE-8E7F0DECC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119F13B-6198-47A6-8313-68FD817D1BE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6382D1B-827E-40F6-A034-FDC521EC4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50E9C22-B5DF-4F1E-AB9F-5193A66D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4EC65F7-D28F-4586-A833-DB347DE23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A7EF0E9-CFE5-4C20-A7D3-3279B2D0B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CAAF8A5-346F-47FE-8CF6-B2D803F33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6FD7B13-0D1F-4A9C-A0C0-1F2C4FD3F9E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FD2E06C-C0BA-41CB-8BFE-72606F5A51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20AD0FC-EEFE-4A2B-A7DE-ACAB7AF43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81DB548-6CB7-4A20-B951-CBC6CD80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04028EA-C07F-4815-A437-6703D35C08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D33B1E2-2EF0-4B57-BDB9-5AA8EBF8F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D47B6C3-DDB7-4C89-84E9-12B65682799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DA9E8FF-6728-4858-84A6-99F7FAAF85E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2E24A16-4E85-4E61-99FB-FE4C0933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386735B-7CB6-4D15-A447-045F890C871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0639718-9560-49C4-A2F4-B4ED8D97B8E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ADC2432-21AE-4509-957A-72940EEE19ED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8A84CA6-6688-4BCE-830C-7407342F4230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E48CB6D-BCFA-46AA-BC00-EA90CBAE99D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8F110FA-F1B3-4BE2-857C-6F38E03393F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C6BFEB5-E321-42DE-9593-12C14B79A9A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B8A50E5-8DA8-4FC9-8CCE-080CFBE5476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DC17780-7AC0-4100-9ADE-C6601C2453F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CA6F2AD-1158-411C-A89A-09AD5CBB2EB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241FFF4-BBEB-4584-AA85-AEBD15C5DCD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10FDB37-9E55-4C63-8C22-B6E5932C368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CFF9F7F-A889-4EA8-9B80-A4C88D65C3B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CC8041F1-5EB7-449E-995E-C1553FAB779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901CA71-5D94-480E-9E2D-4CC6A55B327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67B4EE2-1ADF-4260-AFDF-C1F3386BD3AF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6F8C089-67C1-4F28-AA22-5D1639B9AE2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2CAEA73-6C84-4BE4-A7E9-2C141EB951BB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5D44239-57CC-4B38-9D4D-A82C256B171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9496BD0-3AC0-46BF-85B8-D10A34C6785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727379D-2A68-4ED8-BFC4-2F9A3124010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5DB24F1-8EE0-4A92-9679-568BC06EF34E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FCC42EB-D824-4E4A-84AB-5EF14A9D06F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845A811-56C5-4D96-9BFF-10A8C1195F4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265ABE40-983A-47C9-8FC8-49C1DB2E721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B5684A1-1A90-4363-B86A-C5D32786FD7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72B6036-FB20-45FA-B7DC-504B2A34EE2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B8664B0-5699-43BE-9A06-B8653840BF04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CD45F46-A71B-42A8-95E7-3BB0041D6A0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EB9B01D-951B-4FFC-BF10-3AF3AE77647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8140737-7D3A-43BB-B6A5-56D66F4708A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C2634EE-C43B-4936-9E82-AAF29B5FBAC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B2CB9C9-2199-4210-81E7-72F8D5A8832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187F392-CCB6-4F13-AE7C-099D0341C48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32FB20A-BEC6-4B4F-82ED-CABD2AA855C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2DC08CE-6FD1-40D3-B39B-3CA2A795E46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AF4E5AE4-57DA-492F-9729-F4F997720FF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5272CA6-9A0C-4F6B-99B7-C847B025583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1B12AA7-21DC-45AB-B56C-618B41804801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515E0E8-27F6-448C-A90F-FE264307B19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C69016B-BD15-496E-BEEF-077BF112F45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22CE917-7ADA-474D-902E-DABAB3C47F0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5D325C3-B769-469C-BB7B-5BDC1AD01A4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C0D9E47-8529-4676-AD3B-08E7BA83E1D7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CC26878-DAC5-43FA-A2E5-A57D19B1F1F3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5AD6F9A-53FA-4BA7-9FBD-67E09383366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BF188B6-6D82-4D28-9CE4-F824328EEA8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3189EDC-F35C-4E21-895B-46D9EE21D2C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ACD0D911-C888-45FA-8BA9-A34AB7ACDB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F11236F5-3611-422F-B525-FB4C8E578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27297E4B-F429-4E1F-B4CE-52B2C313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724A71B3-D356-406A-90EA-35494E7F41AC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5B30A4CB-FDAC-415A-8159-BEAC4514A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06039563-8418-4D47-883F-4CDCF876D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13C7194C-BAC4-4C70-8CB1-83FB2888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E2AB7EAE-1FAC-43FB-87D9-CCC09E89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611EA632-97BF-471A-A06D-F3FCB962D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0FA80B90-E720-49C7-A3EE-CD0DA0BE2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3BF797C7-395D-4F42-B2CE-FD7CB0901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5D8A0B4E-72B4-4D62-B570-5662EDCBDBE1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D81E028-88FC-4D34-B341-3B35E3E63324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43CDA3AC-BAF2-49BB-9BAE-E601E8F6C2E5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6B3E50E0-299F-4DC6-B36B-94E85BBEDD81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37DD0D98-1340-4E66-8243-034E5582342D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E52A13D4-108F-48C4-98E6-9D846708E869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4FFA02D-BD12-43A6-A874-DAF9D10829C7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58B50922-AB00-4D19-87EC-3BE46A792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B2C3F49B-E14C-473D-8429-A3F75BB06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26ABBD03-D31A-42DB-9BE5-27673DF3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49D0E473-E1CB-45C9-9507-5A0FAED46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8D0A9E2B-F8F0-41B1-913D-71CCC82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2EF38C3B-2654-4C73-87C5-B182C1D92199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305D49C-312A-4751-8F70-C6C79E39E250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B56F3969-94F6-4538-B80D-4942B900E52E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9C376C7F-5DFE-4966-8FA5-4FC127EF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C25268F4-0171-4D0B-8874-4CE52B3D953C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31F54926-C0F7-4FD2-A532-2EEA341C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3D481642-DE32-4F35-A5A1-811A6600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F9C8E03C-3DC9-4A1E-9100-976D9FC18B17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A4BC7D30-7FB7-4E8E-99FF-53DF5DD6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03576556-D451-44DC-9B85-8A9F0F05C005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B5F1BE35-1C3F-408C-A5D8-026045C90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F8F8947A-364C-4588-BBB4-7EF2894B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36954364-27C4-44EB-8C8D-71EA80AD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1E821490-3E2F-499D-A6E4-A6B0210A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DED7C2CC-1F8B-4410-9E99-7C0666BD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27726DA0-ADB0-4AE0-8DDE-956E7E5A2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904A09AD-6EA5-48C8-8BB2-53B7CD8F4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295164CD-F786-4DBA-A168-48D44D212E8A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5B9CF1BD-0724-42A9-A584-AF0BA9C838F6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72E50C72-73A9-4633-B4E7-E1FD0E538B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3279FB80-F10E-4059-9A9D-95130394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FF195C16-7DD9-46BA-9717-343D83BF130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112FE923-86DC-4B28-B7DD-2E80D359537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EA1AA824-BD08-4F22-980A-239D68D103F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3C2620D-FFF0-4E3E-AA52-6DB00F49BE49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C66B1A68-89D8-4827-A838-7CC90E6D46E1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61DA8AB8-341E-431D-8850-7603DB2937D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97946E9F-3406-47ED-976C-54FA3B01A367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1A261BC3-1067-4A71-9563-C99A9F00A1B8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60D86E03-E733-4446-80C7-71CA8FAA2BF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BBEDC27C-7791-4271-B6CD-D1DADA5542A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781C629-D0C2-4E67-AF77-BAA196A92F44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34378481-E1AE-4437-A781-D41715419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209592C0-69C9-4994-A27A-89B47149AB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E3FB58BF-56C8-4769-8427-37C82D192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D8FBDEE4-4702-4551-A6DC-9DEAC2B4665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66C9CD81-592C-4D21-99DE-62A816E4D1F3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C8E95A5B-80DA-4A87-97AD-40401651550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9FC9485-8304-421F-80F3-C5E978386E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9C164B1A-3D70-485B-8172-C40D748A058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3D461E02-685F-4870-A4BE-DD074836F952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96441472-F142-491D-9D68-D3B40A5E33DC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5959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8C579B9-CE9E-4602-9FFA-80F37109BA3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49CA96F-5675-4293-A2D8-BEEC8590D738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399E881-1EFA-4003-A477-5EFDE7E387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FEA97AE-76A3-476B-8438-8B55D880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13CD6A6-CF5C-4660-B5B3-1A13B9C8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C6BFB35-1682-4F3D-9954-ADDB56BDE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9655802-D1A2-4914-87F8-6AAE465971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4CF692A-138F-411E-92DA-F7B3FD6C2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15B0123-BAC6-434E-A8B4-6C90AA2ED1B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CE733E3-34EE-4523-89CA-52C0048A63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2DEA5FF-19A4-4052-9BEE-E04F90944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550F1B5-5FF5-41B1-B248-C300B286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CE8E032-B4E4-46C3-811E-E3877D0AF4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79B55BE-D6BD-4B0A-966B-84161BCA9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4831C3D-B764-4931-BD23-88E7FD7B9B6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7EEFEBD-537D-4448-9DDF-654B1D28FC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1B5E7DA-C14F-41AA-A9F5-97E8F2EB1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E288FFF-E412-477B-935B-325BCEE71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0FB8133-98D1-4D0A-BC62-EA20CE78A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62154BD-FFD2-447D-A7A2-7867B238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36B8822-9B38-4567-9875-B7ED1C9EADD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6650225-CE6A-4D96-B06C-C3B2E5948A9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8296C51-A4EC-49E8-BFB2-97BFDC387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A360546-4BD7-4BD7-89EF-7C49503364B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D99808F-3FD1-4162-9A32-C025D4BE5EE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5B53560-01AD-4747-8F44-3BF28DE2FCC6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FCD53DA-EB83-4920-84B8-76CA61DDDE2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4D7EBCB-78A9-4698-966D-BF14CEF7989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24CD95F-0283-4B4E-920E-5809DC1DEF8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BF27EB5-2DD7-43D2-8FD9-3C4AD8811FB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1A7432E-F293-4078-AAB7-257E887A3B8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31B98EE-C876-4AB5-A850-F156192085B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9C57D17-9E9F-41F6-824C-D6A30F046AD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8264EE9-82FC-4574-BCD8-E82C1EDE10A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6AA5D9E-AEB3-4468-8620-52C448B5FFF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6BB6A42-481B-43E5-A1C9-8BB3BFAE76B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88E9DCF-B097-409A-A2F3-16CCDED613D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D73EE173-F679-42F7-AA3B-D12D9AAD18C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C3BAA89-6806-46FA-9CC4-4FA0A108784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827B1EE-40B1-474D-B355-63F4DA811EF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9A50D39-5A2C-49F2-97B4-8BCFC09AD3C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97FBAE3-AE83-46AD-B4E2-59912806B6CC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B09D8CE-296E-4CF3-9724-C4DE13485D85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527B134-9B12-42A8-97BD-7768D7A3A04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8AD0CDC-CA72-4E8F-8FCD-B348E215E7F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9633DAB-9EF6-4A20-9B45-D241C33A15F8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205D254-D08D-46E7-9EBC-F477E33A138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BDF2178-A7A5-47EC-98F4-BB31EFF0622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7B265E8-7A75-4E3D-A147-9AF6248CEE8D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CCD2AE6-83E4-4AA4-94DC-AB48ECC6C47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8B6458E-D0D8-4CBD-A0D0-1E6014BFE379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9D56E40-3FCE-4879-BDF9-4F15FEF0028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A14EA6EC-E84B-47C3-8180-C77F63124A1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2A9C363-E307-42EC-BD8F-F4F76CE37CE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E52B178-9A38-474B-9E64-F67E1DE9B0D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15EBBAC-568C-4BB2-8661-21BE7AD3A46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103939D-AF46-44EE-B6FD-CAEC4F32E39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3DC310E-9529-408B-B403-306CEF760F6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A2DD723C-E116-4500-9891-428E43EB987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44F59CA-F6CB-4B7F-9698-2DAB0DB650A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EC0F9341-F358-4C45-862E-F575D222F4D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7BE92F9-7736-443B-84FA-B46D5528C76E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2394A87-EB4D-4CFF-8311-B0DBD6A3222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BFEFF58-C8F4-4609-B80A-DD909019037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66EA27D-9290-4437-BD4F-061FC8D8E07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019E8D8-31FB-4FEA-8A83-1EF4DEDCB01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113C606-3433-4455-891B-17D5D41949CE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DE8722C-8039-42D3-995F-43C3EF642A7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0B68799-7943-4CC9-B84D-A06FE261CB2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A846F7D-2956-4F9B-8AFA-21C5C264A9C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4AC911B-630A-486E-AD94-0BD1B78596E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5A331B5C-A559-4BD2-8491-0CBBB295CA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B3ED3821-9AE6-42F7-993F-A796041C5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03CCC41A-C01E-450F-B23B-F3CDA423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CF4DACE5-9F53-4A8D-A57F-42A427B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6247F4B8-CFC0-431A-8452-028BD849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9D5E1ED7-C413-4280-B88B-552CBA1E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56BC0D94-8A25-4D07-942A-9E003A4ECE09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76342722-6CCE-4E85-9810-B464346A47EB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0948B61D-688B-4368-A7E6-97714A1CCA4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B2159E0F-1267-4297-99E9-240AC0D20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F1C078A-FC16-44F3-83B4-35ACAAF24388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0FA4D2CC-D574-450B-9DAD-73CC9351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A95EC6E8-81B3-4061-922B-9B43E8BEC89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F1AB4D87-78BC-42AD-B4EB-E6106A8F2568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FE1409FC-FD5A-4BD6-A8B4-D00A4AC1A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E8DF052-4A0D-486D-A5A5-0005FE9D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14FCDEE1-C423-4203-BE3F-812512FCB00F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09851BC3-2273-4937-8F69-616BA6CD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CCECC8A-5398-4457-8965-520D5C728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744BB3AB-9C66-4DC5-94DC-86702377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E4E63CBF-DCD0-4FC4-AC1D-216C41917DC7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163241B-5968-4933-826F-CEB5318C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0C99BF7F-6B87-4600-AD69-091CF7834509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B8A85B06-ACB5-4F21-AE22-71B0131A1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F13CA0E8-A81A-414F-93AF-312A7A52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F8E4179F-BF72-49A2-80F0-5CC0355E9AF4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11D87D88-4E88-461A-8A9A-A4710D9E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CDFCD7B4-2B82-4022-AE96-5F48030EB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6F661892-9EF4-42B6-A90B-8068681DE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41B01AE9-30BE-4508-8D7E-F0FD01A21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1DF5AD66-EE4B-4171-A2FA-16FF23C2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3FD97EAB-5A84-4F6A-AEDE-16B7A6C01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DEE8C4A6-E1EC-4EB7-8A92-1DD3199F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94136F31-8576-4D41-BF15-511A555E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22DF3388-5FB6-4173-89C6-133B15354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0B836268-E08D-400A-8B82-26AC8434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6BF8DB59-DCEB-444B-8EA4-E73E7D42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A3C5B2CC-6681-4C0A-AAFA-234B17423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1CA284E9-CF11-4AAC-9DCC-97B199BD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6F2F8827-1132-428D-8100-97A6DF7FD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D0312BF7-2655-45F9-B1C9-CB17B7A50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44044B6F-FDCF-4C48-BAD3-9847FD89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C0E827B-7893-4B96-938C-19D32E10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146E5D51-E584-43E0-A29E-F37A2FF56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0B5543A7-7CD6-44CB-8843-7759109B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42912F30-C114-4FA6-8AA0-5C8CDB4D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99B599D6-47A3-43BD-B23E-9E81F4FC7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05FA1C6-AE06-4CFA-9DCE-E8B576BF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1356CD0E-68F3-4D28-BFA4-6EFB1531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59175828-EB56-434E-A0E4-CEA8EF52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3B613747-DD07-4BFB-A0C5-815553D4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AC0F450F-808E-420D-BF8B-3B27F75CA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EC88317B-ADC5-4A13-B0A8-1FCCDB8A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159543A5-8E57-4655-80D2-6B7EE5EE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63465D84-8E7E-4281-82A1-F06D313D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63DD13C6-655A-49CB-883F-F058E80C4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52F0A2B0-27AB-42F1-A1D5-76910E911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3BC47AE0-D165-4DD5-8390-043BD096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AD000521-9960-4211-B6EC-B69EB3C7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E1CEE6E3-EC97-4C56-8DAD-4BB34C13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0E129748-299C-457B-A10E-1DCA4208A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B4799C9A-690D-42D0-875A-68141F2C9307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131BBB48-4342-4FE9-8E6A-D5E83562E573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7E1BE833-3198-4744-8DA0-37F26325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EB00E734-5529-407D-92C1-92876341B35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A0E5B49F-6D9C-4E8B-8218-DC316B74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DA2E9BE6-8279-40F7-9FAF-3006A33F502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1943026A-44BA-4AD9-90A4-6C77D70AE28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D7D82FD-CF88-4436-ADED-5072A31FACD4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11F4DC88-E061-4C9F-BDE8-45BAAFC5F4C1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0F6647C4-B549-4A35-8993-B58ADBB90820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67E98CE3-B028-45F9-94BC-1F0806EBA8C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1C1C095D-2F5F-4F10-8453-A5AC4953A99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94AEFC3A-A5A0-4FCA-A2B9-83E106B07F94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C4577D8F-A3E6-44AA-A4B4-10BDDC77932E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9520C2AC-83F5-48D6-A474-4F981870820F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583EB2AA-26ED-4877-9E7D-8467410DABCF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82E12F33-EB68-4E6D-A6F8-24F0308C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C6081FEF-BABD-409B-B76A-82A37067B1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A1345841-9997-46AE-A5B6-526AB05A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EFC3F27F-9880-4CC7-9474-31E1FCE1849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26A98B8B-7C4B-4E55-9015-A57BEC3237EA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42DDFA1-EA39-4E13-B965-A4623AAB62D1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D6AEBC26-F415-4A27-B99C-8E585EF17F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02BC3A3B-660B-402C-9197-119F07C66A2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ABD4BFEB-AC1B-40A8-8D26-4D9538BDF3C6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1C5CAB58-6B51-4C02-B03D-CB6835EB2C5E}"/>
              </a:ext>
            </a:extLst>
          </p:cNvPr>
          <p:cNvSpPr txBox="1"/>
          <p:nvPr userDrawn="1"/>
        </p:nvSpPr>
        <p:spPr>
          <a:xfrm>
            <a:off x="3604685" y="1597026"/>
            <a:ext cx="47519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8164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1047E38-A54B-4878-A12C-0255096BE2C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256AC82-027B-4D39-827A-166620919F00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E4C6058-4E55-4157-A6A6-A2C5FB9B6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DFD3A2D-60FF-42C2-8230-3B0F9457A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8385D9C-8D51-4E21-BF64-D28B79810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ED261B1-716A-4A4E-8813-736A89B4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22F21B1-6C31-4740-82EA-33A46F114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DFB916E-3899-4681-90AC-7D1F6E5FA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93B210C-9C2B-4522-B763-C631BE9AEE4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57E2506-91DE-4B3E-B930-5EB5B6EC4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7EA287A-0937-4F37-9C60-2B9AB1813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F2C779B-1268-4075-916A-D4980505A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1E52B03-0B6D-4333-9F1B-270FAF881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3EC87A4-0AFF-4520-9537-C78A5D34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E8EACE7-0E79-4DCD-8A4A-8965625084DB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CA7B18A-856E-48C0-BD67-BCE36B11C4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21AAFDB-1931-452E-B982-91DEDB185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B093C0B-ABD3-4F73-9417-F6E276ED4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D9CDEAC-E3B4-4587-8ED1-0CD243491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98B8F2B-C39E-46AD-804F-1E3B0CB62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CAA111B-4B04-464D-B5AD-40E66F44C8C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FA2582D-214E-4414-A377-8F41D885E95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49657A0C-ADB5-4F31-B081-A3F79E433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E175F98-792F-49A9-B4B8-24847252355B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876204AA-D55F-4F9F-80DE-4A42A37F7F6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C8F61A2-A3CC-4869-A707-02AFEB25941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490FC4C-63CC-48FB-9667-ED51A87DF65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70D662F-0E5D-493E-94CE-B6441C748AB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301B598-4A7C-4D69-9CEF-EF7BF6CAC73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A2783CA-E715-4825-9E6F-0213306681B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0E49380-258D-466A-9837-18A19D5279F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73DF8C3-5A9B-4E1A-B2B2-381656FC38C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977900E-0D3D-4F0D-BF2C-6505FB720D0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FDF6FBA-F23B-4A04-8B88-CB5FAABC602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863FC4-DC44-4867-BBE0-3AF3CFA7E565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7736B87-FEE4-4786-88D3-1DBD492F455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7B1AA2C-5B18-44EC-9EA5-DE9A54A629F8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6210856-B183-417D-B7BF-249207CE45D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9C123ED5-3D61-4E31-966F-D7B076DE9C7A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3CD497A-4A60-424D-A9ED-4B72B06BC0B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AB70AAE-FCEB-43E3-8997-A715A200458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19FF13E-85AD-493B-B5B3-3F4E8782AE6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0DB2E9C-FEAF-4BEE-BDAC-362B1DD41DEE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E881253-EAA5-4B1A-A3DA-8D75A594F89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17C4341-3482-4F73-91BF-4398ACC2C93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89F18FD-05E9-4B78-9DC5-7B0E09ABC9B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DE53067-58B7-4F7B-BDB5-0892B62EE32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A912D19-5BDA-424F-9CC6-EEFF1BBDA2F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533E840-9E50-4E5B-8FEC-9C20293D3EF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6379958-4D60-4C97-8584-EA4DD2137D4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EF2973A-399E-4D3A-9C47-64239F3282BE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59F37AE-2877-4DA1-93DB-883FB0B7DE0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278E63A-CCDA-4C13-9578-8D2EDA5645C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63DE69D-469A-424E-8A3F-D8C10751168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6DC00156-5ED8-45FC-996C-E2F12C85DC7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26610C5-F2A9-4A25-BD70-F0A5D7E8EAB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24CDCA1-724D-49AC-98B1-09149A136187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DEFEF3F-6E89-454A-9478-FB5ED5E23C3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6B7C139-32AB-4855-A55E-A645B7099D4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6AD592A1-E3DF-490D-B796-C2FFC546640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8D319D0-9792-42B2-8979-E68A61956C2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E639D59-5339-4C2C-9A69-40C2E0E8CE5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BEA1E9F-262E-4693-8969-2037FB38D49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4F6F8A0-8529-4285-B220-EB2C2064CB5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EB223ED-38F5-4724-96F7-33F4ACDCC3C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47C57DE-C196-48D0-8D2B-DABAD1E111E3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D188ECA-CECA-4BC2-B2E1-7E4ABD1BB23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5F657963-7C74-4184-89D7-98AC6E8E724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11620765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7B0D9FC-781B-42FF-9E9A-31243910A1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6739988-22F8-4289-8F59-E2DBB755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1117900-5A73-4791-AB13-4E50C5C86F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66DE9CD-3942-4BA8-937D-06A3F9741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35198AC-7EF2-4AE4-AC71-994C6124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CE9B431-ABD8-41C6-9B09-00FC1EECD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60D8C3D-CE01-4513-8F73-EE2822623D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03E6315-841A-48E5-901F-602254DF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CE9CC98-CADB-42DF-8DF5-6EF547000FA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8F10201-066B-4F46-B790-BF31394865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08891E0-78CE-4ECA-9808-6BCCA2752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B1009D6-7596-4826-92F2-BC94F0A4F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049E108C-10DE-411F-BA41-A30759E86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DCC3392-D6EF-4D2D-AACB-AA7F2911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CE33FEF-888D-42CC-AEDB-51925C32CF1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3B90CA3-5F9D-44CC-8D21-49384F2165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9402E8D-C8D7-4828-AE0C-2CB940A2C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3C63968-05F3-4644-8D2A-3B1A1ACEA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A23F565-5E9E-4068-826A-9B84E87053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3989360-266D-4D7F-8B43-E3612D556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ACE2189-1018-4BE9-BF15-5E5AB3A72C0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7F79ECA-F7B5-4F7F-86E3-6279C2EE1CB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9585341-0BD3-4D57-8BE4-4506FFBEA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8BDA39B-BD1C-4DEA-8F44-61F6791CA7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29C30B73-6271-45F8-9FBA-C7705A69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0D0CA2F9-68A3-4F8B-8EFD-5DD96EFA8020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06D01C30-07D3-4FDE-93B6-06C9D125CC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A3027BE-1E1D-4A29-9C9F-60DFA9C9D5EB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F455B42C-499F-4124-9367-936FEDD5D886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DBE73886-D20F-4FEF-A1B6-F471D6AD6ABF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F12B7548-FFC6-4FC0-9C28-119F1C665CF0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05173E65-1FBE-426C-8507-FC197E830AD8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F15D9623-4218-4130-BDD2-51D7CE8862E2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9CD1777D-5F64-49CF-804D-AE303F2B495A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30E3F56F-3F7C-42EF-A754-51FD6272ADF9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E0DDF49A-9309-4272-AF46-124A175720E8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147B20E7-6F59-4BEC-9BDF-53456001B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8F704B14-840F-4F8C-8BE2-B57220CF671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9298EAE1-3937-48CE-9EC0-57AFB09CD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830E61B2-43F0-451C-9C70-5D3A9D34EFA0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62707BA3-108C-4779-ADE9-BBDB187A8FEB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6A534FBD-C82D-4DED-882C-80AF72C5B3E5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75F27111-A536-4F40-AE1D-0452867BFA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C9B2981E-17D8-4B87-8B92-1A799CF332F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30DEE284-A97C-429C-8716-C3E2A889C39C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D48B204D-1980-4F6D-8287-B542E85B18D8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7DC621BC-17FF-41CB-9AE7-B2F32A5AB0C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CDC05BC0-1C92-434F-81B1-0319C39ED54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CF369AEA-A0DC-4479-9F73-232D1B83C4A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BF9FA16E-176C-4108-AA37-0622A39D450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234E7398-4B56-4A04-A2E0-029EC49C4FB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9D890CB5-712B-4A74-94C8-2DD8C4DE48D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A8CACBB6-C048-45E1-BA41-A88DED8E540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2DB76F74-B538-4784-B8B0-F666ACB1FA9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116B3CFB-7FA6-4B91-821B-7A2A66D7E60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B6313B88-41FE-49B5-A7B4-A685F867AF0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9F3EF919-9DF8-443A-90A8-B9520772AC9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C1C92712-CE2F-4E57-A30B-9A9D75747B2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EDDDABDB-54A8-4E4F-8DD3-E4A68F3F705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684B211B-0B50-4FD1-84F3-D59C02511FC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454D779-0827-407E-AB01-385B99D53AE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CD29E5FD-CDF1-4BA8-ABEB-C7033191EA3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111169FA-57B4-4E77-B438-2EFBE91AE93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8F002215-9D35-4193-A8F3-F4093A9C6C1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98929B8-89C5-4216-8ED5-A760E60CB7B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F713850-B46F-4D21-85F5-E081A706447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038D644E-3591-4308-AA9F-46670076C46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A0ABF893-51AB-4EBE-9538-498D6702449C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D432DD7-B1EF-4E9F-8E4A-41234C658BE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304899C2-5B02-40A8-AA3E-2E57E4F2EB2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1323B3B1-718E-4888-B8A4-D3493760F13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A68980C8-A84A-4E44-8E0D-231CB609A01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09CEA72B-CE87-4BEA-870A-6139108C2BC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2AF35495-844D-45B7-8078-A2DFCE7D44B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1802CF4D-6F32-467E-A93C-13E8C6E1E80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BF7505F2-4186-4F5B-A01C-89D844D38F2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63AFC41F-F709-4FDC-A839-0931BAF7D23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05A12E3-74A4-49AF-88CE-AD608D589E9B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254A5842-B8A4-4FDE-A10A-750540C1395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598658A-B045-44FF-96C4-4CBB1A3F8D2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0C48568-0AE6-4724-ADA7-CBE2BCE4A6C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2C3D6881-1FDC-4001-A388-42609EFBED2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25A2E3AC-1B8F-4C7D-9BBF-C408CD1C9241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0B498958-EAEB-4734-8A11-4E37963E101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3DBF3606-6DD3-4F74-A002-7AD93DCA3D6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CA09379F-7FEF-4A20-8509-211159F7F2D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EA4E14C8-8CF7-47FA-913E-2232DDA2D3A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8F9AF3A-6A73-4894-B5CD-F40DAFF7596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A0E2A682-05BB-4CAD-A54C-3ECA1C611ECB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297BABB6-3656-42A9-842C-98428BE577A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A6128DCF-D42F-49B8-BD81-583333B3ECDA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76FF7153-35BE-482A-995F-14E2D4493630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5254F10E-322C-4FD8-B10C-5C1DB709928C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CA8AD719-666F-4CDC-A8FE-4F94DE6D1E4D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EAC4E31-7E43-4FB5-B1A6-207A7FBDE5A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0FE1F2D-5424-416F-9218-828ECC1B027C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3940773-64F8-40DF-AABB-4903EBCD6C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E78E0FEC-59FC-48F2-BDDD-524632F54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A85FD59C-616D-4957-84B3-BEF4AADDE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4A7DC7BE-F603-417F-823D-22CF04F0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AB905CB6-C8AE-4B64-9EA3-FA7D74A41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7073875-256A-4F69-A7EF-DAA39426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3E4D9C42-A786-4739-9707-BA5E6C6E6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A5A0FFB-AA05-4A22-B05C-F39FFC59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1D80C5ED-115E-4C89-9BFA-3597EEDFA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0B2EF90D-FDB0-4D92-8010-432CFF4A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C454BE89-B659-40F3-BE4A-9F753287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931097C-AE6F-4085-9B13-61094B9A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AE9CECFE-5FCD-49B5-9341-B8AAC29B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8A4501B9-E1EC-43E2-BC5F-97A38AC3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83543AC5-0AF7-4B47-A19D-EB402DD7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F94D87A8-BC0C-4D54-8531-FA36DEC7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C8D2C4D0-3056-4284-B3ED-CF64A081B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EFADD743-BAF7-43BC-946A-0995EF18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3FFA519-0A7A-412E-ABAE-E6A956922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751E5F0C-DB00-4209-BEB0-A419614AA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AAB2B2FA-29C9-4B17-8DC0-0D0594C14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CD6387E9-7D25-442C-AA00-BF083D2DE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B6528A1F-201A-4D87-8A47-4A87152F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1258221C-5A41-4473-8F85-40CEA6B9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15CBB0B2-7DF3-40B8-AC53-A10A1D7F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DE8C805-0D3F-4775-A8E3-26DE4AF2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BFBAEDD9-BF1A-4358-8BD0-059D8B8A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1352604B-9195-4173-A455-3FA22D43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BF425453-6A8C-4F7E-B554-1D3E17F9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FF0D5BBA-F29B-410A-BC48-8FC2DC0A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ED8BE20E-80B2-4029-8527-9ABD5FB5BC8B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15E85409-8A7C-4B07-BEA3-FE7EC098AE67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BA456639-B5D8-4FA6-BF89-C187C5C1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7227907C-04B9-4AEA-AAB7-0BF62AAE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35AFEA5B-21E2-4286-B309-2E4D8E99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A0B9EFDD-5F58-4DA9-B581-4A35BA4A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EA4EC9DC-DE69-48A8-8F42-60E40E32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DDC3CFE-39DD-4707-A504-7CAEFE21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1212D349-6126-4219-ACEB-8BD615699BC5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38D72692-89B2-4CB2-8B77-7DFD4B0082E7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A1E8050B-3F9A-4159-8CD4-F0D19AF0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8A958ED7-494D-453D-8E2D-E6654E7C1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444B407C-3CD8-4839-956E-B7287404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29381D1C-5A07-42BB-84FA-ABD754F97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370F9EDD-A8D1-4C65-9240-3CBD80D66065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39D327C3-3998-4E96-8D5B-802173D47C65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B5E694AE-8E51-48B5-817D-88430156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CE19A72C-BAE1-4CF5-B66F-07503C6B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EB89323-584F-4D96-A2E7-F4735525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E06CB084-5C32-4B8C-AC9B-8216BB9D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A37C6F17-78AB-4FFE-ACD4-04B1D6CA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0BFD3E01-C299-4EDA-A719-96F0B167C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131DB87-B665-432B-98B7-D35525F23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389B3F82-F83D-4AFF-9C32-93FAD8FB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220F0E8D-AB68-4330-999B-8E198C112C24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262C035D-2AA4-480C-967E-F08F54CD05A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075575D1-05D4-4C74-80E7-E1DBC60C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A1DA69FA-E8A9-43DF-9F07-AD07BC779C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1793369A-BB40-470F-AAB8-E0C37B47C7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8B587857-18ED-4BDA-860C-19F23C406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75536831-187C-4ED7-91FC-DFE82B589F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3DD7E2E1-E9EF-4BCB-BA5B-A45913D3E08B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4819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D81F0806-2CB2-4A42-AD2B-782655549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1EFDF9F2-C80A-48DE-8CF4-532108C8E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3FA3B50-87AB-4ED0-A9A4-AB4993F20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1E5ACB17-A13E-491A-A8D3-E9CCA4229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16795C0D-DDA1-44F1-93CC-59768737E2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97D8EBCF-8A01-428B-84C4-D0D3C85D86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A0C8E669-4C95-45B5-8552-7F50F675A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1CC089DA-4155-4965-907A-FD2F895D9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AE63330-9218-4E16-B4D0-21A39EAB91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EE264251-D049-49F5-A8EC-6FBC96708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D46E98ED-A657-4E49-997E-320413AE7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12528E78-4D75-4526-A1F2-83B6DC3CE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5F0E5EEA-2802-495A-9624-62A18B2B85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4F74AC0E-D164-4BC9-80A2-51D06FFF8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57DDD796-5808-48F0-80B2-EF9197B96A1C}"/>
                    </a:ext>
                  </a:extLst>
                </p:cNvPr>
                <p:cNvSpPr/>
                <p:nvPr/>
              </p:nvSpPr>
              <p:spPr>
                <a:xfrm>
                  <a:off x="3835042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FE8BDD9-914E-42D0-B1A2-970973A6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0D1DF9C0-217C-49FD-AACC-4D6F1CB61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B4755592-7C13-4501-82A4-4469E3A88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7F73F6EA-FEF3-4FAD-A1F1-9BE6016A4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ED92FDE3-5F0E-489D-AFA3-0E49E5563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E7B11AE6-B85A-4D5A-AF65-A5D9B78E0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02AB95C8-8BD2-4B1F-8DAC-6FE77333A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B077C8E0-AA5C-4A34-A435-7BC8876FF0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AD9F1D10-C363-41C1-95B1-3EBC6131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BA32C06C-5346-42F9-9EA3-40817DCB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8CD04CF-819E-4F64-9986-96716E234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6E75619A-BF45-4D62-811F-3F63708C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BB0FEDC9-A9D2-481F-961F-43755F34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3A5B35DE-61D7-48CD-B94F-B2D59163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5A8CE888-80C6-45BB-BE3A-405CAE7B7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AD8F5B68-CF35-4AF5-9273-ACECE126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A66C9E12-1C05-4118-96BD-69B84A72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EBF412D4-B0B6-43CD-8015-40B9E3AE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B6D039E7-B054-4565-B6A5-4AAA6EF7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78D752DC-0995-4784-BA88-211CE5420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3C6BB1E6-166B-4FE5-A4E9-50C152E02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3A00B901-64EC-436C-B29B-0D2192BD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1B9D1999-EADD-46F8-9CC6-93E6F373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FB0BFB9A-37DE-4238-B8B5-F7F56BBDF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DBA40B4E-4042-47BC-9F5F-B7BEE741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7F4F637C-C49F-4A91-9659-DF34AC5F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22327510-D05C-427A-A78F-8AB6369A6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AC9ECCA6-3553-472D-9657-6DCA4A5E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826FFDC2-5B51-49D9-94B8-F7ED6EE8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6708847A-A06D-4D92-B8B4-8838971D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39841D83-049C-4F70-9BE1-C48FB91AABBF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A0A88039-AA7F-43C6-969C-33667600B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FB48482-4740-4BA3-A732-539F93AB476F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8BA73D7-66E4-4FEB-9C6B-E8D6F2B0CE46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8FD932C3-00E0-4AC9-8229-D2D002C1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EBD00832-D159-4621-96ED-E37A62EA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93BEA418-24A4-428D-83AF-226AD5C59372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56F4315-6883-4156-AAD8-2DC7EAC0E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E3E438EA-B21E-4FF8-8FBF-AECB90C9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084AB383-5CF3-4166-A260-32E21823B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89349954-DF16-49CD-9117-EB29F43DF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C3524A1B-2B33-470F-A174-225B4773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B3A2ADDA-CBEF-452D-A221-3C968B208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7AFAE6F4-CF99-4072-A774-D2C573AB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11CE903-7151-4608-8D90-1C6149BF7582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2732E3C-609C-4B28-9210-05FB1006A4AE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6E97FD43-22F1-47FE-9309-95DB5D7C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92FC3753-EB03-4286-8EB2-57C2DCE2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762E08DB-EC67-4565-B2CF-A75115238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197DE901-482D-4CD3-A5C8-CB8CD38A1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1417E878-FC43-4694-868B-9D8B5418C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77389CF6-D2C9-48E6-9C4C-3129BCBD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5ECF938C-5B80-4C45-8A4C-F488DF48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81861F86-5BE0-4EF4-88FC-13F9EB1B4EEC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1F594C8A-01C0-46CE-ACE0-37288F40E7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8BF3BD9E-FD9E-4CE9-BEBE-ED2C7CFAA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BBEC0997-DD37-4BC4-B270-2187CAD6406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6088EAD-9B48-432E-8393-61C21B5E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168757B0-517E-45F1-BA4B-2621B02D3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946CBEDC-64C1-447B-8014-4E85C1A3E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6AC4229-7163-4919-99BD-4D26F14B4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23599BEC-8FDE-40DF-95AC-6B47B9F56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3475C8DB-D4D0-41F6-B74C-F2FD93DC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109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557F463-198E-4844-8779-FC413B04A98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FDF96BC-37F1-4CD3-A024-0AD0C20A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D555E48-CAD4-4B77-9444-F55397163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0306FB2-2877-473C-B664-364B7D0FA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E0D2351-434A-4713-915B-1E675F219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2F8A6F1-1243-47A4-8036-83BCE3EC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1E1565F-0A2A-4888-8201-4834F2715C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26E96C9-D26F-4887-8A0C-4A3B60ABE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EC0E055-7DAD-40EE-8C83-286A0E2B0A0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CD75983-E2D4-4825-B309-6E2AE9C07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C16BD95-FF38-474F-95A0-BE78BD7AE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16D118C-0043-4CCF-AF76-F619675E2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DB30E30A-6A88-4564-9EBE-358635FC3F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570B60F-CE37-4AF2-8109-E67D01E3D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D648A85-4CB5-4910-9A53-A7F35FE33D8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13F7BEE-08B3-47A6-BBB6-3EDBFDBAB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3B36477-D076-491C-8715-F65292C9E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B6B2CC4-C4A7-42CD-8E21-C8D626E3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3371054A-4D84-4565-8E91-6BC77A51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19DE56E-5AD6-413C-ACE4-71ABE1B0B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C57557B-6919-4FA6-938B-3F4EE55836E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6B2B308-0E33-4EA5-AD57-9376E43DBB9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E01B031-675F-4DE3-9CF0-2FFD1700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0510F3B-943E-40E6-8F3A-A5B147F7242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D4A35A2-C7B6-49D2-8C9B-99570D2AF352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A5EB476-6FAE-4926-B497-9C05B869C742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3980D2B-6177-48F6-8BAE-1CF86E25BE3C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FAFB9AE-EEA6-474B-A8CD-D90E424D11C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9E43B36-B2E7-45A8-A38F-61C818E9667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126E159-C93C-4C34-8013-C967DAA113F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B8837CA-2F87-4A06-9001-AB65D5C3CF2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42E7BB6-F0E3-49A8-A1D4-B5A8DD01C07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F0824BC-5D4A-47AC-A78D-91C6334F41C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ABFF8D8-8F80-4F89-87C7-327AFD7DBA1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1EEA787-E1A8-45C2-8E9B-0D72989869C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26B56C7-609C-4599-BD25-349FB625604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D852EA0-143C-49A1-BB4E-E4112518139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EBBE273-11B8-43DC-8A33-BC540ADB48F2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24B1CE8-8742-4C31-9527-43E92189566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2062269-7877-4CC3-A615-A9561ECA24F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991694E-70E5-4191-A48B-57B4C82EE4D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8033EE4-B9AF-4EDD-AF88-947A895DBBDD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2CCDF9B-B0F4-4446-BA03-9FA44A8207E8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743B499-A2AD-4322-8665-9D368FD1320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A570A2A-EB9F-4BCB-B3F6-2C2AEFF63E5C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266EA2E-C845-4615-BF57-BCA8DE5B890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42ADE72-AAC8-4B62-A5E7-ABB8BF8EF08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38335C1-F237-4D1D-BC65-6FAD11B5CAC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D00F175-26CC-4944-95B5-974D2EAC71E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52E480F-7A8E-4F5E-9E55-3F06347720F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0FB9C2B-9631-4BC7-8F6E-13C2FA2BCF66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E7C1383-7F3B-4FEB-80F7-BA1D7CDC1DA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EA29B7E-B658-40E4-8734-8FD31517DDA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E4D285E-33B1-4B3C-8B85-25D8311B7FE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8445A1E-426B-4BD1-8F71-9AA4135B814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161603E-ACCE-4602-AB58-63872A438F1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969639A-6761-42AF-94FA-20C0BBC717F5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C6CADE0-3DC3-4A07-A71C-E3A8E6C995F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00B1BD4-8B1E-45E7-830A-9FB097BCF6C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03A3B51-7453-4D15-92AC-40ED4184231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95BCC74-3821-4DD2-9F4B-EEDD8016BC3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D119AE06-A80A-45EE-9466-C9811EE722FA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07E28D0-C183-465F-90C0-3D3104D61A9A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A4C5F14-4761-47BB-8044-29822E04084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699A55B-C2D3-4943-85BC-140F8E3591E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4FA1D58-7D72-434F-B32D-91CBAA36F5D4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4BF3E4EB-954B-491C-BE6E-83CDCD16289A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1A152F3-229F-49CB-A5AF-C5AF7D5A98AE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9DE2EBD-F048-4512-8518-64BB6DA9B8B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10C9D42-2D39-4B98-8C59-A031A790D740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3A0C4B6-3E55-40B9-8EAA-9A62BBC07DD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59C87CA5-2C2E-445C-B90D-DD47DDFDEE3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4EBC57B3-D099-4139-B6DD-861F44F1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0DFB0FA4-972A-4FD8-903F-BD4354ACAF7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591C8621-3C46-4D42-8919-039658D0B1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923EDFF6-9C58-45E9-9897-22CEE1892BCD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CAF2DD3D-ABA4-40DC-94BB-F0432FF83357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DF10D476-2FBA-49CB-A6A1-71EA7A737E3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0887452-6C74-44FD-A4D5-4B5DB3B25D33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5A2240A0-3FFA-49F3-954F-55192602A109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7702AB61-2481-48AA-A57D-37AC8151DF9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0ECF30C9-56B9-4E80-AE30-8F0884E1A59B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EF3B164B-0D7D-41D7-B97F-4F91744D7A4D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7B70FFD-CCFC-43BA-9D8B-DA4BA8F9E60E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741E22A-DDA1-410A-BC31-F56A44453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CC6392D4-F737-4E86-B9F7-44815D196A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EDB108B8-0A30-42DD-80D3-DC8AF676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60990A89-2499-40BE-92C6-1380B115D3D8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123B0F08-2184-4E83-BA1B-1DA1943A24FB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CD016680-3ACA-4C75-9FE1-61BC626D283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5FD72509-11DD-40CF-A894-A258FA6F2BB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3F548179-EFDB-4C16-A4CC-BFA9A84A39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A2EC5FB2-E957-4ABC-9A7D-14E5925E642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292670DF-BECE-45F1-ABCC-4E7139C7310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AF136B00-A273-4413-8EA5-96691F6D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FFA4E009-65D6-4858-A84F-6A589421325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F29A77D9-205D-409E-931B-58A64B6B0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3086D407-68CC-4CA2-8088-9D7FB65D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75826BD2-FE31-4FF0-B068-A7822C9F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0AD82FDF-2601-4903-B803-9B980B9E9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968A47F0-3145-4F86-9EAA-52D4934D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8D97A249-D37E-492C-9A9E-E66095E9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A8B1AB2F-521E-4C51-894D-47343346E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EDB0DA1E-40AA-4221-8C36-859EB9FB5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D11BCD81-7AD3-4267-8C26-28C92288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E3D7D01F-59C2-4FD6-BDD7-502431629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F6D85F6B-7342-443B-AF80-85C4A873B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DAC98445-BE32-4334-BDB8-7E440DAF8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A3A9AF0F-50DF-46AE-9191-68BCB9736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DE44707F-E020-4820-BD78-0B8F1C30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9A625422-40AD-44E6-A200-FB5BC7BA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F3F3322F-007E-4CCE-AE62-7A8C36C5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47888DB4-36F1-43E2-AAD2-79483A66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299F5988-BBA9-4064-A68F-B6319D33A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A7C9F9B-D397-4DAD-81C0-91416CC9B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E7E571E-9DFB-435C-BD63-4A87CA42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6B8C9477-F7CA-4C61-BF98-61D527730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E9C53748-3456-4913-AB1F-64770EBD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D6807A5D-BBDD-4AC9-BC67-1B979CC75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7FA26E63-3A32-4C8F-9B29-A3CC76EA9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8D2B8FA-80B2-4110-903E-C656FB7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46E59DE4-CD7A-4935-86BC-EAF591658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61C138D-A105-4B1A-AC42-7CCB8EC67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E35D0133-8569-4EFC-897B-33F4526E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E5BC0390-72FA-49E5-B331-86F7EB85F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6D2628AA-F5CB-4308-A45A-B03BAAEF8F8C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8AE945BB-F994-47BC-9D9A-8F348F4DDF22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723108E3-A4B5-476C-9571-E8BE46148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AE732C60-0507-4D35-A6E5-816958014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82B409C7-BFCD-4FD3-857A-233589B1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9BB663B6-6AD4-4147-8ABC-73CE07EB1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83A14D49-D895-474D-A5B5-23699CAD5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7E9F0DC2-9D72-4079-ADC3-29D2259C1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18F7C2B5-6949-41D9-A518-EF215C48110B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8702474-033F-4ACD-BEAB-062C077DD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08DB23B4-469B-4ABF-AFED-49832C01C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FB873A4F-A219-48D1-B379-69B4747AF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828BF844-0C5D-4FAC-89BB-EE773E53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272B3E6E-170C-4171-9624-E300781B4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1E8A24E5-8B2C-4975-B059-7D8C173D3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F6D49D2B-5971-43C9-8A46-7D4CA6AE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E0C925AC-C365-4032-9ED9-E654EF4B2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11FE8D9D-9EAF-4D62-9000-445B62E8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27489DC0-15B3-4E51-A09A-C6064EBD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3917EA75-EC54-4CE3-93BA-2B7ACF14C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78158893-5D9E-4037-98F8-E36737872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A8582792-4803-4B21-AC48-0EC85A644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0E775916-2224-43A7-83A6-C1A64C215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845C480E-6C7C-4316-BCBC-DB3232BF2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5638BEC4-3140-4620-A8F5-556A219F1B3F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C797705E-563F-4A2C-9241-654320BC6E30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EC78539A-A8E8-42E9-9A70-2067A79A53CF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D95FCEDE-4598-452D-BCEB-17C8DFF47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F1D7801A-BBE5-49EE-8F3D-039A9C153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3A47EA53-FB0F-4299-AE58-D3AF10C1F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A283A292-2992-4A90-B077-DE8470A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B99A29F8-78E3-43B6-9DB0-EABE158E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099B6917-C175-4F37-918A-D326A4F25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743411B7-A37A-40A5-9756-A467C5A79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A2E436E-DA66-4937-A8B2-2331D6F5F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EF4AD663-8249-4C29-847D-4AEE654D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7A8F590-80BE-4ADC-8C1B-E0C36FC6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1D92B699-7140-44DD-B288-DF806810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0DCBB003-073B-4903-B0E6-16F1E79A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155B7336-9586-479E-83C0-48924A77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C913E0AB-B615-4A0A-96F0-C0903B916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F7042930-1751-4B71-A898-3C1A6DDA1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F063D9AC-3DAC-485D-905A-B3033ECB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5240F142-1BC4-47AC-82A7-B431ABAE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305C68E8-A3A4-47A4-9F0A-88450E329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FBCA88D4-2BB7-4299-8E81-F924F884A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8738EA0-5A36-455D-851D-D536B8E03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07DD277-F7B1-426F-A5D4-40DCF420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29B538B6-6EF9-4313-9C7E-A72726FA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961C9435-1969-4C29-BB0D-74810B226B2C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508E4B35-EB66-446A-9E1B-A51F009A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718E14CF-924D-470F-A7F7-D90498EB5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21376026-219A-4D0A-A550-210B1424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E0E77248-5094-4924-9B8A-1F0FD9237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705C6DF2-8A40-43EE-A4DF-2E00D58C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8BE4CABB-7E9B-44BF-877C-410E0488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E0FA58A6-1B12-47A4-AB09-FCF812A8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950F87DF-1129-4E95-BEF0-07506AC4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819B0FCC-5B03-4163-90CC-CBFDCD2E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DB5B2FF4-B5A0-402A-8AA2-0B4A826E374E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5BF76ED0-6A40-4C75-9AE3-427D20E7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909B5497-2C1A-40B6-BFC8-98AAB41F5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03E4C51-2354-4CC1-AD15-D86AFFB91E0A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D6B4E59A-BE7F-4FF3-9614-65949C6BC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308551A-16C5-4CCC-AE71-401C4081D61D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EA47B957-843C-4893-9648-7E7DCB53D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7532105-CA71-4F44-B0E0-E50665A0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35BEC302-EB78-4E09-8E06-93143076D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AB4B8E10-6B9D-47FD-9624-EA3CC02B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11CB98A-2B76-4571-8F37-ED48853C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46458CC-A119-4051-A312-C1FD87FB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0D80EA9F-C601-4340-9BD8-54E0815C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10155BC9-9B34-46BC-988C-A34860E43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095FE20-EE56-47AB-871B-C9A51D384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5AC8C37B-77B1-4B39-BBAC-C57A3339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12CED4A1-5761-46B1-8A4A-2B5EBBB4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6CF93E78-ACBF-41B0-968F-19ABC5BF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EAAC6F8-8201-4604-8CA5-FC056842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BAF9A4F6-FDF1-471A-B9D9-8E704F7FD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C8032E97-159C-4664-A4F4-310E134E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2516FB1D-6112-4A33-AF47-316197B63155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3699045-95BF-4A1B-A681-163FDFFB94A2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25963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3082B9B-01BE-42E8-BD87-2413029A3F8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7FB501E-20F4-49F9-BDF1-52743396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EB96D82-A548-44C7-AE11-737B57030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F298634-F9E0-49AA-A362-322DA9DCA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B9270E7-02A6-4053-AA3D-0D1130D80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E8A50C3-5F93-4338-8DB8-0AA87288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CDF5A01-8052-4BB8-990B-0CE6AB849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C32E221-C0D8-40B9-B39B-D3BC753B7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6EE10E9-233E-4054-838C-9064E219069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BC2074C-B463-45F7-A2D1-DB17A029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22472D4-E7F7-4A6A-9DC8-ADE22DE5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FD39964-4072-465F-A9B6-5BEDAD836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A9B749F-DB2A-422B-8899-F6662CC309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217C0C9-CF82-44A1-A47F-96509393E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49ABBB3-A71E-482D-9797-3C4CED83E7B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2B691DC-AB2D-4D91-BF0C-39D3773DE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4C44B30-0D82-4CDF-A474-99968516D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18015C8-9AF1-4EF7-8947-F632E23D4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A4E5B0F-E09D-4639-B718-09D469729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B1EB010-BF3A-4668-A252-DF1D4E17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DD19486-C37C-4CF3-9E92-0D79C1CA564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589528C-8C7D-4169-A90D-70A8A4E8274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AD28B2B-174F-4A11-A285-0725F12D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B547EAF-CBF7-4A6C-91C7-164747F5862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C4D002E-D8C4-4FFA-BB6A-61034EAED24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A48E486-A41F-4C44-A42C-03137125A07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9F4E715-8656-432E-95FB-DB094337974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F316FEC-C464-4540-B9F6-8B01CC9E70D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B89C9FB-AED4-4EDF-88AE-2C6E3EBCB6F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4AAE19C-33A8-4D6F-9BE6-1C0BAFDB50D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43C1705-DD20-44DA-B19E-1405B5C156D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593A4BA-26D7-41AE-9762-4D7B917E4C6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2F6B58C-033E-40AB-8CFA-260F9202D42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BF02F7D-84FD-48EF-898A-BFE73582B4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EF7F093-B236-4A50-BAA5-EA25E341DAA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4015B68-6B74-44FC-8FF2-3992D81452ED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72447CE-FD52-4834-AB72-EFA0A8D5C323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DDC4462-5494-4E62-B3BF-87FCEDAE403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6D5E300-9CD7-46AF-A949-DCCEF08DF70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B97FFA7-B9E8-4AF6-8798-003E84A7C32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BEAB501-3117-4308-98D5-F4B2F58C4F6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33C202D-8FE7-4D93-ABD7-6CE538D7B7A0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1F54A39-7EE5-4A99-9C03-C5441D90C5F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C0CD9C9-88EA-4FE2-AE13-F81B6C66C7F6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3AD0BFD-9546-4E51-9178-6BA5185F2E56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188D4B0-52EE-4FDC-878D-07FB145539E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1F64F83-6207-4321-91FF-CE78DB42EB6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EFC308E-2E87-4F8E-9945-DCDFDC308E66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FA33FCB-5EE0-4D7C-A5DB-5E86A7A0D18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F7EE28A4-17AB-4D49-BF05-FF842C234DE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8DB13BF-C571-4470-A577-A3E76BF7134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0D0778C-9361-4548-8C04-D1425801769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327DDEC-2ECB-4A38-85DF-9F3AC11B830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3A684FA-6FF0-4C36-9DAB-A8149651988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BF62451-6593-4B8C-9533-A812D2AE79C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B02F75C5-C84F-479B-B86F-05ABFF5CCFB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8DB0B32-A146-4E46-9BE0-78BD142DC3CE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8493BE0-DDB3-4493-9FA0-73265CF1980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826A76D-11EC-4553-AE74-D1327C7375C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2A4E599-EF67-4CDD-9D37-42F048CED1E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60B191E-2805-493D-8AAD-1546692F512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9340F6D-1D4C-4D2B-8642-78FB9A952710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C8994E9-FC0E-4E65-95B8-5E88B72CAFF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D32BAE2-D08C-453E-96E1-B348150951B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6F6AF22-0DA6-4B43-AC8B-AAEBC1C20D9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1E30A99-7487-4787-B554-85B90C09D11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F1632E8-3777-4558-9E00-4DEBC0C8F75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403716F-BB23-482E-860C-D89675F3E5B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9F68B03-CFA7-48B4-AD1F-D5A59AE0527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93D8A1DC-A681-455C-884C-8E58F814D6A7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2C88243-BC06-4FB3-A99E-79CBEFD6B71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7EE1B3A0-F068-463E-888D-984D1EB162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B4B20583-496D-40AE-AD0C-6695420C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E2F53E70-2B75-4F84-9F08-0AC25B44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FFEB17FC-E6E2-4A3B-A24A-6B03CC69EAF4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55417245-38AB-41FA-A273-74504CC6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8DB7571F-BF2C-4C4C-83CD-7CB3EA06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B5EA6548-08A4-4FF8-B18B-EEC795E48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771DBDCD-0643-4A26-9788-D5B308F3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F84394EF-B266-485A-B443-E5BF5346B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E18D1812-99F6-4347-97EC-9BE3F2CD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86F8BE5E-A723-4562-A2D7-298079C61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911F1815-5E87-4422-B918-764FF1AEC6F3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A58DAE4-4C88-44DE-9C4D-79A0DFAD0333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BD4D09E0-ABDC-4CC1-A543-9340BD287D16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5B956945-F6A8-46FC-8DEA-5BFB5DB85943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90610DC-0E70-4409-B259-091250358517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DC3D4090-9028-45A4-8C25-D9CF92B5679F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D6DF2342-5285-4C88-80BB-3BB6345E0B43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3A238A69-0674-4006-8461-A0A70BFBF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673FF987-1191-465F-9826-2B076D56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F40B7F70-02B9-4D5A-AEE4-6C943825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26A79883-6DCC-4060-B625-D14CF6090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89021876-A024-457C-B207-32C41FB7D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76938377-F7F5-4102-AD30-2AFED181B50B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53F289B1-7197-4EF8-A165-E269B07AA983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AE297B31-B178-4312-93BA-960CE29435A1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3EB98466-AC2B-40D7-93B9-93859BB9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5E577B3C-FBE7-4055-858E-9D2FCB4419EA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7A386FA-DA6A-4C13-8F0E-67383D52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3E0029ED-3BB9-4DEB-8321-1C900798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6CE5C725-CBE7-4CE9-AB66-AC0F10C2B69C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069A268F-05DB-4F66-B4E9-0F403F766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E5EA6400-D83E-42A3-BD45-F38426E5A46E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322B9DF6-808F-4387-BA99-C6A26301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A680233-D64C-41E3-9624-38216314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8CD8B2F0-24CC-418A-8221-CE83B9CC6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26504E80-26B3-4C76-AABC-9271E048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004758C9-C6C8-43D7-8946-7FAE9B79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99AF790F-4418-43BD-B7CA-38B8AB4A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866E2D1-C149-4D75-BDD1-7E41AA8A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B19904E4-AC12-4F95-8BA3-C486144081E9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B2F8CC0F-6BCA-4FEB-AC2C-4D2A28AEDE5D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58E82877-A6E9-481C-B416-9EDDC733A6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8DBCD8CB-A039-4A0C-AE32-4ADDA5BF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7B5014B2-9654-417F-BF9C-A1F687B68994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A02A4E1-5127-41B2-85E9-5B63129A8A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C29F78AE-F0CB-4517-931A-B38901E2A0A4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9EA3E2C-477A-4728-88A6-5AC21FD0599D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F5E003D4-6843-4286-8D2C-7EA6F6793A3F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AD19ED45-C1C9-49D5-A554-BDDD490FBD67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7895629A-0A8F-4573-A9C7-02D8A2C3A15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2443C501-69D7-496B-8B88-623B186C9CFE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E10BB0F4-E674-456D-9EFE-383A276AD4D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0292C836-C901-4435-A9EC-28B688A1DA78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5548AF31-ADC7-4CF0-8F78-4FA0CD52370E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D5321173-A0B2-4E6F-AD6F-5A53A299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A8DE7A99-DF19-41BF-8222-3CB14D6895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27C1CE62-50EB-47F2-878F-2A9AF379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EF25551C-0FAA-4256-8265-0236A6236E9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F9A7B792-5DA6-4039-BA72-23593D9C61AE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7BABFD9B-B4E4-49DE-96C6-8E1E2565AD9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8A46ABA1-8F99-4402-8DC9-E009A6DB24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B7F8B5D3-96A6-4777-BC07-DBC7FA818AD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3BFAB364-FBA4-41C5-A972-4478A371273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FF50B22D-8C56-43E6-8798-B7A27DD0EA09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4444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5292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7789F68-E8A6-4D81-93B7-39D52F6358D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3D0D9CF-4B71-49E5-A043-33E405AF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ACE6446-6440-4229-AA23-89D00F489C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EB827BB-994E-46F7-8212-C98C67CD9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C4632F1-A71C-4526-BB69-BCC0855B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83673157-4CF7-4F8A-BF50-D6BA0DEC1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25F52C7-D232-4E36-BC58-9EBEE634D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6CD7965-E5A9-4906-8447-143F38825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F6D4303-D7F5-4118-8BB1-59D358E140E7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A9E6C61-EC0D-45EA-808A-6A11D0B9C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70187F9-ED45-4836-AD06-BDCD7DD4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455EB07-A2F3-4B8F-BA07-E20DE7567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25DB40B-9D1A-4570-A487-2B4EB7878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5D43B0E-BBFC-4A2F-8AF6-114A521A2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D2DBD5B-D776-4CDC-8E57-DEB77CDF216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A9C5AEB-B558-4268-BE56-A670267581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2D416AE-89F8-46ED-BCE1-DDC25CE3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D1B3F4A-2E1B-41CF-991B-532DDE60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6EACC98-CFAD-4CB8-B6DC-7CAE751C1E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510B741-E68D-4460-9AC9-A8A99403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A71ACDC-1594-4839-A413-06743988932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4ACD041-968A-4CAA-AB29-DACBC80B09FC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8F480AF-B9A4-4E1E-87C7-D5BEDA150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1A89A39-185B-4502-9FE3-9E810366F46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ADDF389-6E16-4283-A434-57E5B498542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28ACA6C-EC5F-4922-A664-33E2B7E9D21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F0F653A-1442-44F3-9585-D9BB3B816C2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8469BA0-BAE4-4BCC-9DCE-FEC99A89456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FF4F111-45E3-4632-93F0-AEAAAF8967A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91C7D67-3B60-4FD4-BBE9-36C4D21C8E7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AF5AA92-1DF0-462E-B532-6C2B52E9FF0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A4BA5F1-EF37-432E-BA74-41C39A99586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A4A7C9A-280A-4887-891E-D3E6DD541C3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72272FF-530B-4C55-9BFB-2C07F24675C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FE8973B-A863-493B-922A-96FDAAE0994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B0CBD46-DE96-4BE2-9547-A4CF562D525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BA1048C-EB92-4236-BA6B-8CDD4552CD6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7D3762A-8525-4A54-87A1-90779972B33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068CA5A-736F-4D45-B1F3-BEC761EE7E0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0951ECE-CA5B-402F-B3EA-4046277E19E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E9FAEDA-383A-46A5-B421-BABDC6EADB3A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5CE8944-D074-4178-83FB-DA9E4298DE1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34C7946-5FD0-457D-B0A1-D87E30013B5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40BD47B-9A8E-4366-841E-BFF5BCA4B62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A361F48-E199-4193-B208-FCBCC36DAD9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4E105C0-39E8-4840-87B9-AB030B6FDB0B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CBC6A9A-CCDE-406D-BB9D-AA58BC5B0B0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072ABC0-FF8E-4506-8AAB-10931AEFE9A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0A4E507-A063-435E-BB07-5A152AF942E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9C17427-A1D4-4DB3-BF86-61CDD882548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972E9EA-613A-43E0-9BED-0A8F73E281A8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1E7B040-3473-4761-8E5D-A0D16094834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79D7670-757B-4502-9D97-A7F4C1DED84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D749054-0174-42AC-BA68-2E176045FC73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4B4DB1B-000B-41E6-A194-348E682688D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219F473-B752-4DD2-B6E7-38E9E57E0A9A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49BD1A4-6EFE-476A-B158-2D9CE77850F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550E06F3-C8B8-4D11-A214-026951F696D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794EB0E-FE3C-48A3-B36E-CA6508C9F83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A17FEB4-85F1-4AD3-9BB8-AE51641D636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4CD018F-D2C8-4D91-B169-9E736709FA8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55FF725-3C01-4303-919C-370B1336E9F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A1618AE-2144-4E01-94B0-2C984D2F2D4C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25F384B-4B5B-40F8-BB11-F7F16F902AB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B06FA5F-3D16-470E-9070-65CE829CF9A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1DF9F4F-3DB5-439F-8EEE-2FEA350A150B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FB5F99D-51E3-447F-8A90-C349132ECB60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7A8C13A-6AC2-4E6C-B1DD-15F9AD7B2B99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0343957-2CE1-45F2-BBCD-09998EDC40A4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F231317-28D4-4E10-AE02-B4768C32D16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22D7A2B-668F-4D5E-9A5E-1E802F516C4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423E8894-C8DF-4F2D-B2B4-F440CA5E0E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659AE01-6E1C-4FCB-BFBE-CA76E8AD3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6A4075A-0C26-42B1-9F9D-A48E8168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AD5C3B1A-BBE3-42B1-9979-62543A27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98420E64-68B0-4725-ADA3-9692ABA35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498B4149-9DC5-4E1E-8ADA-44369644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31C9189A-4760-4FF1-B065-07FFED776313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0CB65A2C-FFFB-490C-B92F-6BF3C811FE19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CA2D3F89-C6F8-4CCA-BAA5-21F2BCF4CC8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210CEC76-2957-45DD-8163-EB19DD76B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40B3A7DC-04F4-4289-90C1-612BB7492ABB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C81DFACA-4694-47B7-B40E-ADCE141A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CF58CCC0-435B-4ADF-A307-C049E54A988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68BEA111-3A81-4E92-880F-7F59A8AD705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66FB55B5-3B4B-4057-A5B5-763FF4385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82254153-EBAC-4E61-832F-DA47E22A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094D63B0-54A8-4DCF-97F4-DDA724BF7398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DAD92C52-1094-458F-A6D9-255C0FB9A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866A1BEC-420F-447F-AE38-F2AB4727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2BD93E71-D45D-4837-889D-476586D3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BB6408D2-645A-43D2-90C9-5CB3188EB22D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698F0D0-B0DD-47C9-B875-4B02CC22F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0D36B6F4-E8B6-409E-B222-67E40533373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2A714915-39EB-4A27-9AE4-2D7C31452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3799F092-9ABA-4488-A4CB-DA511242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C6A0060B-6923-4010-8254-462E0F43D477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CAE3CCBC-6BC6-473E-A26F-DF80EC020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FFEEE2CB-C3BE-4FBD-A5EA-4B953331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54030AC9-88FB-4F4C-BFBD-C0BCF673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8305677-44CC-400E-B640-301410BB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7C8800F9-1D6A-422B-A467-F0FBCF41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49FC0BB0-60E0-46F4-906F-4E2BC96E6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C08FDFB8-504B-41B6-9DF1-4E9C8FBF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635FD64E-70C1-46EE-813A-99A87739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11DF9551-CF22-4EAC-B807-DC86FA78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61F4A465-191F-40D2-95C0-85F8B118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DC90778B-BCC4-4D35-9960-8936C17F5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1FEC1F27-6224-4E62-820F-DD2F3AF4B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36308C58-D456-4B40-B038-2E5C74224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D6CFACD5-F68E-4885-BC35-2E2A8A156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285913BB-F0BC-4D89-88B1-7ECEA2ED3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38C0FF5F-73B5-441E-B84C-0AEEDB72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66D2E18F-CCA2-4603-9524-603B43A5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BF757322-7A4A-4764-834D-9953AECA2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BE5B9A67-C272-47BB-B827-038EC1D6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B65AE76D-5586-489C-AA56-A68CEF78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A90D97A3-C7CF-4C59-A276-A4F6C685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F6FCCAA8-EB6F-4BCA-B403-65B8F33E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32EDDBA6-39E8-4111-B741-46C304C61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DB5DFD7C-24B5-49AF-9BA6-BD33049C5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2ED4E416-330E-47D2-95A3-9968022A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40BC5337-60BC-4C6C-9E6C-1148A13A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9E3BB7FD-95A2-431E-88D6-94D938A3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D938EB09-0C85-4192-BA76-FECB5758F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6AC1D858-094D-411D-BBBA-C226FD3E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D84AB8D-C5D1-4259-B96B-663C366E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4E365A5B-7C52-4E80-B333-C9C2451BD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3B591EE7-59A3-4E74-B82C-D01B45E71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38CC9154-807D-47A7-9158-D3795A446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71A4EB7-D078-4DD1-A90B-26AB277D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BFBC600E-7571-49CC-B1DB-450F4AC2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F986A371-1C93-4ACC-ACFE-C0F7C694F152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DD2FD2BB-E147-4C0F-815A-0266F686F853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4690EFC7-057D-460D-B78E-0487FDB5C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871AF650-F89D-4E68-950F-89AF74B26FA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9FAB1408-EA87-4BA9-A28E-D3D401DA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CBBF9602-E5CA-4F74-A112-E431618A662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13F4F1CD-2A1B-4A13-90C2-E9AD80AFBB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06593D46-1401-48E3-86ED-CEC66752454C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1BC29648-B518-4144-9311-AC6CD4AC6131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E112EC2D-8B67-40A6-BB58-D00DC5F16F7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16E08C74-211E-483A-B5B0-FFB06E598E91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3A1EA5F0-BFB1-4441-8B76-4B38D658FC02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5BA5B7B0-0AA3-4127-9F1A-24284A2A922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8147A9D-B104-439A-A368-98FDC2002D39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564F5047-C01E-4D3B-A9FB-08EF8B515F5B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1AEAE291-F006-47C4-A2D8-0277D4502B31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EE32F623-DD1D-461D-91DC-FE608349E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AAFAC518-F64C-4B10-90F3-7C9E3699073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2AA33D4F-F4DD-4AF2-ADEA-3B5CFD47C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FAD8FA96-262A-42CD-9F85-79C457528F3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EC471432-20AC-4EE4-BDF7-B3F8765301DC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06D41C5B-C3EE-49CC-9DF3-8DE05923166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6AE7DC8-E6B5-4078-B133-B7C6DA3516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82370DF4-EBBC-4BDC-9692-E941690F0A7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90AC9C02-28B9-4E67-ADF3-0513DB166983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56D39A5F-D2E8-4418-8E5C-F32486B0FCDD}"/>
              </a:ext>
            </a:extLst>
          </p:cNvPr>
          <p:cNvSpPr txBox="1"/>
          <p:nvPr userDrawn="1"/>
        </p:nvSpPr>
        <p:spPr>
          <a:xfrm>
            <a:off x="3706284" y="1647826"/>
            <a:ext cx="4485216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96476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D782BDC-DAAE-4F0F-9F47-C13F754883B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81A0ABD-5C51-4855-9DCA-475B3B79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B160596-C3A3-4D38-BC00-0D18CC7AB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DC278A7-4399-4A7B-AA40-2E9BA5FFB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F78A832-87F3-46E4-AFE0-EE57D77B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198BA8A-FC8F-43CA-9788-644F0C854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C4640C0-D6EE-4D06-AD6E-7B9BCF41F0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9761C32-E625-4486-A32F-A2F7566DA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5E873D3-0C56-4A3C-90A1-02A72B94214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F6714EF-5601-4332-B88D-9CC09E24B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1145C82-4E1C-4EFD-BE35-D9D53390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FB2C519-8A24-4526-892F-2DBE9BD2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DF9D8B5-F2FC-42FE-9B60-9AFFD2C9FF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1A557EA-BF10-460C-BA1D-D6177AAEF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CF908B7-2EA2-41FF-B7F6-07A49C3E53F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EFB07DE-AE47-4976-B76F-B19480433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62EFA5C-2422-4992-9A93-81D8A7951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EE25996-8709-487A-84EC-C5B715C1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A648392-3349-4325-94CA-AE8E370C4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2A4E7F7-1101-4D81-9821-696BA0564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50AFE94-0C44-4360-B17E-71F0457AADE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58C9E8E-8B5B-4ECE-AA82-7C966B3D05C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B926ECD-A617-4367-903F-27B3A4A7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FD6C099-59B4-49AB-A8AA-8A5CB819DD31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B980AEB-128B-4A01-BFC3-E1A859E644B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A07493F-5F3F-4CED-B1BC-8C94D5336704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581ECF7-7D3D-41E5-8DA9-881C0F0C59E3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34A9E50-22BA-4AD5-BF89-0A3CCE9DA24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501D6EF-2FA5-471D-AA76-84E44043984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9975A95-FBDC-4C4D-802F-01875DC11E1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9C09053-8B54-4EFD-A4E4-233BF0FE5A3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B8EE202-CDE3-4CCA-B980-99CDBEB1F81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329538E-AF09-4841-B4C8-EFD4AAEFE99F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B50B06D-B921-4DB1-87EC-F484BC17A14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1C1B5A-544B-4F02-B0BE-5E829592C6D9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4343001-9400-4EDF-A58D-176E57354182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C7DF927-0CE6-40C0-8EFC-3511BF967AA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6944658-30E4-43E7-BF2E-19D46F40E49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CC5FA9A-5849-4F7E-8460-ADAC02DE9E8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2621B3D-DC60-4B06-8F64-DC49414168C0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0B8403F-BDA0-4CC8-830A-DCC078A051A9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09C79F6F-3943-4CF1-9BFB-69CEDEDADAD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1415967-D1AF-4092-ADF4-AC57237409D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DB77BE3-AE16-4430-8DF5-5246F384B26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555E6C8-3F19-4A1A-8BBF-9747621DFB2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E7F73E1-311E-4C76-97AF-8A555CC519CA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3CCB15D-31DE-4B7E-B668-EFA3E89651F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1512135-B22F-4334-A068-B882E8A6D12C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5FBB4378-4E7A-40EF-8C01-EBD8CA873B8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63D81D7-7D8E-4D34-B463-533A56C6DA1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7372986-8D54-4C52-BE5A-3D957C70D8E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D59163E-7AE6-4180-960F-A84A285B91B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661C752-A233-45EE-B47D-92E16EEC57C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0AA1B1A-36F3-4231-A776-F92673E7BF4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0752405-C8EC-4E48-B02B-D15C80D9114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48BABD6-FA26-473A-ADFC-AF2A9CF4E6D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24A4A6E-D9B1-4A4E-AA3D-D16F90275D7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1AE5C89-7FCF-4F4E-B65F-1FE38201DCB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EC30C0D-C845-4B72-BFB4-8339B373477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167F04F-F6B8-4B54-88C9-5BCE14FB4BA8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AB0BB75-A015-436A-90EA-E9576A69021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F967CAB-51A2-4C11-9634-2A9A03FD190F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CAE5356-FF0D-4676-95A9-4E73632D39C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D96C458-9892-4B36-9B78-2FD71BA39A9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89F84E3-B107-4F84-8B9C-D5737E5D013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F2676FE-67CC-44DF-9FC3-31EB7BB0C48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B8E0D79-BD13-4EEE-B7DE-C9052211530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096E630-88E0-4E58-90EC-EB1FE36B79C0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3369596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6C9D843-A1E7-407C-BE26-992644AF646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D342B01-106E-4B8F-B3B7-BD06E98AA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F6453AD-BE73-4716-B4BC-672E74901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D35A24E-4004-4EE3-B63F-92FA5AF4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AAB2757-8209-4EA1-8DFA-8217A019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2D320CC-E181-4275-9393-195F6FDD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DEB52A1-292E-4010-9AA1-100DB93AB5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8CD77B8-D028-4F3F-93A8-AB673AC7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DD32E5F-632B-46B5-9E43-E7502B1D0F2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FDB4785-BFD0-4872-AE72-F6BA96B37F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7EB492D-1A65-428E-AD42-5EC4BAB3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0C069F2-1FE8-4BE6-8D48-68B6161E6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C11BD8E-4F14-4063-A0BF-ED7BFBB0B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4A9716B-820A-4181-87FA-170603100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C90D3C2-1CAD-482A-AAD2-D8495AADAD6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CA4F9AD-F952-4090-9B7D-16C521090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C387F58-E5C3-4FB4-8B0F-C351B1E7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F575A30-015C-4860-84E9-65CEC7E93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3E9E9F2-FDE9-47A2-973C-4D7C87D7E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D5A7C94-99D1-46BF-B5F2-39C3F46E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E0B3898-F72D-4A08-8043-3C93997BFE4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1B821D5-CFFB-4148-8277-1F1657040E3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A268416-1AA2-40BF-9260-3F199439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B8EADF58-CAAD-41BC-A556-A6732A026F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310F5133-E40B-40F4-81A3-F74E717DF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64EE6D10-B04E-49D4-AA28-A9DCAC65B1AB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9009548A-E8A3-4752-AED0-7173402821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05D30B3D-86C1-4F04-878F-968C2A3B966C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1FE4633-6932-4ABF-A945-30BB59591354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5E7ECDD4-1FD2-4188-A21F-1FD9DA7CD2EF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6D2EBACF-F4F9-40F1-8481-CBBAAE26B097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5FDB8846-77EB-4A2F-A918-7E016D470208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32B27B41-471C-4090-BE53-87FB8DA5A856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20AEFAEC-2BEE-4CCF-BFCC-690EA26B7FBF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F07787D-39AB-4C35-8212-881D737D9E79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E88784C3-C70A-43E8-9F25-75AF51F4A853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3713C920-FC2C-463A-AE29-D3509E7EF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B7493DA-3845-4395-99EA-7A9A0EC958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1F29362-F348-4B19-A11B-757C3F711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E2C78A2E-C9AD-42AD-80B2-51FCF5C24EA1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30810678-244D-4362-B362-18A95752EEB7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1EF603DB-2F1C-442F-BE02-E455F29D75B4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F7D932D4-3FC0-4C7B-ABA9-11E64730E0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2014C519-A06E-441B-B9FE-B36CA74FA5C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4BE5938F-E8E3-4F4E-87BC-1623C05833A7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7248B2A1-AF36-4B99-AB3E-7E9AEC137A8D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D29A1411-EABD-4AE2-81C0-E4CBEA869AC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5D17EA36-BB98-4105-9C05-16FBDBF275F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66919BF6-32F1-4A39-96FF-6A0D7492FD2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6C4D05AE-2933-45E1-A3BB-DA82CE4536A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924DAE70-DF6B-4DE4-ADEE-4491B28E744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7CFA8EDC-0D3C-428A-B1C3-FFFFA3ED298A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23A61413-0B5E-43EC-BCB1-F3EB8F70C09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301CD730-4991-4110-A7F7-C6CA5A49F755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F176329A-DF4A-4A74-B5E5-19F6DC319B2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CDCBE72-DFB0-46EF-BAF3-2A7E60EAFEE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5A06ADB5-4B6B-4BD2-A391-041A5CD755D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A35D8ECA-5247-48FC-904A-032C774E3820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B648922-3434-477F-8F2B-22972B46E78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73DFB23-C68E-4B91-BDC6-5A0206FDBCD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8C62CE2D-7966-40D8-94DD-DB2C7B1F3B9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A991794C-D222-4CE4-8FA2-9E1079A3531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3C113F6E-9E02-4B8B-8ABA-E3CB823AA1E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280C6C2A-BFD6-4AF3-A510-597A6EB184F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5C7C6B8-A0D1-45D8-BB03-E2E5042CDC2C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57883344-8D87-4099-B230-21E446E0859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38DE340C-82C4-4B9A-9FFB-DC29135BEF4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79467F33-C55A-46BC-B805-ABE19CBC8E2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D541315D-7133-4321-B9ED-DCF8AE74AB9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C94AA062-B559-4A1B-81CC-0C3E52A9C19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D9AD0BD-797E-4B95-8A0C-152E831A3C7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C9A643AD-55BC-4ACA-90F4-985C6D231A2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4957C2D7-E2F9-47A8-8F11-0741A91F2F22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B4C79537-D330-4C07-B4C1-F76A39F247E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ED4C578-8018-4C9D-BA46-3970261B9C32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91B51A2-CA6D-49C5-AAE4-F4B0D1B69082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5FEAAC18-F577-4C7F-84EF-5EFD780009D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C7D98536-2402-4D9A-AE66-DF3FE10E906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FFE27E11-8235-4ECC-BBF5-67F44CAC43AD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820D9734-5CC0-4AA7-9B1B-ED206103800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2CD1EF5B-E317-4C92-9559-3A1CA441D78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CA6E8699-FA11-4B0B-8EB4-B4E630C4701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51212179-BD0F-4988-959D-D5D531C57035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FB612DF-4535-45FD-93CA-1203D1DD7AB7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5BDD34D7-746D-4E1A-A33E-C648C066577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702997E8-AC05-47B7-9A55-3EB45EB17DC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DCA34648-C4A7-4CC9-B5EB-66CB7ADE900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88AEAF53-6FC1-401A-83C5-6C1B4C038928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842CEB1E-0247-41A8-BE6D-45D0DAFB0CC8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2C254D4B-5F50-4684-A2C7-E092CFFB1F5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1F639D7A-88FF-4FB2-834C-7A8B8321D1D0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1F2A331A-EAFB-48C5-AAC4-D4E1359C251F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61D4A39-0315-47BB-BF2C-2DD3E39BBE74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095A310D-56DA-4BCF-B2F0-28F5EEA49345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E08D88DF-C0A3-4E6F-B2A9-73CC5179FA74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0AC6A37-C761-417F-9FF0-E93CFC5D0797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85E53012-57A3-4D04-A95F-A4A6CEF1E8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9CD022BC-BBFE-4B02-A45D-3DE3ED4A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4CAE1EA6-A69A-454E-A61D-EB0BF289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037931B7-2B15-440A-B31B-D627CABD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1ACC719-624B-4F4A-BA44-677673986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F5D1BCFA-58CE-4604-BC19-1C22A1809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2CFEE82C-58F6-4025-B752-075DC5FF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B8E76FBE-D915-46FA-9693-2FA73928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F1F30B9F-B527-44AF-939D-91E2AD53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8A1C7203-B35D-4FCC-99B8-86A97765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598FB0C8-EBE3-44FF-81EB-49BAB3622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E2859CAE-1416-4431-8A06-B5ACD63E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74278F4B-C63F-437C-BC7A-9B5E74B6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A27CE8C4-5B36-4602-9123-C7572D38B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0CE985D0-E1DE-43A1-9E2F-A547C872C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4D8C95AA-EDBB-48BC-90A0-E3DEC732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0773D5C3-A35C-4A65-9848-C0629204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ECE73E75-7858-4284-8CAC-C8777DC98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61CC8C0-B1F0-4F82-9CF0-D28F5404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915B5DE2-9C60-4A65-BC0B-05D9B0D6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02C41D3-05C9-4B79-B4EF-29BF809C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958B59A9-CB4B-4E31-9FF6-814B986A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94A362D8-E295-4329-8697-A2EF81124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DE3CE591-42F0-49EF-AA0A-D82315A9D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87F5F04-CEE1-4380-B6CB-1129E3E0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CB95EEB-2342-4AB8-8691-E3891F33B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01A8B908-894B-42EB-A6B1-0371C70B0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B10EA6A2-05D4-4F86-8F86-46A29B13A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8982DE7E-8F14-4FC9-913B-ED91EAB0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13AFD290-9E73-4FDA-B84B-46C21B5E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D88A3ED4-534F-4819-ACA7-0F7C35213624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7AF24A5D-9A99-4D99-A625-07F02031EC04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2D8815F5-5350-4149-A627-B1B5660F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4429B52D-7631-4F85-A2FC-D93BBDE1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AF29B72D-9B15-44C2-8A37-43481DE45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8234E7D5-7648-4307-BD6D-A5BDFE66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D8AE9AAA-5660-4DA5-8446-9D692A96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D7489406-D0F5-40F2-97CF-8CCD8BBD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9726571C-D962-4284-8BBC-95A45A010B61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E1D03F2B-6ED8-4BB7-9A32-321FC3838803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2509413D-B145-4F18-B0F6-6330FA80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3695E342-653C-4F62-B11F-F2C158B0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33AC65AF-D7B5-4B1A-98E1-110D697C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37041F19-C7B6-4DE1-93C3-53728B13D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41909C51-D8C2-4D20-937F-7895680B2078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B41EA3BA-E310-4B75-84C7-C24F2F373F90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822F554F-3DB5-4C91-832D-D3B737FF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8E26513E-CD3E-4D76-A0F4-E7F1AF1EC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74181A41-92CF-4B9A-BFE5-DD98CF8D9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4500AA0E-BDAC-4826-8215-2DB49A7AB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948EF676-6ED6-44D5-86AA-AEC17FED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1D50107-0A70-402F-AABD-F993834E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AC0BDA4D-AB0D-4726-BDF8-93ABE20C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23C43251-0B66-49F5-A55B-C542CBB2D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20A005E8-8928-41E7-9B0C-0EA8407D6613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30B5EDB-D175-47B0-B61A-9F8FC795ABDC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6979056F-5BF8-49DE-A884-AD8C22BB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421F6D5-88A7-48BA-8DDA-6D09B4309FB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168661F6-C9F5-4D16-812D-B6D7EDA2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AC74B1D8-E1FF-40D0-A604-AACFD394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55DA9876-4CE0-47F3-996D-A2720A4E1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942C3B2F-EF7B-40CF-AF0F-6E18F7BE40D5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4819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E3C52F48-DB47-4008-B401-3AC341DCE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7FE08A74-DA9A-4E79-899F-1E17B9A6E5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0A066F5-C8B6-4483-96D5-61DC37884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73E3C33E-1725-4AAF-95AA-AB621F71E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0846D01A-E8F0-4B33-B918-D9A3DAACB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2A884928-7764-40DC-A579-82B0FF73B1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CEBBB5A6-285B-4F60-8C70-46D93BB17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F3FC25BA-E555-4407-A7DA-E3F5010BE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CEA0E1AC-A156-47F9-AAE9-72597B83B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48888499-F0EC-411E-9DA0-C304CA7C8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145D2F3-8AA8-434E-AE07-B1AA0FF83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3864D065-AFB0-443A-8BEA-D8E5BE92C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80B9AF55-D133-4685-9F08-6009D4859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CDD945F7-47B2-42DA-8FF5-7CAF69E82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256A2171-B267-423E-BB3C-3948C7CA89BF}"/>
                    </a:ext>
                  </a:extLst>
                </p:cNvPr>
                <p:cNvSpPr/>
                <p:nvPr/>
              </p:nvSpPr>
              <p:spPr>
                <a:xfrm>
                  <a:off x="3835042" y="3793899"/>
                  <a:ext cx="243495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203CEB2C-D5D6-4F3E-A97C-F77ECA26A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93F9CC79-ACC8-4C18-84B7-98B8D5EDA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1EE441AB-AD8E-435A-A2C7-E3E11858A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3E0ED41A-6B94-4AA7-9B4F-44BDB1B4B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908E2E89-6106-4419-A5F1-1A2E5DB3F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7032D80B-5FD9-4052-B468-084A86E4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07F9F5E-E930-401E-87D2-8AC79E665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C3C6BBDB-CA1C-4785-B86A-F7FBF1E89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70B2AC7C-12D2-48A0-8A57-B4F1D670B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8250B000-5C80-4170-97E7-63F9E270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33193F70-EE51-4C13-AE8E-DC351DB49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B9C79A1D-6C9B-4CF4-BE02-841C424F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EB3C396E-86DB-4BC9-A5FE-F73E1D7C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860458CF-A2B1-4927-9278-972350FAC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A711ECAC-13CE-4FF4-A603-2EAC8031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29141DB0-5141-4EB8-97FE-41F24852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14BF7549-1B2B-480E-B875-CBB54CD3C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8D914538-97D1-4528-9D1E-BABF3295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0BA11957-79FC-4D43-B8C4-CA9BC95D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EE68C04D-9AD8-40C6-9ECA-98D9C18F3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D57E56E6-1BAD-414F-9559-92F64CAC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1ADD394C-E56F-4007-A918-40C5B261F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8E6C7273-FC80-4B3B-98D9-27B722011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5BED9A69-F9CC-4034-8AC4-ADA8A4F2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45E43A5B-BCE1-4608-A443-015E30054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BB4577CE-DFA5-426C-B2AE-3C3966698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17508168-2995-4865-B938-68E8570A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2A8E4E83-4926-478A-AD3D-F6D251E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B2067D93-FDB5-4D5B-B77D-F2A796A2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0EF44FBA-A4A4-4D2E-A45E-FB436677D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CAD41FAE-007C-4CD7-AA99-C990920C9FBA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8C2D7AD9-2851-44C8-A5C4-D618F17C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98FA7D09-412C-4D53-A4BD-2299AAC2CA84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DE2A1C8D-B696-4388-89AB-545115EA8205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37AF86BA-1EE0-4619-8BEC-670A5A9D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EEA8AEA7-C59B-4A68-8C99-BC239FF6D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1ADD74A9-488A-4962-8EE3-508C314E62CD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5C800F4D-7572-45A0-9256-177AD1C3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2D0A46DB-4FF7-4F8B-BB2B-CBF525DF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715129D-E997-4E14-AE8C-38396263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E20F942-4B1D-4DF0-AD0E-F06D82819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71112668-169F-43A9-8DA8-C95B0F23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1BAD8FA0-F949-4F50-91F6-F025A261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50147C2-CB06-4F68-9FED-E5244BF35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9B900FEC-6BB5-4315-8896-31D788785BC8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455E5A83-5F62-427B-8BE2-0D689B8AED95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E8F5B88A-D28E-4B4C-94D7-1AB302993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EFC755CB-1650-4D9F-AEEC-D2BBDF1C7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13E9612B-F160-4747-ABF4-DC50EE0F53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55186491-C8CC-4CA9-94BD-F176C8D43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2700E3D9-DBEE-4F79-9352-5F9447045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677279D3-BEE5-42B4-9BCD-07D75B0FA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9AC8BCD8-CBF7-49E5-A2E2-AF9E7D108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15462CE1-5267-4250-95BE-B5A21B265ED8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974404B9-D6B6-4F27-8B09-4C7676713C1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B4DA773C-4439-4FB0-B52D-1FD8FC96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056C6663-3E1A-48B1-807E-F65FAB6D6EC9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0AE11B6-5577-4CCB-BFE7-0B5270C6E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2EA472C0-585E-4E44-BE93-D024249FA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AD843F9C-0B25-4310-9330-91ED2D95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BFAA856-0601-4E57-B53F-234F493C9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87F8AAD0-596B-4581-9341-374F8713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778AE9DA-2ED9-4AA4-9D6A-2E525FCC6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798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818A040-2F53-4F2C-9068-69CA0EBF41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9388725-7C17-4BA2-A64D-E8CBA7E6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1BB0843-961B-4430-A3CC-A818832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A176AD6-E5EB-4D16-8577-348EB92B1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0D1EEE0-A170-4BA6-B80F-9C25F21A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62C61E1-BA2D-4005-A69B-9C92B1E4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B2677AF-FC1D-4830-9A13-13FCDD539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79980BC-4F96-4DB9-B039-CBB23683C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371C8F2-A46A-4633-83CE-150296B1016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BF609EC-B3A5-4951-9A24-F1622AAFE9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EDE5936-5551-4B49-A293-6AB8BC1FB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01EDC61-30F2-4D8E-8915-24070A5E8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1D76FBA-2BA7-47D9-AA28-52E890E2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B02D9D9-7D82-4AAF-A83C-2CCB163A0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86021F9-1042-4124-B36F-D60FF369F05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72D8A06-820C-41EF-B67B-EF118C94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0E87C7A-0C0D-41DA-B6D8-DEBE8F4A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66E3226-066D-4959-8603-02FC67601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61F85C9-402D-4B67-8A69-630BCFC2D8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DAD9E5F-CAB1-4016-901E-BDB44B878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8280CF9-AC15-432E-8FDD-C92244B585A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7FFB219-857E-4BCD-B8E6-90F9C92CF3E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AF99299-4B80-44C3-8778-EFAEBBC5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63EFB9A-CF17-44F9-A1CC-1AE9891EA99F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8D08250-33D7-4968-96F7-60E1736D678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BF41DF0-764A-4FEC-8735-8B878AEEF2B8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176A1A-F81C-493A-A2FC-95FBAAACE105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AAD5AA8-8996-4D67-B6B3-6289EEE578A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4B8DA23-9EA6-4E3F-9994-03EDEFCCE94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B883420-E25A-41F8-A1FC-7F8FD4A18A94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3D5D723-B7CB-4379-A1B1-7917C3AB2F54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F234DA63-BDDC-4372-B8F9-4C909F3E176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49E28A3-E9E6-4BFA-AD4C-BD71F6DF64A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4492AEC-04CD-4DF9-A898-19BD69A40D7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1444466-AE1F-48A4-84CD-327BF6476D5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29A2585-D836-4C5F-ABE1-934445A4B7AB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9424091-4488-4BB3-BD49-F4F75151585C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067F00E4-395C-4205-96A8-824BF527EAF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283F69C-6B8F-470F-B1C1-1A1C58D9C22B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123258B-BFAB-4E89-9A43-5EA783B127D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48C516A-8662-4DCD-9744-A1FDF596DC30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A9122DD-2C57-4662-9457-2FE7DEA242A3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510E2F9-F7DB-410E-B806-DFF8CBA34981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2D403115-DE75-427A-9D30-57B1F0A634A3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0A67F39-A9F7-47D5-86F4-BC889AA3FEDC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D55AFC4-4C22-42C4-B261-85E67BE28564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895FB2E-FD42-477A-A911-331586FD04B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A41DD81-54C3-4048-914C-B872CD94C888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38C3EF0-982B-42CA-A0FC-76A75753CB7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7AF82BA-B8F7-48F0-9593-A17A70FA0B4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423BC93-5F79-410B-BBA6-4CD7C18F33C5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986FAB3-D9C4-4743-8451-AC77659B214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C95FDF8-8738-47CA-A7DC-D99C5D648DA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8E501F4-AFA7-4DB2-88D1-9B8BE523CF3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6EEEA3B-FDCD-4B10-B488-0216E7630ED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6C6DD8B-C934-4A4F-B75C-8236EE38708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6F29AF7-4D0F-4C7A-8F52-935A826D863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CB673C8-E56B-41E1-9000-B3C67C34F24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3AA545E-F048-4638-8743-39164440AC9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997532D-79E8-41E2-885E-4D31B46F3DF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D090BC4-03FB-4449-A5C5-22964681B55C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4C285DA-CB54-4835-8AC8-6A1910DD111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ECE0953-45BE-41B7-8E9E-BF3408FE368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E5C60EB-441B-45EB-B76F-7D2EB9A9F87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08DE66B-5877-4508-B22D-3A6E76CAD10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F0B1CB5-7CD3-450E-B74A-C15ED005634F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24BA1A8-9FD3-4B61-AEEE-B8C7CB0793FB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4D8B280-D5F7-4868-A529-104327CE8632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844C3C9-12A2-423F-9B69-2E5CA7D88DD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05C5135-5365-4C1A-BE7A-373E4A21E59A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55999CF-3A10-48C2-A4B2-A19A67CFC709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5FE659D9-FBAE-4002-A797-8866D7C3C4D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E58FDD87-1E6F-4B81-807F-9E8CAC80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5641BD1-CCBC-4493-9D2E-31E9282315C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9E59E7F4-91D7-4A6C-BA92-A23956C4266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07D0CAAC-3A43-4EF8-91F4-231788E7630A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CF328C3C-212B-47BD-9436-796B9D6A2FEC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DA2A6C73-C03A-4524-8B5D-EBCA607416E2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036F1020-90EF-4932-A759-58F34BA40E2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2411A8BE-50E1-4169-BBB2-427FE81590D8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89699C05-F385-4155-BB67-D7FF760BC0E3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9B9DD4B6-3AE0-493A-B896-FB8D054DD74B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E74F8A36-AABD-41B1-AC2E-994DA54BA7D7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D2E82E4D-1053-424A-AE42-DD040CE91320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8C2A25D-C7C6-495E-B6CD-B2DD8AE1A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9CB569D7-D980-49EF-AF8E-A99A8205903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9AFD6096-7D01-4416-913B-10928E72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E181BCA3-3BBF-4164-AE96-A6AEF66DA8E7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BAF37B3D-E1C6-4B3C-9E8E-AD2468F8A807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1CF9A81-20B5-438D-9037-5C0177549642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906A3EC0-1281-41C0-A8EE-32851ABF6B9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1ED80D20-93F5-4B12-AA77-AEFF0D86AAA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F3CAC455-3882-4E2A-A1BE-BA767A9280D2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55944006-BF61-47A6-9FC6-D0B6DA178B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0509A894-D250-422E-84CB-25D720FF2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A30B7F45-E3C7-4556-978B-090FD5BF2F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DE89D3DD-3F89-413C-9D0B-D9A3F3A10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F38864E-633D-461E-B22E-CC9D3554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6825CD9A-FC08-4EA8-BCA7-3D0F4889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6F00C03E-A380-4B08-A912-68E3A8AE9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FB120CD0-53C4-4805-99C0-304CE568B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09E2280-DAD4-4F95-AB8E-3270F36CF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38760BFD-666D-4795-9092-0DD3F74DB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9CABADA9-AFCA-4DB0-8B9E-100D32D0D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098C6841-A441-47BA-838E-6E266360D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3FED114C-E052-4268-9353-5606DA7DE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01D8CC48-99F1-4250-BE35-1FCD059E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3AB5061-6E88-40DF-8B3D-8372A53F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8CD021C7-A5B1-4B36-ABB0-4DA8132B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ADD82720-C95B-40D4-BEC8-8DB257687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3C8B2FAC-20F3-400A-8D16-1BBBAE2B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97ADECC6-6FC7-4E63-9CEF-B3AB5B533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1DCC57A2-5C1B-48C0-BE0E-DB1CF6702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AE19B33-D56A-4A79-9BB0-C9FAA446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B20D7DA9-793F-44EE-AA00-BCD86E2A2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7C8D60FF-226E-410B-9ECE-86AF4F78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269D516-2860-4B40-8E16-60866A6B3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BE0E98C0-AECB-4F6F-ACF3-51C573690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EBD1FEE7-1EF3-408F-879D-033358C1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5142873C-B14B-4771-A164-34E6506A3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F63ED31D-882F-49C3-BEA2-EB62E871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308B9D95-6B00-4ECE-A075-95B4F0816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B4AD9155-8F4E-4CD5-B518-3A379BA92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30C564A-7CFA-404C-A907-5D626B757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7D81941-6010-49BE-85DD-E07A3EFB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8BD50CDD-3531-480A-80F8-1A3A583357DB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D7A7795-F086-442B-9A76-3994C7E48B3C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EBCBE751-B377-4C0D-A302-28C1B8B6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FC5E4A41-FEC5-4207-99E1-D7942AD8C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1B2BB666-E1CA-46BF-A184-309D3FDBF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2B53904B-0D0F-4799-B7F3-604AE0EC5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0E86682D-BC3D-4674-800B-6F8EDF5CA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23D74876-2AAE-47FE-9BA3-1934516FB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7260F19E-21C7-425A-AC6D-BEDA721502DB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A72BA712-5B25-4EA3-89B6-388789720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05D811EC-4D12-4B2F-8614-824FD90D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3EB2C795-34F1-4898-9BF7-A9D579E22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6A5705D6-903A-45D2-B5D2-0BEF1B10C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0EF004CF-47D9-4FFB-9B3F-7A4E7D688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2860AB1F-BE32-4B3A-9343-90384844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21ABF4B1-EB51-4526-86D0-9E202D8D0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7CCCD8AA-339E-40FE-862E-0CFFF5C9F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906ED6DF-6992-45E3-BC3F-CB73A6D9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87F7457C-5028-46E5-9EE2-5123FA694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664F1A3-45E8-42E1-89F9-8DE19DF5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9B6670AD-9FD4-46CC-997B-E9F65FF5B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95836014-81F2-4B6F-A5B7-BC97C63F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B98AD397-BC89-4C70-B435-B4C861EF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4C00ADA5-F86B-4413-9622-0EEF7EC53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D607EEE5-9808-4D30-944C-79A5A906E314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E4BDF6AB-2A30-478B-9D7F-8C51114CB919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8667DA4-4E38-4BA2-899F-B82DDFB8864F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A0D8026-8AA3-4EF4-920C-F97FF2BC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B5B94AD-46C3-47BB-ACD9-66630D366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3958CC35-0759-41D9-B7C2-D811E9CFD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9A959E11-5E6A-41BC-81D7-E9340DDF9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623D1158-1EEA-45CA-A461-3D0746D3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A4FAD321-0776-4592-A35B-6BD63EE6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E85A78F6-D11E-4F35-AD77-F2698850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87DEA775-1CB0-484E-A068-DB940193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177944EC-E34C-439C-88B2-964B344C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E3EC3243-4804-48B7-9BB2-76DDC3F8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F35BA310-4FC2-4724-AE9B-B186CFC2A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4FD33E03-B5BC-407C-AA89-DB115FEC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A45679BE-EC60-436C-9435-8E6FAA92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BF399A03-A29F-4836-BF16-45F5B7A4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FE2C8B9-C064-42DE-ACD0-BD58B3A2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53D18BB6-D882-4F92-B348-8A2F2EAC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8CB0E63-F65B-4559-8FD7-A4E2DBAD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6F0CF7A8-072C-402B-A8C6-7D23D26E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1443C889-4798-4A8E-80BC-26DA3B53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C64AFDBA-E8F2-4303-888D-BD17CFF2A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91B894D9-B8EC-478F-AEA8-81279025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6C5F25B2-AA61-4DF7-BEBE-AECBE91F4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3B3BB318-716B-41B6-A8E7-ADDE7F821CB3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1582B4FF-6C00-4644-9217-3BF3C93F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C7C0F5BE-2676-4F52-BAA1-B8CA3A5F6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A6775384-FE5B-4CD3-A9A9-D1699D4A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AFC6396C-6CFD-408A-9629-D76ACB25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4B2F6A60-DA66-4E37-9A50-9B115B73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5759D679-DF2D-4B6F-B218-9A04E6AA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B231CFC4-93B6-4036-9290-B0B9DCC5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BA273758-7E2F-4538-B2D0-9ACDA567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8D8B4EAD-5F08-461B-BD5C-96567C99B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0C218501-0432-490A-A9D5-47D642DF777A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0249746-2200-4B1F-82BE-CDFAB7DB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A2B0C574-2BAE-4BA2-85B8-E062C549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DFCDD84-9A66-4E81-B749-C15B7A15394B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ED5AF7FF-5EDF-412F-BC3A-E8E0B562B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736CAA37-4BCA-488A-AFF4-BB643E3532D4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4E4BCBC8-3D86-49E2-9F5E-E8E906CC2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5634635D-CCC1-4F79-827D-DEA4E1C50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F00C0581-6C00-4E7C-917B-7F5FC27AA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5C15528C-9207-42F9-AF2E-98720251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65376A3-793F-4407-9FC9-E4D3EC06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21FDACE-D1EB-4F52-802A-BC59C285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DB8A08FE-9544-4F04-A6FA-3F49A60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A553D37E-9564-4601-86F4-7510526D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70283952-4BAD-4911-8B7F-B8FC56C8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BB57E39-3082-45B1-8D94-39794C71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7A322FDF-829F-439E-82A1-2D98005E0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01EE29E9-A174-4E33-864A-7A14547A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275658BA-3F02-4ACE-B0BF-F1E4D802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1DD5771-A403-483D-8BFF-E9F0F5AE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6AC31D33-A253-46CF-80C4-6791F14E4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BEE73608-5937-4F87-904C-608F37285C04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D1132D0-E452-4880-A473-A498AB76A81E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48043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8F95A66-0CA7-4813-9266-204CF9DC6B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219BCA5-B730-4C22-8068-B4A53070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82829E4-2182-4167-A70F-00EEDC62AC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158A669-56DA-4CD5-ACD1-E7D3A9D2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517B312-1DEE-4701-AFC1-2FC0401D0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F332DF7-8BB7-4CB6-8897-9B6DCD8E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080FFCE-F429-4F59-9E64-DB91C5F768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1FCC810-91E5-4C31-883B-017762ED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34CD009-966F-4BAA-A6CF-3C53CDF6473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EFCECEA-5DB0-42F2-9F5D-12BB63E2A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B61974C-2E4B-4A85-94D2-090482DC5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14119A7-A8F0-43BF-91A2-2581C4255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2119352-A417-43B2-BECD-C6237641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220C694-0411-497A-A524-247465A7B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00BF64F-7036-4CED-ABF6-12BB33DA88C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738B167-F775-4494-8AEC-1E5C069A6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0953193-1358-41E9-8620-8FB38325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F46A17D-7754-4E3B-B31E-2BA854009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1C3D1C9-E0FC-48B9-A593-8A616A598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439F423-D84C-4DF5-B940-F23BC36BD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FD4429F-EC54-4AB4-8CCE-C1C99BC8832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F42C257-5A8B-41EF-8513-15A7212E654C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58925AB-AA0F-4D2B-B1BD-9AF33269E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159A1A4-E701-4EC1-A388-5781952A4B90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4E00554-A7C8-4DE9-B6D3-AEF9B118ED4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99B38C6-D1CF-4D2A-980D-02614BC7D34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2468175-40FD-4406-BEAA-97335044B7B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C01F518-7640-4133-89A8-E758E2E4461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27F46BA-AF7D-449E-A9FB-16DDBD73707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954F590-892C-401C-BD08-BC1C72B1605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EA43954-06BF-4DD1-8C79-0A63FB9570A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4DFD3BE-F57D-4699-B1A7-DA95B7E774B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4829E04-55DB-478A-9EE2-62CA280C519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D3D5405-37F9-41EA-8E20-3C580152BAD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ACB01E6-EFD6-482D-8175-D4019E2EAE0F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F5E1899-745A-4E5F-B497-7686B895B4B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07E92CF-5421-4DE4-83B6-3EC14A05BBF6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A3FC4DE-BCC3-4F08-B71C-EE1A50A716F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740FF89-AFAA-4FAC-A70C-134425E6DC6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EEEEB4C-29AA-4141-9D21-F53D0520FDD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6836068-EEFA-4D57-8AA1-D9D85C7CAEC3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4D725B0-855F-4BF5-968D-645E23326D12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72092A6-D565-4970-8619-76742C573EC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1439CFA-8CB4-4256-B074-D9B66E2F45D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6C27E58-1D40-430E-B614-C7C9D0C2AEF3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8DA77AE-2743-4B78-8384-9E87F065A3F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A69AC7C-3146-4552-8DB3-08762DF3487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1E72E12-D10E-4595-9741-C1E55ABB1447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1293AD4-F692-4EC2-8249-E85C85A16E2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2A869DE-8707-4B9C-9D3F-D59457282AF7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D578E2D-8290-49BD-81FB-1F0D00E2858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1941947-EDE4-41B8-AC7E-9966588A7CD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9DF2C18-266F-4623-858B-8379E5D30F8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593389C-B8A6-4C33-B4F2-0F883E6B3E0E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12A305A-0B8B-4F7C-91C2-3D4A5119085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3C5951A-21AC-4E05-A3F2-AC4D8A9DA593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D7C2877-443A-42FC-AF87-1A202DBDE7B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73A2D24-5EA9-489A-8C96-DDF923BDB07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EAFD6B59-46A1-46C3-8F5F-79C43FEED99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D9CA44F-F3E2-4A82-9BA7-77012F2BF7A6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ABBA374-1EA7-4D2A-997D-6DB52BB0FF8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AEE8BFB-7EA9-4BFC-B3EC-FB720DA1F4D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A9E1448-1C26-4E8F-A759-44BA6F67DF7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097D8D7-1DD4-43F7-BA86-2B9A7FBC138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AD5C671-09B9-408A-A5DA-81CAFF6A81C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63B3E4A-5A36-4DD3-9942-6E45B40E0AF7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3D18A41-A341-41BF-B895-0E89DA0471B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574B3BC-A083-463B-A2BE-66D56BEB2087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81E3E4F-E540-4EA1-884F-BB6CB8470E3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8C4717E5-2E62-4116-BB2A-6CFAA22DD9C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32B0E25-CF5D-4D4E-92F5-A725266B767E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F4739886-8A91-4567-80B0-374251ADA12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9B9FDC93-9F11-4BAB-B44E-0687DF9F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F1A406F0-5AF6-43DD-A85C-FADDC17CA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88DBB70-67B7-4539-80C5-58B2B804507C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37BCC14A-DEE5-4C7D-80CD-92BDC975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C15F46AF-F135-424B-A32F-5BD55C82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BCD57CCB-EB64-449C-B9FA-0C5AF2599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BB0B2169-8E43-484F-AD54-EC63DB57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86B0C9C9-4628-4BD4-8078-84F8435FD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B4E38962-EEE9-43E6-A6E6-6C093FB0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1A5AFD82-7D44-45B3-B4A8-DCF44A4F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7820A1AB-8C0B-4E59-AD79-AF4357735F05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4AA750E6-3046-4FBB-A23F-04F2760DF8A3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F2DF5506-FBF5-4310-A869-919F9CC4C57C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3D7F29D0-8E73-436B-86BB-B7371D2EA4C4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8E5F607D-EC6F-4061-AEF9-393E090ECA28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7141FBD-779A-442F-923F-2BB8EF459CDF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3A10EB7B-94C0-4A4B-8455-C735337CA98F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47FF9891-0CBB-4AF6-AD67-7C8AA21D1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A5152138-C985-4AE4-B7A8-40EE1DA3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5B88F6C2-ACE9-45B3-8561-10EB739B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8BBE8F98-63B8-443F-96CF-B4B711AF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A821C357-0B9C-40BF-855B-8341A8AB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EF09409-35BB-45A1-89F2-7B605C2A24D8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8B36F9C0-84E9-443C-9134-84CB3D76D980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320E33ED-6659-4118-894C-31F952A8E702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D14E5619-D586-4B7A-95F8-DB99151D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79DDE655-FC1A-4A92-BB7D-CE30B0FDDEBF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C368E502-E1A4-4A6E-93CE-5B6C972F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D6EB64FB-4CAB-48F3-990B-A19CE8D3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11A18EFD-2D89-4FA6-9664-C3C2D2487963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EC52A7B6-740E-4F82-AB68-2427BCA67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B3890972-1384-4F8D-BE1B-00A3321FF7EC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2BF8840D-599C-4726-9A11-14E46F85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DA2D4799-34B3-4EC2-994D-39D4E690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BBCEA02E-A96D-47C3-88CD-578AEAC68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6FAEAC07-D8E3-4628-9AAD-EDF4709D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AB3634AC-CB9A-4DB2-88FC-4D9E071E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E4298D9E-8685-4544-9E81-4CD97C93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58D8A49-D473-40D9-A49F-894821F32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A25814F3-6483-45D0-931F-862C682E6B5E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76607513-BB49-45D3-B3FB-C275BB14136F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76E67AED-9E0E-407F-AD60-0BFC6F2A0D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8A1F4448-C269-47BB-B57E-AF4CDC0DF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54DF2E93-767E-417A-8364-94C125D54770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156DAF47-7C0F-45F8-9015-3E3763CC92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64FF1705-B996-4F32-BB9B-23DF61AD1205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50794DA-B364-4887-8030-6381C277FF70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C7EDF8ED-9D3F-4130-9CD6-6A13EA2298C0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A8D17AFA-5978-4953-B250-A4C5B6420864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0EA346EA-13A0-4465-B1CB-BE3D7058483D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8031C66B-8E5E-4D3D-8BD8-A515C29CE33D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AEF4DC1F-1388-4730-B3C7-143811995ABD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5866532E-8FEA-407E-9DFB-A213EA64208A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6579487C-0F83-4089-B680-21EDACEC8574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5AE70A88-BE82-4E21-B8A9-9CE56DE5D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C2CDFFD7-77A6-40C7-AD98-6F3B21A718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7DFD16FA-C2AC-44EA-8D24-170951C2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A63AC51-46B3-45F3-AE3F-2E055BBE235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CBEA7867-52D8-4376-B82B-2488C9592B99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88B6D2AB-0583-457F-B512-CA96E19C616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E8C2FAC8-7D9B-44A7-B969-5AC25A5C09D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B3AFB298-2163-4587-ACC1-8C8A3FE18F8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37204B4-1A3A-450C-8A22-02E6C3A1785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726BCD2-067A-4107-90FD-6F23588A71AE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74094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39E619B-75EB-4818-8A5A-490D68F497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09EB789-06A6-4CAC-9439-DC707D54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815D5A2-43D5-49F4-A8E6-C3AAE25A4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E99BE81-7ECB-4422-82E6-46BCC69E5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9C2A3DB-6E06-46D7-83B2-2857D915E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81CFC9D-C3DB-4407-8DD1-C2FDF847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CB2FF11-FFEC-4A9A-B393-169D523FC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742A94A-4088-4C97-945D-E0A01E5A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8A258BD-AF68-43AD-8EDC-BBE503E8BFD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E3C825E-A368-4854-87D5-D36D3E332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FEB3A8D-FA8E-4B4B-8298-8E5D0DC4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01706B7-C647-4B15-829B-05ABB8796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173BC04-2F01-49EF-8901-45C8E92BB3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F0D1E00-9300-475B-9F02-C7ABF519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E726450-C84D-4DAD-A48B-04DF9AFD5DF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F9C216F-2E00-40C4-858F-9DEE78ACC8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9CACBDC-4B61-4438-B374-3516EFBAB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55B861B-364A-46B2-9F86-CEDEE0FB6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FFA5316-989C-48B9-A6B9-6AD7C4C8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78D9E72-3045-424D-A1AF-E4297DDB3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99DF4CA-C1B9-4A12-BA0F-287AA45D01C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C61B79D-E045-49A7-A4F1-755C05F79A3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F68BB0D-A8BF-4AFC-B012-3FDFB7B0C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7B8F9BB-2697-478D-BABF-25B2553E3FEE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D5D6B0D-95F0-4011-BA12-395EB2A0F88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76E4A4C-8D1B-40E6-B9D9-DF48B7FE2DFA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D48496B-AD3B-4B66-94A5-49D969DAD2FE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7C07BDA-1318-4060-BC93-7BFC8070BF8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01F102A-A5B3-4E35-B73F-6928D680949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883CF30-4243-40B4-BEFB-2444DB484223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261B511-92E7-4DF1-AC8C-C2AF6DBBB937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D94EDBB-FB4A-4357-843B-9A122BA39D91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4CFD3A63-A67B-4A86-B930-4DE2BF991DE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5E5D7E4-B277-4E9A-B217-27D8B4D6D89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92CA664-6A39-4939-B4BC-83524E8EED3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41772A2-F97D-4983-92B4-854C357E358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69ED144-D73F-4AA8-89E7-2EA2A1E62EAE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85F3435-B703-4AB7-8B4D-9B491C14B0D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68FEE3B-0253-4796-9D3D-82781B2BDF0E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2EA045E-6714-47E6-8B25-53BEDB0D292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BF96400-757F-4FF3-A8F5-CD07FCE283D4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009B5D3B-40EA-4DE0-9CBA-E07A4FBAEAB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0519C0F-999A-4822-9BCA-789C513C123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351936E-DE03-4789-9391-8C053E2AE14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62D31614-6681-4C84-99A4-332F2014447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2B78F8D-FE9C-487E-8B69-C58E2DF31C9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EA465B2-20EC-432B-8B67-935561A5F45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6584115-EE70-4347-8364-B2137D570ECB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DD37573-EDEE-4A10-817E-ADEF5ED15F81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CBB362E-4E4E-47A2-B4F7-0D60DDAE19D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43ACFC0-813E-4868-A416-BF5F3649A0E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74C5C9A-37B1-431E-86B3-8F81921FD26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4C5BC07-4B07-4F67-A6A9-2575BFCBDCF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4447B7F-2932-4DA0-B43D-79C351D2123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D8403B0-B235-459E-94EE-6139B5883872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CE9A870-E7C9-4515-9F82-8300B8D09867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39C99DE-F844-4ACF-9210-29E2BABBF97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4F6A7E4-E9F5-485D-94D3-951FEA150BF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712CD3A-0D5C-46FB-8FB3-0DBDAAB6A9D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AFB4776-D7AA-4A21-8656-1FDA2DAE596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D22E9B1-6AC2-4C4C-87F5-DDD87F48B614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754020D-EA0D-44F6-B03A-36A6A62EEE74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DBF25AA-126F-4AFB-B451-D3CDA34F654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7AF2126-9F20-49B3-A1BF-6782DAF56CD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9CF0FA7-3D7E-462C-90B6-8144C18155D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EDE033F-D189-4B92-B2E1-8DD932A8F5B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DB1B709-6EB7-4474-99DD-93BB7F99AA02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5B60887-4371-4227-92EF-F15238A7163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23FA058-DD2E-4AF5-91D8-8C53E1C6514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5BF0D9D-66D6-4B2B-9A5B-ED572D14B4E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A1E1ABE-715D-4A40-82CC-03C350039327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4B795F0D-EDF6-4A18-85D3-E56E4F647A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463F40ED-9527-4951-B9B1-08C31A5F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4E5D8A7E-3154-4848-A3C8-E97312FA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4748E1BE-ACE9-4AB3-B41F-DEE2A2EC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6BDE3433-E188-4126-9458-D8F93DF0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482747D6-62FD-407F-93DF-E01C884BB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C4CA4583-D8C2-40EF-BB98-49E3F24700BD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7A0C0DB3-E6F8-407C-B885-DD8B82246F62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4410E952-1B8D-406A-B784-4D6524CE28FD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8DE43B4D-A81C-47B4-843D-1953F1F2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D6561B11-BD71-4D40-A34F-7AC4A167FFA3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6B3AD97E-257F-4E32-B14A-1E44EF1D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50BF755B-97E0-4CDF-8DFA-8C9FB1098194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4FB7A491-CEC5-491C-B74A-C55EF64FDDEF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50F8D22-64C5-4465-9B20-A4720F3FD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0C577211-87A6-4D61-81CD-92B6DF4B5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8F7E94EF-4A64-490A-BB6C-DFE2AE76760C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91C29A65-5A8A-4DEF-9CC3-877001C9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C10233BA-FEFC-42BB-81E5-B84542A9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FA5006BE-6F79-4A4E-AA37-EBB9A0AB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72ABA91-2B13-4DBB-9BA9-4E6B15E08BD6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661E3C8D-28FD-41C8-B135-053E2EF1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A24CB6ED-F00C-404E-AD52-BE8D4EC4B65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27E3F674-E7D2-49DA-A135-64372A72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2FD5A712-10E8-433E-9A7E-C035D0F50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CED80FDC-A361-46BA-9623-DB46A38E2AE2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BFE2C891-0535-4F6F-927D-605DA614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3CF1B1CE-CBF0-4D2B-A519-59A1CBA2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E493513B-208B-472C-92F7-D3F80054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C273EF0B-E24F-406C-88E4-0F3FEEAF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D4BFB69B-1265-4327-BEF8-0314FD6FC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22C15A8D-49D3-4B11-9F65-E239254B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8DDB842C-1F2A-47AA-8D4A-DE97E21AC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9970250C-F8BC-4184-AD75-EE47D933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1B9DF0FB-D5E9-4186-BF1B-D1B78FF68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D92F9A15-A5B7-439F-AAB0-82F30BA5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FF38BDA6-038B-4C5D-A3A2-FFF936DBA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38D32445-D1FD-43F3-A5D9-BA5EA87C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049381B0-31DA-4CD5-AE13-28A1F0A92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6B49EEFD-D81C-4ABD-911B-B0D1E3BF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68664AF0-F0C3-4D47-B416-5CC0162B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E462D4C8-D4C4-4E42-9FA7-55B2B210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66B1784D-133C-43FE-82C5-2CF4F299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79CC150B-B4AC-48B5-AE07-530B71132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C1C918E8-C305-4C6C-A2F3-7DF9DA11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056F3404-B75E-4F62-AEEF-FD3C73DF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BAC42B79-9158-47FF-8C3B-50C56FD4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CDE52725-D040-46A3-85CC-40F4D7E41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C20013A2-C12F-4CC3-B949-FED1CF0DD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CA7AD28A-CCE0-4CDA-854F-7AE42359A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0581C7CA-6B0C-48F5-9CC9-EC78AD66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52C9EBA0-A753-40EC-AD36-647478D9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113C4FEC-A251-4E41-8316-4302EF118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4E338BE2-3273-409D-B69B-3DA029EF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1DC4F869-B583-4589-868C-32938E90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94A42C05-67D6-4E69-A5AA-2F68582C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D6126781-AE07-4DE3-A269-B5786A50F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63773E2A-83D9-417C-A158-0F55A5F5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B9FD5419-A656-47FB-90E7-E81820A4D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4CDDBD2-AC92-472F-B211-97CD1BD50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5E7F8AB0-0599-49C8-8296-FA4FE2ADE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F5478160-88A6-4A45-AECB-024AB5A519B3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503C518A-FBC2-47DC-A0F0-712635428400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3BD919B6-44E3-4931-B614-7F39D2FE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22A3F3F4-2004-43B9-81CA-7233C9D92F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413C423A-127E-488C-AD8B-C413404C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DA9E3941-A082-44F3-8425-AB95DC225420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69FE24B4-7744-4638-B2A2-494356076A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44D4C9E-AEF4-4405-9183-FAFE8D51B27F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B4F58A97-EC3B-417D-B00B-86EEB4F66353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446B4285-4D02-410F-A283-28B487F129DC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1D78BD3C-E0B9-4A6C-A73C-5B4DF2D1399D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5BEAC9A2-632C-417A-AB42-05884EDA06B4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489DDE18-C137-4A77-BB40-C10847117127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78CB4B3-9D71-48DF-B609-6BEAD6B2EFC4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AD562194-DA82-4C70-B943-5D5854A2A134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93E36DCB-B2FB-4611-A603-F1D6D0DAEDDA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7DA59112-B34C-48C5-8E22-335F5056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51EEE83C-3474-48C5-B6C9-31DC41801B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1DA32874-D712-4F16-992C-80A9DD533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981E9D50-CDC9-4620-BE27-C3D24D725B77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AB9B5043-AB8C-430B-865A-EC779C9B911B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8DAC757E-4713-4866-8726-2350BFE843D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A9C639CD-226A-4037-ABE1-A10CFD9748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7627355-2989-4F43-A0D9-C83FDD177AD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412113F3-FEE6-44CC-BA40-EB3F27FC505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664F2C95-8E8C-4CEA-BA87-2C94228DC8AB}"/>
              </a:ext>
            </a:extLst>
          </p:cNvPr>
          <p:cNvSpPr txBox="1"/>
          <p:nvPr userDrawn="1"/>
        </p:nvSpPr>
        <p:spPr>
          <a:xfrm>
            <a:off x="3782485" y="1468439"/>
            <a:ext cx="4514849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40125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E3D466A-2F35-42C4-B0CC-0CFE5D851AB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5524DB8-4516-4E64-96BA-746E3DF3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73AFEB6-813B-4395-ADE8-5F1AA51FF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07E29EF-5EEB-40C6-9DF3-FEF911C2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F8CF83-030E-4F4A-A2E8-4B6DD80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F3E5B20-11E3-4FE3-B8ED-A4EE87604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4B37C1B-E706-48BB-99CC-5434EE3F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5ED5784-02F6-46F6-ABCB-6D9367E2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B16F16B8-4945-48D4-8086-284F1340D52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6ED4C24-D4D4-437F-BEFC-01732A052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6DC550-6296-4164-B4D0-DFD6243A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8C22087-CF10-48BD-B239-6E12EA7B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7F1A1D6-7F00-4BFA-A70D-EE574DC87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5A97F20-AA64-4B3E-A085-4D395AC5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F1604A2-F6A2-4012-A880-EDD43ACBEAC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141C804-927F-4651-A7F9-74A936CAA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247F953-C161-444F-912B-431527D3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4E3E342-8AB3-434D-9261-921E4D7FC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914F300-00F2-4766-B040-7314F675F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32A25E7-E0F4-494F-A93F-15EE11FF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C9525E5-8A52-4462-8764-9E529504CE9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AD7185E-FB34-4AD4-BA29-BE6BDADDC8EC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229542E-7541-49B1-B8DB-3ACF1711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36F58B69-8694-4305-BF63-B7D642BE5925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78D8226-AAAF-4E4E-8262-9423FA4A9C8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F428A59-7EAA-4C92-A7F1-BE2B3A698EC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1F8FC39-403E-48B9-95B8-ED32DEADA6F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CC01FB9-AD6F-4FCC-BB41-B9C0F84FCEDD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C8D8A4B-1D88-48B4-A42F-9B12A60837F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1418CA7-A294-4555-A64B-8513528A4E8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A6CA9A7-FB16-44F9-B36A-F7D2EC73736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5A3EC3B-2728-491C-AFA6-47C453625BC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0EDFE9C-BE68-45BE-8A60-60A32D78AFE0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B0B61E3-2104-470E-9529-D631C629737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590CF8D-3D46-4E18-850E-32663FA24A2B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62218AE-9CCA-4361-A81A-F17C0ECE25D8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BB1D6D8F-8B25-466A-BA5E-E61D25E7B15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B79FAE0-31BB-45A5-89F3-A3E51B1EF0B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D72062F-7623-43E2-B8F4-23CA1C0A43D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5BD7CF2-FAC9-40FB-B264-BC00C311041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CD7A54E-6B7C-4A37-A1A8-1FBB18EA6788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CA12B6A-75EB-41CA-98EA-E49DE7435045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A0C0C60-0723-4E4C-903E-B40C9651E3B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9E32F4C-FF10-4D37-BC15-EE1D2C70DBA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FE64584-D076-4D9E-9BE1-E697587A4B57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55FA1D5-0425-474A-B684-007339E4BCB6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6B835F4-E504-48D5-9206-D1FA83FAD74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66C080D-1BEE-462F-99EE-3249C0428153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3E21E6E-6D05-417B-ACAF-A26678012F7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9FE4538-F3B2-4B0C-9EA0-7D4C5EABA72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7A7E09-9C46-43BF-A5B8-3F560CE03D71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8BA34AF-2631-4406-88AB-2475E9FC11C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F3B2D3A-B1A4-4D2D-A585-D7F519530866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3F825EC-ADF3-4863-915E-9B38DCBA952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9C99C54-3CF6-4749-86C6-5179E738B31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F92FF15-FEAC-4662-A1B8-9B609B7B2E1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4C52112-BAD1-4D06-B928-6CBFD2C51850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9EA0838-AABF-4D33-8EEE-8FF121C56783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F545D40-99C8-4DDA-A5F4-F7077027E8B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F55B0E8-3702-4FFF-8F6E-3DB562D69C4B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693DF0B-FA53-4284-9BA8-693832F2FB4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CD69937-F1E6-4AE4-B3E3-3DBD9FAB85D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342A2FD-F3A8-4C33-B7C6-CC14BB6F842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91EB55B-B168-4418-85BF-7CA7CFE7CE2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75F8231-5CE7-43E0-8150-DE5F84A24B0D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3F76DD2-6B63-4FDB-B506-49742F3D72BA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336D142-2E59-4934-BADF-0CCF8000B10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2EB11D2-3F50-4194-9BEA-FEB731E8233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3423663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915235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B5D462E-A210-400A-B450-2D24432760C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076B10A-5913-4B6C-9957-67D54C12075E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09495F1-D12C-47EF-A897-B730A385C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493F4AA-9339-44A1-A228-18503C491F31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386C8B9-A8F3-4500-9161-352DA387D005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A6154C3-941A-450F-807C-811992B1160A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81E5C60-1967-4628-A5EE-CE1E4C233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DFD6365-136E-48FD-9527-E90AB2D71E75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54C8B9D-775D-4C39-80BD-A9F32D92435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8487301-70C7-458B-BB7B-780ED4FF4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429F874-FA24-4CAD-9C33-4A31CA0E40A9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D408CF4-6B99-4D72-9732-B53749B349A8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33D2474-5A72-497E-9830-B25D441513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35EC5AA-F0D6-41F7-B221-2A7C79D8AD49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1093EC8F-4F07-4212-8DC2-CB68FDB6144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620B5CF-6311-4F07-944D-95766D314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830492F-583D-4389-B815-FFC4BB8C85E6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77E5B14-B5E9-46B1-87D6-385051152B1D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119DB84-CF52-4253-B8A6-EFA90D8E6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55CCDEE-156F-42EE-9CF8-E6BBC63CFAB8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1DD393F-96E5-4809-A65C-603AD1A90BA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CA4E81E-6130-4CBB-837B-73F8CECC5AB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EE1DEA2-111D-4E1B-8A18-19CB78A01B18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3B9639E0-D287-494D-911E-43970C275AB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7FDF7A0B-03D9-44FE-A09B-DE587F9722C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56593C23-E208-49D1-AEAD-85832024A93F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276869AF-D68E-4EA9-98B3-F89F0F414D5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C2C89B45-11A8-421A-8500-1DFBA60F3185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981933D9-1E8E-4EE1-A02D-AC665A66A684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18842863-CB6F-4C66-AF0A-AF62B607D2ED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19F6D62C-0BF5-40BF-BE10-EEA13518D1A0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0F66642A-305E-40EC-9E01-A88531552FEE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7AC435C8-3687-464A-B42D-051355350BA3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1190276D-E5C7-4504-BEAD-B1AB6807D09A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411CDF5F-C369-43D6-9B02-5DD2904A3682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D4AD494D-E80A-4604-98F7-10C36C57162E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E7FA6F0-B83C-476C-A427-938ED82610EF}"/>
                </a:ext>
              </a:extLst>
            </p:cNvPr>
            <p:cNvSpPr/>
            <p:nvPr/>
          </p:nvSpPr>
          <p:spPr>
            <a:xfrm>
              <a:off x="3358290" y="2469364"/>
              <a:ext cx="71699" cy="7181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2C73F6A7-B289-454D-982E-BC9B855BB11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15915549-F3C0-4359-8420-02A8C3F92D6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CDD431A8-48EF-4598-A222-BE788C6E34B7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FD2C6DA5-DA18-4120-B5A1-AF425A626DD4}"/>
              </a:ext>
            </a:extLst>
          </p:cNvPr>
          <p:cNvSpPr/>
          <p:nvPr userDrawn="1"/>
        </p:nvSpPr>
        <p:spPr>
          <a:xfrm>
            <a:off x="2055285" y="6264275"/>
            <a:ext cx="165100" cy="1095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DA510EE-8336-4CD4-AFF2-E458CAB723CB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3057FC30-9B1C-4BB8-8AFD-A1E2E1425EB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C30B5504-9646-432A-A46F-984BD4A2D40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07E8DEA5-FF7F-4B2D-84A6-DDF535A7D630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BCF8B8B6-322F-4E8D-BF57-D9E1DFBD2D96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77DF819C-61E3-4887-B60A-D89A5F3686AB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89340C42-16DF-498C-92F3-6EC4C473557E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49922859-6A44-46D5-B58B-00A84E5B4E20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DD9BC6B4-36E2-43D1-B8D7-9D169DB20160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BC1ED742-E8B0-44B3-806D-5EA1A66218FD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FA092AAD-64D3-4AD5-AB45-522BE7EC30D0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688B502-ADAD-4B79-A7D8-33E089A567FE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29F56B1A-3719-4F9A-B41A-9B5B40E0A159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780B76CA-B4FB-490C-9313-A3170496D0D3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D20BC16A-1514-4408-83A8-B424387C8C11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E6FAF11A-7A6D-4270-8C1C-03B52D38C0B6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5890C3D9-AC58-496F-B37E-CC6CE5F52883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F319C4F3-C1FC-48A8-AF70-847F44D160F2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62A1331F-0E82-4AC5-8E4D-DAFF8CC9EFAE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118A40F8-C220-47E1-985F-C737F525A920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BEE57162-3445-4300-B8A6-69A1E6AF47C2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1F08EFDA-AD09-4180-9B84-82C9B04C3C15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A79C9E08-53EF-4CD9-A1E8-15CCB8B52581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7B76A9F0-084D-4FE3-B174-DE85BD730AC5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E33F9A2E-04E8-4521-9D0D-4EF6AA7B112F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6A672F6C-2F9E-4D8B-8F39-F9950EF82A54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84E5252F-F42E-45C0-9F13-B79D95FA310B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51A57ED-1D8E-4EB4-B239-AF29A4407059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0848259D-C181-48B9-A494-1D1D372C62D4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0CE8FBC4-DAD9-4172-A2CD-A68C077885D1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6A8B8AC2-9397-400B-BA57-F54DE20FCF81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BE9DA03F-68A3-4584-9987-01F6909CE0CF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23068CEA-AAB0-4213-AF42-73A8E79B7587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49AA946-B664-4F86-8D7C-16AF393FF6BE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B858F833-C0C6-426D-9DD6-D916D5A2525F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ACCE60F7-1804-4F45-BC92-5F32FDDF3698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AB7D34BB-52B0-4092-A7D7-3B6879A6A111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3C360689-6C52-4647-B1F0-3EFCD3D18D51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9D75BEFE-3348-438A-AF51-19036B8DAF64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37E067AB-5524-42DD-96FF-5B4595B7109E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038F6441-7675-4B45-96BC-F8680F825D8D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B2649CCE-CF17-485A-85AE-C425E0CC6FA3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2AFAAFC4-65E0-49D7-A644-213DCCE0B7C8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DBC85B9E-4A9E-48B9-A8D3-CA42C121625E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D53F4C6C-DACA-47B6-AC63-1C370904F580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651B1752-C546-4352-8E48-BBFB507AD12E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4542416B-96EE-4722-8569-40892D7FC664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45886868-ADF8-4DFA-A1EB-BA2BECD107B6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A775CB1F-5127-442B-9D76-50ECD706A4C7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26F5C067-292B-4389-9CEE-4DA9B6F15FBC}"/>
              </a:ext>
            </a:extLst>
          </p:cNvPr>
          <p:cNvGrpSpPr/>
          <p:nvPr userDrawn="1"/>
        </p:nvGrpSpPr>
        <p:grpSpPr>
          <a:xfrm>
            <a:off x="745414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27E43274-674D-4FF3-85B0-C08FCC348E70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A6AB2EC-7B38-4DC7-AE05-5BAB73B9B535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C8AED176-743A-4616-B1CE-B144AEE46FA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61DE88D7-83E0-40D2-848B-64E9CE67DEE3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F286033A-0DA7-468B-A1AB-524B8435DDBB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62202567-42CB-4E63-B0AF-1241CA56B6F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530A23D7-2099-49C1-B527-1A325C6AE140}"/>
                </a:ext>
              </a:extLst>
            </p:cNvPr>
            <p:cNvSpPr/>
            <p:nvPr/>
          </p:nvSpPr>
          <p:spPr>
            <a:xfrm>
              <a:off x="5513226" y="4441995"/>
              <a:ext cx="133384" cy="12223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530EAA3-A16F-4CCC-A657-A52E5317594B}"/>
                </a:ext>
              </a:extLst>
            </p:cNvPr>
            <p:cNvSpPr/>
            <p:nvPr/>
          </p:nvSpPr>
          <p:spPr>
            <a:xfrm>
              <a:off x="5672016" y="4451520"/>
              <a:ext cx="91039" cy="77784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424BFFE4-B0CE-47B7-83A4-FBB836B62BF6}"/>
                </a:ext>
              </a:extLst>
            </p:cNvPr>
            <p:cNvSpPr/>
            <p:nvPr/>
          </p:nvSpPr>
          <p:spPr>
            <a:xfrm>
              <a:off x="5669899" y="4448345"/>
              <a:ext cx="93156" cy="80959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E68CF6BA-CD82-4AE9-8DDA-BC852B2066AE}"/>
                </a:ext>
              </a:extLst>
            </p:cNvPr>
            <p:cNvSpPr/>
            <p:nvPr/>
          </p:nvSpPr>
          <p:spPr>
            <a:xfrm>
              <a:off x="5667782" y="4448345"/>
              <a:ext cx="101625" cy="84134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875CD2AC-28DD-44F5-98C6-2A9EB19F5786}"/>
                </a:ext>
              </a:extLst>
            </p:cNvPr>
            <p:cNvSpPr/>
            <p:nvPr/>
          </p:nvSpPr>
          <p:spPr>
            <a:xfrm>
              <a:off x="4799733" y="3864176"/>
              <a:ext cx="1238557" cy="1187387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D8561C5-E0DC-44D4-953E-C46B482D61DA}"/>
                </a:ext>
              </a:extLst>
            </p:cNvPr>
            <p:cNvSpPr/>
            <p:nvPr/>
          </p:nvSpPr>
          <p:spPr>
            <a:xfrm>
              <a:off x="4846311" y="3875288"/>
              <a:ext cx="1026838" cy="1046107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C75DF1F8-F130-4A5E-A7D3-1DACCBF36DFA}"/>
                </a:ext>
              </a:extLst>
            </p:cNvPr>
            <p:cNvSpPr/>
            <p:nvPr/>
          </p:nvSpPr>
          <p:spPr>
            <a:xfrm>
              <a:off x="5818102" y="3941959"/>
              <a:ext cx="76219" cy="66671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4B0C6CC7-88E6-4E51-BC38-0C9B2773D938}"/>
                </a:ext>
              </a:extLst>
            </p:cNvPr>
            <p:cNvSpPr/>
            <p:nvPr/>
          </p:nvSpPr>
          <p:spPr>
            <a:xfrm>
              <a:off x="5646610" y="4113400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1081954-2D1D-4AE1-9F63-42F48BDA0681}"/>
                </a:ext>
              </a:extLst>
            </p:cNvPr>
            <p:cNvSpPr/>
            <p:nvPr/>
          </p:nvSpPr>
          <p:spPr>
            <a:xfrm>
              <a:off x="5775758" y="3984819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9B89EAAD-7750-4971-8F09-9204C23F78DF}"/>
                </a:ext>
              </a:extLst>
            </p:cNvPr>
            <p:cNvSpPr/>
            <p:nvPr/>
          </p:nvSpPr>
          <p:spPr>
            <a:xfrm>
              <a:off x="5735532" y="4024505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96DE7F55-8B2B-4D3C-A9F7-D856FD4118EA}"/>
                </a:ext>
              </a:extLst>
            </p:cNvPr>
            <p:cNvSpPr/>
            <p:nvPr/>
          </p:nvSpPr>
          <p:spPr>
            <a:xfrm>
              <a:off x="5695305" y="4067365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EFC3068D-3B31-43BE-B656-43F4330DF699}"/>
                </a:ext>
              </a:extLst>
            </p:cNvPr>
            <p:cNvSpPr/>
            <p:nvPr/>
          </p:nvSpPr>
          <p:spPr>
            <a:xfrm>
              <a:off x="5604266" y="4157848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A3594D34-A539-4E5B-B937-1FC413B3ACAF}"/>
                </a:ext>
              </a:extLst>
            </p:cNvPr>
            <p:cNvSpPr/>
            <p:nvPr/>
          </p:nvSpPr>
          <p:spPr>
            <a:xfrm>
              <a:off x="5564039" y="41991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A33B95D6-C516-498F-82F0-87620EACEDB3}"/>
                </a:ext>
              </a:extLst>
            </p:cNvPr>
            <p:cNvSpPr/>
            <p:nvPr/>
          </p:nvSpPr>
          <p:spPr>
            <a:xfrm>
              <a:off x="5525929" y="4240394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43F79D5A-2E93-4003-AEE4-EB796F076FC4}"/>
                </a:ext>
              </a:extLst>
            </p:cNvPr>
            <p:cNvSpPr/>
            <p:nvPr/>
          </p:nvSpPr>
          <p:spPr>
            <a:xfrm>
              <a:off x="5434891" y="4332464"/>
              <a:ext cx="57164" cy="47622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9E93F5EC-619E-488C-B0DB-A0376B910EB0}"/>
                </a:ext>
              </a:extLst>
            </p:cNvPr>
            <p:cNvSpPr/>
            <p:nvPr/>
          </p:nvSpPr>
          <p:spPr>
            <a:xfrm>
              <a:off x="5394664" y="4372149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E1C8F87-CC80-45AC-9F2E-035ECDF536F2}"/>
                </a:ext>
              </a:extLst>
            </p:cNvPr>
            <p:cNvSpPr/>
            <p:nvPr/>
          </p:nvSpPr>
          <p:spPr>
            <a:xfrm>
              <a:off x="5354438" y="4415010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3B4C7F91-89A6-450F-81BF-FF4989C5384B}"/>
                </a:ext>
              </a:extLst>
            </p:cNvPr>
            <p:cNvSpPr/>
            <p:nvPr/>
          </p:nvSpPr>
          <p:spPr>
            <a:xfrm>
              <a:off x="5265515" y="4505492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348FED04-35FE-40D8-A934-43C40825E13A}"/>
                </a:ext>
              </a:extLst>
            </p:cNvPr>
            <p:cNvSpPr/>
            <p:nvPr/>
          </p:nvSpPr>
          <p:spPr>
            <a:xfrm>
              <a:off x="5223172" y="4546765"/>
              <a:ext cx="59281" cy="49210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C4FB14C7-17C1-4F81-A936-03C5D96F69AE}"/>
                </a:ext>
              </a:extLst>
            </p:cNvPr>
            <p:cNvSpPr/>
            <p:nvPr/>
          </p:nvSpPr>
          <p:spPr>
            <a:xfrm>
              <a:off x="5182944" y="4588037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E373D9DA-5251-45DB-9AA8-76C0151CBE7E}"/>
                </a:ext>
              </a:extLst>
            </p:cNvPr>
            <p:cNvSpPr/>
            <p:nvPr/>
          </p:nvSpPr>
          <p:spPr>
            <a:xfrm>
              <a:off x="5096140" y="46785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B8618FF6-E518-4BC1-B269-2D6CC56DAB43}"/>
                </a:ext>
              </a:extLst>
            </p:cNvPr>
            <p:cNvSpPr/>
            <p:nvPr/>
          </p:nvSpPr>
          <p:spPr>
            <a:xfrm>
              <a:off x="5055913" y="4719793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5974CE7E-A408-4EE8-B6CC-B067410C2623}"/>
                </a:ext>
              </a:extLst>
            </p:cNvPr>
            <p:cNvSpPr/>
            <p:nvPr/>
          </p:nvSpPr>
          <p:spPr>
            <a:xfrm>
              <a:off x="5013569" y="476106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FE834DC-2E75-475E-BE7C-42A4EDAECD7B}"/>
                </a:ext>
              </a:extLst>
            </p:cNvPr>
            <p:cNvSpPr/>
            <p:nvPr/>
          </p:nvSpPr>
          <p:spPr>
            <a:xfrm>
              <a:off x="4924647" y="485313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9832FF4D-7754-48D5-B739-AC86908F443F}"/>
                </a:ext>
              </a:extLst>
            </p:cNvPr>
            <p:cNvSpPr/>
            <p:nvPr/>
          </p:nvSpPr>
          <p:spPr>
            <a:xfrm>
              <a:off x="4884421" y="4892821"/>
              <a:ext cx="55047" cy="52385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7D0326AC-2D42-4180-AEAE-5D5B63F06EAF}"/>
                </a:ext>
              </a:extLst>
            </p:cNvPr>
            <p:cNvSpPr/>
            <p:nvPr/>
          </p:nvSpPr>
          <p:spPr>
            <a:xfrm>
              <a:off x="5479351" y="4286428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30E46786-6AF7-4271-8F4F-4423BE76DE92}"/>
                </a:ext>
              </a:extLst>
            </p:cNvPr>
            <p:cNvSpPr/>
            <p:nvPr/>
          </p:nvSpPr>
          <p:spPr>
            <a:xfrm>
              <a:off x="5307859" y="4459457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EFEAF47C-A0C3-486A-910D-512CFD6BAE11}"/>
                </a:ext>
              </a:extLst>
            </p:cNvPr>
            <p:cNvSpPr/>
            <p:nvPr/>
          </p:nvSpPr>
          <p:spPr>
            <a:xfrm>
              <a:off x="5138484" y="4630898"/>
              <a:ext cx="78335" cy="69846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CA9B7973-6823-4CE4-BE83-471D02C867DA}"/>
                </a:ext>
              </a:extLst>
            </p:cNvPr>
            <p:cNvSpPr/>
            <p:nvPr/>
          </p:nvSpPr>
          <p:spPr>
            <a:xfrm>
              <a:off x="4971225" y="4805514"/>
              <a:ext cx="76219" cy="68258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246A224C-4198-4A69-9B1A-C106718176F4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F6636C45-340B-4517-89BE-3AD537230A68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A1ECA1FB-72C6-4FC1-92C6-AD4D90D6E394}"/>
                </a:ext>
              </a:extLst>
            </p:cNvPr>
            <p:cNvSpPr/>
            <p:nvPr/>
          </p:nvSpPr>
          <p:spPr>
            <a:xfrm>
              <a:off x="6053111" y="4807101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C36AE39-1C78-486D-9FCA-F98535C6031D}"/>
                </a:ext>
              </a:extLst>
            </p:cNvPr>
            <p:cNvSpPr/>
            <p:nvPr/>
          </p:nvSpPr>
          <p:spPr>
            <a:xfrm>
              <a:off x="6053111" y="4899171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6A263AB6-8F1F-439D-9AA9-D10F8FAF160C}"/>
                </a:ext>
              </a:extLst>
            </p:cNvPr>
            <p:cNvSpPr/>
            <p:nvPr/>
          </p:nvSpPr>
          <p:spPr>
            <a:xfrm>
              <a:off x="5818102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DFA25CB7-D6B5-48DB-977B-464E3E225D1C}"/>
                </a:ext>
              </a:extLst>
            </p:cNvPr>
            <p:cNvSpPr/>
            <p:nvPr/>
          </p:nvSpPr>
          <p:spPr>
            <a:xfrm>
              <a:off x="5979009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C0137CA1-E244-438E-861E-3F0D3B57BD9C}"/>
                </a:ext>
              </a:extLst>
            </p:cNvPr>
            <p:cNvSpPr/>
            <p:nvPr/>
          </p:nvSpPr>
          <p:spPr>
            <a:xfrm>
              <a:off x="6053111" y="4197533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8B91253-BC82-4FBF-B4AD-70BA521D9590}"/>
                </a:ext>
              </a:extLst>
            </p:cNvPr>
            <p:cNvSpPr/>
            <p:nvPr/>
          </p:nvSpPr>
          <p:spPr>
            <a:xfrm>
              <a:off x="6053111" y="4289603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42B1E70C-CF31-44D5-A637-1A3BB918E190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50B9C443-C3EF-4E5E-A873-5B96906A40D4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9A68ACE2-587E-4EC2-B39E-3492F163D857}"/>
                </a:ext>
              </a:extLst>
            </p:cNvPr>
            <p:cNvSpPr/>
            <p:nvPr/>
          </p:nvSpPr>
          <p:spPr>
            <a:xfrm>
              <a:off x="5760939" y="4502317"/>
              <a:ext cx="1012018" cy="184140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26D2046B-B31E-44CA-90C9-D8C13E78929B}"/>
                </a:ext>
              </a:extLst>
            </p:cNvPr>
            <p:cNvSpPr/>
            <p:nvPr/>
          </p:nvSpPr>
          <p:spPr>
            <a:xfrm>
              <a:off x="5760939" y="4594387"/>
              <a:ext cx="1012018" cy="92070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F9A8A9EA-3D14-4BCB-92B2-87A21FAEF060}"/>
                </a:ext>
              </a:extLst>
            </p:cNvPr>
            <p:cNvSpPr/>
            <p:nvPr/>
          </p:nvSpPr>
          <p:spPr>
            <a:xfrm>
              <a:off x="5485703" y="4848374"/>
              <a:ext cx="201133" cy="203189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36C7DF46-17B7-4501-B44D-2035E81DDE3C}"/>
                </a:ext>
              </a:extLst>
            </p:cNvPr>
            <p:cNvSpPr/>
            <p:nvPr/>
          </p:nvSpPr>
          <p:spPr>
            <a:xfrm>
              <a:off x="5528047" y="4988066"/>
              <a:ext cx="65632" cy="63497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35954BA3-C14B-460C-9858-C279BFCDEC3D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3D30C11B-E5AC-41DF-87AF-8761A6222D63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C0F9EB48-62C9-4A4A-AECA-712CF4E9757B}"/>
                </a:ext>
              </a:extLst>
            </p:cNvPr>
            <p:cNvSpPr/>
            <p:nvPr/>
          </p:nvSpPr>
          <p:spPr>
            <a:xfrm>
              <a:off x="5629673" y="4230869"/>
              <a:ext cx="209601" cy="688939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3CC33554-AC0B-48FD-AC82-1262947926D2}"/>
                </a:ext>
              </a:extLst>
            </p:cNvPr>
            <p:cNvSpPr/>
            <p:nvPr/>
          </p:nvSpPr>
          <p:spPr>
            <a:xfrm>
              <a:off x="5559805" y="4216582"/>
              <a:ext cx="222306" cy="685764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FFB69486-78DD-45D1-9293-12FB8E3F6850}"/>
                </a:ext>
              </a:extLst>
            </p:cNvPr>
            <p:cNvSpPr/>
            <p:nvPr/>
          </p:nvSpPr>
          <p:spPr>
            <a:xfrm>
              <a:off x="5485703" y="4200708"/>
              <a:ext cx="226539" cy="673065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9825A9E0-86CB-49F3-900E-CF6518F1AEA7}"/>
                </a:ext>
              </a:extLst>
            </p:cNvPr>
            <p:cNvSpPr/>
            <p:nvPr/>
          </p:nvSpPr>
          <p:spPr>
            <a:xfrm>
              <a:off x="5616969" y="4167373"/>
              <a:ext cx="241360" cy="161916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ACEF0766-882C-41F2-B1B8-0EDE701693B0}"/>
                </a:ext>
              </a:extLst>
            </p:cNvPr>
            <p:cNvSpPr/>
            <p:nvPr/>
          </p:nvSpPr>
          <p:spPr>
            <a:xfrm>
              <a:off x="5629673" y="4167373"/>
              <a:ext cx="228657" cy="106356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926EA40E-235A-4819-AC9F-88E5010E9512}"/>
                </a:ext>
              </a:extLst>
            </p:cNvPr>
            <p:cNvSpPr/>
            <p:nvPr/>
          </p:nvSpPr>
          <p:spPr>
            <a:xfrm>
              <a:off x="5625438" y="4161023"/>
              <a:ext cx="245594" cy="79371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8637DD5-DA83-4F3E-A28F-08C6C1451CD6}"/>
                </a:ext>
              </a:extLst>
            </p:cNvPr>
            <p:cNvSpPr/>
            <p:nvPr/>
          </p:nvSpPr>
          <p:spPr>
            <a:xfrm>
              <a:off x="5604266" y="4254680"/>
              <a:ext cx="243477" cy="79371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F22A7EC0-B756-40B2-9828-73CABBE7D195}"/>
                </a:ext>
              </a:extLst>
            </p:cNvPr>
            <p:cNvSpPr/>
            <p:nvPr/>
          </p:nvSpPr>
          <p:spPr>
            <a:xfrm>
              <a:off x="6377041" y="3457797"/>
              <a:ext cx="156672" cy="233351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619E4F1C-7A36-4831-99D7-9D80F397B1B6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344C851A-4FDB-4357-A5F4-1A0D18D4178A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58A2F365-3BA3-472D-BBA0-C7EE4CBC32B3}"/>
                </a:ext>
              </a:extLst>
            </p:cNvPr>
            <p:cNvSpPr/>
            <p:nvPr/>
          </p:nvSpPr>
          <p:spPr>
            <a:xfrm>
              <a:off x="6188612" y="3719721"/>
              <a:ext cx="518712" cy="417490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2CB0BFC-89A6-4B90-B64F-1746AF89021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E4C46F1A-53C7-4D31-98BA-9B3D462F4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B3F8C324-6B3B-478A-AF25-F1746FEC6E08}"/>
                  </a:ext>
                </a:extLst>
              </p:cNvPr>
              <p:cNvSpPr/>
              <p:nvPr/>
            </p:nvSpPr>
            <p:spPr>
              <a:xfrm>
                <a:off x="3235834" y="3795488"/>
                <a:ext cx="868111" cy="1256075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5864A983-284E-4549-8DDA-5AF65F659A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C00047C2-FD95-426B-86F8-10BE2E4998CE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39DBD97E-5FB5-4E14-8E67-FB1ABD501235}"/>
                    </a:ext>
                  </a:extLst>
                </p:cNvPr>
                <p:cNvSpPr/>
                <p:nvPr/>
              </p:nvSpPr>
              <p:spPr>
                <a:xfrm>
                  <a:off x="3305706" y="3906645"/>
                  <a:ext cx="700841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51DEDF73-2080-4840-9478-9CB116EDFBEF}"/>
                    </a:ext>
                  </a:extLst>
                </p:cNvPr>
                <p:cNvSpPr/>
                <p:nvPr/>
              </p:nvSpPr>
              <p:spPr>
                <a:xfrm>
                  <a:off x="3309940" y="4262348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45E1087D-D51D-4711-BDB8-97FFD3C8E2EB}"/>
                    </a:ext>
                  </a:extLst>
                </p:cNvPr>
                <p:cNvSpPr/>
                <p:nvPr/>
              </p:nvSpPr>
              <p:spPr>
                <a:xfrm>
                  <a:off x="3500501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A3F961EA-9303-4D33-B50C-CED4EA9C7143}"/>
                    </a:ext>
                  </a:extLst>
                </p:cNvPr>
                <p:cNvSpPr/>
                <p:nvPr/>
              </p:nvSpPr>
              <p:spPr>
                <a:xfrm>
                  <a:off x="3693180" y="4262348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1531E866-9509-48D1-B175-7D29B3B36D64}"/>
                    </a:ext>
                  </a:extLst>
                </p:cNvPr>
                <p:cNvSpPr/>
                <p:nvPr/>
              </p:nvSpPr>
              <p:spPr>
                <a:xfrm>
                  <a:off x="3309940" y="4454490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131ECFBC-0FC4-4EA0-9328-FB27C5B2B57B}"/>
                    </a:ext>
                  </a:extLst>
                </p:cNvPr>
                <p:cNvSpPr/>
                <p:nvPr/>
              </p:nvSpPr>
              <p:spPr>
                <a:xfrm>
                  <a:off x="3500501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90909DD8-D8C3-4760-99F4-8EAEDB5F7A86}"/>
                    </a:ext>
                  </a:extLst>
                </p:cNvPr>
                <p:cNvSpPr/>
                <p:nvPr/>
              </p:nvSpPr>
              <p:spPr>
                <a:xfrm>
                  <a:off x="3693180" y="4454490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8119A871-B808-4A8D-B9D1-725A59A3CCCF}"/>
                    </a:ext>
                  </a:extLst>
                </p:cNvPr>
                <p:cNvSpPr/>
                <p:nvPr/>
              </p:nvSpPr>
              <p:spPr>
                <a:xfrm>
                  <a:off x="3309940" y="4645045"/>
                  <a:ext cx="146097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FF243BAC-941A-49FB-B3C5-FD80FCF704DC}"/>
                    </a:ext>
                  </a:extLst>
                </p:cNvPr>
                <p:cNvSpPr/>
                <p:nvPr/>
              </p:nvSpPr>
              <p:spPr>
                <a:xfrm>
                  <a:off x="3500501" y="4645045"/>
                  <a:ext cx="143979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EBDCD9DE-B314-4E55-9357-B40816D23B68}"/>
                    </a:ext>
                  </a:extLst>
                </p:cNvPr>
                <p:cNvSpPr/>
                <p:nvPr/>
              </p:nvSpPr>
              <p:spPr>
                <a:xfrm>
                  <a:off x="3693180" y="4645045"/>
                  <a:ext cx="135510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A8E2BF50-195A-4E9C-81D8-85B91C6BAF3A}"/>
                    </a:ext>
                  </a:extLst>
                </p:cNvPr>
                <p:cNvSpPr/>
                <p:nvPr/>
              </p:nvSpPr>
              <p:spPr>
                <a:xfrm>
                  <a:off x="3309940" y="4840365"/>
                  <a:ext cx="146097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2CC5D0D4-393F-4CD1-9C96-7DD40554EE94}"/>
                    </a:ext>
                  </a:extLst>
                </p:cNvPr>
                <p:cNvSpPr/>
                <p:nvPr/>
              </p:nvSpPr>
              <p:spPr>
                <a:xfrm>
                  <a:off x="3500501" y="4840365"/>
                  <a:ext cx="143979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B8ECB9BE-EDEE-429A-BDCD-911009DE7C69}"/>
                    </a:ext>
                  </a:extLst>
                </p:cNvPr>
                <p:cNvSpPr/>
                <p:nvPr/>
              </p:nvSpPr>
              <p:spPr>
                <a:xfrm>
                  <a:off x="3693180" y="4840365"/>
                  <a:ext cx="135510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CE8A6F48-21E3-42E5-858C-75E2554CE2A6}"/>
                    </a:ext>
                  </a:extLst>
                </p:cNvPr>
                <p:cNvSpPr/>
                <p:nvPr/>
              </p:nvSpPr>
              <p:spPr>
                <a:xfrm>
                  <a:off x="3837160" y="4186126"/>
                  <a:ext cx="243494" cy="865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8E9E45A3-E893-462E-8DF8-6F472CE41654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1D2C726-3302-4B7D-9B7A-072D4905A7D0}"/>
                    </a:ext>
                  </a:extLst>
                </p:cNvPr>
                <p:cNvSpPr/>
                <p:nvPr/>
              </p:nvSpPr>
              <p:spPr>
                <a:xfrm>
                  <a:off x="3837160" y="3906645"/>
                  <a:ext cx="169387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B8E1615B-F9AB-4AFE-A7F6-A2A5D38BC914}"/>
                    </a:ext>
                  </a:extLst>
                </p:cNvPr>
                <p:cNvSpPr/>
                <p:nvPr/>
              </p:nvSpPr>
              <p:spPr>
                <a:xfrm>
                  <a:off x="3722823" y="3946343"/>
                  <a:ext cx="35994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EC58F7EE-AF8A-4CEF-ADF6-425F5B82E224}"/>
                    </a:ext>
                  </a:extLst>
                </p:cNvPr>
                <p:cNvSpPr/>
                <p:nvPr/>
              </p:nvSpPr>
              <p:spPr>
                <a:xfrm>
                  <a:off x="3763052" y="3944756"/>
                  <a:ext cx="63520" cy="101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9DB0F75F-B87C-4B8B-AC7F-ECCAF0C985E3}"/>
                    </a:ext>
                  </a:extLst>
                </p:cNvPr>
                <p:cNvSpPr/>
                <p:nvPr/>
              </p:nvSpPr>
              <p:spPr>
                <a:xfrm>
                  <a:off x="3828690" y="3992395"/>
                  <a:ext cx="48698" cy="5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D17C93E2-71AD-4473-B3C3-132ABE5D2DF5}"/>
                    </a:ext>
                  </a:extLst>
                </p:cNvPr>
                <p:cNvSpPr/>
                <p:nvPr/>
              </p:nvSpPr>
              <p:spPr>
                <a:xfrm>
                  <a:off x="3883741" y="3946343"/>
                  <a:ext cx="59286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9A9985DD-5C29-4F81-BA1F-F68E4F0B9B08}"/>
                    </a:ext>
                  </a:extLst>
                </p:cNvPr>
                <p:cNvSpPr/>
                <p:nvPr/>
              </p:nvSpPr>
              <p:spPr>
                <a:xfrm>
                  <a:off x="3866802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67DC4D82-193A-4D33-84C5-8675F503ACA6}"/>
                    </a:ext>
                  </a:extLst>
                </p:cNvPr>
                <p:cNvSpPr/>
                <p:nvPr/>
              </p:nvSpPr>
              <p:spPr>
                <a:xfrm>
                  <a:off x="3866802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8ED5FF86-637E-4D9A-991A-CFEE4C5CA67C}"/>
                    </a:ext>
                  </a:extLst>
                </p:cNvPr>
                <p:cNvSpPr/>
                <p:nvPr/>
              </p:nvSpPr>
              <p:spPr>
                <a:xfrm>
                  <a:off x="3866802" y="4645045"/>
                  <a:ext cx="143979" cy="339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90A90C7D-109D-4ECA-A175-8E8E47F6B82A}"/>
                </a:ext>
              </a:extLst>
            </p:cNvPr>
            <p:cNvSpPr/>
            <p:nvPr/>
          </p:nvSpPr>
          <p:spPr>
            <a:xfrm>
              <a:off x="2415650" y="3608289"/>
              <a:ext cx="277372" cy="1899199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E5915C67-897E-481F-BEA4-EA8886E96FF7}"/>
                </a:ext>
              </a:extLst>
            </p:cNvPr>
            <p:cNvSpPr/>
            <p:nvPr/>
          </p:nvSpPr>
          <p:spPr>
            <a:xfrm>
              <a:off x="2652793" y="3608289"/>
              <a:ext cx="40229" cy="1899199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1525532E-E0A1-4F97-8EA3-B72045E21D1D}"/>
                </a:ext>
              </a:extLst>
            </p:cNvPr>
            <p:cNvSpPr/>
            <p:nvPr/>
          </p:nvSpPr>
          <p:spPr>
            <a:xfrm>
              <a:off x="2510930" y="3670219"/>
              <a:ext cx="182092" cy="7940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A70B28BE-7A4F-43AA-B2EE-F96BA9C4EC32}"/>
                </a:ext>
              </a:extLst>
            </p:cNvPr>
            <p:cNvSpPr/>
            <p:nvPr/>
          </p:nvSpPr>
          <p:spPr>
            <a:xfrm>
              <a:off x="2572334" y="3746441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173EBC54-2BF6-4036-AE43-2BB3BBACC641}"/>
                </a:ext>
              </a:extLst>
            </p:cNvPr>
            <p:cNvSpPr/>
            <p:nvPr/>
          </p:nvSpPr>
          <p:spPr>
            <a:xfrm>
              <a:off x="2572334" y="3849659"/>
              <a:ext cx="120688" cy="11115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CCE3D6BD-3EF6-4D79-8145-8D9A2D9FB4F5}"/>
                </a:ext>
              </a:extLst>
            </p:cNvPr>
            <p:cNvSpPr/>
            <p:nvPr/>
          </p:nvSpPr>
          <p:spPr>
            <a:xfrm>
              <a:off x="2572334" y="3956051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787114AC-D597-4C82-A553-491653D75CD4}"/>
                </a:ext>
              </a:extLst>
            </p:cNvPr>
            <p:cNvSpPr/>
            <p:nvPr/>
          </p:nvSpPr>
          <p:spPr>
            <a:xfrm>
              <a:off x="2572334" y="411961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B07118F0-14D6-417A-8BFF-C3576E41FE6A}"/>
                </a:ext>
              </a:extLst>
            </p:cNvPr>
            <p:cNvSpPr/>
            <p:nvPr/>
          </p:nvSpPr>
          <p:spPr>
            <a:xfrm>
              <a:off x="2572334" y="422759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7728D2F7-5C7B-4D7B-9D44-4A9CAA34CA1C}"/>
                </a:ext>
              </a:extLst>
            </p:cNvPr>
            <p:cNvSpPr/>
            <p:nvPr/>
          </p:nvSpPr>
          <p:spPr>
            <a:xfrm>
              <a:off x="2572334" y="433398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B3D8087-D04F-4D3F-B708-B512ADB40E96}"/>
                </a:ext>
              </a:extLst>
            </p:cNvPr>
            <p:cNvSpPr/>
            <p:nvPr/>
          </p:nvSpPr>
          <p:spPr>
            <a:xfrm>
              <a:off x="2572334" y="4495957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A4CEC5C7-B442-4E92-BBE2-91E84243972F}"/>
                </a:ext>
              </a:extLst>
            </p:cNvPr>
            <p:cNvSpPr/>
            <p:nvPr/>
          </p:nvSpPr>
          <p:spPr>
            <a:xfrm>
              <a:off x="2572334" y="4599175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DAC734F-AC5A-4D88-9E22-552B5DCB67DA}"/>
                </a:ext>
              </a:extLst>
            </p:cNvPr>
            <p:cNvSpPr/>
            <p:nvPr/>
          </p:nvSpPr>
          <p:spPr>
            <a:xfrm>
              <a:off x="2572334" y="470556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420A64C-DB28-457F-A938-BC2068DF7D36}"/>
                </a:ext>
              </a:extLst>
            </p:cNvPr>
            <p:cNvSpPr/>
            <p:nvPr/>
          </p:nvSpPr>
          <p:spPr>
            <a:xfrm>
              <a:off x="2572334" y="4867540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E6A6CB07-DE70-47CF-84BC-C8107CDFDA51}"/>
                </a:ext>
              </a:extLst>
            </p:cNvPr>
            <p:cNvSpPr/>
            <p:nvPr/>
          </p:nvSpPr>
          <p:spPr>
            <a:xfrm>
              <a:off x="2572334" y="497393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BC922167-C7F1-45BF-B8EC-5515810AF773}"/>
                </a:ext>
              </a:extLst>
            </p:cNvPr>
            <p:cNvSpPr/>
            <p:nvPr/>
          </p:nvSpPr>
          <p:spPr>
            <a:xfrm>
              <a:off x="2572334" y="508032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8E1209EA-3487-4336-B724-64783F6F6642}"/>
                </a:ext>
              </a:extLst>
            </p:cNvPr>
            <p:cNvSpPr/>
            <p:nvPr/>
          </p:nvSpPr>
          <p:spPr>
            <a:xfrm>
              <a:off x="2572334" y="524229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9CBD1DB8-09CE-4365-8F32-9342C15FDAA7}"/>
                </a:ext>
              </a:extLst>
            </p:cNvPr>
            <p:cNvSpPr/>
            <p:nvPr/>
          </p:nvSpPr>
          <p:spPr>
            <a:xfrm>
              <a:off x="2572334" y="534869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C9109C2D-8844-43BB-9152-48C4265680B3}"/>
                </a:ext>
              </a:extLst>
            </p:cNvPr>
            <p:cNvSpPr/>
            <p:nvPr/>
          </p:nvSpPr>
          <p:spPr>
            <a:xfrm>
              <a:off x="2572334" y="5451909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E0E3F5BB-76DA-46F1-9FF3-2EB21B6D3A91}"/>
                </a:ext>
              </a:extLst>
            </p:cNvPr>
            <p:cNvSpPr/>
            <p:nvPr/>
          </p:nvSpPr>
          <p:spPr>
            <a:xfrm>
              <a:off x="2510930" y="4041801"/>
              <a:ext cx="182092" cy="12704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A479EBDE-5396-4143-AA4F-73A17250562E}"/>
                </a:ext>
              </a:extLst>
            </p:cNvPr>
            <p:cNvSpPr/>
            <p:nvPr/>
          </p:nvSpPr>
          <p:spPr>
            <a:xfrm>
              <a:off x="2510930" y="4416559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3D6D5960-8499-45A2-A3F7-62A4D0F83905}"/>
                </a:ext>
              </a:extLst>
            </p:cNvPr>
            <p:cNvSpPr/>
            <p:nvPr/>
          </p:nvSpPr>
          <p:spPr>
            <a:xfrm>
              <a:off x="2510930" y="4788142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D1878021-D30A-489B-84B4-9930AC1CE57E}"/>
                </a:ext>
              </a:extLst>
            </p:cNvPr>
            <p:cNvSpPr/>
            <p:nvPr/>
          </p:nvSpPr>
          <p:spPr>
            <a:xfrm>
              <a:off x="2510930" y="5162900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18B209EF-09B3-438E-8F16-59AB620CB364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F63BC63C-644C-4F93-9C33-12CAB84DCC77}"/>
                </a:ext>
              </a:extLst>
            </p:cNvPr>
            <p:cNvSpPr/>
            <p:nvPr/>
          </p:nvSpPr>
          <p:spPr>
            <a:xfrm>
              <a:off x="2608328" y="4616642"/>
              <a:ext cx="285842" cy="744753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80589D4-82B6-47E7-8C13-E934C37D5851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83EA436E-1481-4038-B319-88E42EC104C6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531B069F-326A-4FE8-90AB-F53F1E455CDE}"/>
                </a:ext>
              </a:extLst>
            </p:cNvPr>
            <p:cNvSpPr/>
            <p:nvPr/>
          </p:nvSpPr>
          <p:spPr>
            <a:xfrm>
              <a:off x="2568099" y="4064033"/>
              <a:ext cx="247729" cy="223903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68A68C89-5E65-4B31-B435-EDB0E3512F1A}"/>
                </a:ext>
              </a:extLst>
            </p:cNvPr>
            <p:cNvSpPr/>
            <p:nvPr/>
          </p:nvSpPr>
          <p:spPr>
            <a:xfrm>
              <a:off x="2587155" y="4259352"/>
              <a:ext cx="215969" cy="130213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AE453ACA-06C9-4703-93A2-5C90035C7CFB}"/>
                </a:ext>
              </a:extLst>
            </p:cNvPr>
            <p:cNvSpPr/>
            <p:nvPr/>
          </p:nvSpPr>
          <p:spPr>
            <a:xfrm rot="41933">
              <a:off x="2589273" y="4314930"/>
              <a:ext cx="215969" cy="76222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5D9C497F-4375-44F7-9D16-4D610935FCB4}"/>
                </a:ext>
              </a:extLst>
            </p:cNvPr>
            <p:cNvSpPr/>
            <p:nvPr/>
          </p:nvSpPr>
          <p:spPr>
            <a:xfrm>
              <a:off x="2724783" y="5007280"/>
              <a:ext cx="239259" cy="24295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5F545116-C990-4EC8-8866-4A3A46A0DC66}"/>
                </a:ext>
              </a:extLst>
            </p:cNvPr>
            <p:cNvSpPr/>
            <p:nvPr/>
          </p:nvSpPr>
          <p:spPr>
            <a:xfrm>
              <a:off x="2729017" y="4357806"/>
              <a:ext cx="357831" cy="854322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8132DE8D-DC87-4DB2-90A4-DAE8C7C0BC4A}"/>
                </a:ext>
              </a:extLst>
            </p:cNvPr>
            <p:cNvSpPr/>
            <p:nvPr/>
          </p:nvSpPr>
          <p:spPr>
            <a:xfrm>
              <a:off x="2843354" y="4373685"/>
              <a:ext cx="243494" cy="838442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58581F6-5AA4-4F68-A4C9-74DE14C88216}"/>
                </a:ext>
              </a:extLst>
            </p:cNvPr>
            <p:cNvSpPr/>
            <p:nvPr/>
          </p:nvSpPr>
          <p:spPr>
            <a:xfrm>
              <a:off x="2845471" y="4187893"/>
              <a:ext cx="241377" cy="241370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B70DFF93-0E67-4797-A529-976CDEB8E309}"/>
                </a:ext>
              </a:extLst>
            </p:cNvPr>
            <p:cNvSpPr/>
            <p:nvPr/>
          </p:nvSpPr>
          <p:spPr>
            <a:xfrm>
              <a:off x="2942869" y="4186306"/>
              <a:ext cx="80459" cy="77809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49412641-5B88-42B5-BE6A-BB94CD7C318A}"/>
                </a:ext>
              </a:extLst>
            </p:cNvPr>
            <p:cNvSpPr/>
            <p:nvPr/>
          </p:nvSpPr>
          <p:spPr>
            <a:xfrm>
              <a:off x="2339426" y="4662694"/>
              <a:ext cx="777065" cy="963890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4D7C47D-4C88-4B83-BA7C-38C98F3DF460}"/>
                </a:ext>
              </a:extLst>
            </p:cNvPr>
            <p:cNvSpPr/>
            <p:nvPr/>
          </p:nvSpPr>
          <p:spPr>
            <a:xfrm>
              <a:off x="2375420" y="4821489"/>
              <a:ext cx="741071" cy="805095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A5B5B617-6235-448A-B22F-3B80363AAE32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D02C138D-5011-4D57-B97E-DA5B14F56BB6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09F2C53C-ABE2-492F-B042-5384F90C0D1A}"/>
                </a:ext>
              </a:extLst>
            </p:cNvPr>
            <p:cNvSpPr/>
            <p:nvPr/>
          </p:nvSpPr>
          <p:spPr>
            <a:xfrm>
              <a:off x="2894170" y="4821489"/>
              <a:ext cx="658494" cy="76857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B0041B2A-BB18-482E-AE09-9A108461BB80}"/>
                </a:ext>
              </a:extLst>
            </p:cNvPr>
            <p:cNvSpPr/>
            <p:nvPr/>
          </p:nvSpPr>
          <p:spPr>
            <a:xfrm>
              <a:off x="2928048" y="4821489"/>
              <a:ext cx="624616" cy="76857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AC427F89-F39F-47B9-9135-A50B84063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4835A91-7AEB-41C2-A0F5-4BE095647687}"/>
                  </a:ext>
                </a:extLst>
              </p:cNvPr>
              <p:cNvSpPr/>
              <p:nvPr/>
            </p:nvSpPr>
            <p:spPr>
              <a:xfrm>
                <a:off x="2774863" y="4562471"/>
                <a:ext cx="112219" cy="98453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7A6AE000-A5B8-4C3B-B93D-6DE26BBF0D91}"/>
                  </a:ext>
                </a:extLst>
              </p:cNvPr>
              <p:cNvSpPr/>
              <p:nvPr/>
            </p:nvSpPr>
            <p:spPr>
              <a:xfrm>
                <a:off x="2897669" y="4537064"/>
                <a:ext cx="65637" cy="66694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AA37F11-1334-42C8-A231-79A82D785614}"/>
                  </a:ext>
                </a:extLst>
              </p:cNvPr>
              <p:cNvSpPr/>
              <p:nvPr/>
            </p:nvSpPr>
            <p:spPr>
              <a:xfrm>
                <a:off x="2967541" y="4565647"/>
                <a:ext cx="127041" cy="12703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BEEE9455-CB05-4683-8560-D7FE011D15E9}"/>
                </a:ext>
              </a:extLst>
            </p:cNvPr>
            <p:cNvSpPr/>
            <p:nvPr/>
          </p:nvSpPr>
          <p:spPr>
            <a:xfrm>
              <a:off x="3027563" y="5577358"/>
              <a:ext cx="391710" cy="49226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5F2A2494-84E2-43D2-BC06-FDA713BD9F1C}"/>
              </a:ext>
            </a:extLst>
          </p:cNvPr>
          <p:cNvSpPr/>
          <p:nvPr/>
        </p:nvSpPr>
        <p:spPr>
          <a:xfrm>
            <a:off x="3308351" y="6418263"/>
            <a:ext cx="264583" cy="165100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686C8F1A-3A3F-44DF-81B9-1409AFB7BE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48E5810-4AD7-4CB9-8030-76BF938A24E1}"/>
                </a:ext>
              </a:extLst>
            </p:cNvPr>
            <p:cNvSpPr/>
            <p:nvPr/>
          </p:nvSpPr>
          <p:spPr>
            <a:xfrm>
              <a:off x="3308758" y="6404235"/>
              <a:ext cx="264598" cy="450592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0B08358-0888-411A-A60A-359B807824A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F9682949-ECE4-4412-BCB6-4A2CF671545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A02B22D5-794A-47AD-A650-FCEFF3D44582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274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F6924CE-9B20-499C-AFE1-64B9D26DDFC6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452178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64240EAF-0023-4501-A03F-201C20DAA4D6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165006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B7008DD0-2C3A-4610-8839-85036153D0CA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360156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9E0BC5BD-DEAA-4F16-ABE8-B0430DADE051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1761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0836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289159A-0339-44CB-B17B-E82729BA59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5C2A8BC-1CC3-4C18-B22A-20A406193E4B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B593E06-0AA4-44C0-9302-7F42AD564E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8E3A134-B586-40C3-8BD2-B91DE81FB7C6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DC56AB5-E7AD-411F-BC1C-B7FFE0A2819A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15323F3-C28B-4DFB-9C44-A1CC3A5451A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90D994D-16B4-449E-ACF1-E9296C66D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D3D2CBB4-DFFD-4FF4-AC51-805510B128A0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3F28BFA-8888-45E5-BBF0-78600C1D64A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D89C2C7-4174-4966-A8F0-0E5234CB62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41512B5-89DD-4AC2-B513-082881D4BDAB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B1F9C87-E253-4E54-BBE3-AB46F3A7A66E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D20D976-5039-4EE9-814D-0FD2A2072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115A46E-B6DE-4001-B549-3583E902E17C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A12FD2A-8BC6-41F2-BBAD-989AF449C84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CF99089-2306-448F-B82F-004C19DC9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E23C763-3F78-4771-9C0A-7ED37742AF04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E2F1292-9AD5-490F-8134-545472549283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0160D1A-A58D-4ACD-9181-E108FE3511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4F5C188-8F4B-40BF-AD83-BE838DEB31C7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FC8F26B-FFEC-431F-9021-E85668E1F8F2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12BAA8D-A239-44D1-AEDB-AB4C12242D3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8627EFD-BA9B-45DF-A647-FF56A3B18069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5A55095-E84F-48D7-88A6-1CAB1603F2C9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0366766-0E75-4CB8-A275-7B71C1586C1C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9B2E68C-75CD-4BC9-B6D6-E00BDFA5F8E9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BD9D890-F453-49D3-BC5E-2091BA1E033A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9C8F201-89FB-4705-BD69-96279AC174C4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D5D1513-4425-47D6-BEB7-9631D0EA4E89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EEFA5EE-7BEE-465C-9B54-87889C7ADD55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1FBBF4FB-9B4D-4A8B-968F-2F58DA3850B3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452F643-F5D8-4486-8866-A20DCB4BF478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3927475-43AC-45D0-9E6A-F1FFBA9DC4AD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90B2E03-8BA7-4600-8093-6767B28B3953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4F8C6AE-F838-4C7D-8045-8932F848909A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163CCB7-8569-4904-AEAA-A4D5DD3352A6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AF61459-B484-40E0-A7FC-AD6CFF2C9A46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5372698-857D-4561-98CF-E3DEFAB3A79C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DFACBDF-8E69-49AE-BD2C-1D0E3C6CC5EC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3FC5C45-63C9-40EE-8AF7-EEECB02A28E4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CDF507C-D262-4365-97AD-5BB0E82ED711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D665D07-575D-49D1-B5F7-4A53BEB9F231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C3073C9-C8C7-4634-8A4A-4B3C00D788A3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A2FFEA6-AAE4-41B0-855B-2B91DD0CFF5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DBCDEAE-A9F5-4ABC-B6CF-C8B39F0AF733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FC4DC1E-8B1A-4594-BD52-077C0EF41E50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70FE231-59FD-4C9E-A95F-4A866D4FE252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9C341D3-2DE0-489A-8AA7-A2157684D726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8AC76D5-6300-43BD-B114-263CBE9FF1E3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AED5D90-9B10-403E-866B-142F2AF27F9C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D0E2669-C9F6-44E7-9E1C-8FD3D9F5A055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550EC8A-B3D3-4780-9300-B655F63FC5E8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B7AE34A-8CA9-4F3A-B68C-958BF32D9846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31802F9-A07B-4CBE-8584-ABE831D2018F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07FF618-8A03-4B13-BBAA-EE45D1C9D79D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5EF8A0-AC92-41B1-9CD8-1DC8F2934843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17DD66D-9116-430D-AB1C-5A6C6B24D12A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BC7D8C7-5646-4F31-AD28-6C7F0E8C2711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A890F4C-1B82-43D4-BE13-43C37FDD0EE5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C57D0AB-7C44-4FF3-955E-1014D265B973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EB2FC52-22DF-4ED2-BFDA-11FC00D7E4FF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E2BB743-8F32-4940-A165-4DE24B0C37AF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F39A4F0-7D6B-4D54-8EE2-360747D9D9A1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16B4E9D-84D0-432C-A654-C16CD4E73FE7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84B6107-ACD2-4050-A87A-2EE1E72658A8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AEE396F-5359-44B6-ACA5-E896D1B3896A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8C38AA-1A67-482A-B400-CCF710C450BD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744AAE4-A624-42A1-9AFB-CF1400C84F7F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1F26B50-AEA9-4C78-AA5B-BFF84843D34D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47247BD-20AD-4213-98EF-CA2416EEE4C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25E7E361-AA17-4BE2-AC0E-1F9889EF9E6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6FB21A2A-F191-4CCE-9260-6B08BCC03C6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46BE9A9E-7ADA-410C-8C87-05E93D609A3D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5D1F013-A04B-4BDF-AACC-C3443F7F700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FCD6B89D-9846-41FE-80AF-CC2E044391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0728E785-33C1-43BF-9741-F95E49E1874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7DB2C3E2-4300-4FCA-A5E7-2145FC455FBE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6B6E5649-5CEC-4DFF-9E61-559D4B9F6454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BB73D00F-40F5-4769-9F05-5CBC1DA280D1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6BB0E0BD-022F-4362-8532-8E671A1D346C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D03B1CC5-D423-4DCD-8B83-4F32CC468C79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5CA0CFD8-2072-4FC8-A696-4E8221BE323E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D05EF2E1-5A60-490E-A1A0-74B091D42E89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0DD08574-CBE5-4F84-B925-0D1961E42C8A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CB4156C-95C8-457D-A637-780DEBD54D79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F824C39B-818C-46DB-94CC-7C483C09C6E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5F8BF4D3-96A7-403D-B230-39B75749BDB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97B5656A-6F04-470D-8752-0D8B76BDD04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B4013783-2728-40EC-B2DE-F33500FE535B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42A20A69-95D2-444D-B501-5291311A019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723ACE58-3054-4968-9AA5-488632A2BA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0CC75875-E754-48EE-90E3-25B985AEF4E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1A56625A-24F4-4B4D-B1D1-34340C791B5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FDCA42E1-3A60-40A7-8038-4A9EEC20865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0BB204D5-5F61-4B98-AB96-A5AC9CD28621}"/>
                </a:ext>
              </a:extLst>
            </p:cNvPr>
            <p:cNvSpPr/>
            <p:nvPr/>
          </p:nvSpPr>
          <p:spPr>
            <a:xfrm>
              <a:off x="5715474" y="4460346"/>
              <a:ext cx="2364479" cy="36026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89DCB30C-39FF-4FCC-AF89-50489DACE60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5C68269F-65D2-40C3-8E04-672E4010DC02}"/>
                  </a:ext>
                </a:extLst>
              </p:cNvPr>
              <p:cNvSpPr/>
              <p:nvPr/>
            </p:nvSpPr>
            <p:spPr>
              <a:xfrm>
                <a:off x="5513200" y="4441485"/>
                <a:ext cx="134616" cy="123634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26CA98F3-3C01-4CBB-83E2-9DA25C4A077C}"/>
                  </a:ext>
                </a:extLst>
              </p:cNvPr>
              <p:cNvSpPr/>
              <p:nvPr/>
            </p:nvSpPr>
            <p:spPr>
              <a:xfrm>
                <a:off x="5671372" y="4451577"/>
                <a:ext cx="90867" cy="7821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90F1CD68-4ED6-401D-824B-A5EB3BD0B723}"/>
                  </a:ext>
                </a:extLst>
              </p:cNvPr>
              <p:cNvSpPr/>
              <p:nvPr/>
            </p:nvSpPr>
            <p:spPr>
              <a:xfrm>
                <a:off x="5671372" y="4449053"/>
                <a:ext cx="90867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BE48B815-A69E-4936-A714-C3A31385EF5A}"/>
                  </a:ext>
                </a:extLst>
              </p:cNvPr>
              <p:cNvSpPr/>
              <p:nvPr/>
            </p:nvSpPr>
            <p:spPr>
              <a:xfrm>
                <a:off x="5668008" y="4449053"/>
                <a:ext cx="100962" cy="8326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4988B52F-2616-44A1-BFD3-CEB2E2AC7E9E}"/>
                  </a:ext>
                </a:extLst>
              </p:cNvPr>
              <p:cNvSpPr/>
              <p:nvPr/>
            </p:nvSpPr>
            <p:spPr>
              <a:xfrm>
                <a:off x="4799735" y="3863679"/>
                <a:ext cx="1238467" cy="1188411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ADAD80B-BD31-4802-AEBC-37B35CA46367}"/>
                  </a:ext>
                </a:extLst>
              </p:cNvPr>
              <p:cNvSpPr/>
              <p:nvPr/>
            </p:nvSpPr>
            <p:spPr>
              <a:xfrm>
                <a:off x="4846851" y="3873772"/>
                <a:ext cx="1026446" cy="1047114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620E8475-3407-432B-BDFB-CD2893F216F0}"/>
                  </a:ext>
                </a:extLst>
              </p:cNvPr>
              <p:cNvSpPr/>
              <p:nvPr/>
            </p:nvSpPr>
            <p:spPr>
              <a:xfrm>
                <a:off x="5819450" y="3941898"/>
                <a:ext cx="74039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6035ACC1-39C7-410E-B3B4-6A82577E6659}"/>
                  </a:ext>
                </a:extLst>
              </p:cNvPr>
              <p:cNvSpPr/>
              <p:nvPr/>
            </p:nvSpPr>
            <p:spPr>
              <a:xfrm>
                <a:off x="5647816" y="4113473"/>
                <a:ext cx="77403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A7CB351C-9D1D-4467-8E05-31BBEF5F82D6}"/>
                  </a:ext>
                </a:extLst>
              </p:cNvPr>
              <p:cNvSpPr/>
              <p:nvPr/>
            </p:nvSpPr>
            <p:spPr>
              <a:xfrm>
                <a:off x="5775701" y="3984791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22E89EF3-391D-4C27-A3C8-C9485698B22A}"/>
                  </a:ext>
                </a:extLst>
              </p:cNvPr>
              <p:cNvSpPr/>
              <p:nvPr/>
            </p:nvSpPr>
            <p:spPr>
              <a:xfrm>
                <a:off x="5735316" y="4025162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3CD743A-9862-4AD5-A116-ACBC9C8D7DFC}"/>
                  </a:ext>
                </a:extLst>
              </p:cNvPr>
              <p:cNvSpPr/>
              <p:nvPr/>
            </p:nvSpPr>
            <p:spPr>
              <a:xfrm>
                <a:off x="5694931" y="4068056"/>
                <a:ext cx="57211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F5C2F3CF-400C-4A9E-B90C-C0771758D9AE}"/>
                  </a:ext>
                </a:extLst>
              </p:cNvPr>
              <p:cNvSpPr/>
              <p:nvPr/>
            </p:nvSpPr>
            <p:spPr>
              <a:xfrm>
                <a:off x="5604064" y="4158890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C5A9DA4-CC2B-4E90-BEB5-D8DB715CCA36}"/>
                  </a:ext>
                </a:extLst>
              </p:cNvPr>
              <p:cNvSpPr/>
              <p:nvPr/>
            </p:nvSpPr>
            <p:spPr>
              <a:xfrm>
                <a:off x="5563680" y="4199261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62F3F3F8-3CD5-444C-AD5F-75E309D3FD17}"/>
                  </a:ext>
                </a:extLst>
              </p:cNvPr>
              <p:cNvSpPr/>
              <p:nvPr/>
            </p:nvSpPr>
            <p:spPr>
              <a:xfrm>
                <a:off x="5526661" y="423963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3EC66386-E470-4D79-A0A8-10E71E85C999}"/>
                  </a:ext>
                </a:extLst>
              </p:cNvPr>
              <p:cNvSpPr/>
              <p:nvPr/>
            </p:nvSpPr>
            <p:spPr>
              <a:xfrm>
                <a:off x="5432430" y="4332988"/>
                <a:ext cx="60577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C98F4ED4-AA9E-4DC4-A32B-CBD4E3E6AA06}"/>
                  </a:ext>
                </a:extLst>
              </p:cNvPr>
              <p:cNvSpPr/>
              <p:nvPr/>
            </p:nvSpPr>
            <p:spPr>
              <a:xfrm>
                <a:off x="5395410" y="4373359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2162FFCB-74FE-4DFE-8603-4AA7580F58BA}"/>
                  </a:ext>
                </a:extLst>
              </p:cNvPr>
              <p:cNvSpPr/>
              <p:nvPr/>
            </p:nvSpPr>
            <p:spPr>
              <a:xfrm>
                <a:off x="5355025" y="4413729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4D80D994-34B1-4EEF-BC2F-73346518C297}"/>
                  </a:ext>
                </a:extLst>
              </p:cNvPr>
              <p:cNvSpPr/>
              <p:nvPr/>
            </p:nvSpPr>
            <p:spPr>
              <a:xfrm>
                <a:off x="5267525" y="4507087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0232BD03-F349-4A98-9D98-FA8A56380E61}"/>
                  </a:ext>
                </a:extLst>
              </p:cNvPr>
              <p:cNvSpPr/>
              <p:nvPr/>
            </p:nvSpPr>
            <p:spPr>
              <a:xfrm>
                <a:off x="5223775" y="4547458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173483E2-ED1D-4D9C-A8E8-C84E0E62822D}"/>
                  </a:ext>
                </a:extLst>
              </p:cNvPr>
              <p:cNvSpPr/>
              <p:nvPr/>
            </p:nvSpPr>
            <p:spPr>
              <a:xfrm>
                <a:off x="5183391" y="4587828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A3AC23A-19B7-43FD-9D5F-66D438702B98}"/>
                  </a:ext>
                </a:extLst>
              </p:cNvPr>
              <p:cNvSpPr/>
              <p:nvPr/>
            </p:nvSpPr>
            <p:spPr>
              <a:xfrm>
                <a:off x="5095890" y="467866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D1EE69F4-6E9B-4705-974F-7237EFBC6FB1}"/>
                  </a:ext>
                </a:extLst>
              </p:cNvPr>
              <p:cNvSpPr/>
              <p:nvPr/>
            </p:nvSpPr>
            <p:spPr>
              <a:xfrm>
                <a:off x="5055505" y="4719033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4A58B4B5-B26C-4578-B509-DC66F612B56D}"/>
                  </a:ext>
                </a:extLst>
              </p:cNvPr>
              <p:cNvSpPr/>
              <p:nvPr/>
            </p:nvSpPr>
            <p:spPr>
              <a:xfrm>
                <a:off x="5011754" y="4761926"/>
                <a:ext cx="57213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BEF94944-0998-429D-8459-71653CDB1456}"/>
                  </a:ext>
                </a:extLst>
              </p:cNvPr>
              <p:cNvSpPr/>
              <p:nvPr/>
            </p:nvSpPr>
            <p:spPr>
              <a:xfrm>
                <a:off x="4924254" y="4852760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AFE36EF8-C404-4808-8840-04AD7635E88B}"/>
                  </a:ext>
                </a:extLst>
              </p:cNvPr>
              <p:cNvSpPr/>
              <p:nvPr/>
            </p:nvSpPr>
            <p:spPr>
              <a:xfrm>
                <a:off x="4883869" y="4893131"/>
                <a:ext cx="57213" cy="52987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15D1DF14-99D2-4D73-9464-17012C087EA9}"/>
                  </a:ext>
                </a:extLst>
              </p:cNvPr>
              <p:cNvSpPr/>
              <p:nvPr/>
            </p:nvSpPr>
            <p:spPr>
              <a:xfrm>
                <a:off x="5479546" y="4287571"/>
                <a:ext cx="77403" cy="68126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87C11E5B-6686-40C9-82DA-35F10CB2115F}"/>
                  </a:ext>
                </a:extLst>
              </p:cNvPr>
              <p:cNvSpPr/>
              <p:nvPr/>
            </p:nvSpPr>
            <p:spPr>
              <a:xfrm>
                <a:off x="5307909" y="4459146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70DCEBDA-0212-4049-85FB-C842DB68C055}"/>
                  </a:ext>
                </a:extLst>
              </p:cNvPr>
              <p:cNvSpPr/>
              <p:nvPr/>
            </p:nvSpPr>
            <p:spPr>
              <a:xfrm>
                <a:off x="5139639" y="4630721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B3DDA255-ADCA-4179-A9BB-E86187D5A1C3}"/>
                  </a:ext>
                </a:extLst>
              </p:cNvPr>
              <p:cNvSpPr/>
              <p:nvPr/>
            </p:nvSpPr>
            <p:spPr>
              <a:xfrm>
                <a:off x="4971369" y="4804821"/>
                <a:ext cx="74039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3BBFE3AE-7079-4033-AFC9-EA8F105B184D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2DA3C9B1-E6FC-4E8B-8762-ACD1B22D6FBB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7CD2EEFD-FE5F-485A-8746-B6A42C7DA2F1}"/>
                  </a:ext>
                </a:extLst>
              </p:cNvPr>
              <p:cNvSpPr/>
              <p:nvPr/>
            </p:nvSpPr>
            <p:spPr>
              <a:xfrm>
                <a:off x="6051663" y="4807343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B2C2CA13-4725-4175-B465-44AEADF6C76F}"/>
                  </a:ext>
                </a:extLst>
              </p:cNvPr>
              <p:cNvSpPr/>
              <p:nvPr/>
            </p:nvSpPr>
            <p:spPr>
              <a:xfrm>
                <a:off x="6051663" y="4898177"/>
                <a:ext cx="1012984" cy="93358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8DC6363C-5DFD-45A4-9357-45E7F7D8F2C1}"/>
                  </a:ext>
                </a:extLst>
              </p:cNvPr>
              <p:cNvSpPr/>
              <p:nvPr/>
            </p:nvSpPr>
            <p:spPr>
              <a:xfrm>
                <a:off x="5819450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044ABFA4-BDAC-4D89-BD38-ADD5E4E84497}"/>
                  </a:ext>
                </a:extLst>
              </p:cNvPr>
              <p:cNvSpPr/>
              <p:nvPr/>
            </p:nvSpPr>
            <p:spPr>
              <a:xfrm>
                <a:off x="5980989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677EECE0-39F8-4FF2-9B7E-8BF801F6E831}"/>
                  </a:ext>
                </a:extLst>
              </p:cNvPr>
              <p:cNvSpPr/>
              <p:nvPr/>
            </p:nvSpPr>
            <p:spPr>
              <a:xfrm>
                <a:off x="6051663" y="4196737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1C2D019C-67DE-4D9A-B612-B5375B6180E6}"/>
                  </a:ext>
                </a:extLst>
              </p:cNvPr>
              <p:cNvSpPr/>
              <p:nvPr/>
            </p:nvSpPr>
            <p:spPr>
              <a:xfrm>
                <a:off x="6051663" y="4290095"/>
                <a:ext cx="1012984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4B54D5C2-9FFD-4EE2-8E5D-E36245ED0E42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8035E52-BB73-4A97-B01F-6D893E6CD8DF}"/>
                  </a:ext>
                </a:extLst>
              </p:cNvPr>
              <p:cNvSpPr/>
              <p:nvPr/>
            </p:nvSpPr>
            <p:spPr>
              <a:xfrm>
                <a:off x="5725219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0E47680-40E6-4534-AE90-4ED75D0E88EE}"/>
                  </a:ext>
                </a:extLst>
              </p:cNvPr>
              <p:cNvSpPr/>
              <p:nvPr/>
            </p:nvSpPr>
            <p:spPr>
              <a:xfrm>
                <a:off x="5758873" y="4502041"/>
                <a:ext cx="1012986" cy="184190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D118AB5F-CB03-4592-9DD6-AE42B69B2207}"/>
                  </a:ext>
                </a:extLst>
              </p:cNvPr>
              <p:cNvSpPr/>
              <p:nvPr/>
            </p:nvSpPr>
            <p:spPr>
              <a:xfrm>
                <a:off x="5758873" y="4595397"/>
                <a:ext cx="1012986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9C9D3BA-D9B1-421D-BBF8-CAF373E312B5}"/>
                  </a:ext>
                </a:extLst>
              </p:cNvPr>
              <p:cNvSpPr/>
              <p:nvPr/>
            </p:nvSpPr>
            <p:spPr>
              <a:xfrm>
                <a:off x="5486276" y="4847714"/>
                <a:ext cx="198557" cy="204377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E8E19069-69E4-45C3-A3A1-61F6C3A189F8}"/>
                  </a:ext>
                </a:extLst>
              </p:cNvPr>
              <p:cNvSpPr/>
              <p:nvPr/>
            </p:nvSpPr>
            <p:spPr>
              <a:xfrm>
                <a:off x="5530026" y="4989011"/>
                <a:ext cx="63944" cy="63080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52463E0-61BF-4888-9F4B-7F3D182A958B}"/>
                  </a:ext>
                </a:extLst>
              </p:cNvPr>
              <p:cNvSpPr/>
              <p:nvPr/>
            </p:nvSpPr>
            <p:spPr>
              <a:xfrm>
                <a:off x="5644449" y="4085718"/>
                <a:ext cx="228847" cy="15139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1C319F6F-45A6-4DB6-B056-CEBFF445A5FA}"/>
                  </a:ext>
                </a:extLst>
              </p:cNvPr>
              <p:cNvSpPr/>
              <p:nvPr/>
            </p:nvSpPr>
            <p:spPr>
              <a:xfrm>
                <a:off x="5644449" y="4136181"/>
                <a:ext cx="215386" cy="100927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BD33969-6C0C-479D-8C87-3064AA8619ED}"/>
                  </a:ext>
                </a:extLst>
              </p:cNvPr>
              <p:cNvSpPr/>
              <p:nvPr/>
            </p:nvSpPr>
            <p:spPr>
              <a:xfrm>
                <a:off x="5630988" y="4232061"/>
                <a:ext cx="208655" cy="6888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A2EABE80-AA41-4F05-A644-0ED1265FC0D5}"/>
                  </a:ext>
                </a:extLst>
              </p:cNvPr>
              <p:cNvSpPr/>
              <p:nvPr/>
            </p:nvSpPr>
            <p:spPr>
              <a:xfrm>
                <a:off x="5560315" y="4216922"/>
                <a:ext cx="222116" cy="686301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B53BDD25-81C4-4168-A345-5DA91D06C926}"/>
                  </a:ext>
                </a:extLst>
              </p:cNvPr>
              <p:cNvSpPr/>
              <p:nvPr/>
            </p:nvSpPr>
            <p:spPr>
              <a:xfrm>
                <a:off x="5486276" y="4201783"/>
                <a:ext cx="225481" cy="673686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514896A-DF79-4BE9-936A-4C94AB144FAA}"/>
                  </a:ext>
                </a:extLst>
              </p:cNvPr>
              <p:cNvSpPr/>
              <p:nvPr/>
            </p:nvSpPr>
            <p:spPr>
              <a:xfrm>
                <a:off x="5617526" y="4166459"/>
                <a:ext cx="238944" cy="161483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B7EDA1C6-101A-4867-8F63-A434950AD34A}"/>
                  </a:ext>
                </a:extLst>
              </p:cNvPr>
              <p:cNvSpPr/>
              <p:nvPr/>
            </p:nvSpPr>
            <p:spPr>
              <a:xfrm>
                <a:off x="5630988" y="4166459"/>
                <a:ext cx="225483" cy="10849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58D29C40-DBBA-4222-BC59-0878938CF173}"/>
                  </a:ext>
                </a:extLst>
              </p:cNvPr>
              <p:cNvSpPr/>
              <p:nvPr/>
            </p:nvSpPr>
            <p:spPr>
              <a:xfrm>
                <a:off x="5627623" y="4161413"/>
                <a:ext cx="242309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9DE8F0CC-712D-4209-A92B-E41B2805AC23}"/>
                  </a:ext>
                </a:extLst>
              </p:cNvPr>
              <p:cNvSpPr/>
              <p:nvPr/>
            </p:nvSpPr>
            <p:spPr>
              <a:xfrm>
                <a:off x="5604064" y="4252247"/>
                <a:ext cx="245675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D819C4B3-1346-4679-9B2F-5C4B24AADA1F}"/>
                  </a:ext>
                </a:extLst>
              </p:cNvPr>
              <p:cNvSpPr/>
              <p:nvPr/>
            </p:nvSpPr>
            <p:spPr>
              <a:xfrm>
                <a:off x="6378106" y="3457451"/>
                <a:ext cx="158175" cy="234654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7114BDAF-6847-4F8C-8DE3-78D704D426D3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21A9DAC5-4A7D-4926-8685-5654D196F9D0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50772EA-E1C4-4E90-9F01-460A378FEE24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873685AF-2B4E-4C7F-9AF4-E04D6532CF2A}"/>
                </a:ext>
              </a:extLst>
            </p:cNvPr>
            <p:cNvSpPr/>
            <p:nvPr/>
          </p:nvSpPr>
          <p:spPr>
            <a:xfrm>
              <a:off x="5641385" y="4715863"/>
              <a:ext cx="205331" cy="152357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C1906755-F55C-4D55-9D97-DE8A2D2192D0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1E9D59E8-A1FE-4FC2-A290-EE694F10B0B8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F67FAE15-F5A5-4CE9-AE67-A5FFA5627B7D}"/>
                </a:ext>
              </a:extLst>
            </p:cNvPr>
            <p:cNvSpPr/>
            <p:nvPr/>
          </p:nvSpPr>
          <p:spPr>
            <a:xfrm>
              <a:off x="5802263" y="4428605"/>
              <a:ext cx="436063" cy="334869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7A09DF6F-F6E2-4FDE-AF3D-1896D99B4479}"/>
                </a:ext>
              </a:extLst>
            </p:cNvPr>
            <p:cNvSpPr/>
            <p:nvPr/>
          </p:nvSpPr>
          <p:spPr>
            <a:xfrm>
              <a:off x="5992776" y="3849331"/>
              <a:ext cx="436063" cy="325346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565E4E13-7733-4114-9916-D959DB76FC3F}"/>
                </a:ext>
              </a:extLst>
            </p:cNvPr>
            <p:cNvSpPr/>
            <p:nvPr/>
          </p:nvSpPr>
          <p:spPr>
            <a:xfrm>
              <a:off x="6107084" y="3869962"/>
              <a:ext cx="177812" cy="306302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B30E5321-EFB7-4B65-923C-9B7C38A18358}"/>
                </a:ext>
              </a:extLst>
            </p:cNvPr>
            <p:cNvSpPr/>
            <p:nvPr/>
          </p:nvSpPr>
          <p:spPr>
            <a:xfrm>
              <a:off x="6174822" y="3779501"/>
              <a:ext cx="440297" cy="506270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1C49FCBE-717F-4C56-8731-980AF0107BA4}"/>
                </a:ext>
              </a:extLst>
            </p:cNvPr>
            <p:cNvSpPr/>
            <p:nvPr/>
          </p:nvSpPr>
          <p:spPr>
            <a:xfrm>
              <a:off x="6445774" y="3823938"/>
              <a:ext cx="169345" cy="460246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080A6931-5E7B-46D5-8340-7978CAABE8DE}"/>
                </a:ext>
              </a:extLst>
            </p:cNvPr>
            <p:cNvSpPr/>
            <p:nvPr/>
          </p:nvSpPr>
          <p:spPr>
            <a:xfrm>
              <a:off x="6124018" y="4195309"/>
              <a:ext cx="501685" cy="360261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28A6DA77-F38E-4A54-972F-78A895B90513}"/>
                </a:ext>
              </a:extLst>
            </p:cNvPr>
            <p:cNvSpPr/>
            <p:nvPr/>
          </p:nvSpPr>
          <p:spPr>
            <a:xfrm>
              <a:off x="6320883" y="3623970"/>
              <a:ext cx="141826" cy="252341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647C401A-5F1C-44EA-8C21-6671E2C57F56}"/>
                </a:ext>
              </a:extLst>
            </p:cNvPr>
            <p:cNvSpPr/>
            <p:nvPr/>
          </p:nvSpPr>
          <p:spPr>
            <a:xfrm>
              <a:off x="5802263" y="4763474"/>
              <a:ext cx="234967" cy="139661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2E50A011-2FB6-45FB-AF3E-4E2F23A94AB8}"/>
                </a:ext>
              </a:extLst>
            </p:cNvPr>
            <p:cNvSpPr/>
            <p:nvPr/>
          </p:nvSpPr>
          <p:spPr>
            <a:xfrm>
              <a:off x="5950440" y="4369885"/>
              <a:ext cx="675264" cy="45865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988A1AFF-31AF-4F8E-8B8C-981A416766CB}"/>
                </a:ext>
              </a:extLst>
            </p:cNvPr>
            <p:cNvSpPr/>
            <p:nvPr/>
          </p:nvSpPr>
          <p:spPr>
            <a:xfrm>
              <a:off x="6428839" y="4371471"/>
              <a:ext cx="196864" cy="274561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A764261F-FC5F-41AC-AAF0-7CFC51149D6D}"/>
                </a:ext>
              </a:extLst>
            </p:cNvPr>
            <p:cNvSpPr/>
            <p:nvPr/>
          </p:nvSpPr>
          <p:spPr>
            <a:xfrm>
              <a:off x="6477527" y="3874724"/>
              <a:ext cx="226498" cy="53959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719694E2-F206-4A56-9D4D-4764441AB6C5}"/>
                </a:ext>
              </a:extLst>
            </p:cNvPr>
            <p:cNvSpPr/>
            <p:nvPr/>
          </p:nvSpPr>
          <p:spPr>
            <a:xfrm>
              <a:off x="6644754" y="4401626"/>
              <a:ext cx="148177" cy="9522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218909A1-D3A9-47E5-AC34-5BE0ECFCBC4F}"/>
                </a:ext>
              </a:extLst>
            </p:cNvPr>
            <p:cNvSpPr/>
            <p:nvPr/>
          </p:nvSpPr>
          <p:spPr>
            <a:xfrm>
              <a:off x="6454241" y="3754108"/>
              <a:ext cx="4234" cy="25393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8F094892-47A1-46F1-972E-D8EDAC33DC84}"/>
                </a:ext>
              </a:extLst>
            </p:cNvPr>
            <p:cNvSpPr/>
            <p:nvPr/>
          </p:nvSpPr>
          <p:spPr>
            <a:xfrm>
              <a:off x="6458475" y="3779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210A7CDA-2ADE-40FA-AB61-E2707401BED2}"/>
                </a:ext>
              </a:extLst>
            </p:cNvPr>
            <p:cNvSpPr/>
            <p:nvPr/>
          </p:nvSpPr>
          <p:spPr>
            <a:xfrm>
              <a:off x="6327232" y="3762043"/>
              <a:ext cx="4234" cy="2221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4A12D251-F870-4C86-A87C-377AA53A96ED}"/>
                </a:ext>
              </a:extLst>
            </p:cNvPr>
            <p:cNvSpPr/>
            <p:nvPr/>
          </p:nvSpPr>
          <p:spPr>
            <a:xfrm>
              <a:off x="6327232" y="3754108"/>
              <a:ext cx="131242" cy="55546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884450F0-E342-440E-AF1E-66BD002F374C}"/>
                </a:ext>
              </a:extLst>
            </p:cNvPr>
            <p:cNvSpPr/>
            <p:nvPr/>
          </p:nvSpPr>
          <p:spPr>
            <a:xfrm>
              <a:off x="5798029" y="2519380"/>
              <a:ext cx="1225635" cy="1242663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F7786F78-7563-4080-A205-C924C312A607}"/>
                </a:ext>
              </a:extLst>
            </p:cNvPr>
            <p:cNvSpPr/>
            <p:nvPr/>
          </p:nvSpPr>
          <p:spPr>
            <a:xfrm>
              <a:off x="5855184" y="3349409"/>
              <a:ext cx="1024537" cy="330107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A8EA934F-71F1-4B02-9974-9999D039BA8E}"/>
                </a:ext>
              </a:extLst>
            </p:cNvPr>
            <p:cNvSpPr/>
            <p:nvPr/>
          </p:nvSpPr>
          <p:spPr>
            <a:xfrm>
              <a:off x="5855184" y="3127221"/>
              <a:ext cx="1121911" cy="552295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B3795AC1-DB40-4C6F-8FE6-88833800E397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4896B85-D0E5-44F1-BF1D-86F84FF1FD2C}"/>
                </a:ext>
              </a:extLst>
            </p:cNvPr>
            <p:cNvSpPr/>
            <p:nvPr/>
          </p:nvSpPr>
          <p:spPr>
            <a:xfrm>
              <a:off x="5715474" y="3062153"/>
              <a:ext cx="8467" cy="4761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74F225D7-26FF-43E9-9051-8F91325124AD}"/>
                </a:ext>
              </a:extLst>
            </p:cNvPr>
            <p:cNvSpPr/>
            <p:nvPr/>
          </p:nvSpPr>
          <p:spPr>
            <a:xfrm>
              <a:off x="6325116" y="3197052"/>
              <a:ext cx="95256" cy="5237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7E17159D-983E-4C4D-B061-569A5E83DE8F}"/>
                </a:ext>
              </a:extLst>
            </p:cNvPr>
            <p:cNvSpPr/>
            <p:nvPr/>
          </p:nvSpPr>
          <p:spPr>
            <a:xfrm>
              <a:off x="6420372" y="3127221"/>
              <a:ext cx="220149" cy="77766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590C47E5-4884-4884-AAC1-3598E03F5504}"/>
                </a:ext>
              </a:extLst>
            </p:cNvPr>
            <p:cNvSpPr/>
            <p:nvPr/>
          </p:nvSpPr>
          <p:spPr>
            <a:xfrm>
              <a:off x="6119785" y="3187529"/>
              <a:ext cx="127009" cy="61896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4B51F6FB-51D3-4468-9421-52F27734532E}"/>
                </a:ext>
              </a:extLst>
            </p:cNvPr>
            <p:cNvSpPr/>
            <p:nvPr/>
          </p:nvSpPr>
          <p:spPr>
            <a:xfrm>
              <a:off x="5855184" y="3344648"/>
              <a:ext cx="0" cy="4761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2D9CC700-A107-40D8-A375-D2671D533FC7}"/>
                </a:ext>
              </a:extLst>
            </p:cNvPr>
            <p:cNvSpPr/>
            <p:nvPr/>
          </p:nvSpPr>
          <p:spPr>
            <a:xfrm>
              <a:off x="5855184" y="3276404"/>
              <a:ext cx="42336" cy="7300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59687E56-EAF2-4EAC-AA87-41FB7A71C4E6}"/>
                </a:ext>
              </a:extLst>
            </p:cNvPr>
            <p:cNvSpPr/>
            <p:nvPr/>
          </p:nvSpPr>
          <p:spPr>
            <a:xfrm>
              <a:off x="5658320" y="3179595"/>
              <a:ext cx="1466952" cy="209491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DDE9EE44-98E3-4CB5-98CD-4D4A5E7A7F87}"/>
                </a:ext>
              </a:extLst>
            </p:cNvPr>
            <p:cNvSpPr/>
            <p:nvPr/>
          </p:nvSpPr>
          <p:spPr>
            <a:xfrm>
              <a:off x="6968627" y="3384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1C3868C2-3264-4933-844D-8BA3FD4A70A2}"/>
                </a:ext>
              </a:extLst>
            </p:cNvPr>
            <p:cNvSpPr/>
            <p:nvPr/>
          </p:nvSpPr>
          <p:spPr>
            <a:xfrm>
              <a:off x="6879721" y="3314494"/>
              <a:ext cx="88906" cy="69830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3B50F5CF-DAFE-47D0-BD65-554671C136D3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3E8129FF-FB20-4363-8D06-7B3F76D77182}"/>
                </a:ext>
              </a:extLst>
            </p:cNvPr>
            <p:cNvSpPr/>
            <p:nvPr/>
          </p:nvSpPr>
          <p:spPr>
            <a:xfrm>
              <a:off x="6132486" y="3492244"/>
              <a:ext cx="179930" cy="122204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4F292C33-AC7E-4246-999B-5376B3DC16C8}"/>
                </a:ext>
              </a:extLst>
            </p:cNvPr>
            <p:cNvSpPr/>
            <p:nvPr/>
          </p:nvSpPr>
          <p:spPr>
            <a:xfrm>
              <a:off x="6337817" y="3257360"/>
              <a:ext cx="234966" cy="209491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FCB753B8-0325-497E-BA3B-DEF2C11F709B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D41C8EBC-5253-4B8F-997B-1B3D0627E081}"/>
                </a:ext>
              </a:extLst>
            </p:cNvPr>
            <p:cNvSpPr/>
            <p:nvPr/>
          </p:nvSpPr>
          <p:spPr>
            <a:xfrm>
              <a:off x="5893286" y="3289101"/>
              <a:ext cx="218031" cy="19203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15DBB1AC-4B6A-45AA-8A3A-1733EF1AC459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A05D7C70-44DB-4AD7-BCE5-776F877ED0D0}"/>
                </a:ext>
              </a:extLst>
            </p:cNvPr>
            <p:cNvSpPr/>
            <p:nvPr/>
          </p:nvSpPr>
          <p:spPr>
            <a:xfrm>
              <a:off x="5859417" y="3819177"/>
              <a:ext cx="247666" cy="358674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6FB07EC5-4174-42F8-923D-60510EF75698}"/>
                </a:ext>
              </a:extLst>
            </p:cNvPr>
            <p:cNvSpPr/>
            <p:nvPr/>
          </p:nvSpPr>
          <p:spPr>
            <a:xfrm>
              <a:off x="5859417" y="3819177"/>
              <a:ext cx="247666" cy="357088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2915863C-F2B9-4FA8-A75B-F336C3E56543}"/>
                </a:ext>
              </a:extLst>
            </p:cNvPr>
            <p:cNvSpPr/>
            <p:nvPr/>
          </p:nvSpPr>
          <p:spPr>
            <a:xfrm>
              <a:off x="6107084" y="3981056"/>
              <a:ext cx="0" cy="138074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F328D5DF-C479-48DF-A90D-94B22A33C23E}"/>
                </a:ext>
              </a:extLst>
            </p:cNvPr>
            <p:cNvSpPr/>
            <p:nvPr/>
          </p:nvSpPr>
          <p:spPr>
            <a:xfrm>
              <a:off x="6081682" y="3827113"/>
              <a:ext cx="25402" cy="12696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D102AC62-AC10-43D8-9F30-8AE52DB35CB3}"/>
                </a:ext>
              </a:extLst>
            </p:cNvPr>
            <p:cNvSpPr/>
            <p:nvPr/>
          </p:nvSpPr>
          <p:spPr>
            <a:xfrm>
              <a:off x="5859417" y="3827113"/>
              <a:ext cx="247666" cy="349152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5EFCA4FD-FD17-4D9A-B064-56844FF996E2}"/>
                </a:ext>
              </a:extLst>
            </p:cNvPr>
            <p:cNvSpPr/>
            <p:nvPr/>
          </p:nvSpPr>
          <p:spPr>
            <a:xfrm>
              <a:off x="5859417" y="3784262"/>
              <a:ext cx="247666" cy="69830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C5066A2A-D19C-41AF-A064-99D97CD2B2D4}"/>
                </a:ext>
              </a:extLst>
            </p:cNvPr>
            <p:cNvSpPr/>
            <p:nvPr/>
          </p:nvSpPr>
          <p:spPr>
            <a:xfrm>
              <a:off x="5872118" y="3796958"/>
              <a:ext cx="222265" cy="42851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CDC8969C-7BD6-42B5-95C2-D8BE0E994043}"/>
                </a:ext>
              </a:extLst>
            </p:cNvPr>
            <p:cNvSpPr/>
            <p:nvPr/>
          </p:nvSpPr>
          <p:spPr>
            <a:xfrm>
              <a:off x="5889053" y="3814416"/>
              <a:ext cx="188396" cy="39676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5C0DF4D-2F44-4927-B7A3-599BCAA145B4}"/>
                </a:ext>
              </a:extLst>
            </p:cNvPr>
            <p:cNvSpPr/>
            <p:nvPr/>
          </p:nvSpPr>
          <p:spPr>
            <a:xfrm>
              <a:off x="5736642" y="3468438"/>
              <a:ext cx="218031" cy="311063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7E8A3EFD-07ED-47CB-AD4D-30EAC1E53825}"/>
                </a:ext>
              </a:extLst>
            </p:cNvPr>
            <p:cNvSpPr/>
            <p:nvPr/>
          </p:nvSpPr>
          <p:spPr>
            <a:xfrm>
              <a:off x="5772627" y="3709671"/>
              <a:ext cx="141827" cy="4443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DCF50D49-D3AA-43CF-B3CB-17FCBA76909A}"/>
                </a:ext>
              </a:extLst>
            </p:cNvPr>
            <p:cNvSpPr/>
            <p:nvPr/>
          </p:nvSpPr>
          <p:spPr>
            <a:xfrm>
              <a:off x="5749343" y="3584293"/>
              <a:ext cx="192629" cy="195208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2483794D-B200-425C-9F41-5448448A3BB4}"/>
                </a:ext>
              </a:extLst>
            </p:cNvPr>
            <p:cNvSpPr/>
            <p:nvPr/>
          </p:nvSpPr>
          <p:spPr>
            <a:xfrm>
              <a:off x="5984309" y="3614447"/>
              <a:ext cx="93140" cy="199969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63012AF4-7E37-41FF-9426-8EAAF93B2750}"/>
                </a:ext>
              </a:extLst>
            </p:cNvPr>
            <p:cNvSpPr/>
            <p:nvPr/>
          </p:nvSpPr>
          <p:spPr>
            <a:xfrm>
              <a:off x="5984309" y="3644601"/>
              <a:ext cx="74089" cy="169815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97D47D76-36A1-4162-B04C-BC2E49DFD932}"/>
                </a:ext>
              </a:extLst>
            </p:cNvPr>
            <p:cNvSpPr/>
            <p:nvPr/>
          </p:nvSpPr>
          <p:spPr>
            <a:xfrm>
              <a:off x="5971608" y="3370041"/>
              <a:ext cx="74089" cy="79353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4342EBEE-5ED9-45E4-96C2-733D5B7D8602}"/>
                </a:ext>
              </a:extLst>
            </p:cNvPr>
            <p:cNvSpPr/>
            <p:nvPr/>
          </p:nvSpPr>
          <p:spPr>
            <a:xfrm>
              <a:off x="6399204" y="3354170"/>
              <a:ext cx="74089" cy="73004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E60BBB7C-CEC0-4AD5-B98D-7C05CA741B8D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B95B123-5CC5-4932-9B60-AB4C95287E16}"/>
              </a:ext>
            </a:extLst>
          </p:cNvPr>
          <p:cNvSpPr txBox="1"/>
          <p:nvPr userDrawn="1"/>
        </p:nvSpPr>
        <p:spPr>
          <a:xfrm>
            <a:off x="4334934" y="1571625"/>
            <a:ext cx="3725333" cy="20843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16828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72987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0986335-190D-49C1-80FB-3A14259367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B91AE04-2554-448F-83E8-3E7C3035C29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A9AF443-7C49-4C4D-930A-0AB2D23F8D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EA95FD4-B5F4-41EE-98A0-173A8F7F57A0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37A49ED-38A2-4206-B0F3-9488A48CEF37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9A32CA4-4243-4922-8ADA-7816868CEB9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0BCE0DA-F58B-4EDE-817B-8BEC7CAE5F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DB2EB6E-DA98-4E11-AA05-6EB8B54046B7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82267B2-3368-4156-B1C2-031F07E8184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EE3CB69-8A5B-4B94-A42E-CF8C81E75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4013673-6794-4DD9-A9F0-A2E3E3C03F18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726B7DD-DD1F-46C7-8546-A772380D6486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6FA1AC3-6CA2-447B-967F-15D73805B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BB8560C-ADF5-4FA0-BBC7-7C7DE4023FC6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4CBA988-075A-443A-BB50-2010B363132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FDAF79C-AEC2-4F19-BA9B-4634AAB38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824DED56-CC47-42AE-A0F0-C0B3AB91DB4E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7E93D52-97F7-4924-9047-49C480CFF040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0F4B647-63F6-42A1-8D39-56510B0F1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4529C18-6F7D-4678-924D-3CE7C6FDFE4A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094ACFB-60CB-4436-9099-A937DADC19C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330417D-574E-4041-8FCE-63AABCED930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3AAD115-DF4C-40F0-A3ED-EEF4F2CDA267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6D3563C-6FAB-4A03-9664-646C1E1AC5A4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F33C43A-55A9-4F5C-A0DB-7D1A66E49373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E657F49-F208-4934-AE24-F32873222012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08248C-DB51-491D-ABFD-AC84EA636A5B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ABF8202-AF3F-49AC-A4E2-A81DCC82E48C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5269439-03CA-49BB-B88D-C6C2E546453F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F572CD5-021E-4838-9A69-2DCDF9635BE2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EF44DD9-28C9-4CA5-8206-5CB6BDEA6F00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E8F7E49-6BBD-4D5E-B8F1-24437610A24D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4A96996-147B-4415-BAE0-27E1C46B94B8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C71F4F7-D8F9-4A14-A929-B49DFC98884B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08F3EC2-F344-4843-9503-942F47808930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F87282E-2665-42B4-A7B7-CBB60311CEC4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1930858-D34D-463D-A17A-8723E06A20F6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A3161656-F09D-4C7A-9BB1-AF3017FD92DA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4F8D162-1FD1-4F74-9E26-25226BCA08F4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8315AA7-A283-4AB9-A243-EB6B99F346B5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DF5B147-279B-4676-A0A3-A07F12C4286A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37CA5E49-71B5-4C89-AA58-E64B15B02E52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F61B1CE-1759-4AE9-80AB-9FA9EF8D56DA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5E363FC-86D6-4B9A-96E6-8994040726C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7F01FD5-9FA7-4A0C-A985-735A889E4009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C535A1B-229D-4A51-ACF0-09A9871EF856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9A89511-61E3-4B15-AE5E-9F27D9D5B30F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CCE7C4D-214C-439D-918A-8F5845AE3A48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74FDD98-12B0-4296-83BB-352EFA49DB8A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1CD95695-D5C2-4C95-BF85-21728DA1874B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68ABDB6-C9B7-408E-9398-6C057B057805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FCCA842-FA07-46F7-AB7A-77C3BC0A8A36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EA5B100-374F-4BD2-8B49-53DE2E8C7ECE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FA90FC3-917C-49F3-9405-9669F4309268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2496D65-C2D2-4FCC-A786-E3862033F851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4E3E0F5-7C20-4BD1-A3AD-C6E8DA370656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E458343-A21F-4368-B89B-A0CA90D1C1A4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257826AC-BE79-4B2A-BDE2-EECC05482646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8794A54-5695-4A27-87CE-EA230D22266A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EE252DE-5007-4B66-8038-A5D2C0C77825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86648F1-5C98-4577-A53F-EF638FE6F87C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90A9D9B-2364-4C97-ACF3-71112C192F0D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DEA44C98-C100-4D31-A729-076905FC6B5C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AB059A9-72D2-47EF-B7A2-C2F36144FD56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3E12849-FE07-44BC-AD7A-FA6B03392B01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ED0A049-46C8-41CA-A972-E137B6EB5F00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BC97B5D3-8A24-4921-9BB8-010B7821E65E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934F775-C920-4F3D-A1E2-564EEAE0DCEF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FD06CBA-A681-4C9E-A495-93701D979E6E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57ECE2A-8D56-4F04-8400-698E4E67CABA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3E1DE3B-47A9-4146-851D-BFD44D2172DE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4E6E080-3AE7-49FA-B5B5-7A7A99C2D148}"/>
              </a:ext>
            </a:extLst>
          </p:cNvPr>
          <p:cNvSpPr txBox="1"/>
          <p:nvPr userDrawn="1"/>
        </p:nvSpPr>
        <p:spPr>
          <a:xfrm>
            <a:off x="3558117" y="1522413"/>
            <a:ext cx="451908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8CAC6781-2663-47B7-93D2-7F0E8D35B03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E4727CA5-35C2-4C33-BCD5-DD5D8197C127}"/>
                </a:ext>
              </a:extLst>
            </p:cNvPr>
            <p:cNvSpPr/>
            <p:nvPr/>
          </p:nvSpPr>
          <p:spPr>
            <a:xfrm>
              <a:off x="1530050" y="1558113"/>
              <a:ext cx="187624" cy="241554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90CBF80C-6A31-4B4A-9A5A-8AD01A82F2CF}"/>
                </a:ext>
              </a:extLst>
            </p:cNvPr>
            <p:cNvSpPr/>
            <p:nvPr/>
          </p:nvSpPr>
          <p:spPr>
            <a:xfrm>
              <a:off x="1648550" y="1817450"/>
              <a:ext cx="205400" cy="251928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E0EB0271-D052-47F1-8740-97F2B9A27595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DFC5A354-972D-4C33-9487-D6EC82764387}"/>
                </a:ext>
              </a:extLst>
            </p:cNvPr>
            <p:cNvSpPr/>
            <p:nvPr/>
          </p:nvSpPr>
          <p:spPr>
            <a:xfrm>
              <a:off x="1287125" y="1495872"/>
              <a:ext cx="393026" cy="420868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BCE38D10-B647-4784-A326-72310D2E9E7A}"/>
                </a:ext>
              </a:extLst>
            </p:cNvPr>
            <p:cNvSpPr/>
            <p:nvPr/>
          </p:nvSpPr>
          <p:spPr>
            <a:xfrm>
              <a:off x="1567575" y="1904884"/>
              <a:ext cx="3950" cy="0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80B64D35-B3BB-4596-939C-802E715968D0}"/>
                </a:ext>
              </a:extLst>
            </p:cNvPr>
            <p:cNvSpPr/>
            <p:nvPr/>
          </p:nvSpPr>
          <p:spPr>
            <a:xfrm>
              <a:off x="1567575" y="1575896"/>
              <a:ext cx="7900" cy="328988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C867BCC5-0BA4-47DB-AA9F-85A26885E486}"/>
                </a:ext>
              </a:extLst>
            </p:cNvPr>
            <p:cNvSpPr/>
            <p:nvPr/>
          </p:nvSpPr>
          <p:spPr>
            <a:xfrm>
              <a:off x="1462900" y="1915257"/>
              <a:ext cx="49374" cy="2964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708CE3B9-1118-47B5-89CE-EDCB3D5E13F9}"/>
                </a:ext>
              </a:extLst>
            </p:cNvPr>
            <p:cNvSpPr/>
            <p:nvPr/>
          </p:nvSpPr>
          <p:spPr>
            <a:xfrm>
              <a:off x="1462900" y="1534402"/>
              <a:ext cx="73074" cy="383819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9EB18B45-39B2-41C9-941B-F3DCDA0A3838}"/>
                </a:ext>
              </a:extLst>
            </p:cNvPr>
            <p:cNvSpPr/>
            <p:nvPr/>
          </p:nvSpPr>
          <p:spPr>
            <a:xfrm>
              <a:off x="1603125" y="1519582"/>
              <a:ext cx="1976" cy="14819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16BB8DE5-105F-4E3E-ACFE-A546AB9FE266}"/>
                </a:ext>
              </a:extLst>
            </p:cNvPr>
            <p:cNvSpPr/>
            <p:nvPr/>
          </p:nvSpPr>
          <p:spPr>
            <a:xfrm>
              <a:off x="1571525" y="1534402"/>
              <a:ext cx="33576" cy="370482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0ACEA61B-6DA3-465A-8355-B16ABD861C63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22AB7DB6-F8E8-4702-B6A1-36AB99854B5C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5BC3C23A-1811-48AB-B3C2-5032A2E899D5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15B9443B-A2B5-4D79-8CEB-AD55C8645641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55000EA7-CDDF-4820-90E2-9A8D324AEC9F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59B4B5D5-0A60-4E79-AD62-2F544BCEB94F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240E2C1B-5129-4172-8F16-928FAB505C23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22CDF84F-3BE9-4F9F-BC56-CEDF78B3ED14}"/>
                </a:ext>
              </a:extLst>
            </p:cNvPr>
            <p:cNvSpPr/>
            <p:nvPr/>
          </p:nvSpPr>
          <p:spPr>
            <a:xfrm>
              <a:off x="1500425" y="1378799"/>
              <a:ext cx="112576" cy="203025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2B5F8378-860F-4D1B-817F-623767E4A33F}"/>
                </a:ext>
              </a:extLst>
            </p:cNvPr>
            <p:cNvSpPr/>
            <p:nvPr/>
          </p:nvSpPr>
          <p:spPr>
            <a:xfrm>
              <a:off x="1060000" y="406654"/>
              <a:ext cx="1015151" cy="1066989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1207859D-4A35-4D1F-9410-52967DD7A1EF}"/>
                </a:ext>
              </a:extLst>
            </p:cNvPr>
            <p:cNvSpPr/>
            <p:nvPr/>
          </p:nvSpPr>
          <p:spPr>
            <a:xfrm>
              <a:off x="1077774" y="1177257"/>
              <a:ext cx="649776" cy="296386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FCB5CB69-DC38-4659-89C0-F85C8FEF1B7E}"/>
                </a:ext>
              </a:extLst>
            </p:cNvPr>
            <p:cNvSpPr/>
            <p:nvPr/>
          </p:nvSpPr>
          <p:spPr>
            <a:xfrm>
              <a:off x="1559675" y="1467714"/>
              <a:ext cx="49376" cy="2964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D2F712BC-4DF4-4F0F-BE6E-60CB89208C3F}"/>
                </a:ext>
              </a:extLst>
            </p:cNvPr>
            <p:cNvSpPr/>
            <p:nvPr/>
          </p:nvSpPr>
          <p:spPr>
            <a:xfrm>
              <a:off x="1077774" y="1077968"/>
              <a:ext cx="649776" cy="395674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5A3F3A06-BA05-4D5A-B4EC-C4E345836FBF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8E42418D-1EBF-4825-BD0D-C198616A49CF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A1A34174-3C29-4D60-9FCD-35C96145861A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800A5899-F894-42AD-B6EB-C04B6E0828BD}"/>
                </a:ext>
              </a:extLst>
            </p:cNvPr>
            <p:cNvSpPr/>
            <p:nvPr/>
          </p:nvSpPr>
          <p:spPr>
            <a:xfrm>
              <a:off x="1743350" y="1987872"/>
              <a:ext cx="0" cy="56313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55E333D3-1EEF-4A3E-A8CF-86918C75A4E8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A91047D0-FEC7-42DA-92B2-9CD117E4D865}"/>
                </a:ext>
              </a:extLst>
            </p:cNvPr>
            <p:cNvSpPr/>
            <p:nvPr/>
          </p:nvSpPr>
          <p:spPr>
            <a:xfrm>
              <a:off x="1672250" y="1202450"/>
              <a:ext cx="134300" cy="121518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FD0DB674-7214-43C5-9E2E-38D1B5BA07B6}"/>
                </a:ext>
              </a:extLst>
            </p:cNvPr>
            <p:cNvSpPr/>
            <p:nvPr/>
          </p:nvSpPr>
          <p:spPr>
            <a:xfrm>
              <a:off x="1512275" y="981642"/>
              <a:ext cx="187626" cy="168940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02A2E83B-E9A3-40B9-AE7B-C8AAC3D15AE5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2E111976-D6B0-462B-AD7C-BD79184755D7}"/>
                </a:ext>
              </a:extLst>
            </p:cNvPr>
            <p:cNvSpPr/>
            <p:nvPr/>
          </p:nvSpPr>
          <p:spPr>
            <a:xfrm>
              <a:off x="1851975" y="1079449"/>
              <a:ext cx="159976" cy="143748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010BFA15-9CB6-4F47-A05C-76A6AFCA1B42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6A81F868-597A-4468-BBC4-BFCBA0855435}"/>
                </a:ext>
              </a:extLst>
            </p:cNvPr>
            <p:cNvSpPr/>
            <p:nvPr/>
          </p:nvSpPr>
          <p:spPr>
            <a:xfrm>
              <a:off x="1609050" y="1009799"/>
              <a:ext cx="71100" cy="62241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06078F00-B38D-493E-9017-51C03538CA74}"/>
                </a:ext>
              </a:extLst>
            </p:cNvPr>
            <p:cNvSpPr/>
            <p:nvPr/>
          </p:nvSpPr>
          <p:spPr>
            <a:xfrm>
              <a:off x="1921100" y="1095751"/>
              <a:ext cx="71100" cy="60759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6BE151F3-B9E8-495C-BF2A-AB8E27C44065}"/>
                </a:ext>
              </a:extLst>
            </p:cNvPr>
            <p:cNvSpPr/>
            <p:nvPr/>
          </p:nvSpPr>
          <p:spPr>
            <a:xfrm>
              <a:off x="961250" y="236232"/>
              <a:ext cx="1222525" cy="946952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5B2B56A1-27E6-4015-9549-FCCFFC7F17BD}"/>
                </a:ext>
              </a:extLst>
            </p:cNvPr>
            <p:cNvSpPr/>
            <p:nvPr/>
          </p:nvSpPr>
          <p:spPr>
            <a:xfrm>
              <a:off x="988900" y="234750"/>
              <a:ext cx="1194875" cy="706880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2AC58B7D-2BE6-4303-A487-FA6D5AA03AE7}"/>
                </a:ext>
              </a:extLst>
            </p:cNvPr>
            <p:cNvSpPr/>
            <p:nvPr/>
          </p:nvSpPr>
          <p:spPr>
            <a:xfrm>
              <a:off x="988900" y="237714"/>
              <a:ext cx="1194875" cy="935097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830FD768-AC9E-4DA0-BCC1-7A63431EB02C}"/>
                </a:ext>
              </a:extLst>
            </p:cNvPr>
            <p:cNvSpPr/>
            <p:nvPr/>
          </p:nvSpPr>
          <p:spPr>
            <a:xfrm>
              <a:off x="1069874" y="1735944"/>
              <a:ext cx="244900" cy="251928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F21CA264-2549-4632-BD70-7E9F6FB2DF27}"/>
                </a:ext>
              </a:extLst>
            </p:cNvPr>
            <p:cNvSpPr/>
            <p:nvPr/>
          </p:nvSpPr>
          <p:spPr>
            <a:xfrm>
              <a:off x="1273300" y="1525510"/>
              <a:ext cx="203424" cy="225253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DE8353EF-B0DD-45BD-82C5-63A90405E4F3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8B95F292-79A2-47FC-A489-C60B5A84B03A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BB5D8B1F-9588-4E67-88B3-0C21DA4347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7E61D4E3-EC94-4151-AADF-185CF2548E7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53EE18AA-50C2-4AFF-8251-881508CF15E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160B59ED-3E13-4804-9AAD-FCCA1399AC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C8C71B72-F831-4771-B3F5-BBEBA6D8B253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C6DE3A55-193F-42BF-9401-E413F30A19BB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2E468A0C-7D41-49C3-8925-32AE5AA78784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11373871-76E9-4326-A5D8-C435C510E711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59676314-BBF5-4E59-AB61-4B8A48243D79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1367538E-19CA-4395-ABC5-773686D3A88E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4193CDD2-A9F4-4B5C-91EF-50DBA3B1B785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C3395F2F-29A8-4ACB-902E-01CF88AF4752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3E87FA55-6AC2-4306-9135-2B5D5FA0E4E9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A61EDBEC-E58F-48D8-84BF-7348FE66EBA0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A6198117-920E-4B8F-9C3A-36532AAC90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3F030BA7-9D65-412E-9056-C4DA9916B52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5198B833-BDD1-404F-9107-E4C7158059B9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892D7411-2F4A-4434-A5E2-1531070A6A41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1BCE4EDA-3CE5-4A8F-9E72-5F6141DA3A14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898C6767-9D79-4ABA-9BED-15BC31AC71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1821F963-CF15-4F6C-B78B-49FD53134C7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0B65F6AE-ABD9-41ED-A7A5-AEEE7CD34F2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738428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9103DD8-0C16-4F6A-B9A1-4752AE0AE04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489534D-69FC-4E68-A155-F0D40945572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6803B0B-9278-43D0-9496-80101F6E5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DC8FABF-0149-4DE5-B39B-26A0BE173A74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F19F364-DE7F-4B5F-B35F-E5D54306D082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77813A8-8B42-4A63-B3B2-61ACD02214B3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D0CE651-9B90-4534-98C0-2D043FBB8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35C9535-3DCD-4F96-8859-EF3605680D21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3295E6C-365A-4530-B20B-E53E2EEB5F3C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9EC0FB6-A54C-4432-A51C-736DF09EA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BEED0F0-ACE0-49EC-AA79-DE16B3A3DF22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755AC5B-EDE5-464B-8E10-8619AA9AAA93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704F936-8EF6-4C41-ADA9-82DE1ECA24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8D1847A-4BE1-4B54-8539-69182A044ABE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890CBAD-22BB-410C-8E95-52D9E9E7A45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C8AE8C7-03F2-436F-A09C-F764ED200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1C9BAEC-D7EA-411A-A246-3801A2F3EC2D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86F6F48-F20D-4C3E-95AC-6D637F4DF4A9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5A1D585-2B6F-49C6-AF92-53CEAFC17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28DC199-6B23-49AD-AAFA-04EB6F331F0D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9B4BB8B-F7F7-46CC-98E7-6FA9E10C6C7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6643DAF-67CB-4186-A5F0-1AC494B0E3A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DECC078-38B6-4319-8282-81521346CB2A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D785A5F-D76A-49CB-BC7C-9EEC42176B31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2840B74-18F5-46D7-B003-3E151CDC5E78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13E55BF-3F01-4D9E-8990-BCCDCBED873E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CE49109-E8B9-4A86-84FB-5A0798FB638A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7BC36CE-88D3-4A3D-B8E3-10C2BD37D9A9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3E5891C-3C2A-4D65-95A1-85BD102B7431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771A6ED6-7142-4FC2-BD89-784D7B802B36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6528241-2553-4395-8F29-1BD52C8A9040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4BB9A01-D788-4E51-BC99-0C5BEFF2717D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721C3E3-8A12-4417-BD4B-33286E111616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E501585-6D87-4EC8-9B9A-BA931631D9F7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69C404B0-D2DD-47B6-B3C7-B4DD24F78702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C53FAF9-D1D0-4A62-B86A-E3C249D4299C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47938D7-7E99-474F-9366-D36C97C5F6C4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790A076-A190-436A-B891-2BEE7DF2D56A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376A49A-D420-46A9-A1E8-A46700678DD5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0B9F22D-339C-4FCC-9C10-702F99CEABF2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14DC2AE-54A6-44F5-9D33-9611F47BCEDC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A9B68F0-9269-40F9-AFFD-0888F4DF14F0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A64C6BD-1A01-470F-B2DE-03896091EF7E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84B392D-6B3D-4CCB-B728-90B15E2EBAA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3B2BD06-5E68-4703-B985-5D64A61BBB1F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08714DB-EA58-45C3-AA2D-FAC2A826DB76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4D5F310-A288-442D-9525-DCC15BD698FD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DD6CE26-CB4C-48B8-9FA8-727664BF9B36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7E3B449-384C-4540-8252-0405DB82244E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6ADEB46-D317-49E9-87F7-FC07028AEB81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86ED028-59EB-4844-B8ED-E88C6AD5E810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065FB302-8DA6-4C5C-8212-1C6F321F4606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BC09E8F-C64D-416A-B750-D96EF595C1BF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B3FF0B9-F965-49A4-AA65-938B07953232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D0C7784-4D3F-46BF-BC9B-CC3435958C7A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64C7A87-6CEC-40BE-B94B-30B673CFFB10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67EF2CA-976C-4999-A68C-955412C69F67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C6CD099-1C15-4C19-BE10-5D71102D5502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1454480-9842-4B4D-BCBB-B1D3592E1D40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24E5874-957E-414F-B1AE-51148354D14B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3FB984C-1ED7-45BF-8BC9-C8AF1AD91DFA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A082581-3B7C-4FFE-9C1E-A4332833CC6F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550184F-281A-44FC-88B8-188015536223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2783DF1-1E53-4A53-8975-4833D505E105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E06C537-EBAC-49B0-BDB4-3B85B1F70492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F3DDA9F-F4E8-42C8-AB06-0F8C3392666C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11EC3EF-382B-48E1-9EF9-3FD2BF5B4592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20C45BD-A5C7-460A-801C-43A97C8D618E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A00D1FA-DD29-4951-A99F-5E051B9785EE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88C28F36-E2A9-466D-BF30-E098A6E29B4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B45D60E-03C6-4127-8804-D2C54EDC8F08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00032E1-3E20-470B-AE65-4499F0CC90F5}"/>
              </a:ext>
            </a:extLst>
          </p:cNvPr>
          <p:cNvSpPr txBox="1"/>
          <p:nvPr userDrawn="1"/>
        </p:nvSpPr>
        <p:spPr>
          <a:xfrm>
            <a:off x="3615267" y="1557339"/>
            <a:ext cx="4751917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>
                <a:solidFill>
                  <a:srgbClr val="002060"/>
                </a:solidFill>
                <a:latin typeface="+mj-lt"/>
              </a:rPr>
              <a:t>LUYỆN TẬP</a:t>
            </a:r>
            <a:endParaRPr lang="vi-VN" sz="6469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28FACD3E-9346-4B3D-8DB9-F683270C20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C2CA274B-F62B-45BC-8570-35B5232E844E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26C90D9C-1272-457A-B23A-D333C4247B80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6C2CF56E-F160-40C3-9190-39A91F34CE0F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1258F479-BCBD-4024-A89E-45D6B313B0F2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D01E9D88-0C64-481E-8FB6-92C54B405985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E854E0E9-3887-4C17-8D42-BF9D5E071740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C3845D6D-A6EA-49D5-99D7-1F14EDC17A23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2BF9E9EF-1A71-4730-9441-EA1742316C03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7C2B07E0-2A2D-4C5B-B8BA-43A9282A9A20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F7A472D-06B4-46ED-A035-E902B47CD5F5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5FCD9C2A-3517-4B73-AB43-F38BEC45811C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C844113D-E125-4380-BE0A-6C274F4A4834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BF87E350-7B1E-46A1-A909-0F35553FD352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84782947-BAC6-4977-997D-9C070F05FCE4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EDDF9D73-4463-4CB7-94A8-A4A83D61E5FF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761A8349-9E8E-4864-BC1B-FD3D192C428E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0EAB31FF-CF89-4AC5-A067-257795467F65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67B86A55-EDF2-4DB8-B369-FC184F502E34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8F0295E7-7B18-4835-9F10-EC99B406D730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1DDFAE36-BE75-4561-9F07-7041375F00D0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2046267B-8A1A-46B6-9996-5A094843C8A0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48840219-7B6D-4E42-866B-45E84397C4A4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7F901C7E-C788-4F8D-B887-A3E593F57847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CB96B870-5272-4104-AC7F-EB590A535E78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21F0E2A8-F981-44F5-99CB-346B98D69F1A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4D5390E6-1F05-4B75-8BE5-18CC914D5F00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8E350B4D-D134-4383-9A65-3A30E124B516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8FDA7D56-BB3F-4402-BAAC-879F79D95908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F5F2F52F-22F6-4797-A03D-5CBBFDC40408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9E608D06-8BF8-4F48-AE17-E2D9F46C2B43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63776A0E-F1A0-49D7-AB35-422FF671FA27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7CFAFC53-A21B-40F0-9A7A-64B2ECFAF2A8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FEF7F224-6D32-4A16-9E17-2C2C72199165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127760E6-1302-471A-A512-479930933BFE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90A8786C-C4A5-46B8-944D-FBAC5FD4434D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935DB9ED-B334-4051-AC8A-44ACD3D5CF3F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D33FF2AB-4D63-4958-8AB4-DD406B659D76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0D86CC8B-25E1-4080-BBEF-5DA89EDA361F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D7C81EC2-2581-4030-9499-BC85AC0E3300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17D2DB47-630F-4FC0-918F-CDEBC90626FA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7E3A8111-7984-4FE3-ADCD-0549FED4341F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6AE3C2E6-2BD9-45B1-8892-0FD88DB08743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4ECF7E2A-11F9-4180-B6B8-D25EC4B59390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11F8A1C1-3020-43A3-A933-FDD3314638B8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ABE253BF-AAC6-486B-9480-61E74FC578E5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04F1AC81-6736-409A-8F46-037319EB8C9E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2EC9294A-4F5E-4E82-B4C1-2BAA2470D50C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7369593E-12F9-40F2-82D8-BDC6F6007167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E40EC951-68CC-49BD-9B9E-E96F473F7882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9BC0CDBB-7C1B-4520-968E-BDDBAB51E670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36BECAD2-2100-4397-B2B9-886FA925622F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2C616541-2207-401F-81C8-EE90647C88B1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62A77F32-7DA5-4686-BC52-B8F3EB75A3D5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7E5031F7-BD4A-4A4F-A60E-BCE19EC2AE91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DD91ACF4-7281-4E9E-95D3-62DD83A4E176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27BA12D9-8AD4-45FE-993D-62787CA628C0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A19B8ADC-4CD5-4BBF-B1D0-5100C8AD08D5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4A0A7557-3CD0-4468-853D-1849FE766931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ED0CFB8-66DD-447D-A43B-06E43C2C8196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9E9DBC2F-63BB-4C95-AFD1-D54FD89EB43C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E7D53638-08B2-4770-A4B4-961AF79B1522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CA219A2E-90AC-41B2-9AFD-8AB7C1DFAF91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13596641-7E5D-41A5-9D01-586C1B2A6842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84A57DA5-1E78-41DA-B9CB-9CA387B6DD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A2F3BB98-4F58-49E7-B54B-E11F2EFAFCC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5A9055BF-B4D9-4195-985D-021C47DCEDC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FD89937B-C7DE-450F-A4C8-627F365B1E8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9C431514-7D5B-4B5E-81A0-6130DFE880FC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E0F77AC9-4153-43F4-8C5A-2D6425088A2D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6FEBFA1A-6D37-43B3-868E-FC532F560BDF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9D7F2039-C175-407B-83FF-3A77AE885D31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A7C2CDE7-F4CC-42E6-9CAA-52DDE50AFAE4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94880BA7-4C3B-4554-9A47-D92A4AC8448E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A7A11E9D-7752-4A3E-B8C7-92F6234A0EBC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58DA2BB7-6E07-49D4-AD2C-D748D3D3DE78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863B0BAF-106B-47FD-A981-A2D2A1242453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46BEDACC-B65E-4A17-9585-0187194803A7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7C578EB6-36A1-49B8-8A51-BA24031EF7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37D884B5-B219-4B3D-8E42-F46B8F5923F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6312C99-5521-4F98-9E57-EB7C2E54008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07372F75-A190-41E5-979E-DEEE507FDBCF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DD479BD3-3673-412B-806F-BB549F4FAD2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B3CB1787-D7BF-4FCA-B678-70BCEC7097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AC06A819-A2FA-46B1-8662-EC477F59BBC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10F229B9-BEC0-4E30-A265-F320A9B05827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4018206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ADA28AD-5FBF-4059-87EC-5DF8E16292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7BE4052-E985-43BB-BC92-107F7A53D79D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501A497-973D-4530-90CC-2A31B867C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B41A4D4-288B-4592-B32C-E0E11EC7984A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0DF8AF6-BAAF-41AC-8696-81E2E6384BE5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2931338-5B4D-4475-9A9D-273579E9B8B5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4E7B8AE-6EAB-4E7B-AB5D-D5033D2912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7FA3FC1-6484-45DC-97EA-B6084F6B494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4DB9762-0DFA-4264-8189-377CC7EF136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C48B8FF-4EA4-43B6-9222-F17A29C45A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C7653F1-E545-4EE4-B1AA-CEC8CE276688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633980C-6100-45DB-9EEE-D56DEF5CE8FE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AD5B1D5-3A7F-4559-A4A6-BC106A66F9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28B8928-9AF6-4F75-9967-9C6BA0862777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5500FC9-5F70-4CE6-9A4F-4C62089F6290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26A14E0-2E23-40DD-9B4C-A48ECA64AC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D74D1AF-71E4-41A1-B7E1-86653AB330E0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8201030-900B-4C65-A9BE-6BFBF5C1DA35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0CD940D-1E9A-4575-BF42-3E6D398D4B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1C5AF44-DD23-4CDD-B2CF-FF3340BDE6D5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F8DF667-C0E5-4F5D-9BD5-F9DA40AE043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2EC3B19-F5AC-42DC-9298-7A514BCB7D35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29D5F56-C161-4BA8-8A86-0A6609FF88C5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5A4350A-593E-45F6-9E05-E305642094ED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BE8E075-9A19-418A-9D75-003BDFA11280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7AAFDA6-87D9-439A-B0B6-C93D2013F2E7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BA91FF4-3A32-492B-BF17-40C8921D9D61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40C8B0A-8EAA-44C1-9E83-0532F052FFD5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35D0768-1BD1-4C7F-81A2-91174B789973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7FCE12E-F94D-4AED-B546-7480BC408613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1CCE885D-6456-4E77-B5FA-B3E0FB8B43F9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FF3A067-D15A-40B8-82C3-8635091463D1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152BABF-3A3F-4AFC-8781-50FA5D8BA886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18ACDDD4-AE22-4982-9F37-63D47985DB2C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9FEE563-96AF-49C4-9983-C6CCE4391173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6CBA4C7B-C56B-44C6-9EE9-A9B6D417B29F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720281E-ECDB-46F0-88CF-1C2C216F7A50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B7DF1D6-9EAA-4300-B105-D46EDF0E82AD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2637055-F5CA-4E0C-B595-DDF99645B6E4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19E7DD8-A6B4-425D-83CD-234FF66FD6AA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8C3FE28-0852-4533-9D90-53B0C7450D88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2E135F7-8F03-4C6D-B6E6-34AE52CB7D02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D210948-4BCD-49B0-B1D3-7E09BE0867AF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93C11CC-ED80-4326-ADF2-6A941342F762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631E126-0C51-4462-8CB0-41F579234F98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FD53C89-D0A2-4B6C-B0CF-7155116E8B57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EC76DD1-62F5-482A-A338-CF396790A767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6CA083A-CE22-4FEE-BB02-36DB21567943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EC80CC0-4C42-452F-86EB-C84B40F770C7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B90D143-300A-409D-AE7D-A63242F52138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C02D934-DC1A-4B46-A19E-C1A36043BDE7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C945297-122D-4FF1-8DB7-6D0696F0F1E8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555199D-DE4E-413C-9F74-80C0259404E3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6C542B5-B261-47E5-8193-BEF7EF0FEB07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65BEFA1-1691-4836-B11B-A910CC2C5D98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1AB3B5-D4CA-4A62-8C62-22844C917F44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15459B1-5EF6-4DC1-9DA2-2C1A694D551E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EC415BE-71D9-48C6-94AF-30552E1BA690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F7D23B7-0AD5-4E8D-AFEB-50D0E66C1E09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49D66F-173E-4D91-8C7B-291C0AC80CAB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B817938-CA34-4F9B-80B0-C5F34749E669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B4C5DFC-C59B-442C-81FA-0043CEF432BA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5F1CBC0-CBD5-4640-A770-136F69876D82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BC2197F-00ED-470D-AE66-9B58D8672AC3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AD1B5A9-7D4D-4C8F-9CC6-B69C983CF8DA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6FA1474-B227-486F-900D-846AD1E15BDD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23E7FAA-A0D0-4910-9D2C-DC6EE2F58F44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DE8FF23-5705-4965-B305-9A378E821E21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66DB064-5C10-417B-ACAB-AE36A07B1FC2}"/>
              </a:ext>
            </a:extLst>
          </p:cNvPr>
          <p:cNvSpPr/>
          <p:nvPr userDrawn="1"/>
        </p:nvSpPr>
        <p:spPr>
          <a:xfrm rot="126755">
            <a:off x="3092451" y="13716000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2E225D6-1179-44AF-A436-7D6DDD86FFDE}"/>
              </a:ext>
            </a:extLst>
          </p:cNvPr>
          <p:cNvSpPr/>
          <p:nvPr userDrawn="1"/>
        </p:nvSpPr>
        <p:spPr>
          <a:xfrm rot="21464125">
            <a:off x="2810934" y="13716001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C5AB957-663E-48EC-A974-D356D4536C48}"/>
              </a:ext>
            </a:extLst>
          </p:cNvPr>
          <p:cNvSpPr/>
          <p:nvPr userDrawn="1"/>
        </p:nvSpPr>
        <p:spPr>
          <a:xfrm rot="4829593">
            <a:off x="7640638" y="135773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9C16DFD-8147-4CD1-AE79-2F985CBDE3FE}"/>
              </a:ext>
            </a:extLst>
          </p:cNvPr>
          <p:cNvSpPr txBox="1"/>
          <p:nvPr userDrawn="1"/>
        </p:nvSpPr>
        <p:spPr>
          <a:xfrm>
            <a:off x="3615267" y="13716000"/>
            <a:ext cx="4751917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>
                <a:solidFill>
                  <a:srgbClr val="002060"/>
                </a:solidFill>
                <a:latin typeface="+mj-lt"/>
              </a:rPr>
              <a:t>LUYỆN TẬP</a:t>
            </a:r>
            <a:endParaRPr lang="vi-VN" sz="6469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1298FB47-6ACB-49F0-A8A0-8420518366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137160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B34CF87C-0FFB-4A59-B9D5-512AA383C243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0BC0D990-5132-4827-9063-DD7621B65E80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FBB6BFFD-FCDE-40C1-874A-C951491AF7C0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686DD68B-1D6F-4C23-A73F-D53397D1F836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380F2C8E-6FB3-49D0-9BBA-D4703DFFAAD5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D615C701-EA57-4BAD-86A9-F429DFC86AA1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4E993062-CE84-479D-8A0A-E496D69A0538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B6CF47D8-5ECC-4AC2-9A33-7A6789E2583B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85882EDE-A4A7-43A9-87D2-4D585F16C633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B624520-DEAA-421A-A368-3B61D58063CD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256BBD17-283C-4898-ABCA-27C089376DE9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07D29115-A858-432B-B754-804C0770C517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2080CAFA-CF6B-4A39-800B-D293FED14315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34BEAFC2-2362-4AF0-A981-B775513E69B0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296B0E61-2A96-41E4-A76D-05764B6F560A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4E6DB8F9-5264-44CC-9ADD-761D506DF41B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670A7864-ABCC-468D-9E3F-DD1B430766D8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BE8E20DE-DFF4-4FF8-BA88-A167123EAB67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DEC9A9E2-B95A-423B-B0F1-543C51DAB522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63D930D1-0415-4D4D-B93E-F1557E633EBB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117F6671-6E75-4CB1-9D09-7932C1A8A0D3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BEF600F3-17FF-4232-8CB7-B4141A5C5D95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748E08C3-3A1D-437E-8049-03DC141AF8C9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D891A0C7-47CD-4B56-96E7-ABD193F8046E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BCEAB801-0031-4949-8E39-79D49B1B2024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F8AD09BD-8D4C-4D8C-A7D7-313822522AAE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04377BC6-9E91-4CE8-9494-50E12EC41E7E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D6BECC3E-ACDD-452E-BF74-7B9DC79F5A33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324868DE-C26A-4836-841D-A005D97AC9D4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DD440F4B-2710-47A3-B3C3-CFDCB591B7AB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83B9C6C5-2729-4B8A-8ECE-F2CE9B26B59C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0EE50C4B-0754-4A7B-ADC2-E3E478457562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9C1E4AD2-E9D2-422B-A43C-F5BA670B2D59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0FCB4D91-521D-4A16-BAF2-00DA9296F6B9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1AE90A2B-A0D4-4C6A-9196-1EA7A698E3E3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5471F3EE-1643-481A-BFA1-8CB46D930FA8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4A3F44D4-B216-4377-A076-72F935278D2D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663D39D7-AD60-4F17-BE5F-28553DC1BA9C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F2246D19-3ADC-4894-A22D-3845C65A5B7F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EA8EFA56-7F55-4D8C-9E3B-F096811560CF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256756E2-645D-48A2-A30A-D779BA5EDA73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45286214-EA01-4048-9E02-1EB0DE3E1DDE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FE228973-C97E-48FE-BF06-D637768CC5D5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19CB9B21-2569-462C-82EF-CC4CB7135906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7C3AD9F4-BA8B-4A29-807F-BB69A4027717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97940D8E-D7F0-45EE-AABB-8C0EAD349AFB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126035CA-1548-42D5-BD47-DC13A7E005EA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67ADD2C6-FDE8-4672-801B-112A00BA9BFA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A673B437-E1AF-4291-A747-DD6F1E4A20BA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B246B674-7EC4-4D2A-9559-5EFC495C10FA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B2EF752B-96A0-4006-A3BE-5F0091174B55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7CB4518C-8A70-4F99-8BC9-0BFEBDC14DFF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CCBE61D1-EDCA-48F9-8227-2A64D44DA101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FEFA682B-D2BF-4B81-8CCB-8E157F1B00B5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4D34126F-C18C-4E37-8A05-45B5BDC35D2A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F345C7C0-78D3-4F1F-9105-D6E836A7233F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8E63B083-1EE7-4235-A478-43B76278B5EE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887DE5B0-9930-4F57-8A47-E653241E12A6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3415869E-4ACD-4031-B627-262A21982468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EF87D266-DFCC-4535-A5C8-93F87CB18802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A69910C9-1D9F-4CF2-BC49-DC601D7415CA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72AAEFC2-356B-4E75-8E7E-94C8B2D58986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48E82026-C8C3-4A17-B97A-B5930CDB9CE1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AFC2D57E-117B-4189-A257-2D4BE42728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396B20AE-946F-4975-89DC-518F9EA60C29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300A4C78-5AF1-497B-8296-54C50E58C96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702CAC0F-9EF8-4230-8AF7-79F8E31DB9F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29D53347-B4BC-4E72-87C4-DEEF0655991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A840841B-B4CE-41AD-920C-3582E69AFDCC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BEA16E03-8725-45C5-8B7E-1BDB145F7ED7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B2089E70-BC5E-4EF0-9AD0-8362F4265F7C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731D9A2E-2437-4762-858F-6F58A4635782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9E657295-5D64-452F-9A68-FAF253559F83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11D709E8-C40A-4FA8-AA4F-54BD6B8AB0AA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105D8E34-1AE2-4F60-8DC6-8902996788AE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B9B3B1C6-41CF-413D-9B90-5AB399D1EEDF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B1CA1CC4-5477-44A3-8AED-38AA5C39D813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D7028431-5D4F-469F-BDBE-EA6D95854DA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B38ACFB0-8EC3-439F-B70C-A61DAD36CF6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C9C0409-402B-4BE1-9B2D-1690605B790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B0396C73-47B2-4192-99FE-1A6B9B9EA659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6DAD8DE5-D1F9-4DAC-B601-7C5D0ED56D4C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01F71DEB-0807-4785-90A6-B7D33F5415E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C3FE956D-35C2-471F-BD44-289AAF18E27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46E95563-CB63-4940-B702-4ADE6AEB8B28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962212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3352C6A-C057-4005-B34D-40D3B9F8B26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4972893-B6E3-432F-836F-2CA304BC2D6A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8663B83-D9AD-4E97-A29D-E70D60759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F264A70-9EF9-4977-B8DF-10B48028BF26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0C18A40-C7C8-46EB-9207-35AA85E54A06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1108B87-B16A-4CB5-A77B-C2A12DCE76A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E896F6D-265C-4D7E-AC11-1B1606A322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3CF14E6-1264-4F19-9973-1E2D2C2E8F22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3E225FB-5C67-4697-8DE9-CA550A1656C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AE9D97A-65EF-4B79-ACD6-62D79A4C5D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A159C19-BDF7-42F3-8145-A6DE2E96DAD1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95DAA30-ACA4-496A-8B52-E2136E49B569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C31C938-A5C7-41BE-B6A4-B285AC809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8E87B60-CB73-48AC-951E-06BD92DE1C17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D99D013-0BFC-4AD0-A678-B23E80624B2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7D67C531-49A8-478B-94D7-3436088244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245958F-1B59-4074-81FE-E6ABFBF5EAC2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89471D2-34E2-456D-98F6-DA661F6BD0C9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3CC1504-5327-4B67-B503-7812A4CD8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3BF839B-A3EE-4BCF-891C-64A6859495DB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D04579A-3028-40C9-B953-91F0B65AE1E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CC7C7E4-1F4B-4B13-8513-CE3B0090F9CE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B02C0525-71FD-4513-8FFC-E8A77F7781CC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CEAB060-EECB-41B7-8E11-D0F7A3686E19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96816DF-7300-4A62-B22B-DD054C2324D8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A64BF09-3FEC-489A-B732-7777CD95A416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7795DC3-6422-475D-8D57-4B4C5E9E21CD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1CB6875-3250-41DD-BB11-E3634212B365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4EA8E99-CBCF-4C3F-B248-EC6F1D98843A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E767B5C-D8D0-4808-BEE7-BBC7BE9CEE7B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64503C7-4710-4610-BA88-D720FF7913BD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C58A065-E24E-4A51-8577-5E373E1C5C51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28BBB01-47BF-428D-ABBB-740A9596C258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E370FB0-708F-4A85-812E-600AA2A5DCF2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82B8D5F-C066-4E93-B856-58616A92C2A6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654F4C9-B6E9-4138-B34D-DBC138FD86FD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A01958D-8256-4293-B69B-51120D82163A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B6B5E77-662D-4795-94E7-51BE8BB137A5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CE85F9C-CE14-4AC0-8871-6A6054448128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068274B-B4C2-4A39-B905-2F15E0FE4DE3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9DC31D0-5BDB-4E16-8BAA-06CA4934FADE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5DF9D8F4-2C08-4050-AC7B-53D15E6A38B7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EA00847-4ABA-4F6A-B47C-C2ADB8A5FA8D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D69BF88-90E0-400B-86DF-00B81D62DB8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9F38C25-8AE0-4090-90DE-0AE5BC973298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FF5E256-ED46-434E-B5F7-BA7BF37379B5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9D83020-24E2-43D2-9272-A5862D840BB6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EFC2B90-53C2-4139-9D4A-18D508DCB2DB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7921ADE-9EBB-4493-9695-D6234968B082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4F16E94-15A5-4BA4-BCAB-92D048A0F121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ABF8479-81F2-49E1-8DC8-5CFD5CBAC0C2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AEDDEFC-CFCB-4026-A681-0DD44E501315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F20BCE2-1E9E-4799-8ED8-0520B3B6358A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1A122E2-CA8E-4CF3-998A-AD9AE6D7AA5A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0F705B9-3B24-4095-A060-083D8AE5B666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7FC16D5-9AE7-49EE-B710-90BB29468C23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1B81A42-D71F-40D8-8943-ACB3719463B3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00B8B687-75E1-462D-8CF2-ABFD7A031D73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C284CED-7A5F-4CF1-B67B-212246046215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66C7E28-4F2B-4BB9-87E3-9923BE8BA2BE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BAF2BA5B-5ED4-4EB4-9382-C2347E933596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388032D-E951-42FC-83E1-A839AEE469A8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5744595-2F95-42FB-AD10-058D5A29D9F6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14AACEB-11DC-42ED-9229-1430897B31C2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35E190D-E3DD-4B99-A6E4-12218D945BE6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D1C570E-BF5D-4842-91D9-CFFB55FC4D52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66D90D9-6DCC-4DE6-B146-CC224490D48F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8C7B2CA-C394-4AFF-8EA3-82B90C346870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62501082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F56B5F8-BC70-4223-9DEA-5BA269492E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D90658E-4C7F-405E-B071-56CF37FC92E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B878DB5-812B-4282-8247-5CE415D88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A385140-0B53-4FC5-B3E3-8B84B832B816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E8998DB-B236-4D6C-8F69-17545D217C14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C03A7B3-9774-4E87-A72D-81A41FC456A1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FF2832E-7DE5-4AD0-A5CD-C83E56C013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996493E-CB66-407C-9A12-2DAA85370F16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86FA0FC-89A3-423B-A716-25CF415F0DE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84304F9-01E1-4F25-BED6-7CF788A7B1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995390C-87C4-4D96-940D-7F4DD588B160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F6038F4-1765-4D5E-9A06-32FA8C2D948F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21FA03A-3686-4E54-A8AE-84780FEF4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ABB8132-39D9-457A-BD00-371E9F51901C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9E37489-5FAD-45DA-B4FE-DAEEA6C5698D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AD1D7DF-651F-4F5F-8EDF-C7F5DA10C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F7A8B5E-0418-449C-AAAA-C5347E6D0821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A3878D4-77E3-42FE-AAE4-D10235E41A5E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001DD62-2500-4362-BC33-35935A29D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45AEDBD-8393-44FE-9D81-41238B72F696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05C6FEA-6ECF-4BB0-9F48-12E0376E5A2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1B28800-527D-4B64-985E-3A8F90FBCAD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77E2D22-8592-4DC8-B1C3-A74E4D67F527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3D062DBE-8977-4EB1-8821-FA7290BE74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136F2EDF-6786-428B-9CDE-C7640D0D0C21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A8D598BD-D90E-4331-83F1-52B405A33152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0E72C50A-D3AF-465F-93AB-A2F21957C66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F84112DE-4406-4092-B5D3-289D3CBA4082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C8325200-2C23-4963-959E-0D6D73BEB0BB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70B0A25C-3CCB-4873-9538-A55AD25EE8F3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3CD56CCE-4124-4E79-8299-9E12488CFD6E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61D72221-532D-46DC-B325-206E7791BADC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D511E31-1CF7-4885-A043-46E09968377C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15F09BB4-23CB-4B96-9641-AAB0AA20BB93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216CB2D-081D-4C6D-A1A4-D0DFA9B22AE0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C27E6CC4-2057-484E-81DD-8205C30C1311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D737F1B-E44A-41F4-BCA3-8BAB1303E188}"/>
                </a:ext>
              </a:extLst>
            </p:cNvPr>
            <p:cNvSpPr/>
            <p:nvPr/>
          </p:nvSpPr>
          <p:spPr>
            <a:xfrm>
              <a:off x="3358290" y="2469364"/>
              <a:ext cx="71699" cy="7181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C132C5D4-71E4-408C-A2FE-95473853FE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498D1CB9-9763-4B84-BECA-B131D4249DC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0A9ED61A-96FB-404C-8A68-13452CFCCF8C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61A7BD9-1A3B-4250-88D5-E5261C2D3B85}"/>
              </a:ext>
            </a:extLst>
          </p:cNvPr>
          <p:cNvSpPr/>
          <p:nvPr userDrawn="1"/>
        </p:nvSpPr>
        <p:spPr>
          <a:xfrm>
            <a:off x="2055285" y="6264275"/>
            <a:ext cx="165100" cy="1095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5379D07D-B430-44D4-BAC7-AA08FBCEE31A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228130BA-CB1E-46ED-B6F6-A771CBEC1E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F7FA8D21-79CA-4F18-8B10-1EEF4EF96F9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CD8BACC-3659-4DDC-91BA-FE5EDD8F1E52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61F36612-2B62-4786-A219-3D82188D5159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5939F2A-8738-4340-9B38-19BBC5F926AC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B9275791-4008-4453-ABD2-E2CADF2E7171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FFB7D9E5-95C3-42F4-B127-957BA3C673F4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8F880A75-28F6-492E-88F3-BE665E9FF005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FB78E8FB-DB0E-4B1F-A2D9-5FC8146E3B2D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3F31D64C-12A5-44AB-A6FA-1CCA0871FA56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82D6476A-41E9-4723-BFDB-5D433CDDC5DA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45193D27-4891-46DE-9BEB-8B27B868EC5D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0F80A3F6-638D-463C-A8ED-615A65BCF2D7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1009D191-0A24-46B2-943C-D1570BEC14DB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73E73624-6611-443C-880D-002553BC8217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EB665E8C-8C2A-4DBE-A079-038EA06FC5F0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07BF5143-2D75-4E5A-9D98-6FF12FB1E279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A3160C5D-C15F-4EEC-8CCF-833B60B9DAD8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843197D7-6D39-4799-A020-477A93E62596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CAEE41BA-0DC4-4FB9-9D41-2FB58EB441BC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BEE4207E-A169-488F-94C1-23F3097B37FB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0E312442-4B9F-4290-A1CD-8AF24C0AEF5D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4C3BE7A7-C291-47FF-ABED-F8C1DCC169F3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A4A8D070-7195-4DA6-AD7E-80BAC582E1DF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38BA3E71-A678-48AE-8CE8-FB2774EDF940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16691B6E-7AAD-4AD1-B48E-922BE29B5790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E0331B3-02A4-4886-B189-0F9D8A79D9AF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085B047-1F2E-4131-90FB-0CF5783DE807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B161439C-0DC5-41E2-958E-A270F0935C75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81A02797-6537-4342-B968-295402D91504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AD36C0CE-1959-41D8-AAC5-DC1E8A478571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E04C24A8-8AA1-4527-89A2-D10FC45026A7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3F2152B3-6D70-49C2-84D9-891BD3DC6047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3D7043A3-7CF3-424D-AAC2-9DEB75A53C13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D819B653-DD4D-42F9-9700-22AF24DAC8FE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50C082D0-8C93-433B-8197-051291E4F632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CBA80C11-D425-423D-90A2-95F09E9E3F91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64870243-8712-4972-A34C-CCCAF89D853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4BF317C6-96BE-4222-A864-E9CFC5F9BC04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A5680381-52F6-4821-A5ED-3E05B0B70DEA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65FABA2F-C6B7-4524-9B2D-1A50EB9BE523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5F7EAD8-9792-46E2-904F-C6C05B92E4E2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F671CB32-FF65-4BCB-983C-9E83AF3C2DA3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D8938DB3-15C7-4F76-B205-EBFD20DC7DBF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21AC5847-AB09-482A-A08B-DA0CA28AF17B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FA4A9BC-962D-4881-ABF5-A4FB804B8FD2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12971884-3298-42BC-9DC3-9AB73FBA938D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951B8629-D3F7-4CC8-8257-173047EF60EF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967875A2-8C7D-4082-9235-3157B2428332}"/>
              </a:ext>
            </a:extLst>
          </p:cNvPr>
          <p:cNvGrpSpPr/>
          <p:nvPr userDrawn="1"/>
        </p:nvGrpSpPr>
        <p:grpSpPr>
          <a:xfrm>
            <a:off x="745414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F0BDCD8F-107F-48F4-BBB2-D48B1008ADB4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11B9F443-337B-4E1A-9FB9-730E0F97B52B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4C31143A-FB5C-4F15-9338-C8E414A5966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A3241CEA-7A6E-41D5-AAAD-01AD4B01089E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C2A6CA25-3D0F-45BF-8C97-2E010D83127A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8DB3DA84-9EF1-4CCA-BC56-C04512055C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95AD2E75-3A7B-436E-9881-862F87A1ECB8}"/>
                </a:ext>
              </a:extLst>
            </p:cNvPr>
            <p:cNvSpPr/>
            <p:nvPr/>
          </p:nvSpPr>
          <p:spPr>
            <a:xfrm>
              <a:off x="5513226" y="4441995"/>
              <a:ext cx="133384" cy="12223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7273F672-825C-40C4-A5F1-6FB418583396}"/>
                </a:ext>
              </a:extLst>
            </p:cNvPr>
            <p:cNvSpPr/>
            <p:nvPr/>
          </p:nvSpPr>
          <p:spPr>
            <a:xfrm>
              <a:off x="5672016" y="4451520"/>
              <a:ext cx="91039" cy="77784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18B87880-DFCC-475B-A726-B7C240E9F121}"/>
                </a:ext>
              </a:extLst>
            </p:cNvPr>
            <p:cNvSpPr/>
            <p:nvPr/>
          </p:nvSpPr>
          <p:spPr>
            <a:xfrm>
              <a:off x="5669899" y="4448345"/>
              <a:ext cx="93156" cy="80959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48C08616-D2CC-4B63-AC48-7288DF6B2566}"/>
                </a:ext>
              </a:extLst>
            </p:cNvPr>
            <p:cNvSpPr/>
            <p:nvPr/>
          </p:nvSpPr>
          <p:spPr>
            <a:xfrm>
              <a:off x="5667782" y="4448345"/>
              <a:ext cx="101625" cy="84134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B0BE7AAA-E7AE-4BF6-AE78-D21CC68B1993}"/>
                </a:ext>
              </a:extLst>
            </p:cNvPr>
            <p:cNvSpPr/>
            <p:nvPr/>
          </p:nvSpPr>
          <p:spPr>
            <a:xfrm>
              <a:off x="4799733" y="3864176"/>
              <a:ext cx="1238557" cy="1187387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1336EE75-9322-41FD-945C-C233F8F1964B}"/>
                </a:ext>
              </a:extLst>
            </p:cNvPr>
            <p:cNvSpPr/>
            <p:nvPr/>
          </p:nvSpPr>
          <p:spPr>
            <a:xfrm>
              <a:off x="4846311" y="3875288"/>
              <a:ext cx="1026838" cy="1046107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ED018A68-E42E-4F30-A326-177B6148A490}"/>
                </a:ext>
              </a:extLst>
            </p:cNvPr>
            <p:cNvSpPr/>
            <p:nvPr/>
          </p:nvSpPr>
          <p:spPr>
            <a:xfrm>
              <a:off x="5818102" y="3941959"/>
              <a:ext cx="76219" cy="66671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1D8E4CDF-A9E5-4F22-BA3B-089AEC7DF3B2}"/>
                </a:ext>
              </a:extLst>
            </p:cNvPr>
            <p:cNvSpPr/>
            <p:nvPr/>
          </p:nvSpPr>
          <p:spPr>
            <a:xfrm>
              <a:off x="5646610" y="4113400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302D1058-B163-47C8-B027-62EBDEEBEAC5}"/>
                </a:ext>
              </a:extLst>
            </p:cNvPr>
            <p:cNvSpPr/>
            <p:nvPr/>
          </p:nvSpPr>
          <p:spPr>
            <a:xfrm>
              <a:off x="5775758" y="3984819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DA125EF6-4A60-4D9E-BD5B-B8C83D74F306}"/>
                </a:ext>
              </a:extLst>
            </p:cNvPr>
            <p:cNvSpPr/>
            <p:nvPr/>
          </p:nvSpPr>
          <p:spPr>
            <a:xfrm>
              <a:off x="5735532" y="4024505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AAA6A9C-690D-4903-850A-430F6D13AC0E}"/>
                </a:ext>
              </a:extLst>
            </p:cNvPr>
            <p:cNvSpPr/>
            <p:nvPr/>
          </p:nvSpPr>
          <p:spPr>
            <a:xfrm>
              <a:off x="5695305" y="4067365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C0FCDA80-1BAC-4280-BE8D-02046C7D7CA7}"/>
                </a:ext>
              </a:extLst>
            </p:cNvPr>
            <p:cNvSpPr/>
            <p:nvPr/>
          </p:nvSpPr>
          <p:spPr>
            <a:xfrm>
              <a:off x="5604266" y="4157848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F17B6B2D-3E2D-4B59-878A-7CCD3D0FFED3}"/>
                </a:ext>
              </a:extLst>
            </p:cNvPr>
            <p:cNvSpPr/>
            <p:nvPr/>
          </p:nvSpPr>
          <p:spPr>
            <a:xfrm>
              <a:off x="5564039" y="41991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9D2E3054-533C-478F-9C57-8F673CE8D707}"/>
                </a:ext>
              </a:extLst>
            </p:cNvPr>
            <p:cNvSpPr/>
            <p:nvPr/>
          </p:nvSpPr>
          <p:spPr>
            <a:xfrm>
              <a:off x="5525929" y="4240394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CA26DDF2-5248-4665-AF31-2671D903EC2A}"/>
                </a:ext>
              </a:extLst>
            </p:cNvPr>
            <p:cNvSpPr/>
            <p:nvPr/>
          </p:nvSpPr>
          <p:spPr>
            <a:xfrm>
              <a:off x="5434891" y="4332464"/>
              <a:ext cx="57164" cy="47622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801A01DB-0EF8-44F8-BE85-0C0288CA0F64}"/>
                </a:ext>
              </a:extLst>
            </p:cNvPr>
            <p:cNvSpPr/>
            <p:nvPr/>
          </p:nvSpPr>
          <p:spPr>
            <a:xfrm>
              <a:off x="5394664" y="4372149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B6DF87E7-81FE-4212-8C76-3FC054B4C9C8}"/>
                </a:ext>
              </a:extLst>
            </p:cNvPr>
            <p:cNvSpPr/>
            <p:nvPr/>
          </p:nvSpPr>
          <p:spPr>
            <a:xfrm>
              <a:off x="5354438" y="4415010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36D4BEFE-68F4-4DC9-B078-A73A5AE96461}"/>
                </a:ext>
              </a:extLst>
            </p:cNvPr>
            <p:cNvSpPr/>
            <p:nvPr/>
          </p:nvSpPr>
          <p:spPr>
            <a:xfrm>
              <a:off x="5265515" y="4505492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74411254-6DA5-4438-BC55-81BBD7BA8F09}"/>
                </a:ext>
              </a:extLst>
            </p:cNvPr>
            <p:cNvSpPr/>
            <p:nvPr/>
          </p:nvSpPr>
          <p:spPr>
            <a:xfrm>
              <a:off x="5223172" y="4546765"/>
              <a:ext cx="59281" cy="49210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17C3FF35-E22C-44AA-953C-5EA1D185EE66}"/>
                </a:ext>
              </a:extLst>
            </p:cNvPr>
            <p:cNvSpPr/>
            <p:nvPr/>
          </p:nvSpPr>
          <p:spPr>
            <a:xfrm>
              <a:off x="5182944" y="4588037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28AC785-5CF5-46F5-BC3A-D735CFDC61A0}"/>
                </a:ext>
              </a:extLst>
            </p:cNvPr>
            <p:cNvSpPr/>
            <p:nvPr/>
          </p:nvSpPr>
          <p:spPr>
            <a:xfrm>
              <a:off x="5096140" y="46785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17E20B84-0E54-42F8-B047-EB15E23C4CC9}"/>
                </a:ext>
              </a:extLst>
            </p:cNvPr>
            <p:cNvSpPr/>
            <p:nvPr/>
          </p:nvSpPr>
          <p:spPr>
            <a:xfrm>
              <a:off x="5055913" y="4719793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B0099497-DEAE-4E9C-B213-9FCA875C2EF6}"/>
                </a:ext>
              </a:extLst>
            </p:cNvPr>
            <p:cNvSpPr/>
            <p:nvPr/>
          </p:nvSpPr>
          <p:spPr>
            <a:xfrm>
              <a:off x="5013569" y="476106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5C42E5E2-D5EF-4EC2-98AF-B398E659299C}"/>
                </a:ext>
              </a:extLst>
            </p:cNvPr>
            <p:cNvSpPr/>
            <p:nvPr/>
          </p:nvSpPr>
          <p:spPr>
            <a:xfrm>
              <a:off x="4924647" y="485313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7A7D2EC1-6525-496D-8844-FF8BC460C26E}"/>
                </a:ext>
              </a:extLst>
            </p:cNvPr>
            <p:cNvSpPr/>
            <p:nvPr/>
          </p:nvSpPr>
          <p:spPr>
            <a:xfrm>
              <a:off x="4884421" y="4892821"/>
              <a:ext cx="55047" cy="52385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D1A1B1D-F4F9-49DF-9B0D-6F3F8DDC8E09}"/>
                </a:ext>
              </a:extLst>
            </p:cNvPr>
            <p:cNvSpPr/>
            <p:nvPr/>
          </p:nvSpPr>
          <p:spPr>
            <a:xfrm>
              <a:off x="5479351" y="4286428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D7AA9CF9-F72E-47E6-9AEA-A3B961AC8B0F}"/>
                </a:ext>
              </a:extLst>
            </p:cNvPr>
            <p:cNvSpPr/>
            <p:nvPr/>
          </p:nvSpPr>
          <p:spPr>
            <a:xfrm>
              <a:off x="5307859" y="4459457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85173978-47A6-4319-81E3-92834D61113E}"/>
                </a:ext>
              </a:extLst>
            </p:cNvPr>
            <p:cNvSpPr/>
            <p:nvPr/>
          </p:nvSpPr>
          <p:spPr>
            <a:xfrm>
              <a:off x="5138484" y="4630898"/>
              <a:ext cx="78335" cy="69846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728D2039-68B7-42C2-97B5-20075645E971}"/>
                </a:ext>
              </a:extLst>
            </p:cNvPr>
            <p:cNvSpPr/>
            <p:nvPr/>
          </p:nvSpPr>
          <p:spPr>
            <a:xfrm>
              <a:off x="4971225" y="4805514"/>
              <a:ext cx="76219" cy="68258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04863276-6A09-4574-B529-BFF96EEFCC12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0B2B1127-577D-4A82-9F0F-25E0AF568796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4A15A142-0923-4756-9A63-35F3FF4BE2D0}"/>
                </a:ext>
              </a:extLst>
            </p:cNvPr>
            <p:cNvSpPr/>
            <p:nvPr/>
          </p:nvSpPr>
          <p:spPr>
            <a:xfrm>
              <a:off x="6053111" y="4807101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1CD285DF-90C2-4074-8199-A7592C0F22B0}"/>
                </a:ext>
              </a:extLst>
            </p:cNvPr>
            <p:cNvSpPr/>
            <p:nvPr/>
          </p:nvSpPr>
          <p:spPr>
            <a:xfrm>
              <a:off x="6053111" y="4899171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0468FE48-56E5-48AF-9DC7-FC1860FBD508}"/>
                </a:ext>
              </a:extLst>
            </p:cNvPr>
            <p:cNvSpPr/>
            <p:nvPr/>
          </p:nvSpPr>
          <p:spPr>
            <a:xfrm>
              <a:off x="5818102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8DCF5EC6-EFA3-453C-96B9-D282C8F0418A}"/>
                </a:ext>
              </a:extLst>
            </p:cNvPr>
            <p:cNvSpPr/>
            <p:nvPr/>
          </p:nvSpPr>
          <p:spPr>
            <a:xfrm>
              <a:off x="5979009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05DC7BE4-AED5-4914-893C-90C410ED84BC}"/>
                </a:ext>
              </a:extLst>
            </p:cNvPr>
            <p:cNvSpPr/>
            <p:nvPr/>
          </p:nvSpPr>
          <p:spPr>
            <a:xfrm>
              <a:off x="6053111" y="4197533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11802DD4-A47D-4D69-A04A-57EA88F72AF6}"/>
                </a:ext>
              </a:extLst>
            </p:cNvPr>
            <p:cNvSpPr/>
            <p:nvPr/>
          </p:nvSpPr>
          <p:spPr>
            <a:xfrm>
              <a:off x="6053111" y="4289603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302F998-1FBF-40D7-A390-4FB8AC72AC0F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79208833-44F9-4376-9B14-57352BE87F25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F685E389-9925-4B62-96A2-5EFF4D8326FC}"/>
                </a:ext>
              </a:extLst>
            </p:cNvPr>
            <p:cNvSpPr/>
            <p:nvPr/>
          </p:nvSpPr>
          <p:spPr>
            <a:xfrm>
              <a:off x="5760939" y="4502317"/>
              <a:ext cx="1012018" cy="184140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3E650B10-7163-4BBB-82B7-FB20F9DC0A5E}"/>
                </a:ext>
              </a:extLst>
            </p:cNvPr>
            <p:cNvSpPr/>
            <p:nvPr/>
          </p:nvSpPr>
          <p:spPr>
            <a:xfrm>
              <a:off x="5760939" y="4594387"/>
              <a:ext cx="1012018" cy="92070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189BF246-BA06-4E86-93F0-58949323364C}"/>
                </a:ext>
              </a:extLst>
            </p:cNvPr>
            <p:cNvSpPr/>
            <p:nvPr/>
          </p:nvSpPr>
          <p:spPr>
            <a:xfrm>
              <a:off x="5485703" y="4848374"/>
              <a:ext cx="201133" cy="203189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739FC1C-19B9-41F7-ABAC-136E0FC53124}"/>
                </a:ext>
              </a:extLst>
            </p:cNvPr>
            <p:cNvSpPr/>
            <p:nvPr/>
          </p:nvSpPr>
          <p:spPr>
            <a:xfrm>
              <a:off x="5528047" y="4988066"/>
              <a:ext cx="65632" cy="63497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19E38EE1-AB12-4A95-BDA2-0CE52EB5AE84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992DD3D0-2CD4-495B-BE4C-14C68D0C0B27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C79698A-A3BA-4E30-9D82-3C9805925730}"/>
                </a:ext>
              </a:extLst>
            </p:cNvPr>
            <p:cNvSpPr/>
            <p:nvPr/>
          </p:nvSpPr>
          <p:spPr>
            <a:xfrm>
              <a:off x="5629673" y="4230869"/>
              <a:ext cx="209601" cy="688939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4083A86B-57F5-422A-8035-2EE7DDCC686C}"/>
                </a:ext>
              </a:extLst>
            </p:cNvPr>
            <p:cNvSpPr/>
            <p:nvPr/>
          </p:nvSpPr>
          <p:spPr>
            <a:xfrm>
              <a:off x="5559805" y="4216582"/>
              <a:ext cx="222306" cy="685764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3A8F859C-96B3-40F7-9072-3F3145FFDBBB}"/>
                </a:ext>
              </a:extLst>
            </p:cNvPr>
            <p:cNvSpPr/>
            <p:nvPr/>
          </p:nvSpPr>
          <p:spPr>
            <a:xfrm>
              <a:off x="5485703" y="4200708"/>
              <a:ext cx="226539" cy="673065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7E4A3997-5987-44EF-BE13-7E1DF9E0766E}"/>
                </a:ext>
              </a:extLst>
            </p:cNvPr>
            <p:cNvSpPr/>
            <p:nvPr/>
          </p:nvSpPr>
          <p:spPr>
            <a:xfrm>
              <a:off x="5616969" y="4167373"/>
              <a:ext cx="241360" cy="161916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0B9122E2-1465-44A4-A51A-AB152E9E04E5}"/>
                </a:ext>
              </a:extLst>
            </p:cNvPr>
            <p:cNvSpPr/>
            <p:nvPr/>
          </p:nvSpPr>
          <p:spPr>
            <a:xfrm>
              <a:off x="5629673" y="4167373"/>
              <a:ext cx="228657" cy="106356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DC73FBE2-7B22-4FA6-A217-DB7A737BC8CF}"/>
                </a:ext>
              </a:extLst>
            </p:cNvPr>
            <p:cNvSpPr/>
            <p:nvPr/>
          </p:nvSpPr>
          <p:spPr>
            <a:xfrm>
              <a:off x="5625438" y="4161023"/>
              <a:ext cx="245594" cy="79371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CECC041-0653-4A3D-BEC6-005C8236CE51}"/>
                </a:ext>
              </a:extLst>
            </p:cNvPr>
            <p:cNvSpPr/>
            <p:nvPr/>
          </p:nvSpPr>
          <p:spPr>
            <a:xfrm>
              <a:off x="5604266" y="4254680"/>
              <a:ext cx="243477" cy="79371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62AF3788-73E7-4E8A-AE8D-7D2402E2CA51}"/>
                </a:ext>
              </a:extLst>
            </p:cNvPr>
            <p:cNvSpPr/>
            <p:nvPr/>
          </p:nvSpPr>
          <p:spPr>
            <a:xfrm>
              <a:off x="6377041" y="3457797"/>
              <a:ext cx="156672" cy="233351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E0A62D4D-2EA6-4691-9452-2E5249350CD4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873F6631-5478-4E24-82A7-BD3687BD45EF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92A7793C-2BA9-4089-A340-883D1B17914D}"/>
                </a:ext>
              </a:extLst>
            </p:cNvPr>
            <p:cNvSpPr/>
            <p:nvPr/>
          </p:nvSpPr>
          <p:spPr>
            <a:xfrm>
              <a:off x="6188612" y="3719721"/>
              <a:ext cx="518712" cy="417490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AD57ADD8-D849-4A85-9906-A1ABD64616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B85375B8-5B13-49FC-BF3E-A117A6A646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89CCBE43-6FED-4D70-B19E-BE7AFDC53B79}"/>
                  </a:ext>
                </a:extLst>
              </p:cNvPr>
              <p:cNvSpPr/>
              <p:nvPr/>
            </p:nvSpPr>
            <p:spPr>
              <a:xfrm>
                <a:off x="3235834" y="3795488"/>
                <a:ext cx="868111" cy="1256075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B21BB563-B735-4E8A-B2EF-303825969A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D6F3C894-8438-4F91-AC91-3E128D409CF5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AA652A18-4971-4D39-A8FC-9D868AAF5285}"/>
                    </a:ext>
                  </a:extLst>
                </p:cNvPr>
                <p:cNvSpPr/>
                <p:nvPr/>
              </p:nvSpPr>
              <p:spPr>
                <a:xfrm>
                  <a:off x="3305706" y="3906645"/>
                  <a:ext cx="700841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047A4A01-7E90-4CB0-9F89-AEFF3E3B625B}"/>
                    </a:ext>
                  </a:extLst>
                </p:cNvPr>
                <p:cNvSpPr/>
                <p:nvPr/>
              </p:nvSpPr>
              <p:spPr>
                <a:xfrm>
                  <a:off x="3309940" y="4262348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FCAD514-A3BC-4E82-A044-B86CE9C913BA}"/>
                    </a:ext>
                  </a:extLst>
                </p:cNvPr>
                <p:cNvSpPr/>
                <p:nvPr/>
              </p:nvSpPr>
              <p:spPr>
                <a:xfrm>
                  <a:off x="3500501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9873AF10-764D-419A-9695-A7D452A46E99}"/>
                    </a:ext>
                  </a:extLst>
                </p:cNvPr>
                <p:cNvSpPr/>
                <p:nvPr/>
              </p:nvSpPr>
              <p:spPr>
                <a:xfrm>
                  <a:off x="3693180" y="4262348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0F18128B-70D9-4825-A39D-FAD97E2A34C9}"/>
                    </a:ext>
                  </a:extLst>
                </p:cNvPr>
                <p:cNvSpPr/>
                <p:nvPr/>
              </p:nvSpPr>
              <p:spPr>
                <a:xfrm>
                  <a:off x="3309940" y="4454490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5F069FC4-4CED-4D1F-8304-A08BB8E74132}"/>
                    </a:ext>
                  </a:extLst>
                </p:cNvPr>
                <p:cNvSpPr/>
                <p:nvPr/>
              </p:nvSpPr>
              <p:spPr>
                <a:xfrm>
                  <a:off x="3500501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18CD24AF-A494-4A9D-A8EB-A2134BFE8EF9}"/>
                    </a:ext>
                  </a:extLst>
                </p:cNvPr>
                <p:cNvSpPr/>
                <p:nvPr/>
              </p:nvSpPr>
              <p:spPr>
                <a:xfrm>
                  <a:off x="3693180" y="4454490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744DD738-3F17-4F35-9B00-E45625BA4946}"/>
                    </a:ext>
                  </a:extLst>
                </p:cNvPr>
                <p:cNvSpPr/>
                <p:nvPr/>
              </p:nvSpPr>
              <p:spPr>
                <a:xfrm>
                  <a:off x="3309940" y="4645045"/>
                  <a:ext cx="146097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2856CC84-8B1F-46BB-AB27-6019A987AD27}"/>
                    </a:ext>
                  </a:extLst>
                </p:cNvPr>
                <p:cNvSpPr/>
                <p:nvPr/>
              </p:nvSpPr>
              <p:spPr>
                <a:xfrm>
                  <a:off x="3500501" y="4645045"/>
                  <a:ext cx="143979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7CA82EFB-F397-4DEA-995F-6D77D14449B5}"/>
                    </a:ext>
                  </a:extLst>
                </p:cNvPr>
                <p:cNvSpPr/>
                <p:nvPr/>
              </p:nvSpPr>
              <p:spPr>
                <a:xfrm>
                  <a:off x="3693180" y="4645045"/>
                  <a:ext cx="135510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35B95F91-E54B-4CEB-A81D-5A043FB0BEC9}"/>
                    </a:ext>
                  </a:extLst>
                </p:cNvPr>
                <p:cNvSpPr/>
                <p:nvPr/>
              </p:nvSpPr>
              <p:spPr>
                <a:xfrm>
                  <a:off x="3309940" y="4840365"/>
                  <a:ext cx="146097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1BC6CF7E-0AFF-4170-B3B6-261F364082B9}"/>
                    </a:ext>
                  </a:extLst>
                </p:cNvPr>
                <p:cNvSpPr/>
                <p:nvPr/>
              </p:nvSpPr>
              <p:spPr>
                <a:xfrm>
                  <a:off x="3500501" y="4840365"/>
                  <a:ext cx="143979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57C530F3-56AA-4DA0-A4CA-807AE0A02953}"/>
                    </a:ext>
                  </a:extLst>
                </p:cNvPr>
                <p:cNvSpPr/>
                <p:nvPr/>
              </p:nvSpPr>
              <p:spPr>
                <a:xfrm>
                  <a:off x="3693180" y="4840365"/>
                  <a:ext cx="135510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6A55C047-581E-4451-A3A5-E11E8997C44C}"/>
                    </a:ext>
                  </a:extLst>
                </p:cNvPr>
                <p:cNvSpPr/>
                <p:nvPr/>
              </p:nvSpPr>
              <p:spPr>
                <a:xfrm>
                  <a:off x="3837160" y="4186126"/>
                  <a:ext cx="243494" cy="865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FAD14BE-4A04-4CD7-8E78-1E20EC0BBA41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A6257FFA-AF5E-4792-AE16-DA26BB6EAB0D}"/>
                    </a:ext>
                  </a:extLst>
                </p:cNvPr>
                <p:cNvSpPr/>
                <p:nvPr/>
              </p:nvSpPr>
              <p:spPr>
                <a:xfrm>
                  <a:off x="3837160" y="3906645"/>
                  <a:ext cx="169387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97546895-19F4-450C-8F00-25EBE78AC9C8}"/>
                    </a:ext>
                  </a:extLst>
                </p:cNvPr>
                <p:cNvSpPr/>
                <p:nvPr/>
              </p:nvSpPr>
              <p:spPr>
                <a:xfrm>
                  <a:off x="3722823" y="3946343"/>
                  <a:ext cx="35994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5FFE13CB-3DBE-47B9-B4A2-3B05CB4F90E5}"/>
                    </a:ext>
                  </a:extLst>
                </p:cNvPr>
                <p:cNvSpPr/>
                <p:nvPr/>
              </p:nvSpPr>
              <p:spPr>
                <a:xfrm>
                  <a:off x="3763052" y="3944756"/>
                  <a:ext cx="63520" cy="101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D832ABFD-7B05-40E6-ABF7-2EA826E2B8A8}"/>
                    </a:ext>
                  </a:extLst>
                </p:cNvPr>
                <p:cNvSpPr/>
                <p:nvPr/>
              </p:nvSpPr>
              <p:spPr>
                <a:xfrm>
                  <a:off x="3828690" y="3992395"/>
                  <a:ext cx="48698" cy="5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6D388B33-AFEE-452D-A89F-4207FC5C61C6}"/>
                    </a:ext>
                  </a:extLst>
                </p:cNvPr>
                <p:cNvSpPr/>
                <p:nvPr/>
              </p:nvSpPr>
              <p:spPr>
                <a:xfrm>
                  <a:off x="3883741" y="3946343"/>
                  <a:ext cx="59286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B3C48BA0-2687-4F89-B35E-23F7ECD03937}"/>
                    </a:ext>
                  </a:extLst>
                </p:cNvPr>
                <p:cNvSpPr/>
                <p:nvPr/>
              </p:nvSpPr>
              <p:spPr>
                <a:xfrm>
                  <a:off x="3866802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F5251C5B-A216-4288-808F-9A65D59EEF58}"/>
                    </a:ext>
                  </a:extLst>
                </p:cNvPr>
                <p:cNvSpPr/>
                <p:nvPr/>
              </p:nvSpPr>
              <p:spPr>
                <a:xfrm>
                  <a:off x="3866802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05B21478-9022-4E34-AB30-681068B51D08}"/>
                    </a:ext>
                  </a:extLst>
                </p:cNvPr>
                <p:cNvSpPr/>
                <p:nvPr/>
              </p:nvSpPr>
              <p:spPr>
                <a:xfrm>
                  <a:off x="3866802" y="4645045"/>
                  <a:ext cx="143979" cy="339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845C6FF4-92DC-4E0A-85B5-FD9AB5AA3E36}"/>
                </a:ext>
              </a:extLst>
            </p:cNvPr>
            <p:cNvSpPr/>
            <p:nvPr/>
          </p:nvSpPr>
          <p:spPr>
            <a:xfrm>
              <a:off x="2415650" y="3608289"/>
              <a:ext cx="277372" cy="1899199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4738A11-DDEE-4DE6-ABB1-F08D8525D703}"/>
                </a:ext>
              </a:extLst>
            </p:cNvPr>
            <p:cNvSpPr/>
            <p:nvPr/>
          </p:nvSpPr>
          <p:spPr>
            <a:xfrm>
              <a:off x="2652793" y="3608289"/>
              <a:ext cx="40229" cy="1899199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AA6C5CF-B598-4349-A805-D1EACDA28823}"/>
                </a:ext>
              </a:extLst>
            </p:cNvPr>
            <p:cNvSpPr/>
            <p:nvPr/>
          </p:nvSpPr>
          <p:spPr>
            <a:xfrm>
              <a:off x="2510930" y="3670219"/>
              <a:ext cx="182092" cy="7940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A53AB0CC-AB13-43E5-B14D-90CEBE7BD6B2}"/>
                </a:ext>
              </a:extLst>
            </p:cNvPr>
            <p:cNvSpPr/>
            <p:nvPr/>
          </p:nvSpPr>
          <p:spPr>
            <a:xfrm>
              <a:off x="2572334" y="3746441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84141210-1548-4D8E-9E0A-2826CF4E3E06}"/>
                </a:ext>
              </a:extLst>
            </p:cNvPr>
            <p:cNvSpPr/>
            <p:nvPr/>
          </p:nvSpPr>
          <p:spPr>
            <a:xfrm>
              <a:off x="2572334" y="3849659"/>
              <a:ext cx="120688" cy="11115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D8440226-EBF2-4262-AC7F-9864DA3198C7}"/>
                </a:ext>
              </a:extLst>
            </p:cNvPr>
            <p:cNvSpPr/>
            <p:nvPr/>
          </p:nvSpPr>
          <p:spPr>
            <a:xfrm>
              <a:off x="2572334" y="3956051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884B2D7B-8171-42B6-81DA-A67FE813C719}"/>
                </a:ext>
              </a:extLst>
            </p:cNvPr>
            <p:cNvSpPr/>
            <p:nvPr/>
          </p:nvSpPr>
          <p:spPr>
            <a:xfrm>
              <a:off x="2572334" y="411961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D6D49547-F1F1-45A6-96A1-677A9CA668B3}"/>
                </a:ext>
              </a:extLst>
            </p:cNvPr>
            <p:cNvSpPr/>
            <p:nvPr/>
          </p:nvSpPr>
          <p:spPr>
            <a:xfrm>
              <a:off x="2572334" y="422759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583422D6-8913-45FA-8DCB-A807C3F25FD4}"/>
                </a:ext>
              </a:extLst>
            </p:cNvPr>
            <p:cNvSpPr/>
            <p:nvPr/>
          </p:nvSpPr>
          <p:spPr>
            <a:xfrm>
              <a:off x="2572334" y="433398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C39ADF66-1CE0-45A4-8EDF-01BE02E320F9}"/>
                </a:ext>
              </a:extLst>
            </p:cNvPr>
            <p:cNvSpPr/>
            <p:nvPr/>
          </p:nvSpPr>
          <p:spPr>
            <a:xfrm>
              <a:off x="2572334" y="4495957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D202955E-B5ED-4FD6-A489-34ECB9F81185}"/>
                </a:ext>
              </a:extLst>
            </p:cNvPr>
            <p:cNvSpPr/>
            <p:nvPr/>
          </p:nvSpPr>
          <p:spPr>
            <a:xfrm>
              <a:off x="2572334" y="4599175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58AFE896-E7F5-4DE9-94A3-32B14CD6184F}"/>
                </a:ext>
              </a:extLst>
            </p:cNvPr>
            <p:cNvSpPr/>
            <p:nvPr/>
          </p:nvSpPr>
          <p:spPr>
            <a:xfrm>
              <a:off x="2572334" y="470556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56D26A3C-859C-4F12-B5E2-30C69B1A99E2}"/>
                </a:ext>
              </a:extLst>
            </p:cNvPr>
            <p:cNvSpPr/>
            <p:nvPr/>
          </p:nvSpPr>
          <p:spPr>
            <a:xfrm>
              <a:off x="2572334" y="4867540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AACFF325-6C24-4A54-B5D1-28BA4076ED6B}"/>
                </a:ext>
              </a:extLst>
            </p:cNvPr>
            <p:cNvSpPr/>
            <p:nvPr/>
          </p:nvSpPr>
          <p:spPr>
            <a:xfrm>
              <a:off x="2572334" y="497393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AE467374-8FAA-46B6-B7BE-22A2304A39D0}"/>
                </a:ext>
              </a:extLst>
            </p:cNvPr>
            <p:cNvSpPr/>
            <p:nvPr/>
          </p:nvSpPr>
          <p:spPr>
            <a:xfrm>
              <a:off x="2572334" y="508032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51B4D0DC-0C9C-4E26-830D-82D8FBF89E51}"/>
                </a:ext>
              </a:extLst>
            </p:cNvPr>
            <p:cNvSpPr/>
            <p:nvPr/>
          </p:nvSpPr>
          <p:spPr>
            <a:xfrm>
              <a:off x="2572334" y="524229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B5E8404C-7C42-4CB6-AC05-B5E97BAA34D2}"/>
                </a:ext>
              </a:extLst>
            </p:cNvPr>
            <p:cNvSpPr/>
            <p:nvPr/>
          </p:nvSpPr>
          <p:spPr>
            <a:xfrm>
              <a:off x="2572334" y="534869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6219C54F-25C5-4B36-B949-03D19C788F8D}"/>
                </a:ext>
              </a:extLst>
            </p:cNvPr>
            <p:cNvSpPr/>
            <p:nvPr/>
          </p:nvSpPr>
          <p:spPr>
            <a:xfrm>
              <a:off x="2572334" y="5451909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B5E1E11A-D411-4830-A276-4D82F80500A3}"/>
                </a:ext>
              </a:extLst>
            </p:cNvPr>
            <p:cNvSpPr/>
            <p:nvPr/>
          </p:nvSpPr>
          <p:spPr>
            <a:xfrm>
              <a:off x="2510930" y="4041801"/>
              <a:ext cx="182092" cy="12704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39E7EEA-6950-4469-9196-79C673266A4A}"/>
                </a:ext>
              </a:extLst>
            </p:cNvPr>
            <p:cNvSpPr/>
            <p:nvPr/>
          </p:nvSpPr>
          <p:spPr>
            <a:xfrm>
              <a:off x="2510930" y="4416559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F066A5F8-D1C1-4149-B061-A2DE80759D3C}"/>
                </a:ext>
              </a:extLst>
            </p:cNvPr>
            <p:cNvSpPr/>
            <p:nvPr/>
          </p:nvSpPr>
          <p:spPr>
            <a:xfrm>
              <a:off x="2510930" y="4788142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B91050DE-3AE4-4218-AE64-56E3D1FFBA62}"/>
                </a:ext>
              </a:extLst>
            </p:cNvPr>
            <p:cNvSpPr/>
            <p:nvPr/>
          </p:nvSpPr>
          <p:spPr>
            <a:xfrm>
              <a:off x="2510930" y="5162900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1550299B-05B2-42FC-8387-0C446FC91016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30475EDE-6049-40CA-95C1-C8C42D69C447}"/>
                </a:ext>
              </a:extLst>
            </p:cNvPr>
            <p:cNvSpPr/>
            <p:nvPr/>
          </p:nvSpPr>
          <p:spPr>
            <a:xfrm>
              <a:off x="2608328" y="4616642"/>
              <a:ext cx="285842" cy="744753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90A972C-4A9E-4CC5-BBD7-13A7C5AD5F6B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28CB3249-452D-4C37-809D-447BB9C5E55F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28E5D5F0-8644-458A-861C-BDDAF9045EC2}"/>
                </a:ext>
              </a:extLst>
            </p:cNvPr>
            <p:cNvSpPr/>
            <p:nvPr/>
          </p:nvSpPr>
          <p:spPr>
            <a:xfrm>
              <a:off x="2568099" y="4064033"/>
              <a:ext cx="247729" cy="223903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965C659E-C45A-4C87-B8C2-785ED94E810A}"/>
                </a:ext>
              </a:extLst>
            </p:cNvPr>
            <p:cNvSpPr/>
            <p:nvPr/>
          </p:nvSpPr>
          <p:spPr>
            <a:xfrm>
              <a:off x="2587155" y="4259352"/>
              <a:ext cx="215969" cy="130213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A1DA45FF-70A0-465F-AA74-554345098E7D}"/>
                </a:ext>
              </a:extLst>
            </p:cNvPr>
            <p:cNvSpPr/>
            <p:nvPr/>
          </p:nvSpPr>
          <p:spPr>
            <a:xfrm rot="41933">
              <a:off x="2589273" y="4314930"/>
              <a:ext cx="215969" cy="76222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7E51DFF2-460B-4A03-AB9A-783020019B60}"/>
                </a:ext>
              </a:extLst>
            </p:cNvPr>
            <p:cNvSpPr/>
            <p:nvPr/>
          </p:nvSpPr>
          <p:spPr>
            <a:xfrm>
              <a:off x="2724783" y="5007280"/>
              <a:ext cx="239259" cy="24295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FA500F66-12EF-4FE3-B71E-01A4C32FD27E}"/>
                </a:ext>
              </a:extLst>
            </p:cNvPr>
            <p:cNvSpPr/>
            <p:nvPr/>
          </p:nvSpPr>
          <p:spPr>
            <a:xfrm>
              <a:off x="2729017" y="4357806"/>
              <a:ext cx="357831" cy="854322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9689E543-150C-4355-A00D-D82F9D0272C0}"/>
                </a:ext>
              </a:extLst>
            </p:cNvPr>
            <p:cNvSpPr/>
            <p:nvPr/>
          </p:nvSpPr>
          <p:spPr>
            <a:xfrm>
              <a:off x="2843354" y="4373685"/>
              <a:ext cx="243494" cy="838442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70B562EE-2A98-43DF-B672-36D0A19DD88F}"/>
                </a:ext>
              </a:extLst>
            </p:cNvPr>
            <p:cNvSpPr/>
            <p:nvPr/>
          </p:nvSpPr>
          <p:spPr>
            <a:xfrm>
              <a:off x="2845471" y="4187893"/>
              <a:ext cx="241377" cy="241370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53DEDEB8-81EF-4A57-A68B-60F66B927639}"/>
                </a:ext>
              </a:extLst>
            </p:cNvPr>
            <p:cNvSpPr/>
            <p:nvPr/>
          </p:nvSpPr>
          <p:spPr>
            <a:xfrm>
              <a:off x="2942869" y="4186306"/>
              <a:ext cx="80459" cy="77809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086021E5-CA54-43A3-84DF-292634B64465}"/>
                </a:ext>
              </a:extLst>
            </p:cNvPr>
            <p:cNvSpPr/>
            <p:nvPr/>
          </p:nvSpPr>
          <p:spPr>
            <a:xfrm>
              <a:off x="2339426" y="4662694"/>
              <a:ext cx="777065" cy="963890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E1AA3E8-0362-4BC8-89C8-D076F929459D}"/>
                </a:ext>
              </a:extLst>
            </p:cNvPr>
            <p:cNvSpPr/>
            <p:nvPr/>
          </p:nvSpPr>
          <p:spPr>
            <a:xfrm>
              <a:off x="2375420" y="4821489"/>
              <a:ext cx="741071" cy="805095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D8941F29-4EB3-4A56-86C7-1AB945527AC2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D9A82967-1880-4E2C-A369-617D01F647D7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87404077-AFD7-45B2-BD9B-A88B75E5CCE4}"/>
                </a:ext>
              </a:extLst>
            </p:cNvPr>
            <p:cNvSpPr/>
            <p:nvPr/>
          </p:nvSpPr>
          <p:spPr>
            <a:xfrm>
              <a:off x="2894170" y="4821489"/>
              <a:ext cx="658494" cy="76857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3403ACE-479E-41C9-A751-199D838C78C6}"/>
                </a:ext>
              </a:extLst>
            </p:cNvPr>
            <p:cNvSpPr/>
            <p:nvPr/>
          </p:nvSpPr>
          <p:spPr>
            <a:xfrm>
              <a:off x="2928048" y="4821489"/>
              <a:ext cx="624616" cy="76857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EDAF0619-3E30-4328-ADD3-7C63B8C415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845AD403-DADA-4FC9-B420-A65139ACA335}"/>
                  </a:ext>
                </a:extLst>
              </p:cNvPr>
              <p:cNvSpPr/>
              <p:nvPr/>
            </p:nvSpPr>
            <p:spPr>
              <a:xfrm>
                <a:off x="2774863" y="4562471"/>
                <a:ext cx="112219" cy="98453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5559F476-1AA8-451D-9659-D8C67646A8A6}"/>
                  </a:ext>
                </a:extLst>
              </p:cNvPr>
              <p:cNvSpPr/>
              <p:nvPr/>
            </p:nvSpPr>
            <p:spPr>
              <a:xfrm>
                <a:off x="2897669" y="4537064"/>
                <a:ext cx="65637" cy="66694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7E5DC644-58A4-45B1-9097-6494AC82B45C}"/>
                  </a:ext>
                </a:extLst>
              </p:cNvPr>
              <p:cNvSpPr/>
              <p:nvPr/>
            </p:nvSpPr>
            <p:spPr>
              <a:xfrm>
                <a:off x="2967541" y="4565647"/>
                <a:ext cx="127041" cy="12703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017EB7C8-E038-4E2A-93C8-AA894A6B6904}"/>
                </a:ext>
              </a:extLst>
            </p:cNvPr>
            <p:cNvSpPr/>
            <p:nvPr/>
          </p:nvSpPr>
          <p:spPr>
            <a:xfrm>
              <a:off x="3027563" y="5577358"/>
              <a:ext cx="391710" cy="49226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590C0E40-4E98-43A5-9960-83A0FF1ADEFE}"/>
              </a:ext>
            </a:extLst>
          </p:cNvPr>
          <p:cNvSpPr/>
          <p:nvPr/>
        </p:nvSpPr>
        <p:spPr>
          <a:xfrm>
            <a:off x="3308351" y="6418263"/>
            <a:ext cx="264583" cy="165100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1FD806A2-772D-4A15-9338-4E8C3A9A4AD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1B05ED90-127D-4BD1-9A67-D465147DCDDE}"/>
                </a:ext>
              </a:extLst>
            </p:cNvPr>
            <p:cNvSpPr/>
            <p:nvPr/>
          </p:nvSpPr>
          <p:spPr>
            <a:xfrm>
              <a:off x="3308758" y="6402649"/>
              <a:ext cx="264598" cy="452178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52079991-2ABA-4798-BC5D-71E981721DA1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D90DEDA-0F2D-4607-A25A-473E79CB570E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4343F746-4EAE-4CF9-B0B4-176B43516C2F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274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BCA98EC-680E-4F0B-897A-D6B6E902516F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452178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94B6D56-E081-4B35-8CA1-9EB9EEF55D76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165006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7711A02F-C3A4-436B-A32D-6BAD49C19054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360156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65BA68FE-D76D-4C5A-A302-065FD125D1A6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1761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0926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500B20C-5387-407D-9F0E-A053AD5A04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00D069D-F790-49CA-95CD-CF8D8B38BD8C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B23205C-9790-4EEF-A993-4DF11ECD32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060A665-EDB8-47E0-A31B-B6017CB5688A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5D1F323-4FAF-43BE-A588-1091476C874F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5A353AA-3264-4569-B15A-C5127B86E719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707E804-11D5-497C-A67F-E2B7AD123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0D99761-77F6-4ABD-9C2E-0F4573FEE31E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0796135-0BE0-48D5-BFCF-E0E68FE5FA5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3CD93BF-C0AF-488E-AA07-37952766E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3743B7-9135-4BC2-A465-792DB2A2D7A3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B0DC5575-6951-4455-AA7A-ED3187BCCDB9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9219290-3477-447F-AB3F-836FEE679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4BDA989-F05D-40B1-A61A-8C99E7D3AB2C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4DD6800-4665-4BF5-9EB3-ACD7644BDF3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292A3F7-42CC-468D-8981-20834A25EB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8631038-A46D-476B-BA7E-268DEB4A5D49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7FBFB6F-0E95-4978-B73E-1F661DD6633A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9834FFA-F9E8-4260-812F-29D180C2A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3E6BB92-A594-48C9-8A51-72E0C4C2C9BE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6230587-3FB1-4898-8C54-958879E96DA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98C0ED1-B5C0-4A19-B9AA-F2A916A6B3F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4200DF3-7558-4FB4-9771-76A2EBBE9B43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8AC110E9-D170-42F9-9900-C00E34B667C5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DFF7DAC-F50D-4206-A95C-E3AF2F882230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EC9F62E-F111-46B5-A150-3283F44EBEAC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4E88C6F-6CC3-476F-BEB2-53896E10CFFA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0DD3674-5647-4EF5-B806-264CB8102A24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AF1BF0B-E1E6-4F1C-872E-FB973AFA9B73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EF2FF6E-7F79-4020-89FA-DF06C0CB1DAE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7D88E97-869F-4D3F-8E4F-3AEAED5A1544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3B3B0B0-85E4-47E0-B08C-B5ABB269DC9A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197E375-7A7E-4BE9-ADE6-06064691B88C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F8C12DA-D54A-4335-A8BB-A900040ADD8E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0A0F93B-E926-4F12-A440-67F6B420088F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1331EB1-D3DD-4E58-AA45-19FB0511A76D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34FB273-D59E-4D03-95FB-B43DF06ED3D5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E603E82-4F32-4BDD-A1B8-13F8ED3C1AE4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23DC4DF-7A53-4854-BD08-602FB2D860A0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6BB4297-8C14-4D0E-92C1-326EBFF55871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643ABF4-B74E-42E8-B694-5C53E1C8B57A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93E9C91-4D51-46FC-851B-0AFE9921990F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414067EB-B363-4CFB-905D-8BE98713AC71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DA1CC25-A082-46DA-A98E-C02F2756CAF3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286EE75-7D7F-4540-BFF9-101382C9ED16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8C0B5193-4031-4D8D-89F2-50D7CAA468D5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8727300-754D-4244-9805-FF72D5021434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EF2D2D1-DB79-47B6-80A5-4AA88BABAB60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9E171C2-5CF0-4A11-8EF3-A3ACA2A0C18C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60E1193-A598-4376-8489-2ACCEB7C2B18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D1C702E-A0A6-40B8-A8B9-03B03E5C4344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D263CB1-06A6-49F6-8BE0-292080B18B91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186B945-DDBC-4127-B640-458282B57186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7F6EF1E-44E9-4DA3-B392-C384D2921491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BCDBB0A-90F0-44D3-BADE-636B26FB8CDA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41E8056-77BB-4AFC-B0A1-CCD27D8BFC2C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1EF72CD-1990-45B7-B079-8208A77118D8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3CEC595-FA2D-4768-9FBF-00ABB000C897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6D2C2A2-B2B8-4B8F-86AF-90C8193C1673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6CF08DE-C8A9-4016-BEF7-8A05D126F3F2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262BE53-43CD-49DA-B64D-A228F0A4209B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BBF7C88-B804-4DB9-BBA4-A22B006FCBA8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3BC5327F-EDAF-47FF-A95B-8C47B505332A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5F8EEA0-6CB1-49FD-9898-A055DBEE4CBF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B70E1B6-17B6-4AEC-BC29-DFB24B59F532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AF96CA6-68DD-4C95-957D-EB9770161D24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92713886-8FBE-4245-98C7-0F287C9E2DEE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A0632E80-3ADD-4444-AFDB-C5D034009198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589114C-B62A-4441-8D29-FE3A4423543B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C666D4D-0326-4001-AB8A-91CE13A601F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AB63024-78C4-4ACD-A40E-AA92C07E1EB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629CC089-E6F1-4A9B-BEA7-BCFF87573CC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922B4995-1B51-4DB7-BCAD-9450E496F78F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5AE40CA-11A3-41BC-9330-FD27DE542668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1542A71A-E980-4EA1-A867-B5E957BDBF5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890515F3-640C-4431-AB59-02284E9496A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F12076C3-F957-441F-87C2-FCC1C3C7176B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6E753EA4-FCA4-489E-BAA9-5DF7AB85BA1E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FDBD3D3C-C6EC-493A-B453-139FC377758A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30F2EB24-CB7B-42BF-9D9E-80E7944CD638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105F39BB-C514-48A9-B5BF-DEF661E62B4C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6D815BA1-1AFC-458B-8C21-F9296ED0FB11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08A08A5E-CEBD-4D91-B82E-5025AD1A7EAF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34E73BD6-416E-41B8-AB83-ACC82FE5CA39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8F19B427-6874-4E0E-A90E-EC28166612BC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0DBCFB99-E9DA-4FD8-98B5-AFA7D185C6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53BC258F-5EA7-4131-B121-674AD227198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EAAEBCD7-5735-4834-B6A8-4BBAEBE419B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58489C6B-F5D1-414C-87D6-0961AFC16C06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55BD7DD9-4459-4A05-B8F2-C71B808FAEB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6B06D42-F253-443D-9D53-2DFB0D986AA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F2E659E4-06E7-4B08-B117-187E1243B21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F50D9C98-0BA3-4925-8E5C-FBEA66D5BED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5EFFD3A0-6517-459B-833C-18A046FE582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9D80528-5EB6-46E8-82E6-00579CC44179}"/>
                </a:ext>
              </a:extLst>
            </p:cNvPr>
            <p:cNvSpPr/>
            <p:nvPr/>
          </p:nvSpPr>
          <p:spPr>
            <a:xfrm>
              <a:off x="5715474" y="4460346"/>
              <a:ext cx="2364479" cy="36026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377BFDCC-2A1C-4882-ABD3-F1554DE0E34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2DB4D743-49F8-4216-8E66-4F5F60B0DAE8}"/>
                  </a:ext>
                </a:extLst>
              </p:cNvPr>
              <p:cNvSpPr/>
              <p:nvPr/>
            </p:nvSpPr>
            <p:spPr>
              <a:xfrm>
                <a:off x="5513200" y="4441485"/>
                <a:ext cx="134616" cy="123634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915372A9-1059-4FC1-9486-22100750719F}"/>
                  </a:ext>
                </a:extLst>
              </p:cNvPr>
              <p:cNvSpPr/>
              <p:nvPr/>
            </p:nvSpPr>
            <p:spPr>
              <a:xfrm>
                <a:off x="5671372" y="4451577"/>
                <a:ext cx="90867" cy="7821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4100DCD5-D1A5-4561-97B9-E1A3947C9AB5}"/>
                  </a:ext>
                </a:extLst>
              </p:cNvPr>
              <p:cNvSpPr/>
              <p:nvPr/>
            </p:nvSpPr>
            <p:spPr>
              <a:xfrm>
                <a:off x="5671372" y="4449053"/>
                <a:ext cx="90867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AB59DDEF-3282-47FA-8B0B-7AFC1487A946}"/>
                  </a:ext>
                </a:extLst>
              </p:cNvPr>
              <p:cNvSpPr/>
              <p:nvPr/>
            </p:nvSpPr>
            <p:spPr>
              <a:xfrm>
                <a:off x="5668008" y="4449053"/>
                <a:ext cx="100962" cy="8326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25F7F639-5217-4544-A3C4-8F8CDC2E8FCC}"/>
                  </a:ext>
                </a:extLst>
              </p:cNvPr>
              <p:cNvSpPr/>
              <p:nvPr/>
            </p:nvSpPr>
            <p:spPr>
              <a:xfrm>
                <a:off x="4799735" y="3863679"/>
                <a:ext cx="1238467" cy="1188411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39D99E47-7CB1-47E1-A5C5-67DC3F276522}"/>
                  </a:ext>
                </a:extLst>
              </p:cNvPr>
              <p:cNvSpPr/>
              <p:nvPr/>
            </p:nvSpPr>
            <p:spPr>
              <a:xfrm>
                <a:off x="4846851" y="3873772"/>
                <a:ext cx="1026446" cy="1047114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0FF90018-11A3-4F13-81C8-9F9E754E1836}"/>
                  </a:ext>
                </a:extLst>
              </p:cNvPr>
              <p:cNvSpPr/>
              <p:nvPr/>
            </p:nvSpPr>
            <p:spPr>
              <a:xfrm>
                <a:off x="5819450" y="3941898"/>
                <a:ext cx="74039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2037FCEE-1699-4B71-9EC6-9AE213C16684}"/>
                  </a:ext>
                </a:extLst>
              </p:cNvPr>
              <p:cNvSpPr/>
              <p:nvPr/>
            </p:nvSpPr>
            <p:spPr>
              <a:xfrm>
                <a:off x="5647816" y="4113473"/>
                <a:ext cx="77403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61773D53-9876-4271-9C07-D786E87BB611}"/>
                  </a:ext>
                </a:extLst>
              </p:cNvPr>
              <p:cNvSpPr/>
              <p:nvPr/>
            </p:nvSpPr>
            <p:spPr>
              <a:xfrm>
                <a:off x="5775701" y="3984791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F1870FC9-22DC-47BC-B894-7C860ADC38FD}"/>
                  </a:ext>
                </a:extLst>
              </p:cNvPr>
              <p:cNvSpPr/>
              <p:nvPr/>
            </p:nvSpPr>
            <p:spPr>
              <a:xfrm>
                <a:off x="5735316" y="4025162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DF960767-33FA-47EF-A8F4-6CD086FC3025}"/>
                  </a:ext>
                </a:extLst>
              </p:cNvPr>
              <p:cNvSpPr/>
              <p:nvPr/>
            </p:nvSpPr>
            <p:spPr>
              <a:xfrm>
                <a:off x="5694931" y="4068056"/>
                <a:ext cx="57211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3483011F-4C63-49FB-BAED-AE80BDAA2C18}"/>
                  </a:ext>
                </a:extLst>
              </p:cNvPr>
              <p:cNvSpPr/>
              <p:nvPr/>
            </p:nvSpPr>
            <p:spPr>
              <a:xfrm>
                <a:off x="5604064" y="4158890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7AC773B-A2CA-45D0-9912-59A541487DCD}"/>
                  </a:ext>
                </a:extLst>
              </p:cNvPr>
              <p:cNvSpPr/>
              <p:nvPr/>
            </p:nvSpPr>
            <p:spPr>
              <a:xfrm>
                <a:off x="5563680" y="4199261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38090055-EBF1-47FC-B4E0-8087ACCCBCA2}"/>
                  </a:ext>
                </a:extLst>
              </p:cNvPr>
              <p:cNvSpPr/>
              <p:nvPr/>
            </p:nvSpPr>
            <p:spPr>
              <a:xfrm>
                <a:off x="5526661" y="423963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A19B3058-5137-4389-B79E-3EA96E9D295C}"/>
                  </a:ext>
                </a:extLst>
              </p:cNvPr>
              <p:cNvSpPr/>
              <p:nvPr/>
            </p:nvSpPr>
            <p:spPr>
              <a:xfrm>
                <a:off x="5432430" y="4332988"/>
                <a:ext cx="60577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D67846E2-8C7C-46CA-BBBC-A3BB827B54D6}"/>
                  </a:ext>
                </a:extLst>
              </p:cNvPr>
              <p:cNvSpPr/>
              <p:nvPr/>
            </p:nvSpPr>
            <p:spPr>
              <a:xfrm>
                <a:off x="5395410" y="4373359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A779DE26-CF41-4C3D-B0B7-1AAC117DDBE1}"/>
                  </a:ext>
                </a:extLst>
              </p:cNvPr>
              <p:cNvSpPr/>
              <p:nvPr/>
            </p:nvSpPr>
            <p:spPr>
              <a:xfrm>
                <a:off x="5355025" y="4413729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52F38BC5-8064-404B-A605-DA97ADB2F7E9}"/>
                  </a:ext>
                </a:extLst>
              </p:cNvPr>
              <p:cNvSpPr/>
              <p:nvPr/>
            </p:nvSpPr>
            <p:spPr>
              <a:xfrm>
                <a:off x="5267525" y="4507087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74CDE961-A74E-4501-9DFA-A8752A4D1A7C}"/>
                  </a:ext>
                </a:extLst>
              </p:cNvPr>
              <p:cNvSpPr/>
              <p:nvPr/>
            </p:nvSpPr>
            <p:spPr>
              <a:xfrm>
                <a:off x="5223775" y="4547458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4F86A5E7-36FF-4434-86E9-E1442AA7D4DA}"/>
                  </a:ext>
                </a:extLst>
              </p:cNvPr>
              <p:cNvSpPr/>
              <p:nvPr/>
            </p:nvSpPr>
            <p:spPr>
              <a:xfrm>
                <a:off x="5183391" y="4587828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C61859AD-304B-4CD8-9274-93FFE46C7A4E}"/>
                  </a:ext>
                </a:extLst>
              </p:cNvPr>
              <p:cNvSpPr/>
              <p:nvPr/>
            </p:nvSpPr>
            <p:spPr>
              <a:xfrm>
                <a:off x="5095890" y="467866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0E771EE3-96F1-46C4-8CF2-8B780D1EC3D0}"/>
                  </a:ext>
                </a:extLst>
              </p:cNvPr>
              <p:cNvSpPr/>
              <p:nvPr/>
            </p:nvSpPr>
            <p:spPr>
              <a:xfrm>
                <a:off x="5055505" y="4719033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593EAB72-A2D2-4777-8083-2047A4DCC301}"/>
                  </a:ext>
                </a:extLst>
              </p:cNvPr>
              <p:cNvSpPr/>
              <p:nvPr/>
            </p:nvSpPr>
            <p:spPr>
              <a:xfrm>
                <a:off x="5011754" y="4761926"/>
                <a:ext cx="57213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793D8499-D60D-497F-A732-2E6A2D3A85A1}"/>
                  </a:ext>
                </a:extLst>
              </p:cNvPr>
              <p:cNvSpPr/>
              <p:nvPr/>
            </p:nvSpPr>
            <p:spPr>
              <a:xfrm>
                <a:off x="4924254" y="4852760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A4162D39-371B-4CF1-B02A-C4F9908AE7E6}"/>
                  </a:ext>
                </a:extLst>
              </p:cNvPr>
              <p:cNvSpPr/>
              <p:nvPr/>
            </p:nvSpPr>
            <p:spPr>
              <a:xfrm>
                <a:off x="4883869" y="4893131"/>
                <a:ext cx="57213" cy="52987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B4745DE5-34EB-409D-B148-85234F1AEE10}"/>
                  </a:ext>
                </a:extLst>
              </p:cNvPr>
              <p:cNvSpPr/>
              <p:nvPr/>
            </p:nvSpPr>
            <p:spPr>
              <a:xfrm>
                <a:off x="5479546" y="4287571"/>
                <a:ext cx="77403" cy="68126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6E12715-F8FC-45B5-892D-AF1B6E5111BB}"/>
                  </a:ext>
                </a:extLst>
              </p:cNvPr>
              <p:cNvSpPr/>
              <p:nvPr/>
            </p:nvSpPr>
            <p:spPr>
              <a:xfrm>
                <a:off x="5307909" y="4459146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6C1549AB-5F8F-4657-B586-C4F3318A18D5}"/>
                  </a:ext>
                </a:extLst>
              </p:cNvPr>
              <p:cNvSpPr/>
              <p:nvPr/>
            </p:nvSpPr>
            <p:spPr>
              <a:xfrm>
                <a:off x="5139639" y="4630721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847F0CF9-4834-4A98-BE49-F866EF1AE36D}"/>
                  </a:ext>
                </a:extLst>
              </p:cNvPr>
              <p:cNvSpPr/>
              <p:nvPr/>
            </p:nvSpPr>
            <p:spPr>
              <a:xfrm>
                <a:off x="4971369" y="4804821"/>
                <a:ext cx="74039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A0CB0230-E210-43D2-887D-F621EA196ABF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1E938DB1-B518-4F0D-9EE2-F2204824B877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7A5EF33-27AB-41DD-A3D1-18117073C391}"/>
                  </a:ext>
                </a:extLst>
              </p:cNvPr>
              <p:cNvSpPr/>
              <p:nvPr/>
            </p:nvSpPr>
            <p:spPr>
              <a:xfrm>
                <a:off x="6051663" y="4807343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D5CEFDAD-ADC4-481D-9FE0-45DF3A955733}"/>
                  </a:ext>
                </a:extLst>
              </p:cNvPr>
              <p:cNvSpPr/>
              <p:nvPr/>
            </p:nvSpPr>
            <p:spPr>
              <a:xfrm>
                <a:off x="6051663" y="4898177"/>
                <a:ext cx="1012984" cy="93358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EDAD9173-8C87-49A1-90ED-0C022C694DF4}"/>
                  </a:ext>
                </a:extLst>
              </p:cNvPr>
              <p:cNvSpPr/>
              <p:nvPr/>
            </p:nvSpPr>
            <p:spPr>
              <a:xfrm>
                <a:off x="5819450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097F5C91-F672-414C-B2A2-8456389FE6C0}"/>
                  </a:ext>
                </a:extLst>
              </p:cNvPr>
              <p:cNvSpPr/>
              <p:nvPr/>
            </p:nvSpPr>
            <p:spPr>
              <a:xfrm>
                <a:off x="5980989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33F34EB1-8830-4913-832B-F9B8E9B4F3D2}"/>
                  </a:ext>
                </a:extLst>
              </p:cNvPr>
              <p:cNvSpPr/>
              <p:nvPr/>
            </p:nvSpPr>
            <p:spPr>
              <a:xfrm>
                <a:off x="6051663" y="4196737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D77F2A19-722D-4BDD-873F-174B9C96E032}"/>
                  </a:ext>
                </a:extLst>
              </p:cNvPr>
              <p:cNvSpPr/>
              <p:nvPr/>
            </p:nvSpPr>
            <p:spPr>
              <a:xfrm>
                <a:off x="6051663" y="4290095"/>
                <a:ext cx="1012984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91337056-7189-4464-90AF-4ACC3A17223A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31629948-CC3E-49A4-87BA-598AF3D0D90B}"/>
                  </a:ext>
                </a:extLst>
              </p:cNvPr>
              <p:cNvSpPr/>
              <p:nvPr/>
            </p:nvSpPr>
            <p:spPr>
              <a:xfrm>
                <a:off x="5725219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3230F37D-63A1-41C8-8D04-8667947550F9}"/>
                  </a:ext>
                </a:extLst>
              </p:cNvPr>
              <p:cNvSpPr/>
              <p:nvPr/>
            </p:nvSpPr>
            <p:spPr>
              <a:xfrm>
                <a:off x="5758873" y="4502041"/>
                <a:ext cx="1012986" cy="184190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2978AA4-C5F5-46E7-9A42-6ADD2E7C9C1F}"/>
                  </a:ext>
                </a:extLst>
              </p:cNvPr>
              <p:cNvSpPr/>
              <p:nvPr/>
            </p:nvSpPr>
            <p:spPr>
              <a:xfrm>
                <a:off x="5758873" y="4595397"/>
                <a:ext cx="1012986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0B971380-A975-4D86-A6F9-70E69D106104}"/>
                  </a:ext>
                </a:extLst>
              </p:cNvPr>
              <p:cNvSpPr/>
              <p:nvPr/>
            </p:nvSpPr>
            <p:spPr>
              <a:xfrm>
                <a:off x="5486276" y="4847714"/>
                <a:ext cx="198557" cy="204377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252CF871-875C-4D0E-9B3F-297AD696B956}"/>
                  </a:ext>
                </a:extLst>
              </p:cNvPr>
              <p:cNvSpPr/>
              <p:nvPr/>
            </p:nvSpPr>
            <p:spPr>
              <a:xfrm>
                <a:off x="5530026" y="4989011"/>
                <a:ext cx="63944" cy="63080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E5A68339-03AB-402B-9BE6-429C198C9811}"/>
                  </a:ext>
                </a:extLst>
              </p:cNvPr>
              <p:cNvSpPr/>
              <p:nvPr/>
            </p:nvSpPr>
            <p:spPr>
              <a:xfrm>
                <a:off x="5644449" y="4085718"/>
                <a:ext cx="228847" cy="15139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DB862AD3-6A9A-4B68-B0F1-0B6FBE4D8C5E}"/>
                  </a:ext>
                </a:extLst>
              </p:cNvPr>
              <p:cNvSpPr/>
              <p:nvPr/>
            </p:nvSpPr>
            <p:spPr>
              <a:xfrm>
                <a:off x="5644449" y="4136181"/>
                <a:ext cx="215386" cy="100927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496430B2-AC10-451D-866C-25592DF58E18}"/>
                  </a:ext>
                </a:extLst>
              </p:cNvPr>
              <p:cNvSpPr/>
              <p:nvPr/>
            </p:nvSpPr>
            <p:spPr>
              <a:xfrm>
                <a:off x="5630988" y="4232061"/>
                <a:ext cx="208655" cy="6888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55C64B30-C558-4D13-9F9D-A722705BAC96}"/>
                  </a:ext>
                </a:extLst>
              </p:cNvPr>
              <p:cNvSpPr/>
              <p:nvPr/>
            </p:nvSpPr>
            <p:spPr>
              <a:xfrm>
                <a:off x="5560315" y="4216922"/>
                <a:ext cx="222116" cy="686301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C12E6AFC-216A-424C-997D-893241ABC5AC}"/>
                  </a:ext>
                </a:extLst>
              </p:cNvPr>
              <p:cNvSpPr/>
              <p:nvPr/>
            </p:nvSpPr>
            <p:spPr>
              <a:xfrm>
                <a:off x="5486276" y="4201783"/>
                <a:ext cx="225481" cy="673686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2531A43F-B91A-4882-A0CE-27EC8BA9E18F}"/>
                  </a:ext>
                </a:extLst>
              </p:cNvPr>
              <p:cNvSpPr/>
              <p:nvPr/>
            </p:nvSpPr>
            <p:spPr>
              <a:xfrm>
                <a:off x="5617526" y="4166459"/>
                <a:ext cx="238944" cy="161483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8F1E9FF5-5488-46AA-8641-0F55B011E239}"/>
                  </a:ext>
                </a:extLst>
              </p:cNvPr>
              <p:cNvSpPr/>
              <p:nvPr/>
            </p:nvSpPr>
            <p:spPr>
              <a:xfrm>
                <a:off x="5630988" y="4166459"/>
                <a:ext cx="225483" cy="10849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295FE74C-6561-481C-9070-CB1CC3BC4E3C}"/>
                  </a:ext>
                </a:extLst>
              </p:cNvPr>
              <p:cNvSpPr/>
              <p:nvPr/>
            </p:nvSpPr>
            <p:spPr>
              <a:xfrm>
                <a:off x="5627623" y="4161413"/>
                <a:ext cx="242309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223F4055-51B7-46E9-A279-756619117B21}"/>
                  </a:ext>
                </a:extLst>
              </p:cNvPr>
              <p:cNvSpPr/>
              <p:nvPr/>
            </p:nvSpPr>
            <p:spPr>
              <a:xfrm>
                <a:off x="5604064" y="4252247"/>
                <a:ext cx="245675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7092688C-B332-488C-B66A-419298552D69}"/>
                  </a:ext>
                </a:extLst>
              </p:cNvPr>
              <p:cNvSpPr/>
              <p:nvPr/>
            </p:nvSpPr>
            <p:spPr>
              <a:xfrm>
                <a:off x="6378106" y="3457451"/>
                <a:ext cx="158175" cy="234654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669B0AF-DF6F-446D-AFDE-E3C856340AA9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003A6857-B422-4A4A-A7B2-34EF1214CD6F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25460620-81E2-4C46-8CBE-579FEC509285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2B4A2C7-22CC-427B-9104-6060298F465E}"/>
                </a:ext>
              </a:extLst>
            </p:cNvPr>
            <p:cNvSpPr/>
            <p:nvPr/>
          </p:nvSpPr>
          <p:spPr>
            <a:xfrm>
              <a:off x="5641385" y="4715863"/>
              <a:ext cx="205331" cy="152357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E066EE26-1D9F-4762-BD8B-D3B36BD7AA9D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2BDBBDC7-20BF-429E-A51E-516A4481D031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99689F2B-0938-4849-8B79-56271904B57D}"/>
                </a:ext>
              </a:extLst>
            </p:cNvPr>
            <p:cNvSpPr/>
            <p:nvPr/>
          </p:nvSpPr>
          <p:spPr>
            <a:xfrm>
              <a:off x="5802263" y="4428605"/>
              <a:ext cx="436063" cy="334869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D6F348D3-7316-481B-8ED9-91282ED191C8}"/>
                </a:ext>
              </a:extLst>
            </p:cNvPr>
            <p:cNvSpPr/>
            <p:nvPr/>
          </p:nvSpPr>
          <p:spPr>
            <a:xfrm>
              <a:off x="5992776" y="3849331"/>
              <a:ext cx="436063" cy="325346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83D7EECA-E832-43A7-A653-4D80BE8B2B84}"/>
                </a:ext>
              </a:extLst>
            </p:cNvPr>
            <p:cNvSpPr/>
            <p:nvPr/>
          </p:nvSpPr>
          <p:spPr>
            <a:xfrm>
              <a:off x="6107084" y="3869962"/>
              <a:ext cx="177812" cy="306302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4CE08F9-AD51-43BC-8BA4-3E42D571280C}"/>
                </a:ext>
              </a:extLst>
            </p:cNvPr>
            <p:cNvSpPr/>
            <p:nvPr/>
          </p:nvSpPr>
          <p:spPr>
            <a:xfrm>
              <a:off x="6174822" y="3779501"/>
              <a:ext cx="440297" cy="506270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BCA5EE21-B2C9-426E-8B15-38F2E9E06F87}"/>
                </a:ext>
              </a:extLst>
            </p:cNvPr>
            <p:cNvSpPr/>
            <p:nvPr/>
          </p:nvSpPr>
          <p:spPr>
            <a:xfrm>
              <a:off x="6445774" y="3823938"/>
              <a:ext cx="169345" cy="460246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30C28613-BF14-44C6-8C29-7C8C8324FA7F}"/>
                </a:ext>
              </a:extLst>
            </p:cNvPr>
            <p:cNvSpPr/>
            <p:nvPr/>
          </p:nvSpPr>
          <p:spPr>
            <a:xfrm>
              <a:off x="6124018" y="4195309"/>
              <a:ext cx="501685" cy="360261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530FC44F-C8F1-48AB-A045-B4913979E55E}"/>
                </a:ext>
              </a:extLst>
            </p:cNvPr>
            <p:cNvSpPr/>
            <p:nvPr/>
          </p:nvSpPr>
          <p:spPr>
            <a:xfrm>
              <a:off x="6320883" y="3623970"/>
              <a:ext cx="141826" cy="252341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270BBDA2-D958-41B5-9B2E-C67DFD745BF9}"/>
                </a:ext>
              </a:extLst>
            </p:cNvPr>
            <p:cNvSpPr/>
            <p:nvPr/>
          </p:nvSpPr>
          <p:spPr>
            <a:xfrm>
              <a:off x="5802263" y="4763474"/>
              <a:ext cx="234967" cy="139661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E0C83376-6E94-4D23-8B31-25EF5EA3A704}"/>
                </a:ext>
              </a:extLst>
            </p:cNvPr>
            <p:cNvSpPr/>
            <p:nvPr/>
          </p:nvSpPr>
          <p:spPr>
            <a:xfrm>
              <a:off x="5950440" y="4369885"/>
              <a:ext cx="675264" cy="45865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8776CC3C-E029-4B15-A32A-7E7A9B897F6F}"/>
                </a:ext>
              </a:extLst>
            </p:cNvPr>
            <p:cNvSpPr/>
            <p:nvPr/>
          </p:nvSpPr>
          <p:spPr>
            <a:xfrm>
              <a:off x="6428839" y="4371471"/>
              <a:ext cx="196864" cy="274561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E42207B-48B2-426D-B3AF-A6A5B11A6FBC}"/>
                </a:ext>
              </a:extLst>
            </p:cNvPr>
            <p:cNvSpPr/>
            <p:nvPr/>
          </p:nvSpPr>
          <p:spPr>
            <a:xfrm>
              <a:off x="6477527" y="3874724"/>
              <a:ext cx="226498" cy="53959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CED485B-0DD9-4650-BD28-27B9B75BAC4D}"/>
                </a:ext>
              </a:extLst>
            </p:cNvPr>
            <p:cNvSpPr/>
            <p:nvPr/>
          </p:nvSpPr>
          <p:spPr>
            <a:xfrm>
              <a:off x="6644754" y="4401626"/>
              <a:ext cx="148177" cy="9522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7F27857-0662-42B6-8019-9DDA1CDC8E52}"/>
                </a:ext>
              </a:extLst>
            </p:cNvPr>
            <p:cNvSpPr/>
            <p:nvPr/>
          </p:nvSpPr>
          <p:spPr>
            <a:xfrm>
              <a:off x="6454241" y="3754108"/>
              <a:ext cx="4234" cy="25393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04D6F091-B9FD-4A35-B39D-7B7F76666E70}"/>
                </a:ext>
              </a:extLst>
            </p:cNvPr>
            <p:cNvSpPr/>
            <p:nvPr/>
          </p:nvSpPr>
          <p:spPr>
            <a:xfrm>
              <a:off x="6458475" y="3779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511B1747-BBA3-4387-BDDD-397906B1D372}"/>
                </a:ext>
              </a:extLst>
            </p:cNvPr>
            <p:cNvSpPr/>
            <p:nvPr/>
          </p:nvSpPr>
          <p:spPr>
            <a:xfrm>
              <a:off x="6327232" y="3762043"/>
              <a:ext cx="4234" cy="2221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380202A4-6EC1-4EC7-AE67-665EAF025DAA}"/>
                </a:ext>
              </a:extLst>
            </p:cNvPr>
            <p:cNvSpPr/>
            <p:nvPr/>
          </p:nvSpPr>
          <p:spPr>
            <a:xfrm>
              <a:off x="6327232" y="3754108"/>
              <a:ext cx="131242" cy="55546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F82E1CE-7D08-41B1-AB64-646DC6B524FE}"/>
                </a:ext>
              </a:extLst>
            </p:cNvPr>
            <p:cNvSpPr/>
            <p:nvPr/>
          </p:nvSpPr>
          <p:spPr>
            <a:xfrm>
              <a:off x="5798029" y="2519380"/>
              <a:ext cx="1225635" cy="1242663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01CF4F3-847C-4DA1-AF71-E1CF5CA37FEA}"/>
                </a:ext>
              </a:extLst>
            </p:cNvPr>
            <p:cNvSpPr/>
            <p:nvPr/>
          </p:nvSpPr>
          <p:spPr>
            <a:xfrm>
              <a:off x="5855184" y="3349409"/>
              <a:ext cx="1024537" cy="330107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53FCAC97-370F-45D6-9A2A-2B9351F057E3}"/>
                </a:ext>
              </a:extLst>
            </p:cNvPr>
            <p:cNvSpPr/>
            <p:nvPr/>
          </p:nvSpPr>
          <p:spPr>
            <a:xfrm>
              <a:off x="5855184" y="3127221"/>
              <a:ext cx="1121911" cy="552295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8249A5A9-C63A-4501-A0FB-70FE7E142E23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47F32ADE-C81F-4FD6-A64C-FB96B3CE355F}"/>
                </a:ext>
              </a:extLst>
            </p:cNvPr>
            <p:cNvSpPr/>
            <p:nvPr/>
          </p:nvSpPr>
          <p:spPr>
            <a:xfrm>
              <a:off x="5715474" y="3062153"/>
              <a:ext cx="8467" cy="4761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1D97FA3-D7E5-4FB4-92D0-3BA2631E5A29}"/>
                </a:ext>
              </a:extLst>
            </p:cNvPr>
            <p:cNvSpPr/>
            <p:nvPr/>
          </p:nvSpPr>
          <p:spPr>
            <a:xfrm>
              <a:off x="6325116" y="3197052"/>
              <a:ext cx="95256" cy="5237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37CEF343-43FA-4E49-AE3C-DE0FAFEA807E}"/>
                </a:ext>
              </a:extLst>
            </p:cNvPr>
            <p:cNvSpPr/>
            <p:nvPr/>
          </p:nvSpPr>
          <p:spPr>
            <a:xfrm>
              <a:off x="6420372" y="3127221"/>
              <a:ext cx="220149" cy="77766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99846AB4-9482-41E8-99CE-545E7723CEB7}"/>
                </a:ext>
              </a:extLst>
            </p:cNvPr>
            <p:cNvSpPr/>
            <p:nvPr/>
          </p:nvSpPr>
          <p:spPr>
            <a:xfrm>
              <a:off x="6119785" y="3187529"/>
              <a:ext cx="127009" cy="61896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7F2A8C81-818F-4438-879B-1E77D1D30CC5}"/>
                </a:ext>
              </a:extLst>
            </p:cNvPr>
            <p:cNvSpPr/>
            <p:nvPr/>
          </p:nvSpPr>
          <p:spPr>
            <a:xfrm>
              <a:off x="5855184" y="3344648"/>
              <a:ext cx="0" cy="4761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CE5FDDFF-CA73-4C20-A083-1FAC919A971D}"/>
                </a:ext>
              </a:extLst>
            </p:cNvPr>
            <p:cNvSpPr/>
            <p:nvPr/>
          </p:nvSpPr>
          <p:spPr>
            <a:xfrm>
              <a:off x="5855184" y="3276404"/>
              <a:ext cx="42336" cy="7300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450C01A6-6A5F-4907-B938-7D4FB0C7925E}"/>
                </a:ext>
              </a:extLst>
            </p:cNvPr>
            <p:cNvSpPr/>
            <p:nvPr/>
          </p:nvSpPr>
          <p:spPr>
            <a:xfrm>
              <a:off x="5658320" y="3179595"/>
              <a:ext cx="1466952" cy="209491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E0007A1E-9D94-4BA4-A99B-182AA8F0FEB0}"/>
                </a:ext>
              </a:extLst>
            </p:cNvPr>
            <p:cNvSpPr/>
            <p:nvPr/>
          </p:nvSpPr>
          <p:spPr>
            <a:xfrm>
              <a:off x="6968627" y="3384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EBF32B94-8F8A-4AD1-9BD9-AFD94B02FBB5}"/>
                </a:ext>
              </a:extLst>
            </p:cNvPr>
            <p:cNvSpPr/>
            <p:nvPr/>
          </p:nvSpPr>
          <p:spPr>
            <a:xfrm>
              <a:off x="6879721" y="3314494"/>
              <a:ext cx="88906" cy="69830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2DB4A856-2915-4E3A-89EF-1C76395B54FD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B9DD1F2A-C391-4CB5-B47E-01509FC75880}"/>
                </a:ext>
              </a:extLst>
            </p:cNvPr>
            <p:cNvSpPr/>
            <p:nvPr/>
          </p:nvSpPr>
          <p:spPr>
            <a:xfrm>
              <a:off x="6132486" y="3492244"/>
              <a:ext cx="179930" cy="122204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A319641D-C27B-4DBA-8B93-140F7CA84E7F}"/>
                </a:ext>
              </a:extLst>
            </p:cNvPr>
            <p:cNvSpPr/>
            <p:nvPr/>
          </p:nvSpPr>
          <p:spPr>
            <a:xfrm>
              <a:off x="6337817" y="3257360"/>
              <a:ext cx="234966" cy="209491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CCD394B1-EBBB-4B0F-8E20-E756FADFF2FE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DA7B4EE0-ACA4-4186-923E-382739C25DA4}"/>
                </a:ext>
              </a:extLst>
            </p:cNvPr>
            <p:cNvSpPr/>
            <p:nvPr/>
          </p:nvSpPr>
          <p:spPr>
            <a:xfrm>
              <a:off x="5893286" y="3289101"/>
              <a:ext cx="218031" cy="19203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C47D354-96E2-4126-A9E9-3316CEC97495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3C951479-9A65-4DAF-9C0D-CD2229241FA5}"/>
                </a:ext>
              </a:extLst>
            </p:cNvPr>
            <p:cNvSpPr/>
            <p:nvPr/>
          </p:nvSpPr>
          <p:spPr>
            <a:xfrm>
              <a:off x="5859417" y="3819177"/>
              <a:ext cx="247666" cy="358674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138FCA76-C439-4CDF-8DBE-B55CBEAEA330}"/>
                </a:ext>
              </a:extLst>
            </p:cNvPr>
            <p:cNvSpPr/>
            <p:nvPr/>
          </p:nvSpPr>
          <p:spPr>
            <a:xfrm>
              <a:off x="5859417" y="3819177"/>
              <a:ext cx="247666" cy="357088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8A42537B-E292-4AAD-8358-9493B31F9B19}"/>
                </a:ext>
              </a:extLst>
            </p:cNvPr>
            <p:cNvSpPr/>
            <p:nvPr/>
          </p:nvSpPr>
          <p:spPr>
            <a:xfrm>
              <a:off x="6107084" y="3981056"/>
              <a:ext cx="0" cy="138074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EC5A32CA-F00B-489A-83B5-F955BEB19564}"/>
                </a:ext>
              </a:extLst>
            </p:cNvPr>
            <p:cNvSpPr/>
            <p:nvPr/>
          </p:nvSpPr>
          <p:spPr>
            <a:xfrm>
              <a:off x="6081682" y="3827113"/>
              <a:ext cx="25402" cy="12696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F867A954-B501-4163-886C-BD18DAD758D4}"/>
                </a:ext>
              </a:extLst>
            </p:cNvPr>
            <p:cNvSpPr/>
            <p:nvPr/>
          </p:nvSpPr>
          <p:spPr>
            <a:xfrm>
              <a:off x="5859417" y="3827113"/>
              <a:ext cx="247666" cy="349152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20185B0-389C-450B-9DFA-8AA94219A246}"/>
                </a:ext>
              </a:extLst>
            </p:cNvPr>
            <p:cNvSpPr/>
            <p:nvPr/>
          </p:nvSpPr>
          <p:spPr>
            <a:xfrm>
              <a:off x="5859417" y="3784262"/>
              <a:ext cx="247666" cy="69830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151A1490-736A-4CE2-A332-89763228C23D}"/>
                </a:ext>
              </a:extLst>
            </p:cNvPr>
            <p:cNvSpPr/>
            <p:nvPr/>
          </p:nvSpPr>
          <p:spPr>
            <a:xfrm>
              <a:off x="5872118" y="3796958"/>
              <a:ext cx="222265" cy="42851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917705FE-4077-4D31-BA02-D3309F4CF242}"/>
                </a:ext>
              </a:extLst>
            </p:cNvPr>
            <p:cNvSpPr/>
            <p:nvPr/>
          </p:nvSpPr>
          <p:spPr>
            <a:xfrm>
              <a:off x="5889053" y="3814416"/>
              <a:ext cx="188396" cy="39676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8597E475-94BF-40AC-911F-1916CA3B82CE}"/>
                </a:ext>
              </a:extLst>
            </p:cNvPr>
            <p:cNvSpPr/>
            <p:nvPr/>
          </p:nvSpPr>
          <p:spPr>
            <a:xfrm>
              <a:off x="5736642" y="3468438"/>
              <a:ext cx="218031" cy="311063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D3F5975E-7600-4941-859E-4DB2AD53DD50}"/>
                </a:ext>
              </a:extLst>
            </p:cNvPr>
            <p:cNvSpPr/>
            <p:nvPr/>
          </p:nvSpPr>
          <p:spPr>
            <a:xfrm>
              <a:off x="5772627" y="3709671"/>
              <a:ext cx="141827" cy="4443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8F1BA120-9875-4299-812E-7E04E8705393}"/>
                </a:ext>
              </a:extLst>
            </p:cNvPr>
            <p:cNvSpPr/>
            <p:nvPr/>
          </p:nvSpPr>
          <p:spPr>
            <a:xfrm>
              <a:off x="5749343" y="3584293"/>
              <a:ext cx="192629" cy="195208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5635C369-41E9-496C-88E3-82989171CC00}"/>
                </a:ext>
              </a:extLst>
            </p:cNvPr>
            <p:cNvSpPr/>
            <p:nvPr/>
          </p:nvSpPr>
          <p:spPr>
            <a:xfrm>
              <a:off x="5984309" y="3614447"/>
              <a:ext cx="93140" cy="199969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46D1A7EA-BEF6-4EF3-B955-FBA551B487D9}"/>
                </a:ext>
              </a:extLst>
            </p:cNvPr>
            <p:cNvSpPr/>
            <p:nvPr/>
          </p:nvSpPr>
          <p:spPr>
            <a:xfrm>
              <a:off x="5984309" y="3644601"/>
              <a:ext cx="74089" cy="169815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01DEB265-BD1A-423F-91E7-63AFE6FFB215}"/>
                </a:ext>
              </a:extLst>
            </p:cNvPr>
            <p:cNvSpPr/>
            <p:nvPr/>
          </p:nvSpPr>
          <p:spPr>
            <a:xfrm>
              <a:off x="5971608" y="3370041"/>
              <a:ext cx="74089" cy="79353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814CF02C-E9D5-4BE1-8945-AA593A179D43}"/>
                </a:ext>
              </a:extLst>
            </p:cNvPr>
            <p:cNvSpPr/>
            <p:nvPr/>
          </p:nvSpPr>
          <p:spPr>
            <a:xfrm>
              <a:off x="6399204" y="3354170"/>
              <a:ext cx="74089" cy="73004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C927AFFD-B367-4F8D-B629-99F6CAC5E3DB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86646D4A-6D21-42CA-89DA-2403F92534F3}"/>
              </a:ext>
            </a:extLst>
          </p:cNvPr>
          <p:cNvSpPr txBox="1"/>
          <p:nvPr userDrawn="1"/>
        </p:nvSpPr>
        <p:spPr>
          <a:xfrm>
            <a:off x="4334934" y="1571625"/>
            <a:ext cx="3725333" cy="20843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13319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5E6EA2A-5F5E-4166-8F4A-6C58B6F0F3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C71B60D-1A2E-494B-B122-6AB3887697AC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A2C75B8-AFAF-42AD-A150-4F3DA49D3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87283D9-78CE-4C9D-B4AF-1364B865F02A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194F1C1D-ADF7-4C30-BB45-24CAC32594C6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B2E8E26-1EAD-4AD0-80FE-26A2D273D2DE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B03A731-EB69-452F-96E0-EECE8B8928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E531B40-A853-4692-82F9-6A1F10592695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E423450-1FBF-42C1-8C35-CF208825AA91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55DFB76-363E-4BA9-B05F-6F499A57F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171447A-C9F9-447D-BB8A-F3AEA54C4D5D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FE29068-C753-43B1-B5C2-C77BEAB85781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1DE3269-9351-4025-9E09-2DB230F47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21043B1-A971-4E09-BAEF-3BD168BE1B87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7725CD5-FBC2-489F-A6D4-E5EAE4C6383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B858D76-694D-48FB-9305-4BF998D93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37B99D3-1A77-4420-87F9-1D70B6C56266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F3D71BE7-BBDF-4B55-9A03-03E57449F832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6BDF134-B9DD-4734-9FA6-B67C9D853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53713BE-8C50-4BFA-94B6-5C4053E45976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64B47DB-FF83-4073-B976-5A6BD024B9B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E8B6EA9-174C-4AC9-9906-8237ED6FB16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4C47222-00E7-49A3-B1F4-6D6BD2AD6407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66F588A-E9B2-477D-8395-FDEC506FE6F1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50C401A-F4C1-42D8-ABA2-16331FFD1688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F88498D-DE50-48AB-A2B0-B1DF9E7FD152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4D6BCAC7-1712-4DA7-AC0D-68E6D329F139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3F43A9E3-7C52-44E4-9072-F4A81890D792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3DE46C2-3EF0-4614-8BEE-A8DA6FEC4CCA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9B098D3-BA9A-4D5D-BE10-C7E3909D9A6D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E512C13-5F73-4C57-B48C-8372519972CC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056110F3-5935-4707-9C7F-790676E57A37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C2120A2-886B-4C39-B108-2282B7DB6FAF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A69DD99-6F81-4CD3-8DF0-4EFE8FFD0AD7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D3145A9-C89A-4F9B-880E-B2746D59FAFA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0D2665A-E81C-4570-BAF8-966DB3E2C4F2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2A470D4-D9EE-446A-8448-422776897D6C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C8FC4A9-4347-4728-BFF0-C8349F1EA7F6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832F67F-5169-4307-94B8-E3068A45D0EC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6764A7E-6868-45B0-9B4A-F0A59B22FE0E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F88CA5E-86E3-4C6E-9341-809F3F531A7A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603930C-F6C9-4331-9560-F5B0ECA87740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D48E154-096B-4DDE-B41F-B9D1B225E851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C772C36-D1A5-4DA1-B4C1-BA5C4CEAF12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598EF23-6865-48F1-B3ED-8850424E68AF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0FA9ED0-7367-4D81-B66B-F49F047E7A1D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826858BD-19A2-4753-97ED-A0C04514DE79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BA2AB54-9ABF-44BA-AE90-C16BD73033FD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60BDD0F-6A23-46C5-BDB4-C52A5DB69183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C786551-E3CA-4C7A-9D90-9425194ECBB9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E1FA2F7-8A94-49A9-AF16-160CDB8C4FBE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5B52D64E-53AC-4EA4-B80F-5A1A81CB550C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FD119A0-97CB-4D59-8A47-F034E710E374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3687762-EF62-4DB6-8540-2F7F752D9AD7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412ED9F-6ADC-422D-B329-F1EFA9240AAC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944C053-0EF4-4D06-A802-AD27850B4F45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40EEBBE-17D3-4BEF-9EFF-EEF21817810F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4B270DA-3A53-4019-B170-88AAF027622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21459E9-F72F-475E-99F2-008A38A4DA46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C229974-212E-45CC-B0EB-ABFFEECEAF8B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8DB9308-1B35-4360-9C72-CCA743482E8D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77610F7-EC18-44EB-80FC-31C470442463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67822EA-5703-495B-86C5-42F48597C714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44863D6-9573-4F45-8670-BE8FB3B72C32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3B4656F8-78CD-4436-8E68-B098614F23A5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AA8B42C-4513-4332-9D9E-A7B5BFD3D3C3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3C30F25-3E28-4418-956F-A898F0BA500C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58E1F39-A835-4B9E-8095-E8BB646CDE63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35DF287-1988-4684-937E-049785671ADC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D865FD6-9437-4B03-BDD5-E4A7BB99B72A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274D332-FFE0-4F20-B9A6-48E7F21823F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6B546BBC-020A-45F5-BE13-760D6D6A61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EF7DFD2-926F-498A-878A-80C2861960F5}"/>
                </a:ext>
              </a:extLst>
            </p:cNvPr>
            <p:cNvSpPr/>
            <p:nvPr/>
          </p:nvSpPr>
          <p:spPr>
            <a:xfrm>
              <a:off x="1530050" y="1558113"/>
              <a:ext cx="187624" cy="241554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89736457-E521-43CB-BAC0-A5FDC1718118}"/>
                </a:ext>
              </a:extLst>
            </p:cNvPr>
            <p:cNvSpPr/>
            <p:nvPr/>
          </p:nvSpPr>
          <p:spPr>
            <a:xfrm>
              <a:off x="1648550" y="1817450"/>
              <a:ext cx="205400" cy="251928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04A7BA09-4471-4E20-813C-C16FE08AEEC5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04D0F9D-6F84-46B6-9077-55E17BA64193}"/>
                </a:ext>
              </a:extLst>
            </p:cNvPr>
            <p:cNvSpPr/>
            <p:nvPr/>
          </p:nvSpPr>
          <p:spPr>
            <a:xfrm>
              <a:off x="1287125" y="1495872"/>
              <a:ext cx="393026" cy="420868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92B8A4F5-E7B9-44B2-B5D2-D1B0A743B085}"/>
                </a:ext>
              </a:extLst>
            </p:cNvPr>
            <p:cNvSpPr/>
            <p:nvPr/>
          </p:nvSpPr>
          <p:spPr>
            <a:xfrm>
              <a:off x="1567575" y="1904884"/>
              <a:ext cx="3950" cy="0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34123FEB-BA05-4FDC-B17C-A33381BD2099}"/>
                </a:ext>
              </a:extLst>
            </p:cNvPr>
            <p:cNvSpPr/>
            <p:nvPr/>
          </p:nvSpPr>
          <p:spPr>
            <a:xfrm>
              <a:off x="1567575" y="1575896"/>
              <a:ext cx="7900" cy="328988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B4BF0662-0D2B-46BF-B222-35150439CF2C}"/>
                </a:ext>
              </a:extLst>
            </p:cNvPr>
            <p:cNvSpPr/>
            <p:nvPr/>
          </p:nvSpPr>
          <p:spPr>
            <a:xfrm>
              <a:off x="1462900" y="1915257"/>
              <a:ext cx="49374" cy="2964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88050956-5FB9-4CA8-BEE0-B3032FDEC408}"/>
                </a:ext>
              </a:extLst>
            </p:cNvPr>
            <p:cNvSpPr/>
            <p:nvPr/>
          </p:nvSpPr>
          <p:spPr>
            <a:xfrm>
              <a:off x="1462900" y="1534402"/>
              <a:ext cx="73074" cy="383819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A2CF3302-77D2-4F64-B2F6-3DFCF4F92E72}"/>
                </a:ext>
              </a:extLst>
            </p:cNvPr>
            <p:cNvSpPr/>
            <p:nvPr/>
          </p:nvSpPr>
          <p:spPr>
            <a:xfrm>
              <a:off x="1603125" y="1519582"/>
              <a:ext cx="1976" cy="14819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1BD8B8A5-B024-44FE-A2C0-54DDC4315FBB}"/>
                </a:ext>
              </a:extLst>
            </p:cNvPr>
            <p:cNvSpPr/>
            <p:nvPr/>
          </p:nvSpPr>
          <p:spPr>
            <a:xfrm>
              <a:off x="1571525" y="1534402"/>
              <a:ext cx="33576" cy="370482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2CE526DE-CE4B-49C4-87C7-DF4B2CBD38EE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967B6EC3-8695-4B8F-91F9-956C5655B865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150969B1-C597-44F2-B459-8A7B1B7AC5FF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7217618-D9F4-4C79-80D4-40E57F046B1A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60B8A0BA-D642-4CE9-9F6F-62274976C23B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9347F30D-3E38-46AB-8718-B831DBAC5A88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F8606DEB-65E7-4DC1-9929-3898B1ACD3C8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4BC36FB6-0FF6-44DD-9349-ED865E69434D}"/>
                </a:ext>
              </a:extLst>
            </p:cNvPr>
            <p:cNvSpPr/>
            <p:nvPr/>
          </p:nvSpPr>
          <p:spPr>
            <a:xfrm>
              <a:off x="1500425" y="1378799"/>
              <a:ext cx="112576" cy="203025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BA59AA9F-0B7F-4501-9BB0-62B811B6DBB1}"/>
                </a:ext>
              </a:extLst>
            </p:cNvPr>
            <p:cNvSpPr/>
            <p:nvPr/>
          </p:nvSpPr>
          <p:spPr>
            <a:xfrm>
              <a:off x="1060000" y="406654"/>
              <a:ext cx="1015151" cy="1066989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375E63B3-B566-4A92-A5C1-67AB7E13D086}"/>
                </a:ext>
              </a:extLst>
            </p:cNvPr>
            <p:cNvSpPr/>
            <p:nvPr/>
          </p:nvSpPr>
          <p:spPr>
            <a:xfrm>
              <a:off x="1077774" y="1177257"/>
              <a:ext cx="649776" cy="296386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E2CF42F-A903-4E70-9CBF-CA346734F704}"/>
                </a:ext>
              </a:extLst>
            </p:cNvPr>
            <p:cNvSpPr/>
            <p:nvPr/>
          </p:nvSpPr>
          <p:spPr>
            <a:xfrm>
              <a:off x="1559675" y="1467714"/>
              <a:ext cx="49376" cy="2964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2A10FFEB-E97D-4D6A-A794-DE8542003DEA}"/>
                </a:ext>
              </a:extLst>
            </p:cNvPr>
            <p:cNvSpPr/>
            <p:nvPr/>
          </p:nvSpPr>
          <p:spPr>
            <a:xfrm>
              <a:off x="1077774" y="1077968"/>
              <a:ext cx="649776" cy="395674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44011D7-87B7-4B34-8BF5-D6B17456A204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781342DD-C445-498B-AFF3-8A8557BE13DF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2DF09D95-B604-47B4-A70C-4D4178F38641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B0535816-D4FD-4705-B6B5-598F2D8AB9B0}"/>
                </a:ext>
              </a:extLst>
            </p:cNvPr>
            <p:cNvSpPr/>
            <p:nvPr/>
          </p:nvSpPr>
          <p:spPr>
            <a:xfrm>
              <a:off x="1743350" y="1987872"/>
              <a:ext cx="0" cy="56313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F6A12571-92E3-4F77-92A6-FC97057FC08B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84B6ACB7-04C1-4F71-AE5E-F06900BF112B}"/>
                </a:ext>
              </a:extLst>
            </p:cNvPr>
            <p:cNvSpPr/>
            <p:nvPr/>
          </p:nvSpPr>
          <p:spPr>
            <a:xfrm>
              <a:off x="1672250" y="1202450"/>
              <a:ext cx="134300" cy="121518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11A842A0-8B5A-4D00-8824-E64575E90A5C}"/>
                </a:ext>
              </a:extLst>
            </p:cNvPr>
            <p:cNvSpPr/>
            <p:nvPr/>
          </p:nvSpPr>
          <p:spPr>
            <a:xfrm>
              <a:off x="1512275" y="981642"/>
              <a:ext cx="187626" cy="168940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5E98E6B9-AD2D-4921-91B6-3C2BB2680D1B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AF4EC0AF-87F8-4797-BAFF-B9D3147B3F34}"/>
                </a:ext>
              </a:extLst>
            </p:cNvPr>
            <p:cNvSpPr/>
            <p:nvPr/>
          </p:nvSpPr>
          <p:spPr>
            <a:xfrm>
              <a:off x="1851975" y="1079449"/>
              <a:ext cx="159976" cy="143748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B94EE839-27F8-4564-A559-20BC4FA014E4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4A584013-9837-4D27-8485-7797FAE7B91C}"/>
                </a:ext>
              </a:extLst>
            </p:cNvPr>
            <p:cNvSpPr/>
            <p:nvPr/>
          </p:nvSpPr>
          <p:spPr>
            <a:xfrm>
              <a:off x="1609050" y="1009799"/>
              <a:ext cx="71100" cy="62241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23654C99-7047-4758-AD4A-D7B045BEDF48}"/>
                </a:ext>
              </a:extLst>
            </p:cNvPr>
            <p:cNvSpPr/>
            <p:nvPr/>
          </p:nvSpPr>
          <p:spPr>
            <a:xfrm>
              <a:off x="1921100" y="1095751"/>
              <a:ext cx="71100" cy="60759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89FA2E4B-914A-4F92-ACFD-9CCC5B86E62F}"/>
                </a:ext>
              </a:extLst>
            </p:cNvPr>
            <p:cNvSpPr/>
            <p:nvPr/>
          </p:nvSpPr>
          <p:spPr>
            <a:xfrm>
              <a:off x="961250" y="236232"/>
              <a:ext cx="1222525" cy="946952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0E1FAE04-1205-40A7-A437-4AF5B060D7DA}"/>
                </a:ext>
              </a:extLst>
            </p:cNvPr>
            <p:cNvSpPr/>
            <p:nvPr/>
          </p:nvSpPr>
          <p:spPr>
            <a:xfrm>
              <a:off x="988900" y="234750"/>
              <a:ext cx="1194875" cy="706880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0B866C1E-75F2-46B0-B787-DC61BE93FCE6}"/>
                </a:ext>
              </a:extLst>
            </p:cNvPr>
            <p:cNvSpPr/>
            <p:nvPr/>
          </p:nvSpPr>
          <p:spPr>
            <a:xfrm>
              <a:off x="988900" y="237714"/>
              <a:ext cx="1194875" cy="935097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DAB41AD7-EC8F-4DD3-A3DD-5AFA474DEE27}"/>
                </a:ext>
              </a:extLst>
            </p:cNvPr>
            <p:cNvSpPr/>
            <p:nvPr/>
          </p:nvSpPr>
          <p:spPr>
            <a:xfrm>
              <a:off x="1069874" y="1735944"/>
              <a:ext cx="244900" cy="251928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94AE8349-6AB1-400C-85C5-9A9A5AD39A43}"/>
                </a:ext>
              </a:extLst>
            </p:cNvPr>
            <p:cNvSpPr/>
            <p:nvPr/>
          </p:nvSpPr>
          <p:spPr>
            <a:xfrm>
              <a:off x="1273300" y="1525510"/>
              <a:ext cx="203424" cy="225253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4B369B89-657E-4926-9925-D08BCC45F5B3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BEBB54B1-6E4C-4CA3-A591-F1A684F7578C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0C28BBDB-554B-4DB7-896C-C908EC689E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900C5E9C-A7B3-4085-88D6-4FC5BAF3924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FC887263-1952-4B62-9106-4DE5974FF984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679F0F82-23E6-491A-A3EF-35A8E0C0EC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28E4BE4A-8F90-4E5B-AB0C-D29B48DCDEF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770B6C9-993F-4768-AA5D-7E205F07FAD0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578743D4-2AF6-47FD-8E7F-56A8A9229A30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2E00C02C-C2EC-41B3-8BEF-EC5A5ECED85F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1ED36CAC-751E-430F-9193-74218AC5EC6D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CE7DC7A9-643A-4BC5-B2DD-D0AB4B324967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7C6FC4CF-0863-491E-AACD-A7C19DBB831F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F643664-EE45-4581-AFD6-772428D29251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4545AC00-63EF-42CA-A1F1-C640217EF8A1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112C401A-FAC4-47C1-9AB3-F5FE6C383B76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F4A2A72-D915-4AD7-820F-6E13C73497F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C69B475E-2C4C-4EB7-848C-E0194E67D19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A95F794B-1F86-444F-B070-A43A8383479B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8B9421E4-0C2F-427F-A42F-38110002F18C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4CBFC306-0074-4EFC-8185-BDEC5C27AAC0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3524164E-EE5C-40AB-8F42-16C9AE3659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2047E1F2-D2D0-44A5-BFDA-0992740AD04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D102B9C-B283-43FB-A9EE-607EAD7B626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88C3F99D-1F9E-4D57-8487-034D0451C403}"/>
              </a:ext>
            </a:extLst>
          </p:cNvPr>
          <p:cNvSpPr txBox="1"/>
          <p:nvPr userDrawn="1"/>
        </p:nvSpPr>
        <p:spPr>
          <a:xfrm>
            <a:off x="3558117" y="1522413"/>
            <a:ext cx="451908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662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2AB8B2E-75E7-4CEC-A2C0-86C6190CF9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3801B6F-1BA2-4277-BF2F-36A665D38E23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AA0038F-45EA-4BBC-A401-9610CDBFF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9F91BC62-8F57-4C01-9E77-D6F448F283A2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B326533-11C4-46B2-A54A-97D04FAFC29C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C491565-08AF-4D91-A1D3-12F556913BB1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9E8BDDE-4BEA-4ED9-A943-041B99301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E3CFE73-9091-4D90-A253-E9CB2F7F35F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A7362B0-E91C-47D1-A175-B3BCB47F619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88E660A-5137-478C-B99F-D04F2960E7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8EA2E55-4ACE-4ABF-B26B-3FB4D9A1AD64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6561498-24A3-49F4-A7A6-3F5F2E4C307D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2407C34-FA10-41C8-9195-AF32010E2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A6B20AF-BF4E-4D04-9E63-0058433E4DD4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56C3544-B1A4-4C66-8AE0-D9BD9D201452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2368A0E-DA24-4288-869D-069B6537A1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4225450-4429-4AB0-8251-596C4F852ECF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E98AAEA-9B13-4791-8F83-6DC325F134B6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DFFA721-189C-4A70-BD37-07FD458D3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909546A-671E-4FBD-8C91-661B3DB92FA0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638FEB6-3F51-4861-AE90-391DEBB2540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1559B9D-0594-48A3-B4F9-7B7069E797B3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79EAF76-85A5-4D1E-88B3-0B21F54DAC58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629645B-7F94-47FF-BB37-A5DC895FAA9A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593955C-5113-40B0-954D-31697B73F81B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348042A-4694-4A50-81F7-41F3C4ECBBFC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9F950B7-AD89-4193-A630-1AF7787AA33E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2FFC37E-B075-40B1-9D7F-59BFF4917205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010B347-7327-40C4-9A3B-AABD61A2856A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B8B6973-7B60-41F8-8A15-6E3C73F8818D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80BCE389-BC82-49F3-A9CC-AF040FBBB7DB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07B8254-07EB-491A-8924-981F02CF0518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9118104-FE77-4BEE-AE16-F864BF105311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66C4BE0-F753-4F61-9B08-BAE2D95575D1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A7BAB66-0634-417C-BE1B-FC9D9CDE9978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26916BFF-483D-49E7-9203-7B1612CD1C71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03B6A2F-63C0-4BD1-8B9C-7AA42817CDD2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F48FFD3-39C2-466A-B3C7-32329D8A51C7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D43C4BF-2F01-4E3D-85FC-F0DF8DB4C6C6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523DCA2-6A7F-49E6-9D17-51B29552EE7F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AAF468B-FB0F-4078-8011-D544A5B9A079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7A189F2-115E-4905-8788-3DB73FE86401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1EEAC80-84EE-40B6-B76C-8209ABED351E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ADBA970-C207-4B8A-9066-6D5942087C62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A62EE7A-66C8-498C-81EA-52CF02C38C6F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891EF1F-999A-496F-82D9-2E2F74310FF7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3DEA3E5-82AA-49DB-9241-3A8696C440E4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D00F60F-AE6F-41ED-A74B-466774EEF94F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2716396-CAEC-4D9D-AB2A-C5753942E52C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2445835-A010-442E-82BE-7C742DDBDD50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47FFD87-CDAA-48B1-B43E-42F5699D1E39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042DC4D-B3D1-47F9-A398-B5ABA4BC4FB0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B8DD5F5-3279-475F-8142-A1F81D7626E6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FF3587F-A7A3-4786-B128-65C1760A5731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9E762B3-A09B-4243-B9F2-4B8D0558177F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2C9024A-0DAE-4817-B89A-9CCA53F3337A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A9A9656-6295-489F-A57C-8D6F9E549284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226467E-59C0-4133-A11F-B8D40D702B41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730B857-7BF0-4CD8-BF61-B93E7944BC91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48E4101-0308-4EE4-8EAD-190A6C7A4B08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4FB876E-34D7-4CDB-AB46-DDD197437077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DB14499-E9B6-457D-905D-A31AF940E6D4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EC91905-76B1-41E1-8E00-0756049350A7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53D8BE1-6D43-405C-8BA5-0D13349BA0A7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51EB4B3-DB6E-4CB4-A0BA-0EB7824AC33D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A7EC69F8-761D-47A6-B28F-B0E9F96802A5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C13FF32-8E29-4500-B904-C9F94401EB13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6628CCA-F998-4652-9A89-96E63E1F6C52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EC76C88F-B623-4069-8CB7-80EE1E95494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249AE476-4DB9-4997-A73F-A079662EF94E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3EC53BD-C7A5-4D17-9F5A-493A9DFA464D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64BC0127-03D0-4F13-B093-A9BFDD1EE8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C7FCDC09-2D7B-4C77-ACCF-AD86BC71F8F5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FD614DE3-73CB-4B6D-8F2D-0F72216A41CC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E468BAA4-6F94-4EDA-AD81-BB284E5D1DB0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1C06440F-9B3F-4F28-BA61-A488D66FF3B5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172964B8-6F16-488B-B77E-68FE748181C9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48101AF-260E-4104-AE5A-4B20B770F312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7E79978D-2FD2-4BDD-9972-8C139ECB20AD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F2BC54D0-6754-4632-8DC0-F297DF042C28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C3EAE2B0-8AD7-40B9-B52A-1F928D7A883C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209D5E83-F0CC-4C3B-983A-9B4D7A7F5E99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CDD38AB2-76B0-48F6-8FB3-14C9585931B9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DD1FCCAC-249F-473B-B397-A0FD6E87AC68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8E201A88-25D4-4BEE-91BE-38CC9A5E9727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152B84F5-9E45-4C78-BB65-8F6282B90D72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FEB26820-F98B-482B-BC7B-2193E8D226C7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E324E23E-6CF6-4433-8056-159AF6B28E55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B93B436B-5E80-4311-ADC4-B48235BD3CE9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D35DA9B5-5C22-48D5-8BD2-916A4A875E6E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E3DD4B1A-D74B-43B8-A842-366D735A0107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34561999-BD0B-420D-ABDC-BCDF80D7A295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CF61A34D-89EC-44B1-88FF-9CEE6DD71085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599F6D51-1B71-4A23-ABF1-B054C1069432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AED09775-B6FD-4967-B9E0-5CBD447C94DF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BC8B9A07-4197-4DBA-B55C-E1EFE4AB8B29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80C53828-D66B-4D0D-8CF8-B3BA07227871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242B9B13-5AD6-4C4A-8DB7-F5641BEE018B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4ED1B252-1D6E-4996-B481-7A1A5AEC854C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F95306DA-109D-442E-8853-6A40AB855138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7E61B131-9130-4F60-974B-9AEA0B0D6C3C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830DE24F-E596-462E-B200-655DF1A7C63D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26775B76-2B71-4DD2-8915-786AFDE9E1A4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CF7A4085-25B8-416B-BD1E-B6D00A208D7B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0060F5F0-0982-492B-AC66-122CF5A5592C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7061E4F6-29DB-4864-8552-827944CFE930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AE58E617-8F51-490D-A8D9-C5E3FC993671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BF832576-57F5-4C64-899D-43BF9C77C403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09C98BBB-711A-4B60-B37D-24EF1C3EC733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C110CC90-DE5C-4D08-A2A0-47D6DEB6E677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7710AAD3-01F9-44A5-900C-9628EF306BEC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EC5E08B-6FAA-4997-8FBC-71F0EB08BDA9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585EE92B-0104-4C51-8DDF-B348DCE6B31A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8C3CE90C-C560-47BC-9CC4-32B0856454F1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014BB4DD-5C46-4600-94A3-8E046F5F99D8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5062DD9F-D01B-4CBB-BE37-BD866B99D9C9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93023C4A-94A1-4ED8-A7B6-C9DDFECA0AF8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20711222-7906-4250-AB97-91949B1EC928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005837F6-E1FC-4705-A333-F3BCC48ACD94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AB7C6C11-865C-4C5D-BE6F-E0D8115AC31A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1B2E1054-B4F7-4E4A-935D-A83326869B1E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414A5DE5-0098-4382-9F4F-CB8B92E56EFA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97C529A4-FA12-4310-82A2-C44DD550A6BB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1B5E09BA-B163-4C75-A01A-1CB41DA35C58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9C43C80B-E287-4393-871C-D291A1C1929B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DC8849D2-4001-4E64-8504-87B1389A2092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28BDEE7B-6A1E-4166-A033-7AB0E60AF0A8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D3BCE616-3EAA-443C-B776-CB0F06A2AA48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744268DD-8E7C-476A-AFB9-26C71B6227D2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F10369C8-24A5-4A1A-AD19-43163905389D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3018DECC-E4BD-4FE4-A6F2-81CBE2F45EEE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5ADD1F5F-76CA-4E2F-B3DA-76C5F28C3C1C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27FF0A8B-112A-4E27-9A46-487EEA0A1D8A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BD401505-12E6-4774-B07C-C531B6E3992B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35729CB6-74DE-405E-BECA-75049663F9BD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A9E266FB-23A2-45A4-B1BF-313AA7786E6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6EFE826B-A0D4-4783-89D6-D44F66D5D224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81F2720A-70A6-4F0E-8E1A-6505E13A3383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25BDE141-0BD0-4C9F-9CB4-BD092FCFF1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5F26E9F9-9142-48BF-926F-4AE82AC2EDF2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D5214A76-1676-4E76-A4B8-08EB403060A4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FE051C0-3922-4A1D-871B-2101D4CD5D74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79137AD3-A4D8-4EBC-9256-5AE0EEB1AAD3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0D91DEEC-0956-4238-9215-AC429A58C144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1B30A4AF-F946-4208-9B71-588926244327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E43A3C34-6C0E-4B45-A6F9-E84AAE03ECE0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E5F7F182-3F18-4FF8-96FA-6A41DF5061F3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4A3A5CFA-C730-4E34-86A2-3E1A4E0B485B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843494AC-4A6C-49D9-8585-AD631AFE48C8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CA950C06-9E94-419B-816A-0A68D7A810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4C17D52C-8242-4FEF-9429-D858FB76B12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88453374-817D-4A23-AE63-9E8F59D33A12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7988FFAF-C1C3-42BE-BFE0-9F9B5B290137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29611367-A7F4-4558-9E8A-5A8A45C36AF9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A87CF45-C644-4915-AAE1-7CF53A52556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6ACD9933-DFFB-4D54-86AB-2B94C6ED975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A6FFE64-F207-4DA0-8274-3184138F427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AC5C2DD6-DCD7-4BEE-B1DF-861B076E322B}"/>
              </a:ext>
            </a:extLst>
          </p:cNvPr>
          <p:cNvSpPr txBox="1"/>
          <p:nvPr userDrawn="1"/>
        </p:nvSpPr>
        <p:spPr>
          <a:xfrm>
            <a:off x="3642785" y="1503363"/>
            <a:ext cx="472863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197681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27AAE59-9A9C-4C6F-A98C-7BEE419086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EBE907F-26C8-415D-B061-139DDE78389E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5419169-F605-4987-B424-FA6863C45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A306184-0D8A-4EC6-97B0-9BA754DFAB41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A99AF7E-279E-425E-844B-BEC2381AFF56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2022561-33CF-40AF-97F9-9391558C602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B1DF5E2-1468-4B48-BABA-66DFDD1D7C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0EAB9B0-9831-45FC-9FA1-46337DD0064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80DD2FA-33E2-4EA0-AFEE-E22EED4FA3D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2A59A7B-D6B4-4E64-874B-D881DF7614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86B319F-B4D1-44B4-AA74-EBD6DE24C649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A87A2AA-DF59-4A40-98AD-E2DEDD3DDA60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F48BF32-BFE3-4E6D-A6FE-54BA77874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2B01CA3-39F4-48AF-B706-AA4E1C90713F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34479FD-DD19-47FC-B609-B2D11DFCB76A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253D7F6-ED38-401D-9738-BEAFFADD1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848566A-8F3D-40E6-8FBB-6C500B3878B5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EF9169F-BF95-425D-8043-F8961C3014B7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3C1CD79-C8D7-48F6-BF75-99495DDF8F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8AD5D53-4ED5-4B78-A9C5-9BA24FCA661A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7618E08-15C4-470E-BDF0-DAD9522BEA9B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46D5A82-E3F8-428B-9603-F0669554510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8F1FE1D-1319-46C1-9789-C13BA828A836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DB803E10-EF4A-455D-97EE-882474FB2CCF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FE2F48A-E8B5-4D5C-9DB6-B23F1916FD4C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16FE5C4-6882-42B9-93AB-B1FAD541F5BA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D744313-3F96-494D-A0D5-4CF3E97B78E5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7CA1D4B-C18D-4880-9AD9-C500BCFCEADD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CDB48C8D-7B27-44BB-9A6D-BB999E0BBE51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603BA10-975A-4D50-96F8-494660E8A8CD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AA35C432-0769-4971-91F2-4AF5C096EE9C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AB14E7A-A13A-4F9B-9D56-137CFBE302DB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DAE9D8D-E053-4DC5-AC64-3A6937A9E514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8C685F8-E8F9-4F3D-9C1E-DC7AAF07C38D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852EEBE-EE2A-4AF0-8A8A-D05DED6B21BF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C5D3F0CD-8872-4BB8-9600-B196AADF3965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48E8254-FAEF-4E37-8062-51FAE16F88E1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52ED4E5C-FA0B-4602-8A64-07D81ACFDB17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67FBA96-BD98-4428-A401-7F1DDEFCFE8E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2CC56C2-441C-44DD-B821-D2DB9BFDAC61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9377FE7-D5A9-4BA6-BAEE-F6BAB4F24C7F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7CF0A9D-0E68-43F0-9C39-5C054FE8DFE4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9D361DC-5E6C-4100-838C-C85F1D3A1425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B675DCE-F618-4BC4-BF8F-9849289E18E1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D67F276-43FE-43DB-BFFC-A4397AB09144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F6D7E3A-62FE-4928-B963-F1D0CC1DC836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65D0492-B985-46D9-BE99-289B63F047FA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24125B9-AD8D-4F83-BCF8-BFDB1F2A5165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635EE1A-C051-464A-9FE0-2781CE3C4FBD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2798D71-7AE6-485E-8400-2F3F49B4A62A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0368C20-CFB6-4505-A52F-99161758D812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03FFFC0-11C7-4CA1-866D-35188B18DD9F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136C28E-5241-4F6B-91D7-45C4C7E6D0A7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8D08815-83CD-4813-8B28-E9CF4EB71CCE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3B34499-DF9E-4FB0-BB8F-56C316CAC832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C5264B5-3D0D-4537-B46F-3EF26DBBA4ED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3E2711F-F949-42AF-B224-746685DF529F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AA05A8A-5D88-420F-BC60-35818555BB0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E707187-0D5B-490A-BC40-6F606F93A3EB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2333D4B-F6EB-4434-AB28-0BA648DD199D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6DFBBC9-6DBF-49FB-A496-46A86DF4FE54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B6CFB15-2BD1-4B5D-A8B5-A36A7BA56007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2441C36-F25E-4E08-9C63-3AB6D598F5CF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E8DF0A3-1B3E-49C1-8DE8-79D678C2B742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C1B9DF6-973B-4CB6-9800-12D2194E0CBC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E936C49-CFBF-4E0E-9233-55DDB5A4D2E5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4CAF3A7-96DF-42EA-A4C9-355D8BC24F68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03206BB-6C72-4B81-B258-40D98D05CE03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47102545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A03F0B5-B21E-43DE-BE11-A65F71487C3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C9F10D9-E405-44BF-ACE8-8495E13931EC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19FE7B1-28C9-4341-9554-5060201648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E3A5D6A-6A59-4142-9300-497E426E5B98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20B56DD-F91E-4BCC-82A5-D0FF9F02D53F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26669EA-733A-4707-8CA9-D60EE1509C68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65BDCDD-8078-4279-BAFC-0A48051E49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EA2FFF9-4F0E-4BEF-9616-8598FA869E7C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AE537E9-0F82-4455-8AC4-E359446A3D3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54E56A7-A51E-4008-A56F-FFDBCC6500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B2BD7CC-73EA-43D8-B13B-DEFADBA5BDB6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7664FD3-A2A8-4E31-9AAF-C725C6631222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81E2A4B-4DE8-444B-B473-D3733E82B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294C0A6-0E70-4F47-B77E-2E98D765191E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3330C0C-883C-44F3-9E63-3404122C591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6FA7D0C-0F29-42BD-9734-C7194CF22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6EE6272-400F-4D56-A83C-9B4C06E42DB2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8AEA9B-C86D-401E-9279-F6E1B636483B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DB262E6-42CF-4EE9-835C-76F1CC17C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A1B0918-7BEA-4AC2-9A2E-CB1C62F54467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D0AC13A-C3D9-4620-A2B1-CC3C7CCD8DD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AFE61EA-77A8-4D28-8ABC-2D255D89D36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D166586-1EAC-49B7-B0C3-7C292E9EC772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BE2C37DD-136C-4E6E-910F-4F355713F2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BC4FD4B2-1C0C-4A58-9141-15FA2014813B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B66BD8A8-F241-4B4B-858F-781A9E2D289B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C2510095-E915-40CA-A4DF-FB34A72A14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5EC640A4-C824-4F20-8921-799B81E60C8B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F66D2CF-4602-47C5-83E9-E5A30DAC0926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58B1AF2A-4217-4B2E-93E0-F59118DD4313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51CD1264-8366-459D-B723-FA4EE41B2C8E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D9EBFCBD-CA76-4A7C-BA7E-6374E42FEAEA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B68E96C9-07FF-4754-B5BC-954779D81194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2EF74DCF-2EA7-46DE-986C-FE093472671A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42F92FE8-4EE0-4FCB-8281-C6CB8E86FF52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7B06FE1F-826A-4AE7-A4C5-647479CB10D8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C782ABE7-6051-4E82-9D3B-F8DDF123413A}"/>
                </a:ext>
              </a:extLst>
            </p:cNvPr>
            <p:cNvSpPr/>
            <p:nvPr/>
          </p:nvSpPr>
          <p:spPr>
            <a:xfrm>
              <a:off x="3358290" y="2469364"/>
              <a:ext cx="71699" cy="7181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EBC77A7-51C6-4360-9FC2-3C23244368F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DC29CAF9-89E7-487F-A2C2-62C84BBDB43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D3185B5D-526D-4C9D-A244-F60688BB74E7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8E3378AA-29D1-499D-97BF-B9F17A3103D9}"/>
              </a:ext>
            </a:extLst>
          </p:cNvPr>
          <p:cNvSpPr/>
          <p:nvPr userDrawn="1"/>
        </p:nvSpPr>
        <p:spPr>
          <a:xfrm>
            <a:off x="2055285" y="6264275"/>
            <a:ext cx="165100" cy="1095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F2055319-8BD6-4E53-B382-19CFD0299111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1019B21F-F8B8-4CBA-BF6E-C2F12CB1F09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B69C0353-146E-4218-9BB8-765DDB36F4A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B354A697-3A99-4604-A4EF-F443374D79DA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B6A0C306-1925-4B7F-A2B2-318E9EACA122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E3B1F343-F0AF-400A-86BC-A60E18C052B5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B79B3974-B9AF-4B21-A9C0-E2EB2F73E42E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102D2DDC-3D1B-4DF3-8011-84C8BD25638F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CEB5550A-94D2-4D41-9028-739AC3EABD87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87FF1F14-0A12-4F83-B069-3F40EC67797E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4395636A-EC2E-4E44-B4E8-9DC8FC77BB6C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EBB78BC0-DFA4-4B9F-A8D1-E0CD4FCF0D1E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9154A7C5-0F83-43DE-8CD0-31A0A451FB93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63E2EC18-3221-4BC6-8DA4-0BF75C7E4BBE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B9DA5659-31F4-40D2-9E2F-9E519EA5F711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BD186BEF-1E83-49B7-B82E-2E9EFC2A328A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F38B08D9-A8CA-4619-BC53-973A75BC64FE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9B2DEBB1-E415-4294-9CAA-7C33BFD4D106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12465791-690C-4F53-B345-98B0FFB961EF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15BF78FC-9EA3-4F92-8B07-8922363D2AE3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4C2C195-5B19-4C6D-B002-72081F1D0D7B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81733FF8-7C2E-43F4-BFD5-34D412CA9FF3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C32975D6-20EB-400E-8556-214FE902853F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1BB2C15-7D88-48B1-8EBC-C91661CCC6C8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77B7FABB-43B1-4FAB-9F53-3A3CA666A8FF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74003107-914F-47A9-B490-A0250781B149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8EBB1D89-D0B9-4398-B240-73489D85A13B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D211BAC6-1A14-4846-8D27-9274CDE2BFF2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28E8D625-7FC0-41EB-B16B-2E0DD7B1EA11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4E8578B-CDBC-4AA5-BCB9-FB159C2668A0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EE86A905-9972-4DEF-9025-797127E095DD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96A685CD-857D-4180-A8F2-63279BDB711B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4EC00847-BC66-428E-B267-268DD6B758E6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248D2458-70B6-4AF8-8B5D-1BB0A958C57B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E63FA8B-2D4E-43B6-9B64-1116365A859C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1228A005-0B5C-494B-9626-5C2FD1C98B50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A1C6A1D5-1F93-4CAB-B4CA-BFFA16DDECD3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4B9908D8-B9C8-41AB-ACD3-97F56A8BBD93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1547F0CE-9406-4EC6-AFB9-65093FDD756E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180A4C6E-37B4-4B7F-B153-F2C88B778521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4EE63D9-6E56-4BED-8AF7-1000110CB141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E4130BF6-5503-44C2-87A9-F3F5D6026A53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69370FC9-1A0D-4E7D-B2A2-2FD8275C05D4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A20253D0-6DA9-4ED7-81AC-E72B1131B3E6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CDEB62E8-E187-4AA0-ABE7-8B2718085C43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D96A97EC-9340-4A83-844C-CC7DBA318ABC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A60B3E2-EAAF-416D-A6E4-92A3D09DD0EE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FABCA83-401E-4797-8ED5-DAD015A273AB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0310FE79-5AD2-495C-814D-8A93C831FCF2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2F9EFF1B-B2CE-473E-9E34-55B779E1D27B}"/>
              </a:ext>
            </a:extLst>
          </p:cNvPr>
          <p:cNvGrpSpPr/>
          <p:nvPr userDrawn="1"/>
        </p:nvGrpSpPr>
        <p:grpSpPr>
          <a:xfrm>
            <a:off x="745414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39BB9E8-B911-40F2-B37C-77030467549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1BBA608F-4613-48FC-91D3-673269E9A12E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D1A3F303-6107-4B05-958D-DDA21CCCA04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07BE7425-565B-4288-828A-635D2F07CAEB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FAA140D-E308-49D0-BFD9-86C12D963E14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5E3A9D59-43FF-4C72-923C-B884944EC4A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3BED6698-3771-4A76-8650-CFC30AE53451}"/>
                </a:ext>
              </a:extLst>
            </p:cNvPr>
            <p:cNvSpPr/>
            <p:nvPr/>
          </p:nvSpPr>
          <p:spPr>
            <a:xfrm>
              <a:off x="5513226" y="4441995"/>
              <a:ext cx="133384" cy="12223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922A8882-544B-482F-B7E8-28710147C430}"/>
                </a:ext>
              </a:extLst>
            </p:cNvPr>
            <p:cNvSpPr/>
            <p:nvPr/>
          </p:nvSpPr>
          <p:spPr>
            <a:xfrm>
              <a:off x="5672016" y="4451520"/>
              <a:ext cx="91039" cy="77784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E031592-1B09-4BF6-893C-05193913CF6D}"/>
                </a:ext>
              </a:extLst>
            </p:cNvPr>
            <p:cNvSpPr/>
            <p:nvPr/>
          </p:nvSpPr>
          <p:spPr>
            <a:xfrm>
              <a:off x="5669899" y="4448345"/>
              <a:ext cx="93156" cy="80959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3C3E896D-6E69-472C-9573-34ABF80080A9}"/>
                </a:ext>
              </a:extLst>
            </p:cNvPr>
            <p:cNvSpPr/>
            <p:nvPr/>
          </p:nvSpPr>
          <p:spPr>
            <a:xfrm>
              <a:off x="5667782" y="4448345"/>
              <a:ext cx="101625" cy="84134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883FEE3-6E42-4BD7-BADD-6167013FD6D1}"/>
                </a:ext>
              </a:extLst>
            </p:cNvPr>
            <p:cNvSpPr/>
            <p:nvPr/>
          </p:nvSpPr>
          <p:spPr>
            <a:xfrm>
              <a:off x="4799733" y="3864176"/>
              <a:ext cx="1238557" cy="1187387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6D8F94B7-3E76-4E41-80C3-9FFA43CEAA1C}"/>
                </a:ext>
              </a:extLst>
            </p:cNvPr>
            <p:cNvSpPr/>
            <p:nvPr/>
          </p:nvSpPr>
          <p:spPr>
            <a:xfrm>
              <a:off x="4846311" y="3875288"/>
              <a:ext cx="1026838" cy="1046107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0607C14C-BDD5-463C-BA48-F765E6CD447D}"/>
                </a:ext>
              </a:extLst>
            </p:cNvPr>
            <p:cNvSpPr/>
            <p:nvPr/>
          </p:nvSpPr>
          <p:spPr>
            <a:xfrm>
              <a:off x="5818102" y="3941959"/>
              <a:ext cx="76219" cy="66671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43505D4-7A64-4FAA-87A0-CC89C3AFADFA}"/>
                </a:ext>
              </a:extLst>
            </p:cNvPr>
            <p:cNvSpPr/>
            <p:nvPr/>
          </p:nvSpPr>
          <p:spPr>
            <a:xfrm>
              <a:off x="5646610" y="4113400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9A87B5CE-6E24-46B3-90D1-779B1E020096}"/>
                </a:ext>
              </a:extLst>
            </p:cNvPr>
            <p:cNvSpPr/>
            <p:nvPr/>
          </p:nvSpPr>
          <p:spPr>
            <a:xfrm>
              <a:off x="5775758" y="3984819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AB766F5F-4F8C-4400-BCF7-C756762D19E2}"/>
                </a:ext>
              </a:extLst>
            </p:cNvPr>
            <p:cNvSpPr/>
            <p:nvPr/>
          </p:nvSpPr>
          <p:spPr>
            <a:xfrm>
              <a:off x="5735532" y="4024505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B8663C7E-115B-4018-98BB-0620427991DD}"/>
                </a:ext>
              </a:extLst>
            </p:cNvPr>
            <p:cNvSpPr/>
            <p:nvPr/>
          </p:nvSpPr>
          <p:spPr>
            <a:xfrm>
              <a:off x="5695305" y="4067365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6767D27-AB7A-4B97-8300-9B671686F9E5}"/>
                </a:ext>
              </a:extLst>
            </p:cNvPr>
            <p:cNvSpPr/>
            <p:nvPr/>
          </p:nvSpPr>
          <p:spPr>
            <a:xfrm>
              <a:off x="5604266" y="4157848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213C939D-1B37-46E0-818E-C0B48E17CC03}"/>
                </a:ext>
              </a:extLst>
            </p:cNvPr>
            <p:cNvSpPr/>
            <p:nvPr/>
          </p:nvSpPr>
          <p:spPr>
            <a:xfrm>
              <a:off x="5564039" y="41991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AF413C58-08FB-4C02-A781-38C4B294B0D6}"/>
                </a:ext>
              </a:extLst>
            </p:cNvPr>
            <p:cNvSpPr/>
            <p:nvPr/>
          </p:nvSpPr>
          <p:spPr>
            <a:xfrm>
              <a:off x="5525929" y="4240394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11F728B7-341E-4995-B843-8F827D8C6235}"/>
                </a:ext>
              </a:extLst>
            </p:cNvPr>
            <p:cNvSpPr/>
            <p:nvPr/>
          </p:nvSpPr>
          <p:spPr>
            <a:xfrm>
              <a:off x="5434891" y="4332464"/>
              <a:ext cx="57164" cy="47622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1FF01221-84A5-41D1-A8BE-2A7298533799}"/>
                </a:ext>
              </a:extLst>
            </p:cNvPr>
            <p:cNvSpPr/>
            <p:nvPr/>
          </p:nvSpPr>
          <p:spPr>
            <a:xfrm>
              <a:off x="5394664" y="4372149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CE584DCB-7FC1-4B56-B9E0-CDBA392F0189}"/>
                </a:ext>
              </a:extLst>
            </p:cNvPr>
            <p:cNvSpPr/>
            <p:nvPr/>
          </p:nvSpPr>
          <p:spPr>
            <a:xfrm>
              <a:off x="5354438" y="4415010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2BA7EF6F-A180-4592-859B-30998C935B95}"/>
                </a:ext>
              </a:extLst>
            </p:cNvPr>
            <p:cNvSpPr/>
            <p:nvPr/>
          </p:nvSpPr>
          <p:spPr>
            <a:xfrm>
              <a:off x="5265515" y="4505492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DB41780-21DB-4B3B-85FA-9275F6CEC86B}"/>
                </a:ext>
              </a:extLst>
            </p:cNvPr>
            <p:cNvSpPr/>
            <p:nvPr/>
          </p:nvSpPr>
          <p:spPr>
            <a:xfrm>
              <a:off x="5223172" y="4546765"/>
              <a:ext cx="59281" cy="49210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F9C07E6A-9FC1-4753-98BB-A2FE6B8811A6}"/>
                </a:ext>
              </a:extLst>
            </p:cNvPr>
            <p:cNvSpPr/>
            <p:nvPr/>
          </p:nvSpPr>
          <p:spPr>
            <a:xfrm>
              <a:off x="5182944" y="4588037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6F567024-CC82-4346-9923-6F232C9CEF4F}"/>
                </a:ext>
              </a:extLst>
            </p:cNvPr>
            <p:cNvSpPr/>
            <p:nvPr/>
          </p:nvSpPr>
          <p:spPr>
            <a:xfrm>
              <a:off x="5096140" y="46785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CC9B1312-7217-4378-9B03-4F0D1F0A337C}"/>
                </a:ext>
              </a:extLst>
            </p:cNvPr>
            <p:cNvSpPr/>
            <p:nvPr/>
          </p:nvSpPr>
          <p:spPr>
            <a:xfrm>
              <a:off x="5055913" y="4719793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D764EC60-B80E-4846-9F74-4703D9D13719}"/>
                </a:ext>
              </a:extLst>
            </p:cNvPr>
            <p:cNvSpPr/>
            <p:nvPr/>
          </p:nvSpPr>
          <p:spPr>
            <a:xfrm>
              <a:off x="5013569" y="476106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3194DB4B-CC86-4524-8A4F-E689C33E4B52}"/>
                </a:ext>
              </a:extLst>
            </p:cNvPr>
            <p:cNvSpPr/>
            <p:nvPr/>
          </p:nvSpPr>
          <p:spPr>
            <a:xfrm>
              <a:off x="4924647" y="485313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52ECC6A-D893-4146-A0F5-C4A219B2FBFD}"/>
                </a:ext>
              </a:extLst>
            </p:cNvPr>
            <p:cNvSpPr/>
            <p:nvPr/>
          </p:nvSpPr>
          <p:spPr>
            <a:xfrm>
              <a:off x="4884421" y="4892821"/>
              <a:ext cx="55047" cy="52385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34B19A93-35F4-4DA3-AC28-113566D0D8E8}"/>
                </a:ext>
              </a:extLst>
            </p:cNvPr>
            <p:cNvSpPr/>
            <p:nvPr/>
          </p:nvSpPr>
          <p:spPr>
            <a:xfrm>
              <a:off x="5479351" y="4286428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D762DB77-D0B5-43E1-B684-72124D243035}"/>
                </a:ext>
              </a:extLst>
            </p:cNvPr>
            <p:cNvSpPr/>
            <p:nvPr/>
          </p:nvSpPr>
          <p:spPr>
            <a:xfrm>
              <a:off x="5307859" y="4459457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86B38C44-63E1-4740-BE2E-A694879F4B94}"/>
                </a:ext>
              </a:extLst>
            </p:cNvPr>
            <p:cNvSpPr/>
            <p:nvPr/>
          </p:nvSpPr>
          <p:spPr>
            <a:xfrm>
              <a:off x="5138484" y="4630898"/>
              <a:ext cx="78335" cy="69846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784B7E79-38C4-447D-80FF-A1B8DBA990AF}"/>
                </a:ext>
              </a:extLst>
            </p:cNvPr>
            <p:cNvSpPr/>
            <p:nvPr/>
          </p:nvSpPr>
          <p:spPr>
            <a:xfrm>
              <a:off x="4971225" y="4805514"/>
              <a:ext cx="76219" cy="68258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B68A2259-6D50-4460-93E9-78C5C667A541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C0CD0131-5BCB-4E60-AB82-D0BF15566AE7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B9C3ECA6-CECB-43D9-B2E2-9B697CD64B50}"/>
                </a:ext>
              </a:extLst>
            </p:cNvPr>
            <p:cNvSpPr/>
            <p:nvPr/>
          </p:nvSpPr>
          <p:spPr>
            <a:xfrm>
              <a:off x="6053111" y="4807101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B45F40A3-A2A8-42A3-A35C-944749FC6528}"/>
                </a:ext>
              </a:extLst>
            </p:cNvPr>
            <p:cNvSpPr/>
            <p:nvPr/>
          </p:nvSpPr>
          <p:spPr>
            <a:xfrm>
              <a:off x="6053111" y="4899171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2593E7CE-4347-41F9-A23D-120EBBA4CC48}"/>
                </a:ext>
              </a:extLst>
            </p:cNvPr>
            <p:cNvSpPr/>
            <p:nvPr/>
          </p:nvSpPr>
          <p:spPr>
            <a:xfrm>
              <a:off x="5818102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6155DCE7-889C-4C1C-9A04-DF49B234733B}"/>
                </a:ext>
              </a:extLst>
            </p:cNvPr>
            <p:cNvSpPr/>
            <p:nvPr/>
          </p:nvSpPr>
          <p:spPr>
            <a:xfrm>
              <a:off x="5979009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651D09EA-8544-449A-8F2E-673D77D08D09}"/>
                </a:ext>
              </a:extLst>
            </p:cNvPr>
            <p:cNvSpPr/>
            <p:nvPr/>
          </p:nvSpPr>
          <p:spPr>
            <a:xfrm>
              <a:off x="6053111" y="4197533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99AE4648-FACE-4513-B67F-3C7BE8B73180}"/>
                </a:ext>
              </a:extLst>
            </p:cNvPr>
            <p:cNvSpPr/>
            <p:nvPr/>
          </p:nvSpPr>
          <p:spPr>
            <a:xfrm>
              <a:off x="6053111" y="4289603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A1CC09E-B3B7-48DA-A240-3D3E504F7DEC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02D7CDD7-626A-47F1-9B69-B7F0567D7534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769452F-7360-4F51-A5F8-E57643F46BD5}"/>
                </a:ext>
              </a:extLst>
            </p:cNvPr>
            <p:cNvSpPr/>
            <p:nvPr/>
          </p:nvSpPr>
          <p:spPr>
            <a:xfrm>
              <a:off x="5760939" y="4502317"/>
              <a:ext cx="1012018" cy="184140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E31D717C-06BA-4645-A699-4457C6CC8F1C}"/>
                </a:ext>
              </a:extLst>
            </p:cNvPr>
            <p:cNvSpPr/>
            <p:nvPr/>
          </p:nvSpPr>
          <p:spPr>
            <a:xfrm>
              <a:off x="5760939" y="4594387"/>
              <a:ext cx="1012018" cy="92070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F2731D7B-8A91-440D-A94C-075E568896AC}"/>
                </a:ext>
              </a:extLst>
            </p:cNvPr>
            <p:cNvSpPr/>
            <p:nvPr/>
          </p:nvSpPr>
          <p:spPr>
            <a:xfrm>
              <a:off x="5485703" y="4848374"/>
              <a:ext cx="201133" cy="203189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14AE40A-B4B8-42FF-867B-B0E3D0D80A15}"/>
                </a:ext>
              </a:extLst>
            </p:cNvPr>
            <p:cNvSpPr/>
            <p:nvPr/>
          </p:nvSpPr>
          <p:spPr>
            <a:xfrm>
              <a:off x="5528047" y="4988066"/>
              <a:ext cx="65632" cy="63497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01480CAB-F343-434A-A298-393F89DA90BA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CCC16166-9AAC-477E-9630-B97048DD6700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68276CE8-F9FD-44B5-A333-F23FF7759978}"/>
                </a:ext>
              </a:extLst>
            </p:cNvPr>
            <p:cNvSpPr/>
            <p:nvPr/>
          </p:nvSpPr>
          <p:spPr>
            <a:xfrm>
              <a:off x="5629673" y="4230869"/>
              <a:ext cx="209601" cy="688939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02D1FC41-9BDE-4561-995E-E12F4330E615}"/>
                </a:ext>
              </a:extLst>
            </p:cNvPr>
            <p:cNvSpPr/>
            <p:nvPr/>
          </p:nvSpPr>
          <p:spPr>
            <a:xfrm>
              <a:off x="5559805" y="4216582"/>
              <a:ext cx="222306" cy="685764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1F0BBD98-AE59-47C9-BB48-AB286269995F}"/>
                </a:ext>
              </a:extLst>
            </p:cNvPr>
            <p:cNvSpPr/>
            <p:nvPr/>
          </p:nvSpPr>
          <p:spPr>
            <a:xfrm>
              <a:off x="5485703" y="4200708"/>
              <a:ext cx="226539" cy="673065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D15767F8-87F2-47D3-9264-CF741E06A134}"/>
                </a:ext>
              </a:extLst>
            </p:cNvPr>
            <p:cNvSpPr/>
            <p:nvPr/>
          </p:nvSpPr>
          <p:spPr>
            <a:xfrm>
              <a:off x="5616969" y="4167373"/>
              <a:ext cx="241360" cy="161916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D903C908-C2B8-4D80-9E1D-A60C21283A6F}"/>
                </a:ext>
              </a:extLst>
            </p:cNvPr>
            <p:cNvSpPr/>
            <p:nvPr/>
          </p:nvSpPr>
          <p:spPr>
            <a:xfrm>
              <a:off x="5629673" y="4167373"/>
              <a:ext cx="228657" cy="106356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EE6B954-330C-42FA-A708-1193A551D8A0}"/>
                </a:ext>
              </a:extLst>
            </p:cNvPr>
            <p:cNvSpPr/>
            <p:nvPr/>
          </p:nvSpPr>
          <p:spPr>
            <a:xfrm>
              <a:off x="5625438" y="4161023"/>
              <a:ext cx="245594" cy="79371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606A3DE-6A7B-465B-88BC-6A2103DD93E5}"/>
                </a:ext>
              </a:extLst>
            </p:cNvPr>
            <p:cNvSpPr/>
            <p:nvPr/>
          </p:nvSpPr>
          <p:spPr>
            <a:xfrm>
              <a:off x="5604266" y="4254680"/>
              <a:ext cx="243477" cy="79371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D676332E-92B4-467F-BBAF-6153711D281A}"/>
                </a:ext>
              </a:extLst>
            </p:cNvPr>
            <p:cNvSpPr/>
            <p:nvPr/>
          </p:nvSpPr>
          <p:spPr>
            <a:xfrm>
              <a:off x="6377041" y="3457797"/>
              <a:ext cx="156672" cy="233351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F10B4E3B-7C58-4605-AB32-E803A31F3007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A785B5BC-2587-4F10-84F9-8A41B19FCDA3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13548324-FF2E-4D88-A5B3-769092828FCE}"/>
                </a:ext>
              </a:extLst>
            </p:cNvPr>
            <p:cNvSpPr/>
            <p:nvPr/>
          </p:nvSpPr>
          <p:spPr>
            <a:xfrm>
              <a:off x="6188612" y="3719721"/>
              <a:ext cx="518712" cy="417490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8477FA4C-8C53-4388-B76D-AAC7A55AA23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24FB970C-2099-476A-B802-2B9321B701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F524BDE6-CEC7-40CA-AA59-0242151C2552}"/>
                  </a:ext>
                </a:extLst>
              </p:cNvPr>
              <p:cNvSpPr/>
              <p:nvPr/>
            </p:nvSpPr>
            <p:spPr>
              <a:xfrm>
                <a:off x="3235834" y="3795488"/>
                <a:ext cx="868111" cy="1256075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FE66DD7-C531-4C4C-831C-B555B274F4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D6409C7A-9E20-4752-9083-B97B66D87A0A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7122B6C6-35EF-4249-BD4A-59D6BBE7BD66}"/>
                    </a:ext>
                  </a:extLst>
                </p:cNvPr>
                <p:cNvSpPr/>
                <p:nvPr/>
              </p:nvSpPr>
              <p:spPr>
                <a:xfrm>
                  <a:off x="3305706" y="3906645"/>
                  <a:ext cx="700841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1FDA0303-164A-46B5-93F7-E1EE0C70F1A4}"/>
                    </a:ext>
                  </a:extLst>
                </p:cNvPr>
                <p:cNvSpPr/>
                <p:nvPr/>
              </p:nvSpPr>
              <p:spPr>
                <a:xfrm>
                  <a:off x="3309940" y="4262348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E2FB06F4-CBB0-458A-909B-981B00825E2B}"/>
                    </a:ext>
                  </a:extLst>
                </p:cNvPr>
                <p:cNvSpPr/>
                <p:nvPr/>
              </p:nvSpPr>
              <p:spPr>
                <a:xfrm>
                  <a:off x="3500501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ADEA7EED-1253-4DBC-85D5-0A5FEEC480B1}"/>
                    </a:ext>
                  </a:extLst>
                </p:cNvPr>
                <p:cNvSpPr/>
                <p:nvPr/>
              </p:nvSpPr>
              <p:spPr>
                <a:xfrm>
                  <a:off x="3693180" y="4262348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E8D971A3-F745-44D7-AD60-B123029BA04C}"/>
                    </a:ext>
                  </a:extLst>
                </p:cNvPr>
                <p:cNvSpPr/>
                <p:nvPr/>
              </p:nvSpPr>
              <p:spPr>
                <a:xfrm>
                  <a:off x="3309940" y="4454490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3B5C1669-44C4-4D06-BD6B-A1B9F0942F40}"/>
                    </a:ext>
                  </a:extLst>
                </p:cNvPr>
                <p:cNvSpPr/>
                <p:nvPr/>
              </p:nvSpPr>
              <p:spPr>
                <a:xfrm>
                  <a:off x="3500501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54099EFD-532A-4ABA-81F2-5BE41EC9ABF0}"/>
                    </a:ext>
                  </a:extLst>
                </p:cNvPr>
                <p:cNvSpPr/>
                <p:nvPr/>
              </p:nvSpPr>
              <p:spPr>
                <a:xfrm>
                  <a:off x="3693180" y="4454490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2051EE3B-842C-41FB-B6A4-45D421A301A3}"/>
                    </a:ext>
                  </a:extLst>
                </p:cNvPr>
                <p:cNvSpPr/>
                <p:nvPr/>
              </p:nvSpPr>
              <p:spPr>
                <a:xfrm>
                  <a:off x="3309940" y="4645045"/>
                  <a:ext cx="146097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BE84268-EE49-4606-8E62-E8FCAB398F68}"/>
                    </a:ext>
                  </a:extLst>
                </p:cNvPr>
                <p:cNvSpPr/>
                <p:nvPr/>
              </p:nvSpPr>
              <p:spPr>
                <a:xfrm>
                  <a:off x="3500501" y="4645045"/>
                  <a:ext cx="143979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B120C652-66AF-4126-A675-86690EA7850C}"/>
                    </a:ext>
                  </a:extLst>
                </p:cNvPr>
                <p:cNvSpPr/>
                <p:nvPr/>
              </p:nvSpPr>
              <p:spPr>
                <a:xfrm>
                  <a:off x="3693180" y="4645045"/>
                  <a:ext cx="135510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205C06CC-5238-42CC-A919-581FF54BD9DA}"/>
                    </a:ext>
                  </a:extLst>
                </p:cNvPr>
                <p:cNvSpPr/>
                <p:nvPr/>
              </p:nvSpPr>
              <p:spPr>
                <a:xfrm>
                  <a:off x="3309940" y="4840365"/>
                  <a:ext cx="146097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14ACCB05-392C-4A3C-A1E0-90683425529A}"/>
                    </a:ext>
                  </a:extLst>
                </p:cNvPr>
                <p:cNvSpPr/>
                <p:nvPr/>
              </p:nvSpPr>
              <p:spPr>
                <a:xfrm>
                  <a:off x="3500501" y="4840365"/>
                  <a:ext cx="143979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7B89E36-B436-405B-B5D0-D1565AFD3B66}"/>
                    </a:ext>
                  </a:extLst>
                </p:cNvPr>
                <p:cNvSpPr/>
                <p:nvPr/>
              </p:nvSpPr>
              <p:spPr>
                <a:xfrm>
                  <a:off x="3693180" y="4840365"/>
                  <a:ext cx="135510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3778B14F-7B6C-4917-8BED-8F6ABADA897C}"/>
                    </a:ext>
                  </a:extLst>
                </p:cNvPr>
                <p:cNvSpPr/>
                <p:nvPr/>
              </p:nvSpPr>
              <p:spPr>
                <a:xfrm>
                  <a:off x="3837160" y="4186126"/>
                  <a:ext cx="243494" cy="865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0E48F2D6-E733-4E1D-9593-E75197D24086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D1F3A729-1F6E-4EDC-9B38-47B9B1948EB1}"/>
                    </a:ext>
                  </a:extLst>
                </p:cNvPr>
                <p:cNvSpPr/>
                <p:nvPr/>
              </p:nvSpPr>
              <p:spPr>
                <a:xfrm>
                  <a:off x="3837160" y="3906645"/>
                  <a:ext cx="169387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78D3C79F-1B72-4AFD-B92A-92657B0B8704}"/>
                    </a:ext>
                  </a:extLst>
                </p:cNvPr>
                <p:cNvSpPr/>
                <p:nvPr/>
              </p:nvSpPr>
              <p:spPr>
                <a:xfrm>
                  <a:off x="3722823" y="3946343"/>
                  <a:ext cx="35994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9C57B520-8443-47B7-BADE-B2AF4C0A9323}"/>
                    </a:ext>
                  </a:extLst>
                </p:cNvPr>
                <p:cNvSpPr/>
                <p:nvPr/>
              </p:nvSpPr>
              <p:spPr>
                <a:xfrm>
                  <a:off x="3763052" y="3944756"/>
                  <a:ext cx="63520" cy="101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07819201-BD5A-4656-9D16-9244A38E1FF0}"/>
                    </a:ext>
                  </a:extLst>
                </p:cNvPr>
                <p:cNvSpPr/>
                <p:nvPr/>
              </p:nvSpPr>
              <p:spPr>
                <a:xfrm>
                  <a:off x="3828690" y="3992395"/>
                  <a:ext cx="48698" cy="5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F19A0B20-9548-452E-B953-43A97E39BFC8}"/>
                    </a:ext>
                  </a:extLst>
                </p:cNvPr>
                <p:cNvSpPr/>
                <p:nvPr/>
              </p:nvSpPr>
              <p:spPr>
                <a:xfrm>
                  <a:off x="3883741" y="3946343"/>
                  <a:ext cx="59286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A589C912-5A47-4C02-8360-65513339BB83}"/>
                    </a:ext>
                  </a:extLst>
                </p:cNvPr>
                <p:cNvSpPr/>
                <p:nvPr/>
              </p:nvSpPr>
              <p:spPr>
                <a:xfrm>
                  <a:off x="3866802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8D817DD6-1AA3-4568-981A-4203AC917811}"/>
                    </a:ext>
                  </a:extLst>
                </p:cNvPr>
                <p:cNvSpPr/>
                <p:nvPr/>
              </p:nvSpPr>
              <p:spPr>
                <a:xfrm>
                  <a:off x="3866802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B952CB15-FB3B-4DF3-87A6-CEB903E0869A}"/>
                    </a:ext>
                  </a:extLst>
                </p:cNvPr>
                <p:cNvSpPr/>
                <p:nvPr/>
              </p:nvSpPr>
              <p:spPr>
                <a:xfrm>
                  <a:off x="3866802" y="4645045"/>
                  <a:ext cx="143979" cy="339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F6B41478-4240-4E72-9EB7-6FF574E2D5B0}"/>
                </a:ext>
              </a:extLst>
            </p:cNvPr>
            <p:cNvSpPr/>
            <p:nvPr/>
          </p:nvSpPr>
          <p:spPr>
            <a:xfrm>
              <a:off x="2415650" y="3608289"/>
              <a:ext cx="277372" cy="1899199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86978D29-F37A-47D1-9666-07A9A4D9EAB4}"/>
                </a:ext>
              </a:extLst>
            </p:cNvPr>
            <p:cNvSpPr/>
            <p:nvPr/>
          </p:nvSpPr>
          <p:spPr>
            <a:xfrm>
              <a:off x="2652793" y="3608289"/>
              <a:ext cx="40229" cy="1899199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C98E5F4D-5105-4C94-AC4A-5A9B4086E662}"/>
                </a:ext>
              </a:extLst>
            </p:cNvPr>
            <p:cNvSpPr/>
            <p:nvPr/>
          </p:nvSpPr>
          <p:spPr>
            <a:xfrm>
              <a:off x="2510930" y="3670219"/>
              <a:ext cx="182092" cy="7940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2A9CB68-6B52-434A-84C8-B4BD4C447B40}"/>
                </a:ext>
              </a:extLst>
            </p:cNvPr>
            <p:cNvSpPr/>
            <p:nvPr/>
          </p:nvSpPr>
          <p:spPr>
            <a:xfrm>
              <a:off x="2572334" y="3746441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8C40C0B9-C3F8-4328-83EE-4F270E0589EC}"/>
                </a:ext>
              </a:extLst>
            </p:cNvPr>
            <p:cNvSpPr/>
            <p:nvPr/>
          </p:nvSpPr>
          <p:spPr>
            <a:xfrm>
              <a:off x="2572334" y="3849659"/>
              <a:ext cx="120688" cy="11115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0523DCC-34FD-4483-8C73-C06774C224BB}"/>
                </a:ext>
              </a:extLst>
            </p:cNvPr>
            <p:cNvSpPr/>
            <p:nvPr/>
          </p:nvSpPr>
          <p:spPr>
            <a:xfrm>
              <a:off x="2572334" y="3956051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349EEB2-A04C-490E-A2BA-7B295E21346C}"/>
                </a:ext>
              </a:extLst>
            </p:cNvPr>
            <p:cNvSpPr/>
            <p:nvPr/>
          </p:nvSpPr>
          <p:spPr>
            <a:xfrm>
              <a:off x="2572334" y="411961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B4608217-25EE-4212-977C-1171D06EF9AC}"/>
                </a:ext>
              </a:extLst>
            </p:cNvPr>
            <p:cNvSpPr/>
            <p:nvPr/>
          </p:nvSpPr>
          <p:spPr>
            <a:xfrm>
              <a:off x="2572334" y="422759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41441DAE-DF4B-4290-AEAA-0AA3D68868DF}"/>
                </a:ext>
              </a:extLst>
            </p:cNvPr>
            <p:cNvSpPr/>
            <p:nvPr/>
          </p:nvSpPr>
          <p:spPr>
            <a:xfrm>
              <a:off x="2572334" y="433398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D0D8128A-2677-49EB-96CD-4DE7EB3E835B}"/>
                </a:ext>
              </a:extLst>
            </p:cNvPr>
            <p:cNvSpPr/>
            <p:nvPr/>
          </p:nvSpPr>
          <p:spPr>
            <a:xfrm>
              <a:off x="2572334" y="4495957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91352776-C018-4CA9-88AE-C6611D0CE5B4}"/>
                </a:ext>
              </a:extLst>
            </p:cNvPr>
            <p:cNvSpPr/>
            <p:nvPr/>
          </p:nvSpPr>
          <p:spPr>
            <a:xfrm>
              <a:off x="2572334" y="4599175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1A5C629C-FB1B-4B19-9AC6-C3533305A6F0}"/>
                </a:ext>
              </a:extLst>
            </p:cNvPr>
            <p:cNvSpPr/>
            <p:nvPr/>
          </p:nvSpPr>
          <p:spPr>
            <a:xfrm>
              <a:off x="2572334" y="470556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98793D43-6B76-4C21-B787-3293DB08B3E7}"/>
                </a:ext>
              </a:extLst>
            </p:cNvPr>
            <p:cNvSpPr/>
            <p:nvPr/>
          </p:nvSpPr>
          <p:spPr>
            <a:xfrm>
              <a:off x="2572334" y="4867540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255C5BA1-7682-44CB-8138-6579985D3B8C}"/>
                </a:ext>
              </a:extLst>
            </p:cNvPr>
            <p:cNvSpPr/>
            <p:nvPr/>
          </p:nvSpPr>
          <p:spPr>
            <a:xfrm>
              <a:off x="2572334" y="497393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61C5E2E3-7077-486E-99B9-592828EA3876}"/>
                </a:ext>
              </a:extLst>
            </p:cNvPr>
            <p:cNvSpPr/>
            <p:nvPr/>
          </p:nvSpPr>
          <p:spPr>
            <a:xfrm>
              <a:off x="2572334" y="508032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88A44EEC-6B13-4BDE-A029-2050BA843BA2}"/>
                </a:ext>
              </a:extLst>
            </p:cNvPr>
            <p:cNvSpPr/>
            <p:nvPr/>
          </p:nvSpPr>
          <p:spPr>
            <a:xfrm>
              <a:off x="2572334" y="524229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6D0E8DAE-2420-4768-80E3-1805018375CF}"/>
                </a:ext>
              </a:extLst>
            </p:cNvPr>
            <p:cNvSpPr/>
            <p:nvPr/>
          </p:nvSpPr>
          <p:spPr>
            <a:xfrm>
              <a:off x="2572334" y="534869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09760799-3D1B-4675-BDCF-49754A6EC05B}"/>
                </a:ext>
              </a:extLst>
            </p:cNvPr>
            <p:cNvSpPr/>
            <p:nvPr/>
          </p:nvSpPr>
          <p:spPr>
            <a:xfrm>
              <a:off x="2572334" y="5451909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A80280BF-E521-4815-8178-125D93C3CC72}"/>
                </a:ext>
              </a:extLst>
            </p:cNvPr>
            <p:cNvSpPr/>
            <p:nvPr/>
          </p:nvSpPr>
          <p:spPr>
            <a:xfrm>
              <a:off x="2510930" y="4041801"/>
              <a:ext cx="182092" cy="12704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F2FD96DE-B5A0-40C1-95EB-21A013F8CE81}"/>
                </a:ext>
              </a:extLst>
            </p:cNvPr>
            <p:cNvSpPr/>
            <p:nvPr/>
          </p:nvSpPr>
          <p:spPr>
            <a:xfrm>
              <a:off x="2510930" y="4416559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2DA26A2D-3BCD-4D05-A740-B202C9B78EF2}"/>
                </a:ext>
              </a:extLst>
            </p:cNvPr>
            <p:cNvSpPr/>
            <p:nvPr/>
          </p:nvSpPr>
          <p:spPr>
            <a:xfrm>
              <a:off x="2510930" y="4788142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D01159FA-A633-4564-91F0-EACCDA4DA545}"/>
                </a:ext>
              </a:extLst>
            </p:cNvPr>
            <p:cNvSpPr/>
            <p:nvPr/>
          </p:nvSpPr>
          <p:spPr>
            <a:xfrm>
              <a:off x="2510930" y="5162900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ED79A534-6BFE-40FE-AFC3-3853B991693F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91D00042-4108-4CD4-B29C-4E1CAD991EA6}"/>
                </a:ext>
              </a:extLst>
            </p:cNvPr>
            <p:cNvSpPr/>
            <p:nvPr/>
          </p:nvSpPr>
          <p:spPr>
            <a:xfrm>
              <a:off x="2608328" y="4616642"/>
              <a:ext cx="285842" cy="744753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9A94A22-2E54-46C6-A33C-B46CE9563BC5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A86755C-DDE7-42AF-8E9E-E77C5EE3067D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9F2547B3-71E3-4257-AF54-6AAA6F429CCC}"/>
                </a:ext>
              </a:extLst>
            </p:cNvPr>
            <p:cNvSpPr/>
            <p:nvPr/>
          </p:nvSpPr>
          <p:spPr>
            <a:xfrm>
              <a:off x="2568099" y="4064033"/>
              <a:ext cx="247729" cy="223903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F52BC8A7-D8D9-44A7-9666-478CB3524FAD}"/>
                </a:ext>
              </a:extLst>
            </p:cNvPr>
            <p:cNvSpPr/>
            <p:nvPr/>
          </p:nvSpPr>
          <p:spPr>
            <a:xfrm>
              <a:off x="2587155" y="4259352"/>
              <a:ext cx="215969" cy="130213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0946BAA8-DABF-4168-9C4F-4472C74DB492}"/>
                </a:ext>
              </a:extLst>
            </p:cNvPr>
            <p:cNvSpPr/>
            <p:nvPr/>
          </p:nvSpPr>
          <p:spPr>
            <a:xfrm rot="41933">
              <a:off x="2589273" y="4314930"/>
              <a:ext cx="215969" cy="76222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5387B599-4D34-48A8-9E17-4BFDF2B33D0D}"/>
                </a:ext>
              </a:extLst>
            </p:cNvPr>
            <p:cNvSpPr/>
            <p:nvPr/>
          </p:nvSpPr>
          <p:spPr>
            <a:xfrm>
              <a:off x="2724783" y="5007280"/>
              <a:ext cx="239259" cy="24295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3437FE4E-1DC0-439D-ABD0-12FD2E3FEA1F}"/>
                </a:ext>
              </a:extLst>
            </p:cNvPr>
            <p:cNvSpPr/>
            <p:nvPr/>
          </p:nvSpPr>
          <p:spPr>
            <a:xfrm>
              <a:off x="2729017" y="4357806"/>
              <a:ext cx="357831" cy="854322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4B409CB2-1354-4A4C-A329-B5172EBA0F21}"/>
                </a:ext>
              </a:extLst>
            </p:cNvPr>
            <p:cNvSpPr/>
            <p:nvPr/>
          </p:nvSpPr>
          <p:spPr>
            <a:xfrm>
              <a:off x="2843354" y="4373685"/>
              <a:ext cx="243494" cy="838442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E0396502-C1E1-44CA-862A-E9BEBF83323F}"/>
                </a:ext>
              </a:extLst>
            </p:cNvPr>
            <p:cNvSpPr/>
            <p:nvPr/>
          </p:nvSpPr>
          <p:spPr>
            <a:xfrm>
              <a:off x="2845471" y="4187893"/>
              <a:ext cx="241377" cy="241370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6FF2DD01-97B4-42DA-BB47-A663E417E228}"/>
                </a:ext>
              </a:extLst>
            </p:cNvPr>
            <p:cNvSpPr/>
            <p:nvPr/>
          </p:nvSpPr>
          <p:spPr>
            <a:xfrm>
              <a:off x="2942869" y="4186306"/>
              <a:ext cx="80459" cy="77809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7667B852-7470-4987-9CC2-1382DC7CE659}"/>
                </a:ext>
              </a:extLst>
            </p:cNvPr>
            <p:cNvSpPr/>
            <p:nvPr/>
          </p:nvSpPr>
          <p:spPr>
            <a:xfrm>
              <a:off x="2339426" y="4662694"/>
              <a:ext cx="777065" cy="963890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0A273C6F-26DB-4A93-BAE3-D7FA4D08EEBE}"/>
                </a:ext>
              </a:extLst>
            </p:cNvPr>
            <p:cNvSpPr/>
            <p:nvPr/>
          </p:nvSpPr>
          <p:spPr>
            <a:xfrm>
              <a:off x="2375420" y="4821489"/>
              <a:ext cx="741071" cy="805095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D4DE9F84-3F02-45ED-9E1A-AC3334321868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8B77BC5E-EAC5-4BA6-B0EC-8A33E0496413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0DE228D4-C374-4022-975D-F7EBCD497715}"/>
                </a:ext>
              </a:extLst>
            </p:cNvPr>
            <p:cNvSpPr/>
            <p:nvPr/>
          </p:nvSpPr>
          <p:spPr>
            <a:xfrm>
              <a:off x="2894170" y="4821489"/>
              <a:ext cx="658494" cy="76857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85263623-F373-4C23-9F7E-A3F907F51D2B}"/>
                </a:ext>
              </a:extLst>
            </p:cNvPr>
            <p:cNvSpPr/>
            <p:nvPr/>
          </p:nvSpPr>
          <p:spPr>
            <a:xfrm>
              <a:off x="2928048" y="4821489"/>
              <a:ext cx="624616" cy="76857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1B2C60E5-FC86-450C-A548-38D3807B02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F6953656-B771-4C1E-A694-3802329EB535}"/>
                  </a:ext>
                </a:extLst>
              </p:cNvPr>
              <p:cNvSpPr/>
              <p:nvPr/>
            </p:nvSpPr>
            <p:spPr>
              <a:xfrm>
                <a:off x="2774863" y="4562471"/>
                <a:ext cx="112219" cy="98453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9F4DF86A-CB1A-4799-89B7-753D11BF8FD7}"/>
                  </a:ext>
                </a:extLst>
              </p:cNvPr>
              <p:cNvSpPr/>
              <p:nvPr/>
            </p:nvSpPr>
            <p:spPr>
              <a:xfrm>
                <a:off x="2897669" y="4537064"/>
                <a:ext cx="65637" cy="66694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8A765FDA-ED33-4A20-AA1E-5F20A4F9CE55}"/>
                  </a:ext>
                </a:extLst>
              </p:cNvPr>
              <p:cNvSpPr/>
              <p:nvPr/>
            </p:nvSpPr>
            <p:spPr>
              <a:xfrm>
                <a:off x="2967541" y="4565647"/>
                <a:ext cx="127041" cy="12703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249E38FB-3091-4874-879A-8BC824AA3D8C}"/>
                </a:ext>
              </a:extLst>
            </p:cNvPr>
            <p:cNvSpPr/>
            <p:nvPr/>
          </p:nvSpPr>
          <p:spPr>
            <a:xfrm>
              <a:off x="3027563" y="5577358"/>
              <a:ext cx="391710" cy="49226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885CCDC5-BC78-4AE2-9E86-79126548D4BC}"/>
              </a:ext>
            </a:extLst>
          </p:cNvPr>
          <p:cNvSpPr/>
          <p:nvPr/>
        </p:nvSpPr>
        <p:spPr>
          <a:xfrm>
            <a:off x="3308351" y="6418263"/>
            <a:ext cx="264583" cy="165100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D209BA11-3FF1-4972-8DB5-0394241A85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FE78B814-8DC0-4178-9564-5235B69C869F}"/>
                </a:ext>
              </a:extLst>
            </p:cNvPr>
            <p:cNvSpPr/>
            <p:nvPr/>
          </p:nvSpPr>
          <p:spPr>
            <a:xfrm>
              <a:off x="3308758" y="6402649"/>
              <a:ext cx="264598" cy="452178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B327B9AE-A1B7-442A-BB25-689607437F1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E76E956B-DE93-41C4-80C1-523069D75408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BCBDF6EC-3E54-4D94-BA5D-2DFA9639423C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274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19D40175-D009-4264-B4B7-31A6FBC706E3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452178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A1641E4-79E2-4BA5-BAD5-9C7A282D6F4D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165006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79EFB018-AB21-460F-ACB8-A0F0B47DCEBA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360156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23555FA0-995A-4955-A3CC-0D6D25DFED5D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1761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5131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40143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B1E1131-588E-435C-AE6C-A0A1428898C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3344939-41DF-488D-AB8C-2C5186596345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EF13849-1B65-4189-9390-715B76426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B197D5C-BA77-4C0C-9E1D-C6503CD1EE56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8B03FF2-1140-47AF-B770-AE7E653E805B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15F3B57-7FB7-44B9-9B9B-6FB2EF9E813C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8FFE5A2-295C-4BA7-AC8B-20DDD82C1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950734E-7E4F-45CC-8A7C-B61979A1198D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C9CF05B-A871-4419-B3F1-FF9F0E188B4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BEAEE67D-D04B-48FC-97EC-73F9276EC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636732E-C87C-4ED9-83E6-9E5D4D03DE10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5541262-D643-4FB6-9CF5-C49711738082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7E7C2DEB-8F19-4FF9-9519-78853037D2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4D452A-365E-4C26-9410-876D135BD881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CF2D96B-EB31-4F09-AAAD-1EE64E9A705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E4BE6CB-C94C-4A8C-9640-3660DB1B9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6284DDA-ABE5-46D3-BB4B-3DA98B1C9AD8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99DD94F-1E23-4A7A-8707-BCEFC7F908DD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3623B16-3130-4EF1-A24E-579472B993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0302B25-4A39-4A9D-9876-73576D4F1334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1326C33-1631-4BBA-94C4-748795335C03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7D1F627-A272-4F1D-9D0B-E47CE7ABAB1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139F5A9-3EF5-4390-85C8-956BC4F77E7A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AE97FEA-140B-43A9-8713-BC6DC273E850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41AD3021-625B-46DE-AFE3-BA7A118FB727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C7FEE39-9AE3-43FD-A831-520EB05EA1E9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F620AD2-E2C8-4CBA-95B1-F0A612F3CEC9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16F46F6-1E5F-4712-8E76-69493AE963E4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1F149FC-947E-4196-AA56-F7651CE2AFDF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CB87837-95D3-43ED-8FEC-7F460675BD43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D4F2414-AE6A-478A-A4DD-FA3BD86E994C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6615F82-4A73-4F37-8C56-5F8A5D832B76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CB963AB-CC64-4507-A0E5-7B4916124AB6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89EC0F2-929E-4B32-B973-03389A043D8F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A44333E-1100-415B-8080-8431E74EA996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90A93EE-4277-4328-B7EE-5491FA488395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59EBE14-FA9A-4F96-BA17-8F0DB18EF443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AFAF71A-3BB7-4488-AD23-6C40041EC34C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D7BEBCB-2C5A-4C54-B0CA-BC9EB847BC72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986459B-D0CF-49BB-AE82-B46B75DEAC6D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6AD228B-7873-488B-B8D3-806626FEBEF6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A0A8A42-FA9E-479D-8234-B2BE5BE06938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DE6DE7D-7EA3-4034-A064-BA831D939646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29E887D-8CAF-410E-8369-57399F7D7BC6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E80A38C-45BD-4224-B727-D8C21475D4EA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5859F914-6CB0-49AB-BB4E-AE4C3251C76B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B6E5DC8-6FF3-4BB6-B02C-888863BC28CF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1C470A2-11D8-4643-AC4E-F729914FF628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2FCD05D-27DA-4D8E-8BC7-BE655A09558D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9EC7020-09C8-4191-8A5A-84B6DA6DEF26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6E44708-D5B0-4FE3-A0DD-B2F8E6DE1909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324A097-4E71-4223-9E3F-5EAD807DA1F5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679E25C-91C5-4389-9F2D-6DF69C80A646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7F633F02-421A-4EF3-87FF-3A65DD34A3F5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AF80D97-76A8-4914-B7EA-3F5013226AD7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F68EF24-A220-4AE9-9C07-0CB66FDCB5CA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F300A93-2927-458B-A6FB-C7E4DD82EEEF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EA8EF66-8847-47FE-9035-A64838FA88E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09D8758-CE66-4BD5-80ED-9DE55328108C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0B255CC-E3E4-4E3C-9EAE-4655E9AA09ED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2D22D5BE-8477-486B-9F6B-6B8786E2BDC2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DB0BAE73-D4EC-4FD4-BAFB-581684C2C5AC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04215DE-847F-4503-8B0A-17A8A39B413C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952731CE-CCC1-4208-9A2A-68BD3F312F9B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8BBD2EC-8AD2-40E5-9371-85F9CC3D1384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4CE33B0E-E545-48DF-A6C5-8CE1BDA3321A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2CB4CAB-2644-4758-A094-FA2BD7C46A04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7A9E866-6902-4B33-84C2-D0FC1902AE52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28376D8-80E5-4270-A2F8-7D4113911F7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5A4CAEC-7B48-4B56-94C1-E197CA513D6F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23C287C-8452-4F91-94BB-7F1E6595AD00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EC4F8F26-C2FC-4FD9-BF64-AAFCFA49554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728274F0-F3CC-4231-951A-8DC86F4DF713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CFE4C1C-60DE-4663-911C-88F2D389B7EE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8EEB19E9-7D85-4FCA-827D-EDB91721844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3FB4559C-4B78-4D82-9D12-B0F8C0941C20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EA10136A-956A-4E43-92C2-CC290394CC75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54285339-30F8-400F-ACF0-49289362FF2B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BD7C3E62-AB68-44C7-8201-6D388322259A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E42ACC0F-24FF-4282-A581-5602B099D455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BDDE4A2F-EBAF-4549-8805-992D1F5630D4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2BA275FA-270F-4A81-BDAE-73DC290FDF28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8EB24652-305D-4CB9-BF74-1A0830CCE285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712B207B-6F58-411B-BEB0-D73ABF11C7C7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90D2701F-1D78-445B-8215-2EE3AD37853B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81B99F39-B7C4-419B-945F-89618C2B49E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46AFB9C0-EA97-4AF3-B342-49A40DFA0D8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90BA24A7-77CE-45B9-829B-9CF642EEBCAF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57DFE246-C3C1-4A47-A94E-6D7195457B27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41EDC939-F4BC-41AF-80AD-27986C3F54A5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B9A8962C-87FE-4A4B-9DC0-1A66E2BF05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1B8575AA-2FB7-4901-9BC6-B7B9796418D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B2A7D7C9-51CF-427C-B8FD-5D5FBAB3A6F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1F7AC0A6-CBA9-4C23-8E57-79DFE2538D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E89719CD-C5DF-49C0-B9C2-C7CE034BA4DB}"/>
                </a:ext>
              </a:extLst>
            </p:cNvPr>
            <p:cNvSpPr/>
            <p:nvPr/>
          </p:nvSpPr>
          <p:spPr>
            <a:xfrm>
              <a:off x="5715474" y="4460346"/>
              <a:ext cx="2364479" cy="36026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34D719A3-9D03-440F-A8DB-A49F8F2BF08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0DD658AC-7C18-4547-B856-6C77DC69DD50}"/>
                  </a:ext>
                </a:extLst>
              </p:cNvPr>
              <p:cNvSpPr/>
              <p:nvPr/>
            </p:nvSpPr>
            <p:spPr>
              <a:xfrm>
                <a:off x="5513200" y="4441485"/>
                <a:ext cx="134616" cy="123634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BE13BDB8-0851-4ACB-A486-E5C8B146128C}"/>
                  </a:ext>
                </a:extLst>
              </p:cNvPr>
              <p:cNvSpPr/>
              <p:nvPr/>
            </p:nvSpPr>
            <p:spPr>
              <a:xfrm>
                <a:off x="5671372" y="4451577"/>
                <a:ext cx="90867" cy="7821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D9F2AA66-40A4-4ABD-B812-BF33E857A440}"/>
                  </a:ext>
                </a:extLst>
              </p:cNvPr>
              <p:cNvSpPr/>
              <p:nvPr/>
            </p:nvSpPr>
            <p:spPr>
              <a:xfrm>
                <a:off x="5671372" y="4449053"/>
                <a:ext cx="90867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A437A111-EB67-47B3-99FB-D20E9ED87894}"/>
                  </a:ext>
                </a:extLst>
              </p:cNvPr>
              <p:cNvSpPr/>
              <p:nvPr/>
            </p:nvSpPr>
            <p:spPr>
              <a:xfrm>
                <a:off x="5668008" y="4449053"/>
                <a:ext cx="100962" cy="8326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BCCA8CF6-8CB1-4B61-BADF-B4626EDBCFDE}"/>
                  </a:ext>
                </a:extLst>
              </p:cNvPr>
              <p:cNvSpPr/>
              <p:nvPr/>
            </p:nvSpPr>
            <p:spPr>
              <a:xfrm>
                <a:off x="4799735" y="3863679"/>
                <a:ext cx="1238467" cy="1188411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3F8CB3D-2B17-4696-AFEE-08D7399FD736}"/>
                  </a:ext>
                </a:extLst>
              </p:cNvPr>
              <p:cNvSpPr/>
              <p:nvPr/>
            </p:nvSpPr>
            <p:spPr>
              <a:xfrm>
                <a:off x="4846851" y="3873772"/>
                <a:ext cx="1026446" cy="1047114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AB5DCC80-62BB-4131-B25F-4AB59455C76A}"/>
                  </a:ext>
                </a:extLst>
              </p:cNvPr>
              <p:cNvSpPr/>
              <p:nvPr/>
            </p:nvSpPr>
            <p:spPr>
              <a:xfrm>
                <a:off x="5819450" y="3941898"/>
                <a:ext cx="74039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ECF7C716-5597-49AF-ADFF-731AB69EEDF2}"/>
                  </a:ext>
                </a:extLst>
              </p:cNvPr>
              <p:cNvSpPr/>
              <p:nvPr/>
            </p:nvSpPr>
            <p:spPr>
              <a:xfrm>
                <a:off x="5647816" y="4113473"/>
                <a:ext cx="77403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B7C89D9E-16E1-44B5-87F6-EE301A2AD573}"/>
                  </a:ext>
                </a:extLst>
              </p:cNvPr>
              <p:cNvSpPr/>
              <p:nvPr/>
            </p:nvSpPr>
            <p:spPr>
              <a:xfrm>
                <a:off x="5775701" y="3984791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D87A9FD7-4C7C-4404-A31B-87B18385EB2E}"/>
                  </a:ext>
                </a:extLst>
              </p:cNvPr>
              <p:cNvSpPr/>
              <p:nvPr/>
            </p:nvSpPr>
            <p:spPr>
              <a:xfrm>
                <a:off x="5735316" y="4025162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0FF2D438-A1B5-465E-B675-71C5D8036C45}"/>
                  </a:ext>
                </a:extLst>
              </p:cNvPr>
              <p:cNvSpPr/>
              <p:nvPr/>
            </p:nvSpPr>
            <p:spPr>
              <a:xfrm>
                <a:off x="5694931" y="4068056"/>
                <a:ext cx="57211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62F623AC-2FF7-4604-8264-6F7957A38EBE}"/>
                  </a:ext>
                </a:extLst>
              </p:cNvPr>
              <p:cNvSpPr/>
              <p:nvPr/>
            </p:nvSpPr>
            <p:spPr>
              <a:xfrm>
                <a:off x="5604064" y="4158890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29544C6B-D53C-4C5B-BEA1-9CDE94B85FB6}"/>
                  </a:ext>
                </a:extLst>
              </p:cNvPr>
              <p:cNvSpPr/>
              <p:nvPr/>
            </p:nvSpPr>
            <p:spPr>
              <a:xfrm>
                <a:off x="5563680" y="4199261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AE52E6E-A488-42EA-807E-B9F35BC2F1C9}"/>
                  </a:ext>
                </a:extLst>
              </p:cNvPr>
              <p:cNvSpPr/>
              <p:nvPr/>
            </p:nvSpPr>
            <p:spPr>
              <a:xfrm>
                <a:off x="5526661" y="423963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C9033584-B16D-40E6-93C1-FCBDDEE47B48}"/>
                  </a:ext>
                </a:extLst>
              </p:cNvPr>
              <p:cNvSpPr/>
              <p:nvPr/>
            </p:nvSpPr>
            <p:spPr>
              <a:xfrm>
                <a:off x="5432430" y="4332988"/>
                <a:ext cx="60577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FCA1C513-F0BB-497E-BE00-9157D2B26574}"/>
                  </a:ext>
                </a:extLst>
              </p:cNvPr>
              <p:cNvSpPr/>
              <p:nvPr/>
            </p:nvSpPr>
            <p:spPr>
              <a:xfrm>
                <a:off x="5395410" y="4373359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BD749FE-4C40-4445-B73B-5093AC1F78F9}"/>
                  </a:ext>
                </a:extLst>
              </p:cNvPr>
              <p:cNvSpPr/>
              <p:nvPr/>
            </p:nvSpPr>
            <p:spPr>
              <a:xfrm>
                <a:off x="5355025" y="4413729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85E0FC4A-220E-4F8A-B5C6-A4BEDC2DB6C6}"/>
                  </a:ext>
                </a:extLst>
              </p:cNvPr>
              <p:cNvSpPr/>
              <p:nvPr/>
            </p:nvSpPr>
            <p:spPr>
              <a:xfrm>
                <a:off x="5267525" y="4507087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C520D83-D5CC-465D-8194-314257FA1C76}"/>
                  </a:ext>
                </a:extLst>
              </p:cNvPr>
              <p:cNvSpPr/>
              <p:nvPr/>
            </p:nvSpPr>
            <p:spPr>
              <a:xfrm>
                <a:off x="5223775" y="4547458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61F043D3-8117-4FF0-B324-6300A70438B3}"/>
                  </a:ext>
                </a:extLst>
              </p:cNvPr>
              <p:cNvSpPr/>
              <p:nvPr/>
            </p:nvSpPr>
            <p:spPr>
              <a:xfrm>
                <a:off x="5183391" y="4587828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3BF90B4-C970-42EB-86A5-0FEE6DA5FDAF}"/>
                  </a:ext>
                </a:extLst>
              </p:cNvPr>
              <p:cNvSpPr/>
              <p:nvPr/>
            </p:nvSpPr>
            <p:spPr>
              <a:xfrm>
                <a:off x="5095890" y="467866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2F5759AE-BFD3-4901-A945-38E269408978}"/>
                  </a:ext>
                </a:extLst>
              </p:cNvPr>
              <p:cNvSpPr/>
              <p:nvPr/>
            </p:nvSpPr>
            <p:spPr>
              <a:xfrm>
                <a:off x="5055505" y="4719033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DEDB105C-B944-4A2B-ABD2-911019E4BD51}"/>
                  </a:ext>
                </a:extLst>
              </p:cNvPr>
              <p:cNvSpPr/>
              <p:nvPr/>
            </p:nvSpPr>
            <p:spPr>
              <a:xfrm>
                <a:off x="5011754" y="4761926"/>
                <a:ext cx="57213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C8042185-DE93-4C79-B1C4-5D660707A27C}"/>
                  </a:ext>
                </a:extLst>
              </p:cNvPr>
              <p:cNvSpPr/>
              <p:nvPr/>
            </p:nvSpPr>
            <p:spPr>
              <a:xfrm>
                <a:off x="4924254" y="4852760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A27FEA8B-519C-4F3C-856C-5892E68083F6}"/>
                  </a:ext>
                </a:extLst>
              </p:cNvPr>
              <p:cNvSpPr/>
              <p:nvPr/>
            </p:nvSpPr>
            <p:spPr>
              <a:xfrm>
                <a:off x="4883869" y="4893131"/>
                <a:ext cx="57213" cy="52987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AAB2461-AD7E-43AF-9D50-8E9988F4906E}"/>
                  </a:ext>
                </a:extLst>
              </p:cNvPr>
              <p:cNvSpPr/>
              <p:nvPr/>
            </p:nvSpPr>
            <p:spPr>
              <a:xfrm>
                <a:off x="5479546" y="4287571"/>
                <a:ext cx="77403" cy="68126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6F5AD74F-1E8C-4509-A394-DEE58EABD76F}"/>
                  </a:ext>
                </a:extLst>
              </p:cNvPr>
              <p:cNvSpPr/>
              <p:nvPr/>
            </p:nvSpPr>
            <p:spPr>
              <a:xfrm>
                <a:off x="5307909" y="4459146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ADE69BCE-E374-4343-8DA4-58C7DFB52308}"/>
                  </a:ext>
                </a:extLst>
              </p:cNvPr>
              <p:cNvSpPr/>
              <p:nvPr/>
            </p:nvSpPr>
            <p:spPr>
              <a:xfrm>
                <a:off x="5139639" y="4630721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310248F-EF99-4B73-A254-FE91A0E182A8}"/>
                  </a:ext>
                </a:extLst>
              </p:cNvPr>
              <p:cNvSpPr/>
              <p:nvPr/>
            </p:nvSpPr>
            <p:spPr>
              <a:xfrm>
                <a:off x="4971369" y="4804821"/>
                <a:ext cx="74039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59AA6364-4372-4B93-95CC-A100879F6347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1E629C76-9E31-437F-9F5C-012A0765CDDA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8EFFD34D-7677-4ABC-8E7B-B3C3873429B6}"/>
                  </a:ext>
                </a:extLst>
              </p:cNvPr>
              <p:cNvSpPr/>
              <p:nvPr/>
            </p:nvSpPr>
            <p:spPr>
              <a:xfrm>
                <a:off x="6051663" y="4807343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D0FCC2F-21AD-4831-A394-0DCF94542A0B}"/>
                  </a:ext>
                </a:extLst>
              </p:cNvPr>
              <p:cNvSpPr/>
              <p:nvPr/>
            </p:nvSpPr>
            <p:spPr>
              <a:xfrm>
                <a:off x="6051663" y="4898177"/>
                <a:ext cx="1012984" cy="93358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F262ADB-17A5-46D4-9C9D-755B9BAF466F}"/>
                  </a:ext>
                </a:extLst>
              </p:cNvPr>
              <p:cNvSpPr/>
              <p:nvPr/>
            </p:nvSpPr>
            <p:spPr>
              <a:xfrm>
                <a:off x="5819450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DFAA1389-F501-4EAD-BC14-E4C829AB5363}"/>
                  </a:ext>
                </a:extLst>
              </p:cNvPr>
              <p:cNvSpPr/>
              <p:nvPr/>
            </p:nvSpPr>
            <p:spPr>
              <a:xfrm>
                <a:off x="5980989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589162E9-3391-44DC-BEE2-627FC6A842E2}"/>
                  </a:ext>
                </a:extLst>
              </p:cNvPr>
              <p:cNvSpPr/>
              <p:nvPr/>
            </p:nvSpPr>
            <p:spPr>
              <a:xfrm>
                <a:off x="6051663" y="4196737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34283A2A-2CB1-4370-9507-A91FDA36B8DF}"/>
                  </a:ext>
                </a:extLst>
              </p:cNvPr>
              <p:cNvSpPr/>
              <p:nvPr/>
            </p:nvSpPr>
            <p:spPr>
              <a:xfrm>
                <a:off x="6051663" y="4290095"/>
                <a:ext cx="1012984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074CEFB5-8369-47DF-AAE2-AA557746FF2F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598A1F6-9D19-402E-9D69-40E61525D8E5}"/>
                  </a:ext>
                </a:extLst>
              </p:cNvPr>
              <p:cNvSpPr/>
              <p:nvPr/>
            </p:nvSpPr>
            <p:spPr>
              <a:xfrm>
                <a:off x="5725219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F34EE21E-6A70-488A-A5A4-81F9EA88B78C}"/>
                  </a:ext>
                </a:extLst>
              </p:cNvPr>
              <p:cNvSpPr/>
              <p:nvPr/>
            </p:nvSpPr>
            <p:spPr>
              <a:xfrm>
                <a:off x="5758873" y="4502041"/>
                <a:ext cx="1012986" cy="184190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13CCDFCB-835E-4597-ADB2-337122BDF812}"/>
                  </a:ext>
                </a:extLst>
              </p:cNvPr>
              <p:cNvSpPr/>
              <p:nvPr/>
            </p:nvSpPr>
            <p:spPr>
              <a:xfrm>
                <a:off x="5758873" y="4595397"/>
                <a:ext cx="1012986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0150A56E-F1EC-4439-997A-121CC61E9F37}"/>
                  </a:ext>
                </a:extLst>
              </p:cNvPr>
              <p:cNvSpPr/>
              <p:nvPr/>
            </p:nvSpPr>
            <p:spPr>
              <a:xfrm>
                <a:off x="5486276" y="4847714"/>
                <a:ext cx="198557" cy="204377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57D788C6-93D6-43D8-A2B9-09B656E5D19F}"/>
                  </a:ext>
                </a:extLst>
              </p:cNvPr>
              <p:cNvSpPr/>
              <p:nvPr/>
            </p:nvSpPr>
            <p:spPr>
              <a:xfrm>
                <a:off x="5530026" y="4989011"/>
                <a:ext cx="63944" cy="63080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2B677AA0-C7BB-4003-9ECD-D75028B55CB5}"/>
                  </a:ext>
                </a:extLst>
              </p:cNvPr>
              <p:cNvSpPr/>
              <p:nvPr/>
            </p:nvSpPr>
            <p:spPr>
              <a:xfrm>
                <a:off x="5644449" y="4085718"/>
                <a:ext cx="228847" cy="15139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703689B2-83B8-4451-A24E-06C615D0C271}"/>
                  </a:ext>
                </a:extLst>
              </p:cNvPr>
              <p:cNvSpPr/>
              <p:nvPr/>
            </p:nvSpPr>
            <p:spPr>
              <a:xfrm>
                <a:off x="5644449" y="4136181"/>
                <a:ext cx="215386" cy="100927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8D37798-22CD-4206-AD96-F92D1C70AE4B}"/>
                  </a:ext>
                </a:extLst>
              </p:cNvPr>
              <p:cNvSpPr/>
              <p:nvPr/>
            </p:nvSpPr>
            <p:spPr>
              <a:xfrm>
                <a:off x="5630988" y="4232061"/>
                <a:ext cx="208655" cy="6888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7F52E1B4-E53F-4574-B883-2075CE6B8337}"/>
                  </a:ext>
                </a:extLst>
              </p:cNvPr>
              <p:cNvSpPr/>
              <p:nvPr/>
            </p:nvSpPr>
            <p:spPr>
              <a:xfrm>
                <a:off x="5560315" y="4216922"/>
                <a:ext cx="222116" cy="686301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D7132A37-3BA9-41BC-AB8E-881E76A59661}"/>
                  </a:ext>
                </a:extLst>
              </p:cNvPr>
              <p:cNvSpPr/>
              <p:nvPr/>
            </p:nvSpPr>
            <p:spPr>
              <a:xfrm>
                <a:off x="5486276" y="4201783"/>
                <a:ext cx="225481" cy="673686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1998567F-433F-4417-8490-3EEF7374E31F}"/>
                  </a:ext>
                </a:extLst>
              </p:cNvPr>
              <p:cNvSpPr/>
              <p:nvPr/>
            </p:nvSpPr>
            <p:spPr>
              <a:xfrm>
                <a:off x="5617526" y="4166459"/>
                <a:ext cx="238944" cy="161483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52397F20-22F5-4712-B61E-5BDBE8EDEFFA}"/>
                  </a:ext>
                </a:extLst>
              </p:cNvPr>
              <p:cNvSpPr/>
              <p:nvPr/>
            </p:nvSpPr>
            <p:spPr>
              <a:xfrm>
                <a:off x="5630988" y="4166459"/>
                <a:ext cx="225483" cy="10849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8ABCD053-45D2-426E-BFE2-B2A7498A7459}"/>
                  </a:ext>
                </a:extLst>
              </p:cNvPr>
              <p:cNvSpPr/>
              <p:nvPr/>
            </p:nvSpPr>
            <p:spPr>
              <a:xfrm>
                <a:off x="5627623" y="4161413"/>
                <a:ext cx="242309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0ACD79B5-A595-42A4-8E13-F85B7D03DF1B}"/>
                  </a:ext>
                </a:extLst>
              </p:cNvPr>
              <p:cNvSpPr/>
              <p:nvPr/>
            </p:nvSpPr>
            <p:spPr>
              <a:xfrm>
                <a:off x="5604064" y="4252247"/>
                <a:ext cx="245675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1CE86B52-626D-45A0-91F3-9AC43F9C6773}"/>
                  </a:ext>
                </a:extLst>
              </p:cNvPr>
              <p:cNvSpPr/>
              <p:nvPr/>
            </p:nvSpPr>
            <p:spPr>
              <a:xfrm>
                <a:off x="6378106" y="3457451"/>
                <a:ext cx="158175" cy="234654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A6F377FF-9875-4C13-9FD9-B58A55402A71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ACFC973E-C7B4-4CFE-B642-DAEC573EBED3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F992F7B8-4678-4D14-BA49-4DBA0982602D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E0D08AC-BF16-44C9-A0F3-14A29CF72D05}"/>
                </a:ext>
              </a:extLst>
            </p:cNvPr>
            <p:cNvSpPr/>
            <p:nvPr/>
          </p:nvSpPr>
          <p:spPr>
            <a:xfrm>
              <a:off x="5641385" y="4715863"/>
              <a:ext cx="205331" cy="152357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545C33FB-7098-44F3-9062-2E5FB0771742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A7E2A5BC-DEC5-4474-8561-7FFD4AB081F3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0E07E607-03F5-4A9D-A3AE-3F7F10815747}"/>
                </a:ext>
              </a:extLst>
            </p:cNvPr>
            <p:cNvSpPr/>
            <p:nvPr/>
          </p:nvSpPr>
          <p:spPr>
            <a:xfrm>
              <a:off x="5802263" y="4428605"/>
              <a:ext cx="436063" cy="334869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CF1D1DB9-D59F-48CF-B7F7-9DC8A5BB3495}"/>
                </a:ext>
              </a:extLst>
            </p:cNvPr>
            <p:cNvSpPr/>
            <p:nvPr/>
          </p:nvSpPr>
          <p:spPr>
            <a:xfrm>
              <a:off x="5992776" y="3849331"/>
              <a:ext cx="436063" cy="325346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9F0ACC3-2063-40DB-929C-08BE8C634234}"/>
                </a:ext>
              </a:extLst>
            </p:cNvPr>
            <p:cNvSpPr/>
            <p:nvPr/>
          </p:nvSpPr>
          <p:spPr>
            <a:xfrm>
              <a:off x="6107084" y="3869962"/>
              <a:ext cx="177812" cy="306302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E930A47B-0C9C-4862-A780-978B18AD78EA}"/>
                </a:ext>
              </a:extLst>
            </p:cNvPr>
            <p:cNvSpPr/>
            <p:nvPr/>
          </p:nvSpPr>
          <p:spPr>
            <a:xfrm>
              <a:off x="6174822" y="3779501"/>
              <a:ext cx="440297" cy="506270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33F1D53D-3AD9-4A64-BBEE-445CD346A54A}"/>
                </a:ext>
              </a:extLst>
            </p:cNvPr>
            <p:cNvSpPr/>
            <p:nvPr/>
          </p:nvSpPr>
          <p:spPr>
            <a:xfrm>
              <a:off x="6445774" y="3823938"/>
              <a:ext cx="169345" cy="460246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D2570A96-386D-4A1B-8696-23A0140C551D}"/>
                </a:ext>
              </a:extLst>
            </p:cNvPr>
            <p:cNvSpPr/>
            <p:nvPr/>
          </p:nvSpPr>
          <p:spPr>
            <a:xfrm>
              <a:off x="6124018" y="4195309"/>
              <a:ext cx="501685" cy="360261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365DC54B-4DAB-4688-ABA1-54E53C02FF52}"/>
                </a:ext>
              </a:extLst>
            </p:cNvPr>
            <p:cNvSpPr/>
            <p:nvPr/>
          </p:nvSpPr>
          <p:spPr>
            <a:xfrm>
              <a:off x="6320883" y="3623970"/>
              <a:ext cx="141826" cy="252341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0344F12-2865-4161-9E45-4C9D22928E11}"/>
                </a:ext>
              </a:extLst>
            </p:cNvPr>
            <p:cNvSpPr/>
            <p:nvPr/>
          </p:nvSpPr>
          <p:spPr>
            <a:xfrm>
              <a:off x="5802263" y="4763474"/>
              <a:ext cx="234967" cy="139661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F904B93D-0694-4A59-A0D3-92226338C718}"/>
                </a:ext>
              </a:extLst>
            </p:cNvPr>
            <p:cNvSpPr/>
            <p:nvPr/>
          </p:nvSpPr>
          <p:spPr>
            <a:xfrm>
              <a:off x="5950440" y="4369885"/>
              <a:ext cx="675264" cy="45865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9C58B5E9-9592-4BCC-AF28-908927DF2C01}"/>
                </a:ext>
              </a:extLst>
            </p:cNvPr>
            <p:cNvSpPr/>
            <p:nvPr/>
          </p:nvSpPr>
          <p:spPr>
            <a:xfrm>
              <a:off x="6428839" y="4371471"/>
              <a:ext cx="196864" cy="274561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F0C1C39F-5FB2-4CC0-BE11-39A6F6F9FF26}"/>
                </a:ext>
              </a:extLst>
            </p:cNvPr>
            <p:cNvSpPr/>
            <p:nvPr/>
          </p:nvSpPr>
          <p:spPr>
            <a:xfrm>
              <a:off x="6477527" y="3874724"/>
              <a:ext cx="226498" cy="53959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3691C3A0-D738-4AAF-AE0E-60842F83A6E5}"/>
                </a:ext>
              </a:extLst>
            </p:cNvPr>
            <p:cNvSpPr/>
            <p:nvPr/>
          </p:nvSpPr>
          <p:spPr>
            <a:xfrm>
              <a:off x="6644754" y="4401626"/>
              <a:ext cx="148177" cy="9522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9E273929-1BE9-4F01-936E-4A94FF2FF690}"/>
                </a:ext>
              </a:extLst>
            </p:cNvPr>
            <p:cNvSpPr/>
            <p:nvPr/>
          </p:nvSpPr>
          <p:spPr>
            <a:xfrm>
              <a:off x="6454241" y="3754108"/>
              <a:ext cx="4234" cy="25393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F8C70F0-9D90-43C6-BA3C-B16E14D25AEB}"/>
                </a:ext>
              </a:extLst>
            </p:cNvPr>
            <p:cNvSpPr/>
            <p:nvPr/>
          </p:nvSpPr>
          <p:spPr>
            <a:xfrm>
              <a:off x="6458475" y="3779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2A215C17-0979-4C89-A721-DFC2A14F1987}"/>
                </a:ext>
              </a:extLst>
            </p:cNvPr>
            <p:cNvSpPr/>
            <p:nvPr/>
          </p:nvSpPr>
          <p:spPr>
            <a:xfrm>
              <a:off x="6327232" y="3762043"/>
              <a:ext cx="4234" cy="2221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2C2AF29F-C785-4291-96BC-C8623EEE90C5}"/>
                </a:ext>
              </a:extLst>
            </p:cNvPr>
            <p:cNvSpPr/>
            <p:nvPr/>
          </p:nvSpPr>
          <p:spPr>
            <a:xfrm>
              <a:off x="6327232" y="3754108"/>
              <a:ext cx="131242" cy="55546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D00F8BA5-824E-4C33-BF3B-786891C05134}"/>
                </a:ext>
              </a:extLst>
            </p:cNvPr>
            <p:cNvSpPr/>
            <p:nvPr/>
          </p:nvSpPr>
          <p:spPr>
            <a:xfrm>
              <a:off x="5798029" y="2519380"/>
              <a:ext cx="1225635" cy="1242663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7E556B13-5ECA-4740-B0AD-9C073218FE9C}"/>
                </a:ext>
              </a:extLst>
            </p:cNvPr>
            <p:cNvSpPr/>
            <p:nvPr/>
          </p:nvSpPr>
          <p:spPr>
            <a:xfrm>
              <a:off x="5855184" y="3349409"/>
              <a:ext cx="1024537" cy="330107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77331DE-CB62-4B6A-BFBE-3BD54F3DB557}"/>
                </a:ext>
              </a:extLst>
            </p:cNvPr>
            <p:cNvSpPr/>
            <p:nvPr/>
          </p:nvSpPr>
          <p:spPr>
            <a:xfrm>
              <a:off x="5855184" y="3127221"/>
              <a:ext cx="1121911" cy="552295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E073D4E6-42A5-40BC-B110-51811CA7EA0D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B375A44D-903B-4B6B-B85E-3BF620EBD3C2}"/>
                </a:ext>
              </a:extLst>
            </p:cNvPr>
            <p:cNvSpPr/>
            <p:nvPr/>
          </p:nvSpPr>
          <p:spPr>
            <a:xfrm>
              <a:off x="5715474" y="3062153"/>
              <a:ext cx="8467" cy="4761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239A1261-9AB3-4608-86E4-AF23B6511D6C}"/>
                </a:ext>
              </a:extLst>
            </p:cNvPr>
            <p:cNvSpPr/>
            <p:nvPr/>
          </p:nvSpPr>
          <p:spPr>
            <a:xfrm>
              <a:off x="6325116" y="3197052"/>
              <a:ext cx="95256" cy="5237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A7498D29-BD65-477D-9768-82F2F6E6485A}"/>
                </a:ext>
              </a:extLst>
            </p:cNvPr>
            <p:cNvSpPr/>
            <p:nvPr/>
          </p:nvSpPr>
          <p:spPr>
            <a:xfrm>
              <a:off x="6420372" y="3127221"/>
              <a:ext cx="220149" cy="77766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6C7A0521-817F-4B29-A527-49A4407ECFAF}"/>
                </a:ext>
              </a:extLst>
            </p:cNvPr>
            <p:cNvSpPr/>
            <p:nvPr/>
          </p:nvSpPr>
          <p:spPr>
            <a:xfrm>
              <a:off x="6119785" y="3187529"/>
              <a:ext cx="127009" cy="61896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B9560EE-03F8-4AF9-B47F-F218647738B4}"/>
                </a:ext>
              </a:extLst>
            </p:cNvPr>
            <p:cNvSpPr/>
            <p:nvPr/>
          </p:nvSpPr>
          <p:spPr>
            <a:xfrm>
              <a:off x="5855184" y="3344648"/>
              <a:ext cx="0" cy="4761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20A7D080-0CFF-4A9A-9212-FDFF8E1918B2}"/>
                </a:ext>
              </a:extLst>
            </p:cNvPr>
            <p:cNvSpPr/>
            <p:nvPr/>
          </p:nvSpPr>
          <p:spPr>
            <a:xfrm>
              <a:off x="5855184" y="3276404"/>
              <a:ext cx="42336" cy="7300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37AE7420-98A8-40A2-8A9A-44274A545B24}"/>
                </a:ext>
              </a:extLst>
            </p:cNvPr>
            <p:cNvSpPr/>
            <p:nvPr/>
          </p:nvSpPr>
          <p:spPr>
            <a:xfrm>
              <a:off x="5658320" y="3179595"/>
              <a:ext cx="1466952" cy="209491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CE32F059-5BD6-4C30-B19C-DAEA2181E65B}"/>
                </a:ext>
              </a:extLst>
            </p:cNvPr>
            <p:cNvSpPr/>
            <p:nvPr/>
          </p:nvSpPr>
          <p:spPr>
            <a:xfrm>
              <a:off x="6968627" y="3384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FADBD850-0C23-4B50-9F0F-EB97FF6FBC79}"/>
                </a:ext>
              </a:extLst>
            </p:cNvPr>
            <p:cNvSpPr/>
            <p:nvPr/>
          </p:nvSpPr>
          <p:spPr>
            <a:xfrm>
              <a:off x="6879721" y="3314494"/>
              <a:ext cx="88906" cy="69830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80FA8195-E270-4875-98EA-619576548A9A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B1A92FD-0EBF-4E93-A0EC-0CBEF7D3882A}"/>
                </a:ext>
              </a:extLst>
            </p:cNvPr>
            <p:cNvSpPr/>
            <p:nvPr/>
          </p:nvSpPr>
          <p:spPr>
            <a:xfrm>
              <a:off x="6132486" y="3492244"/>
              <a:ext cx="179930" cy="122204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D14B8D8-69FE-4F91-AF12-1D3EE8310DFD}"/>
                </a:ext>
              </a:extLst>
            </p:cNvPr>
            <p:cNvSpPr/>
            <p:nvPr/>
          </p:nvSpPr>
          <p:spPr>
            <a:xfrm>
              <a:off x="6337817" y="3257360"/>
              <a:ext cx="234966" cy="209491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F62D3AB8-8208-4E0F-A04B-9AA238156917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FB168C6-C2FF-4925-99C4-F789571AFCC1}"/>
                </a:ext>
              </a:extLst>
            </p:cNvPr>
            <p:cNvSpPr/>
            <p:nvPr/>
          </p:nvSpPr>
          <p:spPr>
            <a:xfrm>
              <a:off x="5893286" y="3289101"/>
              <a:ext cx="218031" cy="19203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4F65D123-6810-401E-B9C2-5BAF961B8082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2C3E1DC8-5682-4DF0-9EF0-D26C935409D0}"/>
                </a:ext>
              </a:extLst>
            </p:cNvPr>
            <p:cNvSpPr/>
            <p:nvPr/>
          </p:nvSpPr>
          <p:spPr>
            <a:xfrm>
              <a:off x="5859417" y="3819177"/>
              <a:ext cx="247666" cy="358674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BB331DA5-6E9E-4976-9F66-6A25F5CFD7A3}"/>
                </a:ext>
              </a:extLst>
            </p:cNvPr>
            <p:cNvSpPr/>
            <p:nvPr/>
          </p:nvSpPr>
          <p:spPr>
            <a:xfrm>
              <a:off x="5859417" y="3819177"/>
              <a:ext cx="247666" cy="357088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04DEEAFC-B699-416F-85BA-E33FDEBA52F2}"/>
                </a:ext>
              </a:extLst>
            </p:cNvPr>
            <p:cNvSpPr/>
            <p:nvPr/>
          </p:nvSpPr>
          <p:spPr>
            <a:xfrm>
              <a:off x="6107084" y="3981056"/>
              <a:ext cx="0" cy="138074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08BAD1E6-0E68-4C11-BA7F-45BC422DAAE7}"/>
                </a:ext>
              </a:extLst>
            </p:cNvPr>
            <p:cNvSpPr/>
            <p:nvPr/>
          </p:nvSpPr>
          <p:spPr>
            <a:xfrm>
              <a:off x="6081682" y="3827113"/>
              <a:ext cx="25402" cy="12696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FEAE08BF-EB69-46EC-82D9-1FACF2E6BE00}"/>
                </a:ext>
              </a:extLst>
            </p:cNvPr>
            <p:cNvSpPr/>
            <p:nvPr/>
          </p:nvSpPr>
          <p:spPr>
            <a:xfrm>
              <a:off x="5859417" y="3827113"/>
              <a:ext cx="247666" cy="349152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2DA294FB-22CC-4D29-8EE7-224102474DBF}"/>
                </a:ext>
              </a:extLst>
            </p:cNvPr>
            <p:cNvSpPr/>
            <p:nvPr/>
          </p:nvSpPr>
          <p:spPr>
            <a:xfrm>
              <a:off x="5859417" y="3784262"/>
              <a:ext cx="247666" cy="69830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764EFE87-41FB-427E-A513-87BB8B676808}"/>
                </a:ext>
              </a:extLst>
            </p:cNvPr>
            <p:cNvSpPr/>
            <p:nvPr/>
          </p:nvSpPr>
          <p:spPr>
            <a:xfrm>
              <a:off x="5872118" y="3796958"/>
              <a:ext cx="222265" cy="42851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6759842-A9A8-458F-B25E-6A745755D05A}"/>
                </a:ext>
              </a:extLst>
            </p:cNvPr>
            <p:cNvSpPr/>
            <p:nvPr/>
          </p:nvSpPr>
          <p:spPr>
            <a:xfrm>
              <a:off x="5889053" y="3814416"/>
              <a:ext cx="188396" cy="39676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3561B278-7B50-4E0E-A4B7-8B48E2B14BF1}"/>
                </a:ext>
              </a:extLst>
            </p:cNvPr>
            <p:cNvSpPr/>
            <p:nvPr/>
          </p:nvSpPr>
          <p:spPr>
            <a:xfrm>
              <a:off x="5736642" y="3468438"/>
              <a:ext cx="218031" cy="311063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9EF1F39B-EE21-402A-8F81-FBA5E84A78F6}"/>
                </a:ext>
              </a:extLst>
            </p:cNvPr>
            <p:cNvSpPr/>
            <p:nvPr/>
          </p:nvSpPr>
          <p:spPr>
            <a:xfrm>
              <a:off x="5772627" y="3709671"/>
              <a:ext cx="141827" cy="4443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2CF68009-45EC-48EC-8708-D0E553382162}"/>
                </a:ext>
              </a:extLst>
            </p:cNvPr>
            <p:cNvSpPr/>
            <p:nvPr/>
          </p:nvSpPr>
          <p:spPr>
            <a:xfrm>
              <a:off x="5749343" y="3584293"/>
              <a:ext cx="192629" cy="195208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5435A278-6839-4CC9-88AA-329EDB13ACDB}"/>
                </a:ext>
              </a:extLst>
            </p:cNvPr>
            <p:cNvSpPr/>
            <p:nvPr/>
          </p:nvSpPr>
          <p:spPr>
            <a:xfrm>
              <a:off x="5984309" y="3614447"/>
              <a:ext cx="93140" cy="199969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91B7B8C9-9848-4E1D-937A-EC5D09F08647}"/>
                </a:ext>
              </a:extLst>
            </p:cNvPr>
            <p:cNvSpPr/>
            <p:nvPr/>
          </p:nvSpPr>
          <p:spPr>
            <a:xfrm>
              <a:off x="5984309" y="3644601"/>
              <a:ext cx="74089" cy="169815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0FBA4B78-E77E-4D70-8319-D135386302FE}"/>
                </a:ext>
              </a:extLst>
            </p:cNvPr>
            <p:cNvSpPr/>
            <p:nvPr/>
          </p:nvSpPr>
          <p:spPr>
            <a:xfrm>
              <a:off x="5971608" y="3370041"/>
              <a:ext cx="74089" cy="79353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B66A29F0-C7A4-482F-8406-A5E6EBA02EAD}"/>
                </a:ext>
              </a:extLst>
            </p:cNvPr>
            <p:cNvSpPr/>
            <p:nvPr/>
          </p:nvSpPr>
          <p:spPr>
            <a:xfrm>
              <a:off x="6399204" y="3354170"/>
              <a:ext cx="74089" cy="73004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83E5C623-7F6E-4A31-A5EE-5D36C76C9DA7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1357E93-85C2-43AB-AB32-B04312982ABF}"/>
              </a:ext>
            </a:extLst>
          </p:cNvPr>
          <p:cNvSpPr txBox="1"/>
          <p:nvPr userDrawn="1"/>
        </p:nvSpPr>
        <p:spPr>
          <a:xfrm>
            <a:off x="4334934" y="1571625"/>
            <a:ext cx="3725333" cy="20843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39125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E94E5AD-46C3-470A-AFE2-0CBBF87ABC2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3560ADC-FBF4-4DD4-A1B5-C238D91BBE57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3DA6315-04B0-4ECB-A0B5-C841C172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53767B4-4120-44BC-BBB6-897F32BAA124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20835CA-1712-41C9-8155-F3FFD409AAC0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84531CB-5213-486B-A3DE-9AFD3BB55D9B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C95E218-17C8-4886-B81D-DFB62AAF4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D10926DE-A152-4632-A4B0-A62C116EF5A0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F221DC7-52BA-4EEC-BAA0-89C05785406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E5C2BB5-3269-4010-9693-76300C71DE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DF688A2-85EB-49AD-AF27-D21103462FE6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61B8948-A01E-49FC-94BE-8181FB584017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E84DD4BC-C9C8-4273-A5C9-34AD5C8E4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99E24A3-8A42-4E34-9952-5122774868B5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DB4FACD-244F-4E54-843A-3426F8AF757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DE671C7-82B2-4D2D-8E88-4CE0A178F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C77C8E2-1274-4401-80DE-968B854A4A37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406358D-DD4C-4E25-A2A7-331BFC7643E5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AA74222-3DAA-40FC-AC7A-EF0FDEEA0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9334F0A-FF60-4ED7-BA65-A890A96D655D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47EF0BD-41DA-48D6-894A-0EA1EFFF06D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A340D90-40FF-440C-A20A-D30772DDF92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4F58D0E-FC17-4AD5-855B-7CFD4FCD6231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7221EAF-FACA-416D-BBDF-8AB3206923E7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CE0CEEF-5EC5-4F3B-903D-C0B1B3B6FF14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5553A5D-67A8-4028-AA8B-CBA5FD26C03B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4A21F2E-F48E-46EA-9834-B7AFA2A08395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3BD72BE-AE8C-45A1-8D23-2A9622ACE59E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C8921C1-8619-47B1-9C65-74A780E610A4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C4F081A-8BCC-49AE-BBEA-F545412CB630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CDDF337-584D-48F4-8D97-CBB9E041ACA7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D751DA8-F168-4884-961C-3DDD9141AB71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EC51A5AC-4D6B-479F-8131-12C2ECE0E14D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AE62136-6D40-4D4C-B185-053CB226DD60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6EC308A-FB32-4454-9555-662375F8E975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BB96976-0246-4572-B6AC-896D16041DF0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D7C2BF3-6940-4B86-A074-12340FD938A6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298A19F-5840-4920-B47B-BCF50CBDBAC4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54B86D0-6C87-4C5E-AC1A-81F44599990E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924803D-46BB-465F-8319-639FBAD3522A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35C532A-5DDD-4D4E-86C2-B0F2A7E52731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9579273-1B85-4908-81ED-A6C5869ECD5B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E80E143-3F22-45D8-BABD-A3A072570B61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6827472-224A-4757-84AC-250D2A7AD8D1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012E815-F38C-4259-BA0B-0CF9731A6825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0F0942D-A4A5-4F25-92DC-8CC9458B3E1A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6666F6E-3C91-48ED-96A4-DE40B9EB6791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54CC1C4-BACE-441D-8484-48EC09398F3C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59912FB-A735-41EC-90A2-DBB0C3F150C4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FAF36ED-C543-43D2-B936-36173BF2B9E3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97F1BA6D-D4EF-4288-815E-6761E570074D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A253CBD-D2B3-48C5-B837-F7191DC4F65B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91B1D48-8AE7-4FC5-B326-2E91C1D08F1D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DAF72C3-BF83-42A0-A4D7-737C797AB3DA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C3135E6-5422-4178-AB92-08F49AD41042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C5D1A5D-B81E-4A28-8328-261D2CAECD4E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6E8F9D9-0F39-4B08-99C6-247964D7A67F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A2FD54D-D9AC-4D17-8CA2-FE0B298DE2F7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A453D1B-546D-4FBC-98F6-EC9D8697DF6A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F77BC49-168E-455B-8798-8BB97AF88BAB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6EC085E7-CCC4-4680-AC65-D439ED246DD1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158461A-23A6-412A-B131-CDAC1214371A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A3554F5-50A8-43AD-A020-5A43C581108C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C0033DE-59A3-46DB-AEB6-CF42052987C5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39C5E4A-498C-4CDB-8889-C9153E38F420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F43602D-A1AC-4412-AE9A-046B871B4CFD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A2A35B4-BA47-44AF-82A1-CE99744E116D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3E2357F-B4DE-4065-BE05-E40D077A8879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73BA5BC-E09D-441A-A880-02C7D3D0CBDB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1B632D13-5F1A-4208-80D4-BBA286E39F0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EEAA8F2-6105-477F-925C-8CB5E43AF85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7AF6AD47-2B68-4557-95E3-1124A6CB69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842C405E-DF2B-42DF-B265-F78A08F3A811}"/>
                </a:ext>
              </a:extLst>
            </p:cNvPr>
            <p:cNvSpPr/>
            <p:nvPr/>
          </p:nvSpPr>
          <p:spPr>
            <a:xfrm>
              <a:off x="1530050" y="1558113"/>
              <a:ext cx="187624" cy="241554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2648DD45-156C-4388-9816-49BAD6FB5F01}"/>
                </a:ext>
              </a:extLst>
            </p:cNvPr>
            <p:cNvSpPr/>
            <p:nvPr/>
          </p:nvSpPr>
          <p:spPr>
            <a:xfrm>
              <a:off x="1648550" y="1817450"/>
              <a:ext cx="205400" cy="251928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5D972F6-6F71-4FF9-B0F0-FD29DFE6363C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F57BDB0A-6AB9-4DB0-8B30-A72DA617738B}"/>
                </a:ext>
              </a:extLst>
            </p:cNvPr>
            <p:cNvSpPr/>
            <p:nvPr/>
          </p:nvSpPr>
          <p:spPr>
            <a:xfrm>
              <a:off x="1287125" y="1495872"/>
              <a:ext cx="393026" cy="420868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910B66A0-AA0C-4E5C-AB43-9A5E5E64AC0C}"/>
                </a:ext>
              </a:extLst>
            </p:cNvPr>
            <p:cNvSpPr/>
            <p:nvPr/>
          </p:nvSpPr>
          <p:spPr>
            <a:xfrm>
              <a:off x="1567575" y="1904884"/>
              <a:ext cx="3950" cy="0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B18BC573-CD3C-4615-BA63-86FC9DE3AE8B}"/>
                </a:ext>
              </a:extLst>
            </p:cNvPr>
            <p:cNvSpPr/>
            <p:nvPr/>
          </p:nvSpPr>
          <p:spPr>
            <a:xfrm>
              <a:off x="1567575" y="1575896"/>
              <a:ext cx="7900" cy="328988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10737D4-7CC9-468B-A615-4448224D8322}"/>
                </a:ext>
              </a:extLst>
            </p:cNvPr>
            <p:cNvSpPr/>
            <p:nvPr/>
          </p:nvSpPr>
          <p:spPr>
            <a:xfrm>
              <a:off x="1462900" y="1915257"/>
              <a:ext cx="49374" cy="2964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BEB0D354-E9DC-4231-9D0E-3965A71AAFD8}"/>
                </a:ext>
              </a:extLst>
            </p:cNvPr>
            <p:cNvSpPr/>
            <p:nvPr/>
          </p:nvSpPr>
          <p:spPr>
            <a:xfrm>
              <a:off x="1462900" y="1534402"/>
              <a:ext cx="73074" cy="383819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3A545575-1AC2-446A-B03C-0282ED6BBD3A}"/>
                </a:ext>
              </a:extLst>
            </p:cNvPr>
            <p:cNvSpPr/>
            <p:nvPr/>
          </p:nvSpPr>
          <p:spPr>
            <a:xfrm>
              <a:off x="1603125" y="1519582"/>
              <a:ext cx="1976" cy="14819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B6701B7F-B470-413E-BD7F-53E4C911AD05}"/>
                </a:ext>
              </a:extLst>
            </p:cNvPr>
            <p:cNvSpPr/>
            <p:nvPr/>
          </p:nvSpPr>
          <p:spPr>
            <a:xfrm>
              <a:off x="1571525" y="1534402"/>
              <a:ext cx="33576" cy="370482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60E6805D-0432-4F6C-9CE5-3C50D6A7CA3A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E30F3B29-5E6A-4389-831D-99EE6ACB7739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9E526A62-5600-419D-B224-6D840E733540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8A72FE18-E474-4D22-9FBE-26962046DC9B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3D1C7509-A964-498A-ABB8-5B11FD945719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F6165CB3-0721-43A1-A08F-4DCF09B12F92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CD03259C-F715-42F3-AA6C-9CC92EEDABC7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B5BB862E-652A-4DAE-A34D-9E12987FE172}"/>
                </a:ext>
              </a:extLst>
            </p:cNvPr>
            <p:cNvSpPr/>
            <p:nvPr/>
          </p:nvSpPr>
          <p:spPr>
            <a:xfrm>
              <a:off x="1500425" y="1378799"/>
              <a:ext cx="112576" cy="203025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2F55B5C8-460B-4532-B56B-E95CF4DAC3D5}"/>
                </a:ext>
              </a:extLst>
            </p:cNvPr>
            <p:cNvSpPr/>
            <p:nvPr/>
          </p:nvSpPr>
          <p:spPr>
            <a:xfrm>
              <a:off x="1060000" y="406654"/>
              <a:ext cx="1015151" cy="1066989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077682EE-D3B6-4CDF-A0FC-DFF7DC8B9AD4}"/>
                </a:ext>
              </a:extLst>
            </p:cNvPr>
            <p:cNvSpPr/>
            <p:nvPr/>
          </p:nvSpPr>
          <p:spPr>
            <a:xfrm>
              <a:off x="1077774" y="1177257"/>
              <a:ext cx="649776" cy="296386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330D8F2B-9D29-4152-81EA-92727E94F4DB}"/>
                </a:ext>
              </a:extLst>
            </p:cNvPr>
            <p:cNvSpPr/>
            <p:nvPr/>
          </p:nvSpPr>
          <p:spPr>
            <a:xfrm>
              <a:off x="1559675" y="1467714"/>
              <a:ext cx="49376" cy="2964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0FC1DB9A-006C-425A-BB62-FDE4C705BF65}"/>
                </a:ext>
              </a:extLst>
            </p:cNvPr>
            <p:cNvSpPr/>
            <p:nvPr/>
          </p:nvSpPr>
          <p:spPr>
            <a:xfrm>
              <a:off x="1077774" y="1077968"/>
              <a:ext cx="649776" cy="395674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F0262BA3-E181-43E5-8242-7FEAAA9A5233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C4D6F0EB-73CA-4713-8DF9-EC657955889A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EAEDF7CE-22ED-4C86-9081-AE8439DD795D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53304D68-4132-4611-ADB9-A7F6C590CEF9}"/>
                </a:ext>
              </a:extLst>
            </p:cNvPr>
            <p:cNvSpPr/>
            <p:nvPr/>
          </p:nvSpPr>
          <p:spPr>
            <a:xfrm>
              <a:off x="1743350" y="1987872"/>
              <a:ext cx="0" cy="56313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0582BC08-1FC9-4B7E-9418-7D195E4F5EDA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51A25B6-DF2D-49A2-953D-D4E43DDCBBA4}"/>
                </a:ext>
              </a:extLst>
            </p:cNvPr>
            <p:cNvSpPr/>
            <p:nvPr/>
          </p:nvSpPr>
          <p:spPr>
            <a:xfrm>
              <a:off x="1672250" y="1202450"/>
              <a:ext cx="134300" cy="121518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E41E6C93-C199-42E1-9F84-A8416D3536A6}"/>
                </a:ext>
              </a:extLst>
            </p:cNvPr>
            <p:cNvSpPr/>
            <p:nvPr/>
          </p:nvSpPr>
          <p:spPr>
            <a:xfrm>
              <a:off x="1512275" y="981642"/>
              <a:ext cx="187626" cy="168940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8640F22D-C19D-43B7-A659-39D4104ADCF8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D2ADB8B9-73EB-4A20-BDCA-2E4D218C52C3}"/>
                </a:ext>
              </a:extLst>
            </p:cNvPr>
            <p:cNvSpPr/>
            <p:nvPr/>
          </p:nvSpPr>
          <p:spPr>
            <a:xfrm>
              <a:off x="1851975" y="1079449"/>
              <a:ext cx="159976" cy="143748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4007782E-1746-4A5E-9730-CECD662B73C3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B79F728B-74E2-4FD7-8253-DA19F3A4E170}"/>
                </a:ext>
              </a:extLst>
            </p:cNvPr>
            <p:cNvSpPr/>
            <p:nvPr/>
          </p:nvSpPr>
          <p:spPr>
            <a:xfrm>
              <a:off x="1609050" y="1009799"/>
              <a:ext cx="71100" cy="62241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DF1126B-2A36-4291-BA5C-226D9607A68F}"/>
                </a:ext>
              </a:extLst>
            </p:cNvPr>
            <p:cNvSpPr/>
            <p:nvPr/>
          </p:nvSpPr>
          <p:spPr>
            <a:xfrm>
              <a:off x="1921100" y="1095751"/>
              <a:ext cx="71100" cy="60759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6B6462B9-13E2-49FA-BACD-68280B318BF3}"/>
                </a:ext>
              </a:extLst>
            </p:cNvPr>
            <p:cNvSpPr/>
            <p:nvPr/>
          </p:nvSpPr>
          <p:spPr>
            <a:xfrm>
              <a:off x="961250" y="236232"/>
              <a:ext cx="1222525" cy="946952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83C473B9-D093-4C9A-A8DD-417A8576060A}"/>
                </a:ext>
              </a:extLst>
            </p:cNvPr>
            <p:cNvSpPr/>
            <p:nvPr/>
          </p:nvSpPr>
          <p:spPr>
            <a:xfrm>
              <a:off x="988900" y="234750"/>
              <a:ext cx="1194875" cy="706880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DDBE2C00-5868-4054-8E48-20A1B630FEB2}"/>
                </a:ext>
              </a:extLst>
            </p:cNvPr>
            <p:cNvSpPr/>
            <p:nvPr/>
          </p:nvSpPr>
          <p:spPr>
            <a:xfrm>
              <a:off x="988900" y="237714"/>
              <a:ext cx="1194875" cy="935097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3FE76D67-12C7-4DCB-9596-C779C5793D30}"/>
                </a:ext>
              </a:extLst>
            </p:cNvPr>
            <p:cNvSpPr/>
            <p:nvPr/>
          </p:nvSpPr>
          <p:spPr>
            <a:xfrm>
              <a:off x="1069874" y="1735944"/>
              <a:ext cx="244900" cy="251928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D20F372E-74CA-4F00-89CC-B8DE10DEF7BD}"/>
                </a:ext>
              </a:extLst>
            </p:cNvPr>
            <p:cNvSpPr/>
            <p:nvPr/>
          </p:nvSpPr>
          <p:spPr>
            <a:xfrm>
              <a:off x="1273300" y="1525510"/>
              <a:ext cx="203424" cy="225253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3A5673A9-E31D-47AA-BEF5-B94F620B5153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09B907AB-98A8-4795-8217-49FC15D478F6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BE09F88A-4C23-47AC-A2F1-9648E3AE178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C62ECB1-2EF5-40EF-B6D3-52590E0BC8B6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A0F0D49-E592-4E91-9C66-6183649282F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C1060A7A-6C8C-4890-BFA2-893EEAD0B0A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E14188AE-9580-427C-A95B-583D7DE8BC51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BA40BDC0-C260-4091-A287-B0A8BF379E59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7EE30FEB-3571-4CA1-8FE7-9F9760CEA265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8321D35E-DF60-4630-87E2-5895BDE7B70C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6629D13F-591B-4DE3-9A10-E4752E5BF979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D0B567CC-C0A6-4570-B92E-12F56F5EB726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AB603152-CF6F-4AE4-B644-AB9F600E2236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39FA602-3297-42E4-B8A0-17055602E47B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E345D810-33F4-4ABC-9776-7EBED5785206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5C8EA15E-371E-44B9-BBCA-4B168B75E5D0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0E5FFB4E-7C32-4F1F-A6C2-1AD2201985B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18F0B658-8A07-400C-A4DC-D52C0B6DE44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A9917AED-5BC1-499B-89C6-FC7363D737F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CD36534C-D2C8-4D3F-AACD-453CA9BE2C12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B19464F3-9A49-44D7-97B2-2D18A29F5A4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F7CCE5CB-351F-44FF-9C01-52F6DC76E2B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75618A7E-8E5A-4B58-9FE8-50D600B6B22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7CD7BEED-87EA-4563-8DEB-B27400E9C68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E5353555-D2C2-4991-990A-650B5CC27311}"/>
              </a:ext>
            </a:extLst>
          </p:cNvPr>
          <p:cNvSpPr txBox="1"/>
          <p:nvPr userDrawn="1"/>
        </p:nvSpPr>
        <p:spPr>
          <a:xfrm>
            <a:off x="3558117" y="1522413"/>
            <a:ext cx="451908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00131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6E5F4D6-C4EE-415F-9106-B0FE81B8BF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9328F24-6084-4E87-9893-F9165762F57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E0BEE6E-A2DA-4D0C-9432-C7DBE522E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EEB57BB8-F442-4653-BB46-7F128BCEAAA5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45FE7EE-F17C-4013-866F-1E366417DDCB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F18D7B9-D3BC-4C5B-BFB7-05C5CF8BE0A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16DC6AF-3226-4AD3-A51A-1598A5709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F0393E5-16F7-404B-9518-97FB83503685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4FD8677-16CE-43D2-8116-A757628219A8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4B40957-4FE2-43A1-9780-8CE62FE76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51550FB-7C6C-42AF-AFE8-53A9BE3E1815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ADA6DCF-E671-4209-B003-71EAA63F4E88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F6D28CA-292B-4A2E-A6EA-A1BEC36D2F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5BEBC72-979C-4F99-8DAA-737F833B2F54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A24053D-70C6-4EC7-8332-7E5AD26AD0D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22D6F28-0A3C-4338-8459-68F4CFAF68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2C471D5-2554-44D3-9666-D60A89ABC9EC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A909228-F220-49BA-9F1E-C25443608FFF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4B5C9A0D-FFE9-4E2F-93C7-7E970F6736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1FE5166-1F28-4411-BBE6-A279363F1432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888B0F1-B299-4F13-97B4-5A601187267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56BB1B3-22A1-4CE2-98BA-B1C0746F1F3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DE3EDF3-D367-44AD-9F6F-E7103B351746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1A92CEA-705D-4CF9-913C-1AF97A70CB4B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DC1D297-1260-41FD-BD4C-5EA7E7FF039D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97AA0EC-E49A-4204-939B-263B52E79FC8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B131472-21C1-47E8-BD67-87D19E26424E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FEF271D-FFD8-4FEE-9F97-5CEB87FD1721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C1DDE68-74F3-42F7-BB45-01D00BBAB263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06A82B2-5FC7-41E8-84FF-C18B2C6450E7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87C0501-2897-4CC3-A68E-80792FC8854F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AA111A4-E792-48D9-96E8-A1378233EA59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2DD6766-2FF4-4A7F-A674-48976F23B73D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FC8733CE-7184-4F82-8E8D-51C58BD88720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D9DE405-9DC2-4796-8C6B-B20622FA3759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1B07C21-D8A8-42B0-85F8-6844D28CF3B8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C52B7B4-3311-4FCA-BF3E-248091052FB9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B353CF4-7CE8-4E05-AA0C-6EB5BDC10540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F5F99C1-15C7-43F0-876B-2F69D9EF5BFE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76BD099-10CF-49C5-9246-B16187F569A1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49D5F3B-E5FF-45BC-8F36-67101C5548D5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B9519F3-5296-453F-94A8-35BDFF76E741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395DC60-69C7-4701-992D-4C864002C869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BCB97E6-80BF-4E45-9015-113B3E042763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7DF9D817-DD39-41CF-99C1-867D54E3AAC1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3C6221F2-5CEA-470F-A8CC-9A18D0D2370A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34FC940-2E69-44F3-B4CE-63BE5374F780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C10C24F-2C9B-4429-8E88-016308792B91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06B450B-8BA0-4DBD-B889-6D40ECBDC083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A54F593-A91A-4DEA-8B94-6DC8BE24113E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7974204-D3FC-4088-83D4-7C81CAD09E0A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3B671D5-69A3-4D19-AD1A-F7FC616DAAC0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4605CC7-D773-4E80-A245-0A9540F9F07D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DCA8707-C5BA-44ED-B203-ABD2FF475550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FE289D2-0029-4FF8-9DD4-9B06A4FA2309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549E959-EC2D-4A1C-A700-C03EE8012A29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BCCCE8D-885F-43A7-9FCE-B7E8EE937B74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E3B12E3-7EC7-4772-8FA4-AF81C7E85529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1FE879A-8DC1-47A1-A2F2-FB70C79421DC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1F40F19-94C1-471C-BB60-0A72F2E919B1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220760E-6208-48C0-9C35-1874DFF0A2D4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D902F51-63A7-4B4D-99B4-62E69DFB79B7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23049A6-3402-412F-BB6A-43B9FDC14DE5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D5D7210F-ED2F-4FFB-8BD9-419448220F9F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F042DB5-DCBB-4748-A17E-926678C55739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EFDEC66-1057-4D31-9C19-CE225F03BF66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F1D695C-B2A1-45EA-9FBC-1C8C8DEA993A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75AA0BE-8D74-415D-9B43-522546C3A3DB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9CF7BEA5-FDD7-4BAE-8EE6-985883959F3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D523281-7743-46FB-9652-32BA4D405675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9F585B9D-0781-45A2-B82F-38E5F6BBE2A2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D91DD06-8397-4ED0-AD46-7F8C92C4763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866D55A8-0BF9-4302-8D86-769EA56E32AF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8B8714C-D9DC-4239-BD0E-3EA20A00F643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0F83BFD8-FBB0-4307-81BE-62CBFEC340B4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7360AE98-B0E6-4B10-A679-7E482E8DA697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5603DF46-0712-4693-BC7C-DD23A670A323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8663DA3B-68C9-4C9F-9C95-772C193B2907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AE11516B-6B51-486C-BAC3-B56BA9E689E2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9C676882-8370-4FAD-A313-6F612B6B5B05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036B2A88-521E-46A0-AFE1-FE0C6A2A83DD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2E6EDA48-7E61-4AA9-83AB-802583FD744D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9E65F00-DF66-4169-8AE1-80A8FC4B62E5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147F0B9-69D5-417D-A301-B84B887EA192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D8C310EC-4AF4-46F2-8503-8E90A87FFE52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313D66A-CE70-421C-871B-A893CFD07887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47FBE4FB-25D8-4E5D-A3F1-5F6636BC6B08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BF73119C-9E8C-464F-A31D-A650BD496949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9A66882A-74F4-4E47-A8C0-DE4F96F02C30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CEC56C50-3DE8-437F-9443-20BE3FA228BB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11BE9EC3-870A-4E58-AEF5-892D06F05A3B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99E31129-50B4-4D86-8526-C51CA94E801E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5AE15423-525C-4734-81F8-8F780E2707BE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00E957EB-7C44-41AC-BAC3-EA91049EF0F9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883212CD-18A5-42E6-8734-D690B79EA03A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E73614E7-F7F2-46CD-9D77-28713FF23DEA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5D7C11F-ADDA-4DD3-B8CB-FC2F71F8845C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C667D2CB-ADE4-4715-8E64-9B37ED2CC092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0C17033F-C715-488E-9DFB-2BCDF34383A6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D5544EA1-2949-44AD-A0C2-4422CAC507CE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5871626E-3DD1-4BC8-A3B5-B1BB89734CDD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9798C9C0-E0AB-40FA-B9BC-BBD1FDAABBCA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7608A2EA-4960-4931-986A-A383CB830B73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ABA522C-7195-4BBC-B26B-F1A54D425EB4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1A9F558B-0983-44E8-A31A-AC2766243713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775B9295-28CE-4D6A-87E2-FDE7535608E1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EA410C2-ABEE-4C73-A121-207A875BB6B6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86F687E7-671F-4BD1-B29E-B50171BDA94E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7204FA88-9562-4291-9C66-6D80C4751773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BAAEB949-7266-4802-804E-983E06FBC76D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B2015CBC-9AB5-4D66-9370-E8923F0F3CC7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AB7E2AA7-10A4-4385-946B-1797FBF2F7C6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D2B4CF9A-A024-4062-89DC-03D0E81B9679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AB321DA6-7AF6-4443-99F0-8263C74D2D00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36F47C9E-E4E3-428D-AB25-DBA4D9D74AE0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2C239FB5-BE67-4EAA-99FB-A672CD4D537E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5B3F8F3C-BBBC-4F83-99F1-48D6DBDE33BD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13B01750-CF43-4B0D-A23C-AA53152F7B60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E5C9B09B-A64E-4A49-A65C-B08B13894B94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A039B9A6-51C5-48DF-BC41-0FFCCEB72C20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2DAA0177-9D52-437B-A98B-9956D390A279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AD1F8FC5-121C-4C41-81DF-D3B815112D89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D7CE61A3-7824-44A9-B4E4-EA0EE27D220E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148E720C-969D-4038-BD90-045FAFBD1E1C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67F9B557-381C-4471-B8D5-70591D9A416E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03F8890C-132E-40CD-A1FE-21C23413D895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8B3F542D-24BE-4CCB-801E-6E6D78949780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46CE6F4B-185F-4565-8A61-86BA02345162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D2D3733F-E16D-49F7-B44E-18A9669D7070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422F8091-3A20-4EED-86EC-5AD88482DA0C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3BED488-5DB9-40D4-BCDA-04DE776F5249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B2C4E77D-5665-4391-B661-0E368AC878FB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4015A497-5DA2-4DDD-850A-13498A79E905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F2AC62EB-3669-4461-B8EC-8DFA0B1AEE49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BC636652-4DA6-40C8-8DB2-C324364E3995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9BAB4085-9B52-40D2-9846-AD6F4A5947F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FFAA3F90-5E65-4865-9586-0D50B58214E9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523F5F18-D893-40C4-AD6E-9D3852F7808C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6D26DBED-3BE7-44AF-9E33-273AA4CF92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E4A798D0-A34E-4938-8300-14BE961E8AF0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C0A73DA9-F885-40C0-BFF9-BEE9054C1510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8C7F8E2F-955F-4186-AAF3-D04A28421621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365EEA93-5C6F-49D9-94D0-0EF3F5829CA0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5C23010C-CA67-4636-854D-E16A6D70DD16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C9410F42-C509-48C9-B12B-7D181D945A7A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4871F185-9EDB-4A78-B1DA-46A3C4F33C9D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C4B59C2B-AFE8-47FD-B334-8BDFB25493AD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9BAD9004-732F-4DB9-AF75-EB3C9289FEED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67EE3FF8-C712-49D6-BEE3-E215D6C76131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DECF3ED2-FEAF-48B2-BC40-FDF9C5BFD5B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48D11F0F-D264-4FCC-9C15-3B44C839838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A1272B1F-AFEE-4703-A009-4DE3F09CE73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C5EDAE2D-F68A-466B-A8E9-AAAFBC469EC8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B957B9E9-8F06-4DA8-B4EA-05D6AB0CA34D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E8B2261D-D72E-45A0-B9A0-B594E90DC4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192D1F5-2C4E-4882-8136-C193DCAC8FE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097E4EA5-4032-4F62-A3FB-399E3AA524C4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51B875C8-062A-4E14-98F0-27E06A4003D2}"/>
              </a:ext>
            </a:extLst>
          </p:cNvPr>
          <p:cNvSpPr txBox="1"/>
          <p:nvPr userDrawn="1"/>
        </p:nvSpPr>
        <p:spPr>
          <a:xfrm>
            <a:off x="3604685" y="1597025"/>
            <a:ext cx="4751916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>
                <a:solidFill>
                  <a:srgbClr val="002060"/>
                </a:solidFill>
                <a:latin typeface="+mj-lt"/>
              </a:rPr>
              <a:t>LUYỆN TẬP</a:t>
            </a:r>
            <a:endParaRPr lang="vi-VN" sz="6469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69041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847A7B9-65B2-4AF7-8A97-BC00409384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DE9FE14F-FAFC-4A5F-8255-D3A6489D309D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62B086C-4029-4D3B-913A-4263B5666F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44B9CE8-6FF3-436F-83C4-6A8CD6AF9853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7BF23B2-C19A-4D7B-B692-1BBF6BEFFEC1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1BE1683-0FA2-4A9E-A423-4D004D03D83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E88142B-0993-4840-A540-A418C7C10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10D7457-553F-43D7-A687-8585C908D324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A82A35A-4577-454F-881C-BC8B274B6576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C9713D8-E57B-4779-A0CD-384076859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69D363C-B887-4336-A90C-FA8F29908D03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5055D6D-F6AF-4BAF-9FCA-8D957190E37A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4EED4C8-0F96-49A9-8133-2810830F6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312B1B6-6D81-4D44-BD8D-91BB8EBE9EC3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7BAB27A-AD85-479E-9798-B9B8A93FD2E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E3138D2-6DD5-4F77-A7A8-3AB6C39883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D907354-A2E0-4791-B804-23407AFA1576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22A0CB5-A28B-41CE-A135-2121B479770A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FB564D2-BE27-4B7B-8E89-A9E06471F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46013B5-02D5-4587-82BA-CDD12B3B8B01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209B5CB-7034-4B73-AEF3-4D0182C463AE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FB078DF-549C-4484-99C4-B6E59F94C54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C576505-4DA0-473B-A844-2BB25D6883AD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409E9E9-1C7F-4001-A1E8-827B9C318407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16ADEE8-704B-49DE-A1FC-A73D5F0B62D0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8E9DC62-1310-45E9-B826-932C79A707A5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564232F-9D42-4A1E-B742-79FEB43C6F19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5FC95EA-8DE8-42B2-9316-F051614639B0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BA36DCEB-1880-4744-B88A-A07DE871F5A1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2FDA9D8-384C-46D9-AFF0-B51BB2466B80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079DECA-8E1F-480E-91D8-9C77CEBBF26E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38EAE71-93B9-4D46-9119-7F5A6C9A3262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8E9C24C-DA85-4947-96E0-3120EBD3AF72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870F09A-912C-4A6A-815F-3E866480D1AB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FA2D92F-579A-4F4F-8322-A77D566C1751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B3AE341-9962-45C9-B642-BA834D134AAB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E5B24A1-64BA-4B9F-99D1-39495B8D720B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343D2F8-30DA-48A6-9D30-E3ECA8311C54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BDFA46A-68E0-4150-A5AA-CDC48192094C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1BD41AE-91AD-43F4-9967-6D2CAE247482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5145EF7-C328-4996-B941-1E0D18E71127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8C5A49E-2106-4320-859C-2D1B8E127724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D4CD8A4-D62B-4E99-95F8-A3598A073B44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2267946E-747F-4C29-A5DF-7F2C4B688A1C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43978B0-5CB4-4E52-969B-6BCBC4C40CA8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9A12201E-2A2A-4E62-8932-2559882FECA3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AA6A410-7EA1-4F74-85CF-891D3859B576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9A2D1B0-E007-4984-8B0E-87F3892562DC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BD32FAE-467B-4701-91A3-DF0965B142A1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465FE49-C18B-4DC4-A491-CD4A4D5AD5CC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B019050-49EE-458F-A40F-76D9099020D0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A4F784C-6543-4C51-A9DE-0B5BCBF7EFC1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0850164-1768-43C0-99C1-A29FE87F89E1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DA8CE64-43F7-4AB8-862F-7B6574CCD559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54D9DEB-F5EC-4FA4-8DAA-E41974891AC9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66C8FEE5-69D2-4231-BF1B-553C7EF36D55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A9E20E9-3488-4CC8-B315-576D76AB118E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98327FE-FE7C-449C-BD65-BA2ACB7267F3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301BFD4-C29B-40EF-9CBF-FC85F83F4E94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20F5049-FE43-4186-8275-297A80208E48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0BF45F5-6943-4FE6-877A-F06975404FE0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85C9EBD-BC14-4074-8A9E-8D80BF975E36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D47E744-8603-4065-804B-2F5FAF6DEF2E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F8C8BF6-D44E-4822-A290-2BCC0C7C7A61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87A9746-D6FD-48BA-A54E-7B1EC4CAD69A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38B4C90-BAE3-4D95-8224-1D8569712CA1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5747B5E-976E-408C-A073-9CFDC3BF0E16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5E3421C-DA1C-4CD7-BE55-BF048328B705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359197589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D48A45F-5696-4E7E-8D9C-465AE3095A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F1976FE-5B82-4765-B737-755912D40500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2AC1D42-C235-4AEA-9951-769D1454F8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1C7DB34-6229-48B1-8247-10CF60D776A7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F8DCDB1-37DF-4169-BDC0-AE2C946C1484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57445C3-4BA9-46C6-AF88-1850741CEA65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00F688F-3D48-45DD-A69A-EDC5DA527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F5C94E9-E74B-4CB1-A90E-83B2459BFF68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237D131-4282-4271-877C-DF47CA0A752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C6D9DCF-33C3-48BC-87A2-FDAF39648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B7ED3C0-8137-4B98-A424-1F35ADB2CE43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03ADA56-5583-4F14-A963-4CC3B4E40C2B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EF6B138-232E-4F19-ACC3-59F4E1CA9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7C29925-86E5-4E1D-AB74-49F21A8DE189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C10B1EF-DD5B-45FB-B5F2-B83E2AC5C0A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3BE6017-DDEC-4BB5-B2CD-96E6D808D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F18D02E-89E8-42EA-83D1-9C7B4CD53788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627137A-496F-4985-A6E1-76E15E9F24B2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2408CC5-4734-4485-AE37-DDB93A37FB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97AD4C1-B790-4B3E-B9A4-032945BB958E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DBE4BAE-D216-47F1-AB2B-F86E8C75929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35D689A-303C-4BA8-A42D-2D7B36AD0BF8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1E8B936-578D-4DB1-97A9-3CEFF2A74019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752EB01-7BAF-48E0-8302-E8B0D644CD4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668EBDF4-36F8-4D0E-BDAF-BCACC228A6A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4AAC08F4-4D2A-4036-9E20-59E9AB4A7803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6403177-A8EA-4E18-ACA0-C6B5D1AF4A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9E5A419F-80CD-4667-8E69-D06DFBE80E30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6EA159A3-F2FF-47F8-9DEC-C96EFABCAADB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96437078-B800-4B18-BB22-2D3B2272CBB0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99D9B3AB-40C5-46F3-BCBF-CEFA85CCE5E6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07839733-4A66-4781-9CB4-E804DC3F5D34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D9C5ADA1-3B86-4284-8423-DEB0D2722449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BD72B852-9913-412E-A128-26692320559E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2AE228F-3697-47B9-A8BD-9241F563A44F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04248583-56FF-447D-870A-25A1456AA0D8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AC1285E6-EA16-422A-8BDB-2B3F72FD21D3}"/>
                </a:ext>
              </a:extLst>
            </p:cNvPr>
            <p:cNvSpPr/>
            <p:nvPr/>
          </p:nvSpPr>
          <p:spPr>
            <a:xfrm>
              <a:off x="3358290" y="2469364"/>
              <a:ext cx="71699" cy="7181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40C6DF62-38DB-4B25-BABE-73C000978F9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AD371412-8FD5-44D1-8473-8A9C2D639C2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0F51D677-CFBD-41DE-8437-A6E38BDF89A6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F2A0633A-D8E1-4117-949A-6937A8FBCDE6}"/>
              </a:ext>
            </a:extLst>
          </p:cNvPr>
          <p:cNvSpPr/>
          <p:nvPr userDrawn="1"/>
        </p:nvSpPr>
        <p:spPr>
          <a:xfrm>
            <a:off x="2055285" y="6264275"/>
            <a:ext cx="165100" cy="1095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39424ED4-4C03-448B-9BDD-29DEF289A7DF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C673C01-4752-4681-9E12-437B7EA207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1308A4CC-763B-4593-810E-51744A78FD5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CBC9982C-27A8-4B4B-9320-5B5A111C48A4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2E6F2330-C05C-49C8-9B3A-F5044D445894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DB462A38-5CAF-44B4-95FB-25B3C8F9F040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36F5A657-AA16-4F75-8AF3-54D987FDE49B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F9B1ED07-BA82-4D85-9304-C1553111C8B2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953BAE34-6201-4965-A65E-4AC7D024FF7B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9967EF27-103B-466C-8208-E2D7D883F180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379AE27E-4DAE-46FD-863B-995C46869E67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A0099CE7-4407-48C1-A580-18C7F2325C4F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5D2E8221-BB6F-49EA-BA65-B4F9FC747DD7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AAA3EBE5-9DD2-4E97-8A21-8CAD6D0F63CA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0A5F102-2961-4DE8-8FB7-9D2018267E55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7D2E20C6-8659-4BAB-A7D3-A4766CC05176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AD82E84D-B5C9-462E-B34B-273C5FC31354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49C1ADF8-679F-4706-92E9-174B0DF88714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FCE72C84-747F-4064-B037-CCDF9CEA71E7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98C06B3F-4803-40ED-AC4F-276FE634D4A9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FDD5DA6-7520-46AE-84CA-688A88BEDA6E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115862E1-10CB-41B8-B9A2-DDC8ACC5CFB6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AFDC711C-8EB4-4D40-A39D-CDF81F4F37BE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E33A0BA4-620C-42F4-B282-96F618A4FB96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9C45BDE4-A91E-4BE2-A85C-AF2D01C463F8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769B5509-D934-4D28-A2F6-C93F4688889D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102CF2C9-B18E-45F4-B6D8-9F75BB08BAC1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A81E402-F7A1-4A73-927C-499C784D55B6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D9002A11-B84B-477F-82DC-D36DEB2C3B37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EDD43FC4-43D6-4157-B167-09A68693905B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0D63C22A-DD68-46B9-83C7-6CF4CB9657DF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0DB27358-4DBD-4EE5-BFDF-33BEEA807980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A4EBFAD9-B210-44D6-808F-11A477E628DF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E00574C-25AC-4B92-9ED7-FF4E9583133A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033E140E-45B9-44AF-8BCA-C694CC793CF7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3575E36-742C-43AB-8292-51D2118BB7DB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883250E2-51DF-4624-88B1-A9400730E470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41B3203B-B7D6-4432-9DCE-AD80085477ED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493541A9-F8CD-4DD6-9AD8-7BAFC8ACBF52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D2758082-CA93-40FB-9F8E-A398F86E81C3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6D1B0D15-F2A8-4464-AB9E-5C4C6A428EA2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F12570E-014A-452B-AF44-12D68255EC73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2852CC0-F11C-4A1A-A778-1B56EA14BC50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94AE5057-4392-4AC6-859E-79E43389F8E7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3BD0382C-9514-410A-B5F9-3AC8E08A1B72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A92D3EE0-02FE-4AA4-9E55-7F50BC760C53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83260CAE-717E-4497-B93A-B2E71410A6D3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48FB708B-E04F-487E-B70B-F60871CB0682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1623D058-9DAD-418F-BA86-C7ED62BD6C3E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194840BF-D5AB-456C-A151-8D77D9179690}"/>
              </a:ext>
            </a:extLst>
          </p:cNvPr>
          <p:cNvGrpSpPr/>
          <p:nvPr userDrawn="1"/>
        </p:nvGrpSpPr>
        <p:grpSpPr>
          <a:xfrm>
            <a:off x="745414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B5035273-72BA-440A-A793-98DD8449475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54F4868D-DB45-4CB9-8AED-7F508FF81EB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B16B12FB-F97C-4A2B-9C86-F3493BC85EAE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D9CC5C4C-3790-4DFE-91F3-089F87DD67CA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6E51FDE9-A071-4444-BCAF-8D1F961EE331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2F99B27E-4064-46BF-BF0B-FF65BF8037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F64957E-EF30-415D-9BF9-1432065A966E}"/>
                </a:ext>
              </a:extLst>
            </p:cNvPr>
            <p:cNvSpPr/>
            <p:nvPr/>
          </p:nvSpPr>
          <p:spPr>
            <a:xfrm>
              <a:off x="5513226" y="4441995"/>
              <a:ext cx="133384" cy="12223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801E74CD-1FE2-45F7-9BA1-D7D4A7FE0D54}"/>
                </a:ext>
              </a:extLst>
            </p:cNvPr>
            <p:cNvSpPr/>
            <p:nvPr/>
          </p:nvSpPr>
          <p:spPr>
            <a:xfrm>
              <a:off x="5672016" y="4451520"/>
              <a:ext cx="91039" cy="77784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67FD41F2-48C4-4E98-9A52-0E2D2FC8E2C3}"/>
                </a:ext>
              </a:extLst>
            </p:cNvPr>
            <p:cNvSpPr/>
            <p:nvPr/>
          </p:nvSpPr>
          <p:spPr>
            <a:xfrm>
              <a:off x="5669899" y="4448345"/>
              <a:ext cx="93156" cy="80959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9FA09A93-F8D7-4FD7-BAF4-8B1EE095FB9F}"/>
                </a:ext>
              </a:extLst>
            </p:cNvPr>
            <p:cNvSpPr/>
            <p:nvPr/>
          </p:nvSpPr>
          <p:spPr>
            <a:xfrm>
              <a:off x="5667782" y="4448345"/>
              <a:ext cx="101625" cy="84134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52C81A17-1FB9-46ED-A5B7-5481009108E8}"/>
                </a:ext>
              </a:extLst>
            </p:cNvPr>
            <p:cNvSpPr/>
            <p:nvPr/>
          </p:nvSpPr>
          <p:spPr>
            <a:xfrm>
              <a:off x="4799733" y="3864176"/>
              <a:ext cx="1238557" cy="1187387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E3B72363-BEDD-45FB-976E-26425B3FA9CF}"/>
                </a:ext>
              </a:extLst>
            </p:cNvPr>
            <p:cNvSpPr/>
            <p:nvPr/>
          </p:nvSpPr>
          <p:spPr>
            <a:xfrm>
              <a:off x="4846311" y="3875288"/>
              <a:ext cx="1026838" cy="1046107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77FD991-5673-4F8D-BE8F-EB76E08B1B93}"/>
                </a:ext>
              </a:extLst>
            </p:cNvPr>
            <p:cNvSpPr/>
            <p:nvPr/>
          </p:nvSpPr>
          <p:spPr>
            <a:xfrm>
              <a:off x="5818102" y="3941959"/>
              <a:ext cx="76219" cy="66671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62E2F9A2-72A0-49DD-AE17-51CBD05D373C}"/>
                </a:ext>
              </a:extLst>
            </p:cNvPr>
            <p:cNvSpPr/>
            <p:nvPr/>
          </p:nvSpPr>
          <p:spPr>
            <a:xfrm>
              <a:off x="5646610" y="4113400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419EE2CD-193D-4341-AC0C-6E267A12D33C}"/>
                </a:ext>
              </a:extLst>
            </p:cNvPr>
            <p:cNvSpPr/>
            <p:nvPr/>
          </p:nvSpPr>
          <p:spPr>
            <a:xfrm>
              <a:off x="5775758" y="3984819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24693D57-798A-4001-AEFB-135BC067BB60}"/>
                </a:ext>
              </a:extLst>
            </p:cNvPr>
            <p:cNvSpPr/>
            <p:nvPr/>
          </p:nvSpPr>
          <p:spPr>
            <a:xfrm>
              <a:off x="5735532" y="4024505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300121EC-5A5A-421E-8E06-9B9FE1AF6D18}"/>
                </a:ext>
              </a:extLst>
            </p:cNvPr>
            <p:cNvSpPr/>
            <p:nvPr/>
          </p:nvSpPr>
          <p:spPr>
            <a:xfrm>
              <a:off x="5695305" y="4067365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20402FA5-1B46-41EB-8422-84E2BF7443FA}"/>
                </a:ext>
              </a:extLst>
            </p:cNvPr>
            <p:cNvSpPr/>
            <p:nvPr/>
          </p:nvSpPr>
          <p:spPr>
            <a:xfrm>
              <a:off x="5604266" y="4157848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FC80F2C2-4E6B-4990-85C9-36B3E5C607BE}"/>
                </a:ext>
              </a:extLst>
            </p:cNvPr>
            <p:cNvSpPr/>
            <p:nvPr/>
          </p:nvSpPr>
          <p:spPr>
            <a:xfrm>
              <a:off x="5564039" y="41991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908F83E0-FDCA-40FD-985D-70AA08E08321}"/>
                </a:ext>
              </a:extLst>
            </p:cNvPr>
            <p:cNvSpPr/>
            <p:nvPr/>
          </p:nvSpPr>
          <p:spPr>
            <a:xfrm>
              <a:off x="5525929" y="4240394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FCD6BEEB-B76D-43EE-B07F-6594F66BDEAE}"/>
                </a:ext>
              </a:extLst>
            </p:cNvPr>
            <p:cNvSpPr/>
            <p:nvPr/>
          </p:nvSpPr>
          <p:spPr>
            <a:xfrm>
              <a:off x="5434891" y="4332464"/>
              <a:ext cx="57164" cy="47622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3547A1A-AA5F-4D8D-A718-6CD3BBC09371}"/>
                </a:ext>
              </a:extLst>
            </p:cNvPr>
            <p:cNvSpPr/>
            <p:nvPr/>
          </p:nvSpPr>
          <p:spPr>
            <a:xfrm>
              <a:off x="5394664" y="4372149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2158A14C-EF1A-4492-8B18-32DAD7A75375}"/>
                </a:ext>
              </a:extLst>
            </p:cNvPr>
            <p:cNvSpPr/>
            <p:nvPr/>
          </p:nvSpPr>
          <p:spPr>
            <a:xfrm>
              <a:off x="5354438" y="4415010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3F553E58-9135-42BB-A3E2-C74173C94AEB}"/>
                </a:ext>
              </a:extLst>
            </p:cNvPr>
            <p:cNvSpPr/>
            <p:nvPr/>
          </p:nvSpPr>
          <p:spPr>
            <a:xfrm>
              <a:off x="5265515" y="4505492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85B833F3-94EB-40A8-88F5-CD9D1B289D40}"/>
                </a:ext>
              </a:extLst>
            </p:cNvPr>
            <p:cNvSpPr/>
            <p:nvPr/>
          </p:nvSpPr>
          <p:spPr>
            <a:xfrm>
              <a:off x="5223172" y="4546765"/>
              <a:ext cx="59281" cy="49210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20C03F07-CF5A-4005-831C-920D2A046D33}"/>
                </a:ext>
              </a:extLst>
            </p:cNvPr>
            <p:cNvSpPr/>
            <p:nvPr/>
          </p:nvSpPr>
          <p:spPr>
            <a:xfrm>
              <a:off x="5182944" y="4588037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B1635195-FF91-45C5-B699-FA1C95A6D1C4}"/>
                </a:ext>
              </a:extLst>
            </p:cNvPr>
            <p:cNvSpPr/>
            <p:nvPr/>
          </p:nvSpPr>
          <p:spPr>
            <a:xfrm>
              <a:off x="5096140" y="46785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2CDBAB5-A880-4833-A7A5-F5713FC3D4C7}"/>
                </a:ext>
              </a:extLst>
            </p:cNvPr>
            <p:cNvSpPr/>
            <p:nvPr/>
          </p:nvSpPr>
          <p:spPr>
            <a:xfrm>
              <a:off x="5055913" y="4719793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A1F416CF-0029-4A2D-8EA2-43F5ED3FD487}"/>
                </a:ext>
              </a:extLst>
            </p:cNvPr>
            <p:cNvSpPr/>
            <p:nvPr/>
          </p:nvSpPr>
          <p:spPr>
            <a:xfrm>
              <a:off x="5013569" y="476106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934ACE8-91E3-4DBC-8095-5FD64E151B1E}"/>
                </a:ext>
              </a:extLst>
            </p:cNvPr>
            <p:cNvSpPr/>
            <p:nvPr/>
          </p:nvSpPr>
          <p:spPr>
            <a:xfrm>
              <a:off x="4924647" y="485313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FC30FC1-BA4A-447A-91B2-1049E87D05A0}"/>
                </a:ext>
              </a:extLst>
            </p:cNvPr>
            <p:cNvSpPr/>
            <p:nvPr/>
          </p:nvSpPr>
          <p:spPr>
            <a:xfrm>
              <a:off x="4884421" y="4892821"/>
              <a:ext cx="55047" cy="52385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25ED5EDE-DF24-4BCD-ACE6-6FCDC55EAC3C}"/>
                </a:ext>
              </a:extLst>
            </p:cNvPr>
            <p:cNvSpPr/>
            <p:nvPr/>
          </p:nvSpPr>
          <p:spPr>
            <a:xfrm>
              <a:off x="5479351" y="4286428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A2DC73B9-900F-40CD-BEE5-E15070721418}"/>
                </a:ext>
              </a:extLst>
            </p:cNvPr>
            <p:cNvSpPr/>
            <p:nvPr/>
          </p:nvSpPr>
          <p:spPr>
            <a:xfrm>
              <a:off x="5307859" y="4459457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2E9D07DB-82ED-4312-B781-D1BE2EE8BCD4}"/>
                </a:ext>
              </a:extLst>
            </p:cNvPr>
            <p:cNvSpPr/>
            <p:nvPr/>
          </p:nvSpPr>
          <p:spPr>
            <a:xfrm>
              <a:off x="5138484" y="4630898"/>
              <a:ext cx="78335" cy="69846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9265BDAD-0DD5-462E-B298-6E3D06854132}"/>
                </a:ext>
              </a:extLst>
            </p:cNvPr>
            <p:cNvSpPr/>
            <p:nvPr/>
          </p:nvSpPr>
          <p:spPr>
            <a:xfrm>
              <a:off x="4971225" y="4805514"/>
              <a:ext cx="76219" cy="68258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4E86BA7E-FA5D-4787-9A6B-CAC118FE1FB8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1D489A00-5045-4DE3-A137-F243870ABD81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4A3F005-B5FE-4857-9A80-243C99140B2C}"/>
                </a:ext>
              </a:extLst>
            </p:cNvPr>
            <p:cNvSpPr/>
            <p:nvPr/>
          </p:nvSpPr>
          <p:spPr>
            <a:xfrm>
              <a:off x="6053111" y="4807101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7D63BEBE-A21C-4E99-9D8E-2D307F5A93BB}"/>
                </a:ext>
              </a:extLst>
            </p:cNvPr>
            <p:cNvSpPr/>
            <p:nvPr/>
          </p:nvSpPr>
          <p:spPr>
            <a:xfrm>
              <a:off x="6053111" y="4899171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782367B0-4F3D-4122-87DE-91621069C963}"/>
                </a:ext>
              </a:extLst>
            </p:cNvPr>
            <p:cNvSpPr/>
            <p:nvPr/>
          </p:nvSpPr>
          <p:spPr>
            <a:xfrm>
              <a:off x="5818102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9F9591F0-AFA5-4A95-8F70-C93F61BE15CF}"/>
                </a:ext>
              </a:extLst>
            </p:cNvPr>
            <p:cNvSpPr/>
            <p:nvPr/>
          </p:nvSpPr>
          <p:spPr>
            <a:xfrm>
              <a:off x="5979009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397FCC13-4236-46ED-8314-E24B12605CA1}"/>
                </a:ext>
              </a:extLst>
            </p:cNvPr>
            <p:cNvSpPr/>
            <p:nvPr/>
          </p:nvSpPr>
          <p:spPr>
            <a:xfrm>
              <a:off x="6053111" y="4197533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0E6DAD2C-5FBF-4B80-A906-DFF4AF5E6141}"/>
                </a:ext>
              </a:extLst>
            </p:cNvPr>
            <p:cNvSpPr/>
            <p:nvPr/>
          </p:nvSpPr>
          <p:spPr>
            <a:xfrm>
              <a:off x="6053111" y="4289603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72D1E6FF-EABE-4F1F-8D45-519421DF785B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EF3C3128-1EC8-400E-ABEB-991594DF89D6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0A0352BA-2C2F-45F1-AEF1-32263D798D63}"/>
                </a:ext>
              </a:extLst>
            </p:cNvPr>
            <p:cNvSpPr/>
            <p:nvPr/>
          </p:nvSpPr>
          <p:spPr>
            <a:xfrm>
              <a:off x="5760939" y="4502317"/>
              <a:ext cx="1012018" cy="184140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A1170F8C-EFA7-4E58-AD39-93C88E2B62CE}"/>
                </a:ext>
              </a:extLst>
            </p:cNvPr>
            <p:cNvSpPr/>
            <p:nvPr/>
          </p:nvSpPr>
          <p:spPr>
            <a:xfrm>
              <a:off x="5760939" y="4594387"/>
              <a:ext cx="1012018" cy="92070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7ADDA966-E1A6-4DA7-AB7D-4BF3BE63A102}"/>
                </a:ext>
              </a:extLst>
            </p:cNvPr>
            <p:cNvSpPr/>
            <p:nvPr/>
          </p:nvSpPr>
          <p:spPr>
            <a:xfrm>
              <a:off x="5485703" y="4848374"/>
              <a:ext cx="201133" cy="203189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BF455E58-BEA3-4B7E-9039-F1FBE3A21C56}"/>
                </a:ext>
              </a:extLst>
            </p:cNvPr>
            <p:cNvSpPr/>
            <p:nvPr/>
          </p:nvSpPr>
          <p:spPr>
            <a:xfrm>
              <a:off x="5528047" y="4988066"/>
              <a:ext cx="65632" cy="63497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1F28448A-E105-4F55-80F1-ED0F8366B366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D888E1B2-70F4-4525-A99E-C36A402B5668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C7290333-CC78-41F7-9F22-DA4690C5006E}"/>
                </a:ext>
              </a:extLst>
            </p:cNvPr>
            <p:cNvSpPr/>
            <p:nvPr/>
          </p:nvSpPr>
          <p:spPr>
            <a:xfrm>
              <a:off x="5629673" y="4230869"/>
              <a:ext cx="209601" cy="688939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46A48061-DF81-4BE9-883A-7C76BBC0DB1A}"/>
                </a:ext>
              </a:extLst>
            </p:cNvPr>
            <p:cNvSpPr/>
            <p:nvPr/>
          </p:nvSpPr>
          <p:spPr>
            <a:xfrm>
              <a:off x="5559805" y="4216582"/>
              <a:ext cx="222306" cy="685764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E0646DE9-6D80-40F8-802F-15C62BCBBC44}"/>
                </a:ext>
              </a:extLst>
            </p:cNvPr>
            <p:cNvSpPr/>
            <p:nvPr/>
          </p:nvSpPr>
          <p:spPr>
            <a:xfrm>
              <a:off x="5485703" y="4200708"/>
              <a:ext cx="226539" cy="673065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DF88346F-CF9F-4EBC-AF01-D17443F878C4}"/>
                </a:ext>
              </a:extLst>
            </p:cNvPr>
            <p:cNvSpPr/>
            <p:nvPr/>
          </p:nvSpPr>
          <p:spPr>
            <a:xfrm>
              <a:off x="5616969" y="4167373"/>
              <a:ext cx="241360" cy="161916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1C870AAB-88BB-4BE3-8176-F85656147C8C}"/>
                </a:ext>
              </a:extLst>
            </p:cNvPr>
            <p:cNvSpPr/>
            <p:nvPr/>
          </p:nvSpPr>
          <p:spPr>
            <a:xfrm>
              <a:off x="5629673" y="4167373"/>
              <a:ext cx="228657" cy="106356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53BB726-5C5B-4432-875A-943E9150652D}"/>
                </a:ext>
              </a:extLst>
            </p:cNvPr>
            <p:cNvSpPr/>
            <p:nvPr/>
          </p:nvSpPr>
          <p:spPr>
            <a:xfrm>
              <a:off x="5625438" y="4161023"/>
              <a:ext cx="245594" cy="79371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C5EFFEB-035D-480D-9C2D-7FFAB7ED7E8A}"/>
                </a:ext>
              </a:extLst>
            </p:cNvPr>
            <p:cNvSpPr/>
            <p:nvPr/>
          </p:nvSpPr>
          <p:spPr>
            <a:xfrm>
              <a:off x="5604266" y="4254680"/>
              <a:ext cx="243477" cy="79371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8EDA832-96D5-415E-966F-7AD5D8CE3093}"/>
                </a:ext>
              </a:extLst>
            </p:cNvPr>
            <p:cNvSpPr/>
            <p:nvPr/>
          </p:nvSpPr>
          <p:spPr>
            <a:xfrm>
              <a:off x="6377041" y="3457797"/>
              <a:ext cx="156672" cy="233351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3FED473A-616A-42C6-973D-52FD33F5192D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E6FC9615-C78A-4B95-934F-A0CC42140146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C2E390E-2A1C-4D84-BD93-7A25F7F09478}"/>
                </a:ext>
              </a:extLst>
            </p:cNvPr>
            <p:cNvSpPr/>
            <p:nvPr/>
          </p:nvSpPr>
          <p:spPr>
            <a:xfrm>
              <a:off x="6188612" y="3719721"/>
              <a:ext cx="518712" cy="417490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5011083-2B2D-48C0-B74B-6717BDA93B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AC97C52F-408E-47E5-8866-02102881F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60E35801-1A45-4B00-B437-D88658B79EA1}"/>
                  </a:ext>
                </a:extLst>
              </p:cNvPr>
              <p:cNvSpPr/>
              <p:nvPr/>
            </p:nvSpPr>
            <p:spPr>
              <a:xfrm>
                <a:off x="3235834" y="3795488"/>
                <a:ext cx="868111" cy="1256075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71B57F96-5AEF-44EF-9E01-03E39F09D0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1F2B64EF-86F2-4A02-8D11-B6A4FF9E1094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AF786A3-351D-4738-B1F0-EEA6105C0C0A}"/>
                    </a:ext>
                  </a:extLst>
                </p:cNvPr>
                <p:cNvSpPr/>
                <p:nvPr/>
              </p:nvSpPr>
              <p:spPr>
                <a:xfrm>
                  <a:off x="3305706" y="3906645"/>
                  <a:ext cx="700841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0ACB2F19-4194-46B3-9B4B-0C7DADF44B1A}"/>
                    </a:ext>
                  </a:extLst>
                </p:cNvPr>
                <p:cNvSpPr/>
                <p:nvPr/>
              </p:nvSpPr>
              <p:spPr>
                <a:xfrm>
                  <a:off x="3309940" y="4262348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1D8E04CF-1382-4AC3-9182-86A019A24ED0}"/>
                    </a:ext>
                  </a:extLst>
                </p:cNvPr>
                <p:cNvSpPr/>
                <p:nvPr/>
              </p:nvSpPr>
              <p:spPr>
                <a:xfrm>
                  <a:off x="3500501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237C364C-12E9-48A7-9DD3-E9A2D6794242}"/>
                    </a:ext>
                  </a:extLst>
                </p:cNvPr>
                <p:cNvSpPr/>
                <p:nvPr/>
              </p:nvSpPr>
              <p:spPr>
                <a:xfrm>
                  <a:off x="3693180" y="4262348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59AB83FC-DFB6-45D3-9F1A-A03D25D2D04D}"/>
                    </a:ext>
                  </a:extLst>
                </p:cNvPr>
                <p:cNvSpPr/>
                <p:nvPr/>
              </p:nvSpPr>
              <p:spPr>
                <a:xfrm>
                  <a:off x="3309940" y="4454490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CEF1BEC7-2229-473E-BC46-FD487E222E75}"/>
                    </a:ext>
                  </a:extLst>
                </p:cNvPr>
                <p:cNvSpPr/>
                <p:nvPr/>
              </p:nvSpPr>
              <p:spPr>
                <a:xfrm>
                  <a:off x="3500501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771172E-BF45-419E-BD93-EE0B18253505}"/>
                    </a:ext>
                  </a:extLst>
                </p:cNvPr>
                <p:cNvSpPr/>
                <p:nvPr/>
              </p:nvSpPr>
              <p:spPr>
                <a:xfrm>
                  <a:off x="3693180" y="4454490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3E4BFA4D-492D-48C1-9D39-3889AE9F6E71}"/>
                    </a:ext>
                  </a:extLst>
                </p:cNvPr>
                <p:cNvSpPr/>
                <p:nvPr/>
              </p:nvSpPr>
              <p:spPr>
                <a:xfrm>
                  <a:off x="3309940" y="4645045"/>
                  <a:ext cx="146097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997F56C9-4E22-40D0-9D9D-189F49AB9857}"/>
                    </a:ext>
                  </a:extLst>
                </p:cNvPr>
                <p:cNvSpPr/>
                <p:nvPr/>
              </p:nvSpPr>
              <p:spPr>
                <a:xfrm>
                  <a:off x="3500501" y="4645045"/>
                  <a:ext cx="143979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6D821891-F345-42EE-B551-3903DF6F19EC}"/>
                    </a:ext>
                  </a:extLst>
                </p:cNvPr>
                <p:cNvSpPr/>
                <p:nvPr/>
              </p:nvSpPr>
              <p:spPr>
                <a:xfrm>
                  <a:off x="3693180" y="4645045"/>
                  <a:ext cx="135510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E4AC2E7-7CCF-4262-B2D6-0BF1B5EF433D}"/>
                    </a:ext>
                  </a:extLst>
                </p:cNvPr>
                <p:cNvSpPr/>
                <p:nvPr/>
              </p:nvSpPr>
              <p:spPr>
                <a:xfrm>
                  <a:off x="3309940" y="4840365"/>
                  <a:ext cx="146097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70E10512-C5BE-4438-8709-9AC9E28D301E}"/>
                    </a:ext>
                  </a:extLst>
                </p:cNvPr>
                <p:cNvSpPr/>
                <p:nvPr/>
              </p:nvSpPr>
              <p:spPr>
                <a:xfrm>
                  <a:off x="3500501" y="4840365"/>
                  <a:ext cx="143979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1FEA765-D2F5-423B-AEAB-5F2655B5D80E}"/>
                    </a:ext>
                  </a:extLst>
                </p:cNvPr>
                <p:cNvSpPr/>
                <p:nvPr/>
              </p:nvSpPr>
              <p:spPr>
                <a:xfrm>
                  <a:off x="3693180" y="4840365"/>
                  <a:ext cx="135510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490364B5-2AF1-43CD-BC81-D709ABAF1013}"/>
                    </a:ext>
                  </a:extLst>
                </p:cNvPr>
                <p:cNvSpPr/>
                <p:nvPr/>
              </p:nvSpPr>
              <p:spPr>
                <a:xfrm>
                  <a:off x="3837160" y="4186126"/>
                  <a:ext cx="243494" cy="865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C2456EBA-D375-4CFC-BAC3-D3A7F0C91485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348D833-0A81-4C7D-B585-FE574871043F}"/>
                    </a:ext>
                  </a:extLst>
                </p:cNvPr>
                <p:cNvSpPr/>
                <p:nvPr/>
              </p:nvSpPr>
              <p:spPr>
                <a:xfrm>
                  <a:off x="3837160" y="3906645"/>
                  <a:ext cx="169387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CEF4F283-CC51-4522-B8D3-23C153DA5640}"/>
                    </a:ext>
                  </a:extLst>
                </p:cNvPr>
                <p:cNvSpPr/>
                <p:nvPr/>
              </p:nvSpPr>
              <p:spPr>
                <a:xfrm>
                  <a:off x="3722823" y="3946343"/>
                  <a:ext cx="35994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B8BCAB77-ED49-48FC-B06D-53D5495B0D80}"/>
                    </a:ext>
                  </a:extLst>
                </p:cNvPr>
                <p:cNvSpPr/>
                <p:nvPr/>
              </p:nvSpPr>
              <p:spPr>
                <a:xfrm>
                  <a:off x="3763052" y="3944756"/>
                  <a:ext cx="63520" cy="101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99FCC554-4527-4153-AAFA-4D69A69454AB}"/>
                    </a:ext>
                  </a:extLst>
                </p:cNvPr>
                <p:cNvSpPr/>
                <p:nvPr/>
              </p:nvSpPr>
              <p:spPr>
                <a:xfrm>
                  <a:off x="3828690" y="3992395"/>
                  <a:ext cx="48698" cy="5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710A2C70-75F7-4226-9B0A-D8F8FB0181FE}"/>
                    </a:ext>
                  </a:extLst>
                </p:cNvPr>
                <p:cNvSpPr/>
                <p:nvPr/>
              </p:nvSpPr>
              <p:spPr>
                <a:xfrm>
                  <a:off x="3883741" y="3946343"/>
                  <a:ext cx="59286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8461AD17-2AF0-4E1E-AAC0-AA6DC7EE89DE}"/>
                    </a:ext>
                  </a:extLst>
                </p:cNvPr>
                <p:cNvSpPr/>
                <p:nvPr/>
              </p:nvSpPr>
              <p:spPr>
                <a:xfrm>
                  <a:off x="3866802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3639C153-95F0-4FC6-97B9-8ABF12A083AF}"/>
                    </a:ext>
                  </a:extLst>
                </p:cNvPr>
                <p:cNvSpPr/>
                <p:nvPr/>
              </p:nvSpPr>
              <p:spPr>
                <a:xfrm>
                  <a:off x="3866802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5EC491F1-19F5-4B35-A35D-9941B26E7815}"/>
                    </a:ext>
                  </a:extLst>
                </p:cNvPr>
                <p:cNvSpPr/>
                <p:nvPr/>
              </p:nvSpPr>
              <p:spPr>
                <a:xfrm>
                  <a:off x="3866802" y="4645045"/>
                  <a:ext cx="143979" cy="339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ACFBAC7-0FCE-41B6-9CBF-F31FC25BF6E8}"/>
                </a:ext>
              </a:extLst>
            </p:cNvPr>
            <p:cNvSpPr/>
            <p:nvPr/>
          </p:nvSpPr>
          <p:spPr>
            <a:xfrm>
              <a:off x="2415650" y="3608289"/>
              <a:ext cx="277372" cy="1899199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328B220-E8B5-4ADE-82C4-F1FFC4E087FF}"/>
                </a:ext>
              </a:extLst>
            </p:cNvPr>
            <p:cNvSpPr/>
            <p:nvPr/>
          </p:nvSpPr>
          <p:spPr>
            <a:xfrm>
              <a:off x="2652793" y="3608289"/>
              <a:ext cx="40229" cy="1899199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36779C36-402A-4C02-B534-0209B0FFC6BA}"/>
                </a:ext>
              </a:extLst>
            </p:cNvPr>
            <p:cNvSpPr/>
            <p:nvPr/>
          </p:nvSpPr>
          <p:spPr>
            <a:xfrm>
              <a:off x="2510930" y="3670219"/>
              <a:ext cx="182092" cy="7940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1CBB947-3DB3-4066-A999-7000DCDDE48B}"/>
                </a:ext>
              </a:extLst>
            </p:cNvPr>
            <p:cNvSpPr/>
            <p:nvPr/>
          </p:nvSpPr>
          <p:spPr>
            <a:xfrm>
              <a:off x="2572334" y="3746441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55D712CA-6DB0-4D54-A980-DDAC98941C7D}"/>
                </a:ext>
              </a:extLst>
            </p:cNvPr>
            <p:cNvSpPr/>
            <p:nvPr/>
          </p:nvSpPr>
          <p:spPr>
            <a:xfrm>
              <a:off x="2572334" y="3849659"/>
              <a:ext cx="120688" cy="11115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DE00C410-E4D7-4FDE-8D4E-D65211F88BE8}"/>
                </a:ext>
              </a:extLst>
            </p:cNvPr>
            <p:cNvSpPr/>
            <p:nvPr/>
          </p:nvSpPr>
          <p:spPr>
            <a:xfrm>
              <a:off x="2572334" y="3956051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FBE0F75D-67D1-4903-BDBC-D7890EACD231}"/>
                </a:ext>
              </a:extLst>
            </p:cNvPr>
            <p:cNvSpPr/>
            <p:nvPr/>
          </p:nvSpPr>
          <p:spPr>
            <a:xfrm>
              <a:off x="2572334" y="411961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BF1167EF-1AA9-4EAF-AD05-97EC0078AD06}"/>
                </a:ext>
              </a:extLst>
            </p:cNvPr>
            <p:cNvSpPr/>
            <p:nvPr/>
          </p:nvSpPr>
          <p:spPr>
            <a:xfrm>
              <a:off x="2572334" y="422759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16825C74-3062-4B24-8D1E-2B00116AA115}"/>
                </a:ext>
              </a:extLst>
            </p:cNvPr>
            <p:cNvSpPr/>
            <p:nvPr/>
          </p:nvSpPr>
          <p:spPr>
            <a:xfrm>
              <a:off x="2572334" y="433398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8F5D9519-C332-4434-85AD-3AF5BD0E88CD}"/>
                </a:ext>
              </a:extLst>
            </p:cNvPr>
            <p:cNvSpPr/>
            <p:nvPr/>
          </p:nvSpPr>
          <p:spPr>
            <a:xfrm>
              <a:off x="2572334" y="4495957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92A5F942-DDFB-4E3A-8428-E612DF222422}"/>
                </a:ext>
              </a:extLst>
            </p:cNvPr>
            <p:cNvSpPr/>
            <p:nvPr/>
          </p:nvSpPr>
          <p:spPr>
            <a:xfrm>
              <a:off x="2572334" y="4599175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125A4B41-44D8-4103-BD7C-3DABCE4E0036}"/>
                </a:ext>
              </a:extLst>
            </p:cNvPr>
            <p:cNvSpPr/>
            <p:nvPr/>
          </p:nvSpPr>
          <p:spPr>
            <a:xfrm>
              <a:off x="2572334" y="470556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52C9A878-4B0B-4ACB-A842-BE024FCFD207}"/>
                </a:ext>
              </a:extLst>
            </p:cNvPr>
            <p:cNvSpPr/>
            <p:nvPr/>
          </p:nvSpPr>
          <p:spPr>
            <a:xfrm>
              <a:off x="2572334" y="4867540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E814FA93-13B8-4634-B146-6DCB92487711}"/>
                </a:ext>
              </a:extLst>
            </p:cNvPr>
            <p:cNvSpPr/>
            <p:nvPr/>
          </p:nvSpPr>
          <p:spPr>
            <a:xfrm>
              <a:off x="2572334" y="497393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1863507A-A99F-4C19-A64A-8C0995C01781}"/>
                </a:ext>
              </a:extLst>
            </p:cNvPr>
            <p:cNvSpPr/>
            <p:nvPr/>
          </p:nvSpPr>
          <p:spPr>
            <a:xfrm>
              <a:off x="2572334" y="508032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2E8B6BC9-2E91-42B4-9724-D47FFEA8BEC9}"/>
                </a:ext>
              </a:extLst>
            </p:cNvPr>
            <p:cNvSpPr/>
            <p:nvPr/>
          </p:nvSpPr>
          <p:spPr>
            <a:xfrm>
              <a:off x="2572334" y="524229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4DD6F6A7-75D6-46D7-8E02-DDD758B37712}"/>
                </a:ext>
              </a:extLst>
            </p:cNvPr>
            <p:cNvSpPr/>
            <p:nvPr/>
          </p:nvSpPr>
          <p:spPr>
            <a:xfrm>
              <a:off x="2572334" y="534869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24F80221-4918-42FB-8E01-55150DF8E992}"/>
                </a:ext>
              </a:extLst>
            </p:cNvPr>
            <p:cNvSpPr/>
            <p:nvPr/>
          </p:nvSpPr>
          <p:spPr>
            <a:xfrm>
              <a:off x="2572334" y="5451909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DBBF1A47-F586-42E2-81B4-D9ECCB4BA887}"/>
                </a:ext>
              </a:extLst>
            </p:cNvPr>
            <p:cNvSpPr/>
            <p:nvPr/>
          </p:nvSpPr>
          <p:spPr>
            <a:xfrm>
              <a:off x="2510930" y="4041801"/>
              <a:ext cx="182092" cy="12704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ACCFE3BC-D60E-400B-8A49-50B26C545112}"/>
                </a:ext>
              </a:extLst>
            </p:cNvPr>
            <p:cNvSpPr/>
            <p:nvPr/>
          </p:nvSpPr>
          <p:spPr>
            <a:xfrm>
              <a:off x="2510930" y="4416559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5538C941-D3C7-404E-B021-50DD191DB880}"/>
                </a:ext>
              </a:extLst>
            </p:cNvPr>
            <p:cNvSpPr/>
            <p:nvPr/>
          </p:nvSpPr>
          <p:spPr>
            <a:xfrm>
              <a:off x="2510930" y="4788142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3C945D21-3E7E-4A30-8FA5-DEE6AD2B6838}"/>
                </a:ext>
              </a:extLst>
            </p:cNvPr>
            <p:cNvSpPr/>
            <p:nvPr/>
          </p:nvSpPr>
          <p:spPr>
            <a:xfrm>
              <a:off x="2510930" y="5162900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618AF71F-1BB0-4485-A526-D47626D6FFE5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99DD61E9-87B9-4D4A-9C58-8AA23515269C}"/>
                </a:ext>
              </a:extLst>
            </p:cNvPr>
            <p:cNvSpPr/>
            <p:nvPr/>
          </p:nvSpPr>
          <p:spPr>
            <a:xfrm>
              <a:off x="2608328" y="4616642"/>
              <a:ext cx="285842" cy="744753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8C67171-846B-42C9-AABD-6461C84B1389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5A032DA2-969D-4D41-9CE4-58916E0A4D61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C3EB82EE-4E21-4307-B19B-7065C4358C16}"/>
                </a:ext>
              </a:extLst>
            </p:cNvPr>
            <p:cNvSpPr/>
            <p:nvPr/>
          </p:nvSpPr>
          <p:spPr>
            <a:xfrm>
              <a:off x="2568099" y="4064033"/>
              <a:ext cx="247729" cy="223903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01E4C438-B200-4962-96BB-4EEBA7F8AE9D}"/>
                </a:ext>
              </a:extLst>
            </p:cNvPr>
            <p:cNvSpPr/>
            <p:nvPr/>
          </p:nvSpPr>
          <p:spPr>
            <a:xfrm>
              <a:off x="2587155" y="4259352"/>
              <a:ext cx="215969" cy="130213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508A6E85-32FD-4F58-85FF-B1F2CB279BE6}"/>
                </a:ext>
              </a:extLst>
            </p:cNvPr>
            <p:cNvSpPr/>
            <p:nvPr/>
          </p:nvSpPr>
          <p:spPr>
            <a:xfrm rot="41933">
              <a:off x="2589273" y="4314930"/>
              <a:ext cx="215969" cy="76222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B989C6C-29A3-4DDB-89B3-DA86EE18C81F}"/>
                </a:ext>
              </a:extLst>
            </p:cNvPr>
            <p:cNvSpPr/>
            <p:nvPr/>
          </p:nvSpPr>
          <p:spPr>
            <a:xfrm>
              <a:off x="2724783" y="5007280"/>
              <a:ext cx="239259" cy="24295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743E2E55-A858-435F-83DA-907A67F1C0F5}"/>
                </a:ext>
              </a:extLst>
            </p:cNvPr>
            <p:cNvSpPr/>
            <p:nvPr/>
          </p:nvSpPr>
          <p:spPr>
            <a:xfrm>
              <a:off x="2729017" y="4357806"/>
              <a:ext cx="357831" cy="854322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4F5462FA-2CCB-457C-9049-321A2931EEAB}"/>
                </a:ext>
              </a:extLst>
            </p:cNvPr>
            <p:cNvSpPr/>
            <p:nvPr/>
          </p:nvSpPr>
          <p:spPr>
            <a:xfrm>
              <a:off x="2843354" y="4373685"/>
              <a:ext cx="243494" cy="838442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4C32A973-191B-4375-87A6-0EC54DF3E6A4}"/>
                </a:ext>
              </a:extLst>
            </p:cNvPr>
            <p:cNvSpPr/>
            <p:nvPr/>
          </p:nvSpPr>
          <p:spPr>
            <a:xfrm>
              <a:off x="2845471" y="4187893"/>
              <a:ext cx="241377" cy="241370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3795D091-6E78-43BC-B2B1-76AD8BB26AAB}"/>
                </a:ext>
              </a:extLst>
            </p:cNvPr>
            <p:cNvSpPr/>
            <p:nvPr/>
          </p:nvSpPr>
          <p:spPr>
            <a:xfrm>
              <a:off x="2942869" y="4186306"/>
              <a:ext cx="80459" cy="77809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7CA411E6-4CD4-402B-9213-D677E773C663}"/>
                </a:ext>
              </a:extLst>
            </p:cNvPr>
            <p:cNvSpPr/>
            <p:nvPr/>
          </p:nvSpPr>
          <p:spPr>
            <a:xfrm>
              <a:off x="2339426" y="4662694"/>
              <a:ext cx="777065" cy="963890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49B12EAE-1B57-4FA9-B8DF-E3EF22594B13}"/>
                </a:ext>
              </a:extLst>
            </p:cNvPr>
            <p:cNvSpPr/>
            <p:nvPr/>
          </p:nvSpPr>
          <p:spPr>
            <a:xfrm>
              <a:off x="2375420" y="4821489"/>
              <a:ext cx="741071" cy="805095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6A60F5B1-BAFE-4E55-B47B-A1298E80DD67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DE9EE0C7-A97F-4E6B-8283-8328E7C0973E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69289D97-C4AA-4335-8AF2-8D94C0E995BF}"/>
                </a:ext>
              </a:extLst>
            </p:cNvPr>
            <p:cNvSpPr/>
            <p:nvPr/>
          </p:nvSpPr>
          <p:spPr>
            <a:xfrm>
              <a:off x="2894170" y="4821489"/>
              <a:ext cx="658494" cy="76857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FC5F252-A2E0-46A8-BC7C-11A2B46CB919}"/>
                </a:ext>
              </a:extLst>
            </p:cNvPr>
            <p:cNvSpPr/>
            <p:nvPr/>
          </p:nvSpPr>
          <p:spPr>
            <a:xfrm>
              <a:off x="2928048" y="4821489"/>
              <a:ext cx="624616" cy="76857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07409F85-DC65-4E21-94B9-65335026A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E5E5786C-D34F-45C6-92B4-F471E09DF46C}"/>
                  </a:ext>
                </a:extLst>
              </p:cNvPr>
              <p:cNvSpPr/>
              <p:nvPr/>
            </p:nvSpPr>
            <p:spPr>
              <a:xfrm>
                <a:off x="2774863" y="4562471"/>
                <a:ext cx="112219" cy="98453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47A3F461-9494-4BF5-AFA7-A7DAC134AAAD}"/>
                  </a:ext>
                </a:extLst>
              </p:cNvPr>
              <p:cNvSpPr/>
              <p:nvPr/>
            </p:nvSpPr>
            <p:spPr>
              <a:xfrm>
                <a:off x="2897669" y="4537064"/>
                <a:ext cx="65637" cy="66694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7B271E65-FA4A-4ED0-9E21-CC333C3DBE6B}"/>
                  </a:ext>
                </a:extLst>
              </p:cNvPr>
              <p:cNvSpPr/>
              <p:nvPr/>
            </p:nvSpPr>
            <p:spPr>
              <a:xfrm>
                <a:off x="2967541" y="4565647"/>
                <a:ext cx="127041" cy="12703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A1C547F8-BCF3-432F-95EA-D53BADA84D2E}"/>
                </a:ext>
              </a:extLst>
            </p:cNvPr>
            <p:cNvSpPr/>
            <p:nvPr/>
          </p:nvSpPr>
          <p:spPr>
            <a:xfrm>
              <a:off x="3027563" y="5577358"/>
              <a:ext cx="391710" cy="49226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9C33E9B2-2761-4339-B7C0-D1C0E90401BD}"/>
              </a:ext>
            </a:extLst>
          </p:cNvPr>
          <p:cNvSpPr/>
          <p:nvPr/>
        </p:nvSpPr>
        <p:spPr>
          <a:xfrm>
            <a:off x="3308351" y="6418263"/>
            <a:ext cx="264583" cy="165100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5932A39E-F904-4E90-9E50-0A8BFB8CA4A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4041538-862D-49E0-A211-33E6484E4D29}"/>
                </a:ext>
              </a:extLst>
            </p:cNvPr>
            <p:cNvSpPr/>
            <p:nvPr/>
          </p:nvSpPr>
          <p:spPr>
            <a:xfrm>
              <a:off x="3308758" y="6402649"/>
              <a:ext cx="264598" cy="452178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945A4693-DAA7-49E4-AE6D-97FD326B9F7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C491B27-F04A-4336-8391-74BC5A1876EE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AF62F1FF-6405-40BB-B5E9-2382FA3F1BB4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274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1DD13BDB-1CC3-41FF-9CBA-5D1453073A9A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452178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A928C03C-05E7-4667-A814-903AE26065D4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165006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6051D2E2-0F43-488E-B1BF-677D82AE8408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360156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9436A4B0-27D4-4304-B273-C400CE2E005F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1761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79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C449F7D-38C1-4FB0-A443-A37ED061FAF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77D58AE-47E6-42B7-8D6E-A70DAD7ED1BC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DFBA36B-A481-4569-8BBE-1BA2B36C5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EFC9A46-DF68-4595-BC4B-48C9D9489C47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7574E8E-7463-43D9-ACAA-EB3AA5EF9C5D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6B0A1F6-B576-4738-892E-001E5AAE5BF4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D884588-0C88-42ED-B18D-C04634503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A45DACC-3EC1-4665-AC57-8BB4A1A01925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453029C-4D84-4AE3-A7CF-B4EFDB8C2AB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BD56E58-FE7C-49BE-B1C0-F9E4C0E9E1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9003E8A-A473-44B4-9C79-0CC8E302096B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5EBE69F-27CA-42C2-8DC3-8A22960F4A45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04B995B-103A-4330-B2E6-C92C136A1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8881095-1B01-4C86-8742-ADE62D63DE8B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5B8C972-5CE0-4A52-88E7-D6E9D52F14A1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EDE0DFA-46FF-4DD5-8604-30A0BD465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6D497FC-9CE2-4049-8EF9-C4AFF06C6113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992F77D-1BBD-453E-8FE1-5AF131FA47CE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7AB7253-3252-4ACC-802A-97A688326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BC958CF-071C-44F0-BBB8-BF801711F659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7FA74441-1CEC-463C-90FC-EF93C782FF56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3A5233E-6CE7-4A18-9FA4-89074302C27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AF733804-7353-4B44-9A72-89798437F3A3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1AB1ECC-0D43-4379-A096-0F9B128FAF8F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CC638A4-3688-4220-99AE-172B057030E7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401B40E-4260-4FF4-B3AD-86C3C9BFAECE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C360DAA-8599-4F38-80AB-0C17101FFFFA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F1C9723-B74F-46B7-A2EC-10DFF77C98C1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C3C7F81-0D84-483F-91B9-BCEBF02AC152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D7454B6-5F9B-4403-A513-5967203C0473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88108AC-22F9-4AC8-9CA7-1E2DD7CB7C04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86D49F2-2A9A-427C-83D8-A5B4C156112E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CD21564-F225-4A32-99D9-213C9C879258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689883E-6998-4C05-A8A8-AB6C966C8064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605EAD7-B3E8-497E-8F06-76C6993651D3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C146FC1-57A7-4FFF-8A21-633EFCE5BFA8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E65A8CA-5A47-4C33-AF60-23C1CD19FB88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0A46826-2657-48B5-9420-5C7D631AFD97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050DAC3-218A-4137-95FA-745700B64578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111976-ADBD-4EF7-81BE-4A92D6E15D51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FDDCD953-1CE0-4B7A-A61F-C2BDF72870B5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73B7D0B3-8E37-421E-B8A9-74CC248539E4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5056CD65-D1D6-407C-9C56-EB2E1A644F6A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6C77714-B69D-466D-8C04-A9793EA02997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A564B83-E713-4CEE-9CEB-09072DE651D1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5430276-FC7C-4341-A3C3-0207A4E3128B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2FAAC37-E63B-4B62-8FC8-19DC9F7962CC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7F57D7F-862D-4760-A450-4E7927EE643A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E4E8C90-66F2-4EA4-8F0A-E85FE6C72E45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3BBFE71-D61D-4EFC-8F52-4F0F028A7679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1AC1F99-226E-4174-B3D2-4FE280AF8777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7A3B3C8-F434-4C81-A13F-4FFED67B1824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8F84E25-7E8A-48D0-A203-A6B9BD047115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B2B696C-7EDA-4309-AC0D-5F0FC6A8F5EA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FE41C3A1-B3BB-4C33-81DA-8E4838E0DEED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8A49CAF-0820-4B5F-A7A5-9FBB2F172DB3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3643FC7-BD6C-4A1E-892D-ACF62EE60351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8ABE5C2-B645-41A8-98C5-56894E135A7E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E657AAE-4355-4BD0-9C8B-2BC3E99EB1E0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CC79F4E-1B4C-4033-94D6-D197544AF1D8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BD77140-0393-40C2-B42A-D07A4D8F2932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4C98A89-D6A5-442B-A146-63A0FE1F26A2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1043B87-1C78-434B-9B85-533C4BBD12A1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F85A091-03B9-4841-88C9-418D9B19489B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8E6A1B2-C1FD-4026-9101-61773D600F23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BAB7AE5-7E60-4032-8679-E6EFE58B8710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95DE0D8-6373-4D16-8208-D4399CF73A38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E0E78758-369F-4255-96E8-769D7E035D3D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C603A96-C4BD-412A-BD87-7794B96B4AD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0677133F-01A4-41E0-B87E-1767CD7EFBD9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5DDD0A33-9043-461E-AB3C-798D6542AD03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7F6F234C-8ABA-40EE-BFC5-ABDCD28187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F97F73CC-1F9F-4542-803F-4A6625BDFA9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0E70DD9F-9791-42A1-8AF0-AC1D37D9AD69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162CCE4C-E975-41E4-9BCF-537ECF9706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C7477D5-97D0-499B-A6C1-C1F480E53811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5F1AE9EA-9612-427A-910C-0583C0487F4D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99D90053-04AD-4DC0-9418-743618034F22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26FADE78-AC61-4638-974C-E9A701B75781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5BE2CB2C-028F-4BAE-A614-2A674C949DAF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7D5F4933-E194-4F60-8830-B7167A993F36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FE0BB560-6409-4468-939D-06818D58E23E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3A897328-E2B7-4758-91BB-960ACF651927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2FB77108-3EAF-492B-83F0-28285531EC50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9217D5A-32E3-4934-9572-CA947BE10794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44D4118B-1CF8-4987-9348-7111A516755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879F16B4-5A0F-41A7-8D41-EE8EBF2B2D5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E7C7DBF1-86E1-49FB-8DDC-1CA41BB09D23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E981931D-6C82-4540-8C9A-B9E09FB7B285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12515FF6-9F2F-4B71-AE6B-8EDC4894E8B7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AF405AD1-0B44-4E16-9C52-35B277ABAC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82D4BB5-A34E-490B-8174-FEAF69CE77B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CC05EE2C-DC50-4F3C-AE8E-E58B2765AD86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A212D1B-1EBE-41A1-9A07-9B333D94F27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7C29A0F1-7865-4C82-8E56-EAFF2B6E2BB2}"/>
                </a:ext>
              </a:extLst>
            </p:cNvPr>
            <p:cNvSpPr/>
            <p:nvPr/>
          </p:nvSpPr>
          <p:spPr>
            <a:xfrm>
              <a:off x="5715474" y="4460346"/>
              <a:ext cx="2364479" cy="36026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0E69375-5E4B-4712-A690-6D6070A008D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21D9CFAA-AAAA-4E6E-9DCB-E1CCC155B5E4}"/>
                  </a:ext>
                </a:extLst>
              </p:cNvPr>
              <p:cNvSpPr/>
              <p:nvPr/>
            </p:nvSpPr>
            <p:spPr>
              <a:xfrm>
                <a:off x="5513200" y="4441485"/>
                <a:ext cx="134616" cy="123634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8A0BA694-5BDB-4388-A2B4-1F6407962D36}"/>
                  </a:ext>
                </a:extLst>
              </p:cNvPr>
              <p:cNvSpPr/>
              <p:nvPr/>
            </p:nvSpPr>
            <p:spPr>
              <a:xfrm>
                <a:off x="5671372" y="4451577"/>
                <a:ext cx="90867" cy="7821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85F69A24-175A-47BA-A1C2-79B583643115}"/>
                  </a:ext>
                </a:extLst>
              </p:cNvPr>
              <p:cNvSpPr/>
              <p:nvPr/>
            </p:nvSpPr>
            <p:spPr>
              <a:xfrm>
                <a:off x="5671372" y="4449053"/>
                <a:ext cx="90867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E61D5675-7831-4D02-832D-9AC9643F6756}"/>
                  </a:ext>
                </a:extLst>
              </p:cNvPr>
              <p:cNvSpPr/>
              <p:nvPr/>
            </p:nvSpPr>
            <p:spPr>
              <a:xfrm>
                <a:off x="5668008" y="4449053"/>
                <a:ext cx="100962" cy="8326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C871F837-8782-4CB9-AC30-AE190C29FF74}"/>
                  </a:ext>
                </a:extLst>
              </p:cNvPr>
              <p:cNvSpPr/>
              <p:nvPr/>
            </p:nvSpPr>
            <p:spPr>
              <a:xfrm>
                <a:off x="4799735" y="3863679"/>
                <a:ext cx="1238467" cy="1188411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16D7D466-7D2A-453F-A92D-DDF0D9DB9F44}"/>
                  </a:ext>
                </a:extLst>
              </p:cNvPr>
              <p:cNvSpPr/>
              <p:nvPr/>
            </p:nvSpPr>
            <p:spPr>
              <a:xfrm>
                <a:off x="4846851" y="3873772"/>
                <a:ext cx="1026446" cy="1047114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72E212A7-715F-4B1E-8868-1BDF175D8EE8}"/>
                  </a:ext>
                </a:extLst>
              </p:cNvPr>
              <p:cNvSpPr/>
              <p:nvPr/>
            </p:nvSpPr>
            <p:spPr>
              <a:xfrm>
                <a:off x="5819450" y="3941898"/>
                <a:ext cx="74039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AC072334-1190-4B63-97CA-379379C56FF9}"/>
                  </a:ext>
                </a:extLst>
              </p:cNvPr>
              <p:cNvSpPr/>
              <p:nvPr/>
            </p:nvSpPr>
            <p:spPr>
              <a:xfrm>
                <a:off x="5647816" y="4113473"/>
                <a:ext cx="77403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B86D28B4-D0EF-41C2-B56F-52FE8395F783}"/>
                  </a:ext>
                </a:extLst>
              </p:cNvPr>
              <p:cNvSpPr/>
              <p:nvPr/>
            </p:nvSpPr>
            <p:spPr>
              <a:xfrm>
                <a:off x="5775701" y="3984791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CF019FF0-FCBD-48C1-B63C-E5204CE9FB54}"/>
                  </a:ext>
                </a:extLst>
              </p:cNvPr>
              <p:cNvSpPr/>
              <p:nvPr/>
            </p:nvSpPr>
            <p:spPr>
              <a:xfrm>
                <a:off x="5735316" y="4025162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D6FA6386-AE81-417B-9592-6850D27300BE}"/>
                  </a:ext>
                </a:extLst>
              </p:cNvPr>
              <p:cNvSpPr/>
              <p:nvPr/>
            </p:nvSpPr>
            <p:spPr>
              <a:xfrm>
                <a:off x="5694931" y="4068056"/>
                <a:ext cx="57211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49C8C623-0B8C-44E3-98AF-0D591608A97A}"/>
                  </a:ext>
                </a:extLst>
              </p:cNvPr>
              <p:cNvSpPr/>
              <p:nvPr/>
            </p:nvSpPr>
            <p:spPr>
              <a:xfrm>
                <a:off x="5604064" y="4158890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7F8D0D29-703E-4466-BE3A-AD34B71A35D6}"/>
                  </a:ext>
                </a:extLst>
              </p:cNvPr>
              <p:cNvSpPr/>
              <p:nvPr/>
            </p:nvSpPr>
            <p:spPr>
              <a:xfrm>
                <a:off x="5563680" y="4199261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C55473D8-1A4C-4B5C-B89D-B0760F64D128}"/>
                  </a:ext>
                </a:extLst>
              </p:cNvPr>
              <p:cNvSpPr/>
              <p:nvPr/>
            </p:nvSpPr>
            <p:spPr>
              <a:xfrm>
                <a:off x="5526661" y="423963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B532C1D2-9EA2-4E67-BA60-4B8B487C7AC2}"/>
                  </a:ext>
                </a:extLst>
              </p:cNvPr>
              <p:cNvSpPr/>
              <p:nvPr/>
            </p:nvSpPr>
            <p:spPr>
              <a:xfrm>
                <a:off x="5432430" y="4332988"/>
                <a:ext cx="60577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E0282503-73C0-4149-8D7D-DAD76AA1AD29}"/>
                  </a:ext>
                </a:extLst>
              </p:cNvPr>
              <p:cNvSpPr/>
              <p:nvPr/>
            </p:nvSpPr>
            <p:spPr>
              <a:xfrm>
                <a:off x="5395410" y="4373359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14E2D4ED-DADE-4780-AE81-0DD990945911}"/>
                  </a:ext>
                </a:extLst>
              </p:cNvPr>
              <p:cNvSpPr/>
              <p:nvPr/>
            </p:nvSpPr>
            <p:spPr>
              <a:xfrm>
                <a:off x="5355025" y="4413729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5558460C-633D-4346-85DA-A4E1B4046D90}"/>
                  </a:ext>
                </a:extLst>
              </p:cNvPr>
              <p:cNvSpPr/>
              <p:nvPr/>
            </p:nvSpPr>
            <p:spPr>
              <a:xfrm>
                <a:off x="5267525" y="4507087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15C45584-D9F9-4366-B387-714A5A582B24}"/>
                  </a:ext>
                </a:extLst>
              </p:cNvPr>
              <p:cNvSpPr/>
              <p:nvPr/>
            </p:nvSpPr>
            <p:spPr>
              <a:xfrm>
                <a:off x="5223775" y="4547458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234F84A6-EF6A-4BB4-AD2E-67510D1FE87C}"/>
                  </a:ext>
                </a:extLst>
              </p:cNvPr>
              <p:cNvSpPr/>
              <p:nvPr/>
            </p:nvSpPr>
            <p:spPr>
              <a:xfrm>
                <a:off x="5183391" y="4587828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C1B2CF6C-EC58-4244-8604-13F89007357F}"/>
                  </a:ext>
                </a:extLst>
              </p:cNvPr>
              <p:cNvSpPr/>
              <p:nvPr/>
            </p:nvSpPr>
            <p:spPr>
              <a:xfrm>
                <a:off x="5095890" y="467866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F92A7DEB-D01C-43EB-8431-C42BE6FD0CE9}"/>
                  </a:ext>
                </a:extLst>
              </p:cNvPr>
              <p:cNvSpPr/>
              <p:nvPr/>
            </p:nvSpPr>
            <p:spPr>
              <a:xfrm>
                <a:off x="5055505" y="4719033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4155248A-D189-439D-AED8-37B95E0610DB}"/>
                  </a:ext>
                </a:extLst>
              </p:cNvPr>
              <p:cNvSpPr/>
              <p:nvPr/>
            </p:nvSpPr>
            <p:spPr>
              <a:xfrm>
                <a:off x="5011754" y="4761926"/>
                <a:ext cx="57213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A8CC97F4-4562-4AF9-8F15-204BCB8A18A7}"/>
                  </a:ext>
                </a:extLst>
              </p:cNvPr>
              <p:cNvSpPr/>
              <p:nvPr/>
            </p:nvSpPr>
            <p:spPr>
              <a:xfrm>
                <a:off x="4924254" y="4852760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F346244-34D2-4EEA-9F03-44893B2A114D}"/>
                  </a:ext>
                </a:extLst>
              </p:cNvPr>
              <p:cNvSpPr/>
              <p:nvPr/>
            </p:nvSpPr>
            <p:spPr>
              <a:xfrm>
                <a:off x="4883869" y="4893131"/>
                <a:ext cx="57213" cy="52987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ACBFC7DD-A52E-43FD-8BB0-C7C81447FE08}"/>
                  </a:ext>
                </a:extLst>
              </p:cNvPr>
              <p:cNvSpPr/>
              <p:nvPr/>
            </p:nvSpPr>
            <p:spPr>
              <a:xfrm>
                <a:off x="5479546" y="4287571"/>
                <a:ext cx="77403" cy="68126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2A3FAAD1-DC15-4568-B397-873F0E50FFF0}"/>
                  </a:ext>
                </a:extLst>
              </p:cNvPr>
              <p:cNvSpPr/>
              <p:nvPr/>
            </p:nvSpPr>
            <p:spPr>
              <a:xfrm>
                <a:off x="5307909" y="4459146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6820B926-03DD-4B03-9587-49D46E06C2C3}"/>
                  </a:ext>
                </a:extLst>
              </p:cNvPr>
              <p:cNvSpPr/>
              <p:nvPr/>
            </p:nvSpPr>
            <p:spPr>
              <a:xfrm>
                <a:off x="5139639" y="4630721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E45E04BA-7731-46D3-B43E-95E2A065C4AD}"/>
                  </a:ext>
                </a:extLst>
              </p:cNvPr>
              <p:cNvSpPr/>
              <p:nvPr/>
            </p:nvSpPr>
            <p:spPr>
              <a:xfrm>
                <a:off x="4971369" y="4804821"/>
                <a:ext cx="74039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E6428F84-A30C-422E-9EBD-91644924A746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6A6E6500-4667-465F-923E-25925F8C0956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4C5C76DF-6D6C-4999-BF9D-26284BE316C7}"/>
                  </a:ext>
                </a:extLst>
              </p:cNvPr>
              <p:cNvSpPr/>
              <p:nvPr/>
            </p:nvSpPr>
            <p:spPr>
              <a:xfrm>
                <a:off x="6051663" y="4807343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24033F58-039D-4329-8980-8AAB6BEE90A1}"/>
                  </a:ext>
                </a:extLst>
              </p:cNvPr>
              <p:cNvSpPr/>
              <p:nvPr/>
            </p:nvSpPr>
            <p:spPr>
              <a:xfrm>
                <a:off x="6051663" y="4898177"/>
                <a:ext cx="1012984" cy="93358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172673BB-32B7-4378-9CA2-CBC0CBC8B6E9}"/>
                  </a:ext>
                </a:extLst>
              </p:cNvPr>
              <p:cNvSpPr/>
              <p:nvPr/>
            </p:nvSpPr>
            <p:spPr>
              <a:xfrm>
                <a:off x="5819450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F5F8CCFF-C6B2-4111-91D3-8EE88BBBEEA9}"/>
                  </a:ext>
                </a:extLst>
              </p:cNvPr>
              <p:cNvSpPr/>
              <p:nvPr/>
            </p:nvSpPr>
            <p:spPr>
              <a:xfrm>
                <a:off x="5980989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B5AC7B40-1732-4EB1-9AE4-28851407368E}"/>
                  </a:ext>
                </a:extLst>
              </p:cNvPr>
              <p:cNvSpPr/>
              <p:nvPr/>
            </p:nvSpPr>
            <p:spPr>
              <a:xfrm>
                <a:off x="6051663" y="4196737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606EEF18-F59B-4524-BE65-9935B7C51034}"/>
                  </a:ext>
                </a:extLst>
              </p:cNvPr>
              <p:cNvSpPr/>
              <p:nvPr/>
            </p:nvSpPr>
            <p:spPr>
              <a:xfrm>
                <a:off x="6051663" y="4290095"/>
                <a:ext cx="1012984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730244E2-3C0A-4F13-B832-8C9126849DAD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BBAB51D-7E7E-480D-A998-D785903C2CAC}"/>
                  </a:ext>
                </a:extLst>
              </p:cNvPr>
              <p:cNvSpPr/>
              <p:nvPr/>
            </p:nvSpPr>
            <p:spPr>
              <a:xfrm>
                <a:off x="5725219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2A62A6B7-116D-40ED-A3EA-CFF5EAD2120C}"/>
                  </a:ext>
                </a:extLst>
              </p:cNvPr>
              <p:cNvSpPr/>
              <p:nvPr/>
            </p:nvSpPr>
            <p:spPr>
              <a:xfrm>
                <a:off x="5758873" y="4502041"/>
                <a:ext cx="1012986" cy="184190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24C4435-EAA7-43E2-9C71-F5299EE1FEE1}"/>
                  </a:ext>
                </a:extLst>
              </p:cNvPr>
              <p:cNvSpPr/>
              <p:nvPr/>
            </p:nvSpPr>
            <p:spPr>
              <a:xfrm>
                <a:off x="5758873" y="4595397"/>
                <a:ext cx="1012986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738780CC-6535-4449-8276-575CFF5F1FEC}"/>
                  </a:ext>
                </a:extLst>
              </p:cNvPr>
              <p:cNvSpPr/>
              <p:nvPr/>
            </p:nvSpPr>
            <p:spPr>
              <a:xfrm>
                <a:off x="5486276" y="4847714"/>
                <a:ext cx="198557" cy="204377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5C79404E-1632-43DA-8291-A4FA6DACC300}"/>
                  </a:ext>
                </a:extLst>
              </p:cNvPr>
              <p:cNvSpPr/>
              <p:nvPr/>
            </p:nvSpPr>
            <p:spPr>
              <a:xfrm>
                <a:off x="5530026" y="4989011"/>
                <a:ext cx="63944" cy="63080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91503F29-76AE-49B3-924E-BC17CD3751DC}"/>
                  </a:ext>
                </a:extLst>
              </p:cNvPr>
              <p:cNvSpPr/>
              <p:nvPr/>
            </p:nvSpPr>
            <p:spPr>
              <a:xfrm>
                <a:off x="5644449" y="4085718"/>
                <a:ext cx="228847" cy="15139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2F7D4177-D8F0-4160-939E-7F284CFA4AC8}"/>
                  </a:ext>
                </a:extLst>
              </p:cNvPr>
              <p:cNvSpPr/>
              <p:nvPr/>
            </p:nvSpPr>
            <p:spPr>
              <a:xfrm>
                <a:off x="5644449" y="4136181"/>
                <a:ext cx="215386" cy="100927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B16993F-4BF1-4A4D-B9F9-BF27EF150EFC}"/>
                  </a:ext>
                </a:extLst>
              </p:cNvPr>
              <p:cNvSpPr/>
              <p:nvPr/>
            </p:nvSpPr>
            <p:spPr>
              <a:xfrm>
                <a:off x="5630988" y="4232061"/>
                <a:ext cx="208655" cy="6888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15E1C4F3-2637-4C18-9243-C75F8F05A65C}"/>
                  </a:ext>
                </a:extLst>
              </p:cNvPr>
              <p:cNvSpPr/>
              <p:nvPr/>
            </p:nvSpPr>
            <p:spPr>
              <a:xfrm>
                <a:off x="5560315" y="4216922"/>
                <a:ext cx="222116" cy="686301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963F92AE-6E8A-41BD-9283-2515012CA7E7}"/>
                  </a:ext>
                </a:extLst>
              </p:cNvPr>
              <p:cNvSpPr/>
              <p:nvPr/>
            </p:nvSpPr>
            <p:spPr>
              <a:xfrm>
                <a:off x="5486276" y="4201783"/>
                <a:ext cx="225481" cy="673686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27684345-DBAD-4166-B095-DB9E3D717063}"/>
                  </a:ext>
                </a:extLst>
              </p:cNvPr>
              <p:cNvSpPr/>
              <p:nvPr/>
            </p:nvSpPr>
            <p:spPr>
              <a:xfrm>
                <a:off x="5617526" y="4166459"/>
                <a:ext cx="238944" cy="161483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CBA14203-3256-40F1-BE3F-A31B9CEA4A88}"/>
                  </a:ext>
                </a:extLst>
              </p:cNvPr>
              <p:cNvSpPr/>
              <p:nvPr/>
            </p:nvSpPr>
            <p:spPr>
              <a:xfrm>
                <a:off x="5630988" y="4166459"/>
                <a:ext cx="225483" cy="10849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ED4E50A9-D969-41BC-A6D5-54FD8C9505A5}"/>
                  </a:ext>
                </a:extLst>
              </p:cNvPr>
              <p:cNvSpPr/>
              <p:nvPr/>
            </p:nvSpPr>
            <p:spPr>
              <a:xfrm>
                <a:off x="5627623" y="4161413"/>
                <a:ext cx="242309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5CDCF874-FDA8-40BE-9083-8B3201CE8801}"/>
                  </a:ext>
                </a:extLst>
              </p:cNvPr>
              <p:cNvSpPr/>
              <p:nvPr/>
            </p:nvSpPr>
            <p:spPr>
              <a:xfrm>
                <a:off x="5604064" y="4252247"/>
                <a:ext cx="245675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42A6DBBD-FDF2-48FD-9816-60D168479C73}"/>
                  </a:ext>
                </a:extLst>
              </p:cNvPr>
              <p:cNvSpPr/>
              <p:nvPr/>
            </p:nvSpPr>
            <p:spPr>
              <a:xfrm>
                <a:off x="6378106" y="3457451"/>
                <a:ext cx="158175" cy="234654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90702CCC-1D75-46B2-AF73-47082C9D6C1D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4953C4B-E61A-4DB0-B2BA-84421E105A53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3C885642-7CDE-4CC0-9DE5-412CE48893F2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F70C64F7-B00E-4264-9D53-211C47C8F141}"/>
                </a:ext>
              </a:extLst>
            </p:cNvPr>
            <p:cNvSpPr/>
            <p:nvPr/>
          </p:nvSpPr>
          <p:spPr>
            <a:xfrm>
              <a:off x="5641385" y="4715863"/>
              <a:ext cx="205331" cy="152357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DBC47169-9437-42F5-9D82-9E3A8D1ABCFE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EBE488B1-7C8B-4371-ADD9-65D21442B909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04595C23-FE8F-4665-AEFD-8EE19AFC473C}"/>
                </a:ext>
              </a:extLst>
            </p:cNvPr>
            <p:cNvSpPr/>
            <p:nvPr/>
          </p:nvSpPr>
          <p:spPr>
            <a:xfrm>
              <a:off x="5802263" y="4428605"/>
              <a:ext cx="436063" cy="334869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1956CAF0-E54C-42DA-A56F-5A55F56B178A}"/>
                </a:ext>
              </a:extLst>
            </p:cNvPr>
            <p:cNvSpPr/>
            <p:nvPr/>
          </p:nvSpPr>
          <p:spPr>
            <a:xfrm>
              <a:off x="5992776" y="3849331"/>
              <a:ext cx="436063" cy="325346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6D8B4AC0-0827-4EDD-B1F0-5F156FBAA17A}"/>
                </a:ext>
              </a:extLst>
            </p:cNvPr>
            <p:cNvSpPr/>
            <p:nvPr/>
          </p:nvSpPr>
          <p:spPr>
            <a:xfrm>
              <a:off x="6107084" y="3869962"/>
              <a:ext cx="177812" cy="306302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2AC0BC37-A65F-4EE9-A5A5-55AD3EFC903A}"/>
                </a:ext>
              </a:extLst>
            </p:cNvPr>
            <p:cNvSpPr/>
            <p:nvPr/>
          </p:nvSpPr>
          <p:spPr>
            <a:xfrm>
              <a:off x="6174822" y="3779501"/>
              <a:ext cx="440297" cy="506270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0D2BC468-8B13-4C24-8609-AB7B52B2CC4B}"/>
                </a:ext>
              </a:extLst>
            </p:cNvPr>
            <p:cNvSpPr/>
            <p:nvPr/>
          </p:nvSpPr>
          <p:spPr>
            <a:xfrm>
              <a:off x="6445774" y="3823938"/>
              <a:ext cx="169345" cy="460246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7A23BB1F-E589-4D9F-B2D4-C5B94C6AF750}"/>
                </a:ext>
              </a:extLst>
            </p:cNvPr>
            <p:cNvSpPr/>
            <p:nvPr/>
          </p:nvSpPr>
          <p:spPr>
            <a:xfrm>
              <a:off x="6124018" y="4195309"/>
              <a:ext cx="501685" cy="360261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B58DA538-B87C-451F-8460-E31CFD49AF83}"/>
                </a:ext>
              </a:extLst>
            </p:cNvPr>
            <p:cNvSpPr/>
            <p:nvPr/>
          </p:nvSpPr>
          <p:spPr>
            <a:xfrm>
              <a:off x="6320883" y="3623970"/>
              <a:ext cx="141826" cy="252341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7E81E8A-CA09-4DD4-8398-E09240F6C4CC}"/>
                </a:ext>
              </a:extLst>
            </p:cNvPr>
            <p:cNvSpPr/>
            <p:nvPr/>
          </p:nvSpPr>
          <p:spPr>
            <a:xfrm>
              <a:off x="5802263" y="4763474"/>
              <a:ext cx="234967" cy="139661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0F21077F-62DB-4BB8-9822-4EDDE5E6C82F}"/>
                </a:ext>
              </a:extLst>
            </p:cNvPr>
            <p:cNvSpPr/>
            <p:nvPr/>
          </p:nvSpPr>
          <p:spPr>
            <a:xfrm>
              <a:off x="5950440" y="4369885"/>
              <a:ext cx="675264" cy="45865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5F349760-AFBB-4D89-8634-0D2DBEE3EF1A}"/>
                </a:ext>
              </a:extLst>
            </p:cNvPr>
            <p:cNvSpPr/>
            <p:nvPr/>
          </p:nvSpPr>
          <p:spPr>
            <a:xfrm>
              <a:off x="6428839" y="4371471"/>
              <a:ext cx="196864" cy="274561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E687E920-1F91-4577-932F-D19750021CB2}"/>
                </a:ext>
              </a:extLst>
            </p:cNvPr>
            <p:cNvSpPr/>
            <p:nvPr/>
          </p:nvSpPr>
          <p:spPr>
            <a:xfrm>
              <a:off x="6477527" y="3874724"/>
              <a:ext cx="226498" cy="53959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C1A9382-0FD9-4381-80A0-303FA7F67364}"/>
                </a:ext>
              </a:extLst>
            </p:cNvPr>
            <p:cNvSpPr/>
            <p:nvPr/>
          </p:nvSpPr>
          <p:spPr>
            <a:xfrm>
              <a:off x="6644754" y="4401626"/>
              <a:ext cx="148177" cy="9522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B526A005-EE83-4957-B1B6-3874E17A2266}"/>
                </a:ext>
              </a:extLst>
            </p:cNvPr>
            <p:cNvSpPr/>
            <p:nvPr/>
          </p:nvSpPr>
          <p:spPr>
            <a:xfrm>
              <a:off x="6454241" y="3754108"/>
              <a:ext cx="4234" cy="25393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F31C00A1-DE6B-4409-940A-5E2BBD713B42}"/>
                </a:ext>
              </a:extLst>
            </p:cNvPr>
            <p:cNvSpPr/>
            <p:nvPr/>
          </p:nvSpPr>
          <p:spPr>
            <a:xfrm>
              <a:off x="6458475" y="3779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373CC463-DB97-4551-ABD0-B40006631E75}"/>
                </a:ext>
              </a:extLst>
            </p:cNvPr>
            <p:cNvSpPr/>
            <p:nvPr/>
          </p:nvSpPr>
          <p:spPr>
            <a:xfrm>
              <a:off x="6327232" y="3762043"/>
              <a:ext cx="4234" cy="2221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23DBB5AD-EB99-4646-B16F-6BAD3629456C}"/>
                </a:ext>
              </a:extLst>
            </p:cNvPr>
            <p:cNvSpPr/>
            <p:nvPr/>
          </p:nvSpPr>
          <p:spPr>
            <a:xfrm>
              <a:off x="6327232" y="3754108"/>
              <a:ext cx="131242" cy="55546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14B6FE69-78C4-495D-9F67-661B07FD4E9B}"/>
                </a:ext>
              </a:extLst>
            </p:cNvPr>
            <p:cNvSpPr/>
            <p:nvPr/>
          </p:nvSpPr>
          <p:spPr>
            <a:xfrm>
              <a:off x="5798029" y="2519380"/>
              <a:ext cx="1225635" cy="1242663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408EFAB4-1426-4CC3-8EED-74460191B15B}"/>
                </a:ext>
              </a:extLst>
            </p:cNvPr>
            <p:cNvSpPr/>
            <p:nvPr/>
          </p:nvSpPr>
          <p:spPr>
            <a:xfrm>
              <a:off x="5855184" y="3349409"/>
              <a:ext cx="1024537" cy="330107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0855DB6C-D90B-4D46-A613-115377FE301A}"/>
                </a:ext>
              </a:extLst>
            </p:cNvPr>
            <p:cNvSpPr/>
            <p:nvPr/>
          </p:nvSpPr>
          <p:spPr>
            <a:xfrm>
              <a:off x="5855184" y="3127221"/>
              <a:ext cx="1121911" cy="552295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D3F33C0C-AC58-410D-9727-E9BA24C98D69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87F5D2C0-0403-4383-82E2-7ECD826B98A5}"/>
                </a:ext>
              </a:extLst>
            </p:cNvPr>
            <p:cNvSpPr/>
            <p:nvPr/>
          </p:nvSpPr>
          <p:spPr>
            <a:xfrm>
              <a:off x="5715474" y="3062153"/>
              <a:ext cx="8467" cy="4761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5AC37392-57FC-4AA5-A1E5-04D1513F040B}"/>
                </a:ext>
              </a:extLst>
            </p:cNvPr>
            <p:cNvSpPr/>
            <p:nvPr/>
          </p:nvSpPr>
          <p:spPr>
            <a:xfrm>
              <a:off x="6325116" y="3197052"/>
              <a:ext cx="95256" cy="5237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8656111-F1DC-4C75-92DB-74A489FE5BA1}"/>
                </a:ext>
              </a:extLst>
            </p:cNvPr>
            <p:cNvSpPr/>
            <p:nvPr/>
          </p:nvSpPr>
          <p:spPr>
            <a:xfrm>
              <a:off x="6420372" y="3127221"/>
              <a:ext cx="220149" cy="77766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4CE91D45-EF2A-4DFF-AB9D-503CF697A098}"/>
                </a:ext>
              </a:extLst>
            </p:cNvPr>
            <p:cNvSpPr/>
            <p:nvPr/>
          </p:nvSpPr>
          <p:spPr>
            <a:xfrm>
              <a:off x="6119785" y="3187529"/>
              <a:ext cx="127009" cy="61896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FEDA248B-A958-40CC-B42E-8AF663AF9C69}"/>
                </a:ext>
              </a:extLst>
            </p:cNvPr>
            <p:cNvSpPr/>
            <p:nvPr/>
          </p:nvSpPr>
          <p:spPr>
            <a:xfrm>
              <a:off x="5855184" y="3344648"/>
              <a:ext cx="0" cy="4761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54DF3509-3B03-4F4B-A4C4-A5484C401F64}"/>
                </a:ext>
              </a:extLst>
            </p:cNvPr>
            <p:cNvSpPr/>
            <p:nvPr/>
          </p:nvSpPr>
          <p:spPr>
            <a:xfrm>
              <a:off x="5855184" y="3276404"/>
              <a:ext cx="42336" cy="7300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F9D30136-ECBE-465F-912E-9B6B954731BA}"/>
                </a:ext>
              </a:extLst>
            </p:cNvPr>
            <p:cNvSpPr/>
            <p:nvPr/>
          </p:nvSpPr>
          <p:spPr>
            <a:xfrm>
              <a:off x="5658320" y="3179595"/>
              <a:ext cx="1466952" cy="209491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482F8361-BBFE-4E1A-9319-DD9129EBA7D0}"/>
                </a:ext>
              </a:extLst>
            </p:cNvPr>
            <p:cNvSpPr/>
            <p:nvPr/>
          </p:nvSpPr>
          <p:spPr>
            <a:xfrm>
              <a:off x="6968627" y="3384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A354DAB1-0DE1-47AF-AFE1-221037B35274}"/>
                </a:ext>
              </a:extLst>
            </p:cNvPr>
            <p:cNvSpPr/>
            <p:nvPr/>
          </p:nvSpPr>
          <p:spPr>
            <a:xfrm>
              <a:off x="6879721" y="3314494"/>
              <a:ext cx="88906" cy="69830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A84756AA-83E3-47C0-8596-5DA9E8F96E03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BFA5B045-5C22-4029-9173-E9FF57031C6F}"/>
                </a:ext>
              </a:extLst>
            </p:cNvPr>
            <p:cNvSpPr/>
            <p:nvPr/>
          </p:nvSpPr>
          <p:spPr>
            <a:xfrm>
              <a:off x="6132486" y="3492244"/>
              <a:ext cx="179930" cy="122204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57282E2A-C76A-4BD5-A72E-81153142543A}"/>
                </a:ext>
              </a:extLst>
            </p:cNvPr>
            <p:cNvSpPr/>
            <p:nvPr/>
          </p:nvSpPr>
          <p:spPr>
            <a:xfrm>
              <a:off x="6337817" y="3257360"/>
              <a:ext cx="234966" cy="209491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1291F624-2081-48EC-B0A2-6C48AC4ECF5B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3914FC7-0AC8-461F-9FD3-A58B5C79F9CF}"/>
                </a:ext>
              </a:extLst>
            </p:cNvPr>
            <p:cNvSpPr/>
            <p:nvPr/>
          </p:nvSpPr>
          <p:spPr>
            <a:xfrm>
              <a:off x="5893286" y="3289101"/>
              <a:ext cx="218031" cy="19203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4CF75655-5BEF-4829-9684-7339702126A4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5E4779AD-21DE-4C98-84EE-E8ACACD381C9}"/>
                </a:ext>
              </a:extLst>
            </p:cNvPr>
            <p:cNvSpPr/>
            <p:nvPr/>
          </p:nvSpPr>
          <p:spPr>
            <a:xfrm>
              <a:off x="5859417" y="3819177"/>
              <a:ext cx="247666" cy="358674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F406D2C8-9EF6-4ACE-B6D4-EB08310AE00B}"/>
                </a:ext>
              </a:extLst>
            </p:cNvPr>
            <p:cNvSpPr/>
            <p:nvPr/>
          </p:nvSpPr>
          <p:spPr>
            <a:xfrm>
              <a:off x="5859417" y="3819177"/>
              <a:ext cx="247666" cy="357088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067087DE-4955-4454-B3D0-FE0D325A43A7}"/>
                </a:ext>
              </a:extLst>
            </p:cNvPr>
            <p:cNvSpPr/>
            <p:nvPr/>
          </p:nvSpPr>
          <p:spPr>
            <a:xfrm>
              <a:off x="6107084" y="3981056"/>
              <a:ext cx="0" cy="138074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07CA6AF3-9F31-4EC7-8688-45B990EBCF70}"/>
                </a:ext>
              </a:extLst>
            </p:cNvPr>
            <p:cNvSpPr/>
            <p:nvPr/>
          </p:nvSpPr>
          <p:spPr>
            <a:xfrm>
              <a:off x="6081682" y="3827113"/>
              <a:ext cx="25402" cy="12696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8BB2D0BC-7307-4982-A90D-0E18E9A9E17F}"/>
                </a:ext>
              </a:extLst>
            </p:cNvPr>
            <p:cNvSpPr/>
            <p:nvPr/>
          </p:nvSpPr>
          <p:spPr>
            <a:xfrm>
              <a:off x="5859417" y="3827113"/>
              <a:ext cx="247666" cy="349152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24DD2810-5532-43B0-8861-07B77A57014D}"/>
                </a:ext>
              </a:extLst>
            </p:cNvPr>
            <p:cNvSpPr/>
            <p:nvPr/>
          </p:nvSpPr>
          <p:spPr>
            <a:xfrm>
              <a:off x="5859417" y="3784262"/>
              <a:ext cx="247666" cy="69830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BB829885-DBFF-4658-BF25-6A224872380B}"/>
                </a:ext>
              </a:extLst>
            </p:cNvPr>
            <p:cNvSpPr/>
            <p:nvPr/>
          </p:nvSpPr>
          <p:spPr>
            <a:xfrm>
              <a:off x="5872118" y="3796958"/>
              <a:ext cx="222265" cy="42851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3A5EE5B-3232-4492-A0D4-55A4D1760FE4}"/>
                </a:ext>
              </a:extLst>
            </p:cNvPr>
            <p:cNvSpPr/>
            <p:nvPr/>
          </p:nvSpPr>
          <p:spPr>
            <a:xfrm>
              <a:off x="5889053" y="3814416"/>
              <a:ext cx="188396" cy="39676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CD9962D-39C5-4DE7-B561-48930EF59992}"/>
                </a:ext>
              </a:extLst>
            </p:cNvPr>
            <p:cNvSpPr/>
            <p:nvPr/>
          </p:nvSpPr>
          <p:spPr>
            <a:xfrm>
              <a:off x="5736642" y="3468438"/>
              <a:ext cx="218031" cy="311063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D2A69220-CEE0-4DC6-B6A6-63A19847ACA3}"/>
                </a:ext>
              </a:extLst>
            </p:cNvPr>
            <p:cNvSpPr/>
            <p:nvPr/>
          </p:nvSpPr>
          <p:spPr>
            <a:xfrm>
              <a:off x="5772627" y="3709671"/>
              <a:ext cx="141827" cy="4443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D4283C3-88A5-46BE-9DEC-AD87CEBA93E4}"/>
                </a:ext>
              </a:extLst>
            </p:cNvPr>
            <p:cNvSpPr/>
            <p:nvPr/>
          </p:nvSpPr>
          <p:spPr>
            <a:xfrm>
              <a:off x="5749343" y="3584293"/>
              <a:ext cx="192629" cy="195208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B2C1C188-C437-4A93-82C7-21477EAED3A0}"/>
                </a:ext>
              </a:extLst>
            </p:cNvPr>
            <p:cNvSpPr/>
            <p:nvPr/>
          </p:nvSpPr>
          <p:spPr>
            <a:xfrm>
              <a:off x="5984309" y="3614447"/>
              <a:ext cx="93140" cy="199969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22C4D27C-7888-4CFE-AFD8-DDCFF69FC768}"/>
                </a:ext>
              </a:extLst>
            </p:cNvPr>
            <p:cNvSpPr/>
            <p:nvPr/>
          </p:nvSpPr>
          <p:spPr>
            <a:xfrm>
              <a:off x="5984309" y="3644601"/>
              <a:ext cx="74089" cy="169815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17A06BE8-4292-4639-B998-7817250414A7}"/>
                </a:ext>
              </a:extLst>
            </p:cNvPr>
            <p:cNvSpPr/>
            <p:nvPr/>
          </p:nvSpPr>
          <p:spPr>
            <a:xfrm>
              <a:off x="5971608" y="3370041"/>
              <a:ext cx="74089" cy="79353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7D2E37C9-2DB5-4468-AE79-538199D4207D}"/>
                </a:ext>
              </a:extLst>
            </p:cNvPr>
            <p:cNvSpPr/>
            <p:nvPr/>
          </p:nvSpPr>
          <p:spPr>
            <a:xfrm>
              <a:off x="6399204" y="3354170"/>
              <a:ext cx="74089" cy="73004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205B1589-2079-4839-BA14-550DDD1523F1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6DF6DAAE-3087-40C3-9B74-6EFC0FCA0584}"/>
              </a:ext>
            </a:extLst>
          </p:cNvPr>
          <p:cNvSpPr txBox="1"/>
          <p:nvPr userDrawn="1"/>
        </p:nvSpPr>
        <p:spPr>
          <a:xfrm>
            <a:off x="4334934" y="1571625"/>
            <a:ext cx="3725333" cy="20843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1991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BEF8A77-DFE9-4DC4-B732-9D6E56CA9FA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06674C9E-54B8-4E76-92D3-905BFB9477B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D167797-9462-4F73-AA3E-324FBD089D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3780929-750D-4B46-9788-A9CEFE9251BE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D5D7F4B-34DE-4EC6-8C35-08473E70C5A9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66F5698-6D3A-4923-9077-86C2129A791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98EF0EC-C286-47BE-9966-71E0AC719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46585C2-950D-482A-8C1B-529B2BA7BBA6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9202BFB-AB99-4FC8-B278-7F4916755C05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5D9EC91-0F11-4B32-B018-00DB9B8958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1E1AC0B-45D9-4000-B1B1-CC8326C4BF6C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F8452C1-9FDF-4FBC-97A8-F92E259C2ACB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6918A7E-CBFA-4BFF-895D-2494A756C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BA39187-CA21-496C-88FF-672EB6578A95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1E430D8-F7A9-4737-B2FA-CF26A879CE0F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0768404-7B1F-4252-98A1-15E7CF48C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3AF767C-8780-4622-B5D4-DEF80E66E9D0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B7A5708-BC2B-4B4F-9DB0-C8E6B8CFDD60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73823DB7-78F1-4235-A30A-FF2CB30008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2064BB7B-A8F1-4866-BBC2-B87711610722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6B2DA38-7FF2-475A-993C-CAE0CBF932A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B91EEA4-BFEE-4CD4-9BF7-9F63985172A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C3251B5-CD29-4CEF-BB50-7CB200A52482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22715F5E-DA63-4B63-A413-A7FF20609A72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600F12F-E659-462E-A8E9-72E7D48BE862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73C6AE04-9A30-4324-90F6-8018A281A767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0B005241-9E2E-4431-B92E-8779AAE85611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608C057-ABFB-4E11-AFE6-D8E0C6954F2D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054BD51-C6B7-4293-9C66-4755F5E06C3D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91A9E58-EAD4-4C7B-B289-F132AB233876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065E77FC-13A6-43FF-B8E2-93A6D27A6A96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416F5DC-9DB1-46E0-8FED-3AD47459DBEC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C356997-8298-4ADD-998A-F4F906D3E945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EFC5D89-0832-4BC4-BDE1-81AC9B5567A5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6827B20-EAB1-4F2E-A050-8DA60541B321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CBB50FC-08E2-4F73-85A1-CBDD46B3ACE5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2759205-7A09-437F-AFC1-67471F0D316A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922904C-A49E-4D6B-B7FD-8A08A934704D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935DF52-09C6-4C6C-8CBC-8368CAC262F9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B559826F-802D-457C-A87E-6F0255609449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D328126-2373-471F-A60A-2DB4576CA587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DA6C214F-324E-4B9B-8F82-97FDCE6AF312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CA5D215-B9BC-4A79-8D29-1407764EE125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68C6578-116B-40A8-81EC-F99EF17E14CA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10EF55F-ABCF-42A1-81AB-5C4F11AD5755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BB0615C-8A5B-40FB-9D0C-0CD0B913DD5F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3AC8AE6-BC36-4D54-9D07-BB917351C207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EDF63BB-AD41-4A0B-862F-1B82C24DDFD3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F3C4A7E-EC1C-4C2D-8CA3-7A6C4F2A53E7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E681FA84-7178-4C18-A2AE-DFBB19460AE6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357797B-331B-41AA-8581-AC28A36024AA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77FB15B-C1C2-4CE6-B45E-7A3E4C7AAA5C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5E61637-284F-4695-86A7-E6BA3A1EC25C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35881A1-812F-48BD-8705-1FF171E0DFBE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F48E0D1-5C36-4E2E-B239-46AC239A4ABA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53D9C9A-38ED-4A86-BBCA-69038C5CA1F5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D36A8DF-A1BA-440E-BADC-4F3667EE9713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9066C8C-DA07-4E6D-8D0F-65EB9D175ED3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F2932D9-0A29-4ECD-A6B8-141E2062E2E0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E3D74A4-545E-44BE-9BF4-EDA04EA26F43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74E03BC-E0B1-4896-87CC-9271930FE337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7CF5103-49A0-4067-BD54-341BF610E2EC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114FDC4-14E3-4CE1-A26D-9E7C346E13EA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27EF92B-BCBE-497A-9B0F-6C57CFEE18F5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2C64D5C-97FC-4F5A-8E25-57949EDE7C6C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70691F6-311A-4E54-9D8D-9D600D40090C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2EBB4D8-C4CF-4E7D-9120-76448B03D3E8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268FDE7-4431-4904-8836-659483900622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F5AB9718-78A9-43C3-8CF3-62796D6B0FE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6FC29E3-23EF-4FDE-8F77-8CA854C4228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46284B1-D120-4837-A54B-10D704380D0A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F1514B07-E310-48A3-8A3B-A51285B6BA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35D4CCEA-B681-4680-ADEF-41A15DFAEB18}"/>
                </a:ext>
              </a:extLst>
            </p:cNvPr>
            <p:cNvSpPr/>
            <p:nvPr/>
          </p:nvSpPr>
          <p:spPr>
            <a:xfrm>
              <a:off x="1530050" y="1558113"/>
              <a:ext cx="187624" cy="241554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CBAD509D-DAF1-4005-90CD-070043DD461B}"/>
                </a:ext>
              </a:extLst>
            </p:cNvPr>
            <p:cNvSpPr/>
            <p:nvPr/>
          </p:nvSpPr>
          <p:spPr>
            <a:xfrm>
              <a:off x="1648550" y="1817450"/>
              <a:ext cx="205400" cy="251928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CE4DEF35-35A9-44E4-8E82-09EB709DDA98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5047307-207C-4CFA-B6C8-22592C7E36F0}"/>
                </a:ext>
              </a:extLst>
            </p:cNvPr>
            <p:cNvSpPr/>
            <p:nvPr/>
          </p:nvSpPr>
          <p:spPr>
            <a:xfrm>
              <a:off x="1287125" y="1495872"/>
              <a:ext cx="393026" cy="420868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2EE92631-BE0B-4BEE-A106-AF37B247BB5F}"/>
                </a:ext>
              </a:extLst>
            </p:cNvPr>
            <p:cNvSpPr/>
            <p:nvPr/>
          </p:nvSpPr>
          <p:spPr>
            <a:xfrm>
              <a:off x="1567575" y="1904884"/>
              <a:ext cx="3950" cy="0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BBA1317-15B3-4329-A24B-16DDC913F9AE}"/>
                </a:ext>
              </a:extLst>
            </p:cNvPr>
            <p:cNvSpPr/>
            <p:nvPr/>
          </p:nvSpPr>
          <p:spPr>
            <a:xfrm>
              <a:off x="1567575" y="1575896"/>
              <a:ext cx="7900" cy="328988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258ACED8-8220-4D7D-A273-6E94FE3594EB}"/>
                </a:ext>
              </a:extLst>
            </p:cNvPr>
            <p:cNvSpPr/>
            <p:nvPr/>
          </p:nvSpPr>
          <p:spPr>
            <a:xfrm>
              <a:off x="1462900" y="1915257"/>
              <a:ext cx="49374" cy="2964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6CC135E9-AF9F-48A1-860C-8FA9A0CC82F8}"/>
                </a:ext>
              </a:extLst>
            </p:cNvPr>
            <p:cNvSpPr/>
            <p:nvPr/>
          </p:nvSpPr>
          <p:spPr>
            <a:xfrm>
              <a:off x="1462900" y="1534402"/>
              <a:ext cx="73074" cy="383819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80167FA7-4CD6-461C-928F-ED573DFF07E6}"/>
                </a:ext>
              </a:extLst>
            </p:cNvPr>
            <p:cNvSpPr/>
            <p:nvPr/>
          </p:nvSpPr>
          <p:spPr>
            <a:xfrm>
              <a:off x="1603125" y="1519582"/>
              <a:ext cx="1976" cy="14819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40185A86-8413-4B90-8774-D86453907ACD}"/>
                </a:ext>
              </a:extLst>
            </p:cNvPr>
            <p:cNvSpPr/>
            <p:nvPr/>
          </p:nvSpPr>
          <p:spPr>
            <a:xfrm>
              <a:off x="1571525" y="1534402"/>
              <a:ext cx="33576" cy="370482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E0EEBE74-A533-478E-82BC-DEE618EAF997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3D569327-2622-4B0D-86ED-F5E6015FCC4B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61F11382-3E23-40B2-8267-53CA04DC9D37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A815ABCE-9092-4A2C-915D-BF823DBF6B3C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6DC6B6F-D4E1-4C4A-81AE-E966676621F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D4C3785D-DEBC-445E-B533-C10F450407EA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084B5D7B-F0F7-48F1-9CAC-DEC1D961194E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8861A410-5D56-41F6-9E62-3C349523856B}"/>
                </a:ext>
              </a:extLst>
            </p:cNvPr>
            <p:cNvSpPr/>
            <p:nvPr/>
          </p:nvSpPr>
          <p:spPr>
            <a:xfrm>
              <a:off x="1500425" y="1378799"/>
              <a:ext cx="112576" cy="203025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4F1A777C-0478-4157-9533-1379950BC1FF}"/>
                </a:ext>
              </a:extLst>
            </p:cNvPr>
            <p:cNvSpPr/>
            <p:nvPr/>
          </p:nvSpPr>
          <p:spPr>
            <a:xfrm>
              <a:off x="1060000" y="406654"/>
              <a:ext cx="1015151" cy="1066989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88B49478-33F3-49F9-9BA9-63B04F4504C6}"/>
                </a:ext>
              </a:extLst>
            </p:cNvPr>
            <p:cNvSpPr/>
            <p:nvPr/>
          </p:nvSpPr>
          <p:spPr>
            <a:xfrm>
              <a:off x="1077774" y="1177257"/>
              <a:ext cx="649776" cy="296386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46A18626-AFC5-4446-9843-AE7A0C94B74F}"/>
                </a:ext>
              </a:extLst>
            </p:cNvPr>
            <p:cNvSpPr/>
            <p:nvPr/>
          </p:nvSpPr>
          <p:spPr>
            <a:xfrm>
              <a:off x="1559675" y="1467714"/>
              <a:ext cx="49376" cy="2964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84330533-5628-429E-92EC-6BA3D480FE4C}"/>
                </a:ext>
              </a:extLst>
            </p:cNvPr>
            <p:cNvSpPr/>
            <p:nvPr/>
          </p:nvSpPr>
          <p:spPr>
            <a:xfrm>
              <a:off x="1077774" y="1077968"/>
              <a:ext cx="649776" cy="395674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49B5F13A-FAFF-4811-A0B4-7432101ECA14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BD4CB58D-9271-49AA-8A9D-9F76170BDFA4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46938F3C-4325-47F4-9E81-4EFDC61DFF9C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49075B16-B554-4FC0-AE6B-383E2CA069EA}"/>
                </a:ext>
              </a:extLst>
            </p:cNvPr>
            <p:cNvSpPr/>
            <p:nvPr/>
          </p:nvSpPr>
          <p:spPr>
            <a:xfrm>
              <a:off x="1743350" y="1987872"/>
              <a:ext cx="0" cy="56313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A6A616BE-BAEE-488C-BBB6-689922CA7FA2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A8B6570-2001-4A38-B7A1-A44696110E92}"/>
                </a:ext>
              </a:extLst>
            </p:cNvPr>
            <p:cNvSpPr/>
            <p:nvPr/>
          </p:nvSpPr>
          <p:spPr>
            <a:xfrm>
              <a:off x="1672250" y="1202450"/>
              <a:ext cx="134300" cy="121518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801E500-08FA-427C-8B8E-B073471BC5FF}"/>
                </a:ext>
              </a:extLst>
            </p:cNvPr>
            <p:cNvSpPr/>
            <p:nvPr/>
          </p:nvSpPr>
          <p:spPr>
            <a:xfrm>
              <a:off x="1512275" y="981642"/>
              <a:ext cx="187626" cy="168940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313F977E-D16E-4474-AF8A-DA843AF4E1D4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F76F319C-9F6F-4424-BF51-3E811D818C59}"/>
                </a:ext>
              </a:extLst>
            </p:cNvPr>
            <p:cNvSpPr/>
            <p:nvPr/>
          </p:nvSpPr>
          <p:spPr>
            <a:xfrm>
              <a:off x="1851975" y="1079449"/>
              <a:ext cx="159976" cy="143748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1C70C075-F6FE-4078-BCB4-817B1B771061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1A1544DF-87CA-49CE-A574-3BA4C336A366}"/>
                </a:ext>
              </a:extLst>
            </p:cNvPr>
            <p:cNvSpPr/>
            <p:nvPr/>
          </p:nvSpPr>
          <p:spPr>
            <a:xfrm>
              <a:off x="1609050" y="1009799"/>
              <a:ext cx="71100" cy="62241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63BC64BC-D00E-41D1-A6A2-BF9CCC2AD051}"/>
                </a:ext>
              </a:extLst>
            </p:cNvPr>
            <p:cNvSpPr/>
            <p:nvPr/>
          </p:nvSpPr>
          <p:spPr>
            <a:xfrm>
              <a:off x="1921100" y="1095751"/>
              <a:ext cx="71100" cy="60759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D649B1FF-C940-473E-BA2A-0E34BBF74FF6}"/>
                </a:ext>
              </a:extLst>
            </p:cNvPr>
            <p:cNvSpPr/>
            <p:nvPr/>
          </p:nvSpPr>
          <p:spPr>
            <a:xfrm>
              <a:off x="961250" y="236232"/>
              <a:ext cx="1222525" cy="946952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4261B54D-24DE-4057-B2BE-5A6EF126DC40}"/>
                </a:ext>
              </a:extLst>
            </p:cNvPr>
            <p:cNvSpPr/>
            <p:nvPr/>
          </p:nvSpPr>
          <p:spPr>
            <a:xfrm>
              <a:off x="988900" y="234750"/>
              <a:ext cx="1194875" cy="706880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77DA74C4-7001-49B1-B45B-0E634B5ADE0C}"/>
                </a:ext>
              </a:extLst>
            </p:cNvPr>
            <p:cNvSpPr/>
            <p:nvPr/>
          </p:nvSpPr>
          <p:spPr>
            <a:xfrm>
              <a:off x="988900" y="237714"/>
              <a:ext cx="1194875" cy="935097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FDB3B380-8988-4BB4-99B9-E858F18C593F}"/>
                </a:ext>
              </a:extLst>
            </p:cNvPr>
            <p:cNvSpPr/>
            <p:nvPr/>
          </p:nvSpPr>
          <p:spPr>
            <a:xfrm>
              <a:off x="1069874" y="1735944"/>
              <a:ext cx="244900" cy="251928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DF64A065-B78E-4DDE-91EB-7CC002074C0B}"/>
                </a:ext>
              </a:extLst>
            </p:cNvPr>
            <p:cNvSpPr/>
            <p:nvPr/>
          </p:nvSpPr>
          <p:spPr>
            <a:xfrm>
              <a:off x="1273300" y="1525510"/>
              <a:ext cx="203424" cy="225253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690FEE0E-8BAD-4535-8983-3BD89FEBF03C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4AEA4C5C-D4C6-46D9-8B37-2635550BFCCC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56570D81-08E5-4DF4-971E-10F9874C81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3E6A9407-885B-4299-864E-3DD393B4360D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C5CDB491-89D7-4FD1-B65F-464A02A084E3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72115285-1046-4B0D-BDBA-3B27F77BA1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6BC5E3E6-D3E2-4F03-882B-CD783CD80BA1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1967B679-6E22-4DA4-810E-E578A1315560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AA397366-E55F-47B9-82FC-21B4BC193E92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B9F40515-7531-45CD-9470-7BC272048223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7F6FE2F0-27CC-4B4E-81D2-F0876FB7D46B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E6B6AAB3-48B4-42CF-8011-5F1157B130A2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C4B65A20-4434-4A15-A3A7-383794757600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F437F196-DB02-4FC5-B0E3-B2FA11FDF1D6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75C34E5-C5F4-455F-9FB8-96208D7E7DCA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641568BC-90F8-488B-90AB-FB25054DE803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EE6E8CAB-0921-42A9-B565-ABDD2A959EB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DDEB589A-A08F-44F7-A7CC-957C9092E548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B9068987-A118-442A-A357-2435702E463D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C6A7E67A-BC5C-4450-A008-DEC5BEC36A0B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DE62A28B-EBC8-4BC8-B603-5F9FA103C8BF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C09673F1-DA58-4808-932B-78A9B2B832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9E9992A0-14C8-4C97-81E3-598917184CB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063AB006-1B92-4951-8FB4-5BCC56A0BA0F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CEEA3B8A-093F-43B5-872E-79525A036686}"/>
              </a:ext>
            </a:extLst>
          </p:cNvPr>
          <p:cNvSpPr txBox="1"/>
          <p:nvPr userDrawn="1"/>
        </p:nvSpPr>
        <p:spPr>
          <a:xfrm>
            <a:off x="3558117" y="1522413"/>
            <a:ext cx="451908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64933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7783B104-C10C-49F3-9225-AA7670968D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F36C19B-00B5-4A7A-A31C-2E7F696EE9E4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46D3FBF-C838-423A-82A7-86847637DB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6C29517-10AA-4DBD-96D4-4B1442145550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31338E8-18AA-40B3-86FC-F08C2764A776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E6D365E-7766-4FF9-B28F-B69217CD09AE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2243D38-22CC-4A54-9CFE-5AADF70DB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A4E8DF6-7D5E-404B-8914-7E64944C45E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8F90402-B557-4131-899B-5E2B5DEF52CD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1909B3B-293B-4AA1-BE5A-F9A04B00F5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C7389066-BFED-40A5-8C6F-A0635F384213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EEE5C11-FF4D-49DA-A4FC-296B2872F3E6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FFAD5E6-22B7-4E63-B3FD-213CD57531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3B26DEB-DCFF-41FC-8180-64C2416FF833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CBD88F4-BF57-448E-B819-D91D59BC6F1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497400D-6983-4599-ABC9-E96C54F1E5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C1870C5-5697-429A-A818-ED52D03F8E2D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B69A9B9-1ED6-42E3-93A1-18DEFD0CA9C9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C36ACF8-6BF2-42F8-B0F0-CBD8B4CA7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6766161-DCB6-4201-ADC4-B6E80B8D6D79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B01CF7DD-F865-4FBA-B0C1-9495D240C29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C151E32-B769-49B4-9E98-C693140EAAF7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AF0086B-B2EC-4353-8D18-3DF49B62CF7B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FCB3F06-A15E-45B1-BF01-E2D35A92FC30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524ED7F-4FEE-4B54-84FB-7BC2A31EE4B2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D5D539A-AA12-4B26-BA44-AC52DF82B919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170549E4-BA19-4EF6-B2B2-22BE3C29E93A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8112F9F-E74F-4A50-907B-77917C9CF18B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082EFDA-BAED-48CB-AF43-09B7615B904B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4A9F497-3490-423C-ADDC-DEF1DEDA8D15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657D3E2-DEAB-4D1F-81BB-1A31DE388F12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1BE7B1D1-734D-47BA-8B5B-2BA021A1A3CF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EC242C2-495A-497E-8CE3-5C2989514DA6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B2A3F9D-18D1-4C1A-A5E7-4D2ACA071B12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D338251-9503-4710-A82F-7C4323A98750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F4FE69B-3C23-439B-845F-9897F7F146A9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3F84F6A-A700-4124-AA6A-92791762DFD7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0606657-56F5-4C67-A2B0-EA93B5572496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778D015-8FB0-4F42-9367-A16CB54852B0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5B2AC5A-E2C6-4E69-986B-3780AF7B0ED7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EA3F03E-255C-430E-892B-4A1420AC7724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69B73C2-9E71-46A9-8FF5-FECF5D0D7FCA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B43FF23-2A20-44AE-8626-99DCAF8AD3EF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25DB5E2-1814-476A-80E0-EA497F12471E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77DD14F-7A14-4624-9790-B1836A432591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C9FF6A0-DE56-44D6-AB6A-3F6C2C09D4C3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3A620D1-2268-4047-9135-7EFB26541C57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B3BD729-F477-4C62-979C-53F403C73EAC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E6D7D016-41E6-4A21-8E87-98FB0F6D175F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EC51BE07-C876-4F49-9CE7-D38CCCCAAA2B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F6D06578-438B-4F9E-AA7C-9AD54EF352C6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57ED9C8-A38A-476D-A416-54BF6E979E36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4156859-7292-4E40-AA4B-AB72365D4478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D659DF5-C851-456E-B059-3E09A7040944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40C6388-8C4E-43DA-884F-19F44B236A8D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3D7F95B3-9386-42C5-970E-D00B0FDE8238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16C7B4C1-5207-4010-A4F7-4C9462613051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0184747-DA30-4646-A6E0-7C918BB1C223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2DAAABD-67B6-4D25-B743-47A872A7F894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7C54868-F4C1-4062-ACA3-55F4268E0EAC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E537A607-1BCE-42CB-98E5-C17B24018C5B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53C1CAF-B570-44D3-A4C6-DA6A83B3F6E9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298A291C-8589-40F8-9BAE-5030A13F03B4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93E1054-C627-4CC4-909F-55B47A04C11F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5FFBF1A-86B1-4013-B4AE-BD4DB47AFC3D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F69FD37-E04D-4741-AA5F-02D475309BC1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F99ADBA-63E3-4443-8B7B-F69E1AD47D99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4433A30F-1B93-4FD4-8FF2-54CD13A8C5E6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9FF09958-FC58-4710-841B-881E3C7BBD7F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EBAB3B8-7E6C-4204-8D84-71C4118F1C54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35BF6D8-32D4-4D6F-8F96-1E3F06AD7E6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5068D437-7462-45E4-BA5E-34B317257A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AABB478C-268F-47CF-A7EA-6199F203FEE2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6EA23557-A51F-424F-A503-C5D4669B7D19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DCCB4589-6A36-42DB-B67A-BE4A1D8DE710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DA33D4C2-5E09-402C-B57F-0D39F9F56FA1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625B46A6-5B59-4466-99BC-F0922A2FE8B1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4945E402-F4C0-44B6-A92D-3A9E04625C32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2E7AEF87-25D1-40E5-84E4-050312F0A791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E4BBF83B-D2CF-421B-A357-941D10BD61C9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B83CF61D-D9BC-462F-92DB-24157C8F1662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5E03672-49A7-4B67-B4A0-C2567429358F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3A098BAF-40AE-48D4-BCE3-9AEF21113B46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F927DCC4-3027-473B-A8AF-1F2E72BB2EDB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E648C147-306D-47EC-ACF0-412167884D67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38E825F5-B933-4DC4-BCDE-AAE35DC995BB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2FE979C-780B-4957-A14A-3ABFB98E54D1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9BAECD23-AAF9-4727-900B-4DC5A497B9B2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7FA12352-74B5-463C-AF5C-76FB98676541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89AF4505-BA54-45D9-B9EB-F8F36EC884A1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971CCCED-9FC7-4C6D-B009-05E246C635A2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8BEC3B8B-BC70-479E-8801-14DF80D84851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2519F832-2DA9-479D-9E2E-B3759BEF3209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20C6EEB8-E3B9-4134-98B5-3640A7281A76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9CB79431-7EA6-4729-9619-E48DC491D1EA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E454935A-BCCF-47AC-A69E-9F9E4FF8DD6A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CA19E845-B60B-47F6-85E6-49D57F2BA8B1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A67A2E67-80DE-4B04-BB74-DE76D611FA52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55B13568-B2E8-4321-AE19-A172268667B9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0770F71F-6FF8-4F04-BC7E-08F0F5AD16FE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88B4F227-5DE6-4E49-AF68-53D6AA32960F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4A4E2282-C976-4DB5-989E-196CECD671FA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7D7721C1-6C92-410B-AD38-D119C78B8D24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42E77204-5EA2-4B74-B4A2-6C9FFBCE27BC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F7480A90-347B-476C-9EFB-E85328AC093A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A35031E0-6ABF-4FB2-AE5C-F69593DE0D03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8F9D67A5-7964-4A07-A3EF-71AF25683F89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1A3C6973-4066-467E-B0BD-14F4398F8BBF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9EB3B460-CE04-450F-8B15-1A53EFBF732A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24C84561-B767-4E58-B689-DCFA9507818A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4A959F89-1BC2-45F0-B801-755FF41504D8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B69DB02-28AF-4A65-8E27-449AFFED827C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F4725CEB-28E1-4567-94C4-4184F0F3F327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F5F27E4F-CD49-4301-A8DB-0F8E2EEDC6DC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5854D700-03CC-4ABC-B805-175F67DDDF87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53E2A009-F407-4494-8AF5-93F3E1C82C04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905D43DE-063B-4066-A012-2C47779DEB1F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F46E1302-0A9F-4A93-B67A-16F43BEB6A76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4D07F909-929C-48BE-A184-6D69C71E655B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A0E1F199-6AE3-49C3-8C56-01E52945BEB3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2BDE4FD-EF6B-481C-BBE6-86A433083754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CD047017-205B-4F1A-AC25-989B3309EA44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5E90B2AC-8A5F-4064-98BD-0B7070565E44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CD545323-DF10-4256-AAA7-B524ACEB5B46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09BAF2FE-C24F-420B-BB59-CF5B923ACD2B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56EA9785-E055-4687-970A-457D868232C2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7D91FDA5-B152-43FB-939F-9889CDA4A29B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BD45D4BE-5D23-44D0-B31A-5DBB441F7650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FA20136E-9ECC-4284-8124-B640DBB3D135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1175F3D5-2FC1-40DC-9221-EE139A77FA86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C4A65D0E-41E9-4D87-84AC-908562CAAE02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5F58CBC7-D555-4B55-A6A8-04B54A6E4552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F1FF5F15-13DE-4439-8EA3-043937764FD3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470D197A-3D29-48D4-A2B9-215C7880B3B7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37414A56-3E64-414F-83EF-0E2C366CE624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154F1B8F-5C86-4924-928E-156C7D42EFF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6FA50E06-F340-438D-B52F-F917859C862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BBE14EFB-C7D5-4294-8F31-3E6ED4FED6ED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AE1AB673-6C71-4699-9383-52852D95BF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30CFDE9B-9B07-42AF-A3DF-8CC2D9645694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55E8C3E8-93C1-4879-A0FB-22BAE852B8A6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362A0B01-46A2-49B2-8D2D-90CA4476EBD7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2B3397D9-F9D0-4361-B514-C6D3C5CE7A0C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0763F5E-1FE5-4890-8AC7-682AC81998EF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24B52782-E5E7-4563-A706-B506EF3A525A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7912A5C3-1038-4B12-B3BC-B9A7EC690E35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0824EA2E-DD64-470D-AD08-5A97B77B92A3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58D2AD67-880B-4960-B4EF-DEAF2A2AE07A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4CB63C83-7615-4FAD-BB22-2F1C74F4FFD4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1150B680-6995-4640-B002-05AEAD1AC5C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BCA0C9FB-E5C4-4978-AF1C-40A99CA7878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4A14FDF1-03AB-4CCF-AEFE-C40ED978C9C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CA420479-0ED7-46A5-8D4B-117164ABB863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9E7A28DF-7EBF-4C81-8E3F-1E7772090F8E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B14FE803-A816-4084-BCB8-D1CBD5B15E5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405C09D8-FF52-469D-BB51-FA8621D6143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3190B10C-9789-4677-A4A7-9D2A0893EA29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D5BA332D-D150-4B05-9F45-B07288D1BBE0}"/>
              </a:ext>
            </a:extLst>
          </p:cNvPr>
          <p:cNvSpPr txBox="1"/>
          <p:nvPr userDrawn="1"/>
        </p:nvSpPr>
        <p:spPr>
          <a:xfrm>
            <a:off x="3706284" y="1647825"/>
            <a:ext cx="4485216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>
                <a:solidFill>
                  <a:srgbClr val="002060"/>
                </a:solidFill>
                <a:latin typeface="+mj-lt"/>
              </a:rPr>
              <a:t>LUYỆN TẬP</a:t>
            </a:r>
            <a:endParaRPr lang="vi-VN" sz="6469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09455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A97A277-C02A-45AB-A3BA-2E34384E5B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890EF7E-3F02-4D5A-ACD7-40257013B616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D4609F2-93AF-424D-953A-88B33D70A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0819C85-C7A1-479E-A1F7-DF76A6011F97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E8C677B-5B0E-4720-8C85-26EC240267ED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1C3FFBD-7053-4E99-9E47-D7C85AF9B718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AE7D33C-C279-4EF1-A59B-A119260D1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DA15C1B-9224-4246-8948-8CCC643DAE31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A96EE66-A776-4748-9D34-C732BEC1F7B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903EE6A-B68A-4DAA-9D27-E66C77C79C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FEA947F-B864-4156-A7FE-339D4D6DD926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36CB708E-BE5F-4734-AC07-0E500C611D76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D66E9D0-6B9C-4970-8EE0-863A730A6E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5181518-1A8A-4652-9B25-2E62EE632E24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22A6B5B-C4BA-44CA-A76E-E46EE00567B5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7556E70-7C52-4F9F-8429-4DB541A73F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35A24DB-2177-4012-80FF-DD92003D33E7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68F563B-4604-4AF8-8AAC-D1B2367E1EB0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5B8284E-6927-48C3-8F00-CB8EA7AB32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E6EE451-D26A-41EB-8F5F-B64CF9C25232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287A911-0E04-4CC8-8AF7-CC04DE49337A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745EEB1-55B1-4CC0-8782-3BF795DA0382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9A3286C-96EB-4B62-AE27-9C073EE7B67F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CD4EF0B-BF17-41A2-B689-5778FA9939F5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610F242B-BB87-475C-BF9B-1B552A2922E7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0FE47C82-46F5-4FBA-B248-AC19A528B971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D3EE47B-3E97-48DC-8DCA-D7D4328B7D2B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FB17B93-028F-4D27-83CF-38351BD08F51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9040685-8C79-460B-AC2E-191C210FE08F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2129899-31DD-41F0-8E5F-C837E7EF3CA8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4180561-E16B-40C8-83B2-A3C08CEDAF9C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71B2910-1044-4839-A6AC-3599B5B8D2B9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2441509-679A-4CB9-9564-34F2D0CDADD6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77858AC2-1022-4745-B2DD-6C1A0173A001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B2A3618-8E2C-4D8E-ABD4-F4042ECF0C59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73E645D3-3B22-4980-A54F-EA4E0EF83F9D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11CC843-1576-47AF-9378-1FA46A7C8564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2A7DBBB-BF24-4363-B8EF-4C8C3DCEF9B7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2103FAD-6988-4FFC-8CD0-67C738AAD993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622C56D-1F6B-4BC6-9C56-5B6B54E55243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68FE409-F76A-465E-9A88-722B90460929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96CCCFE-B45F-487C-9E6E-D1438867EE7A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2ECAE89-340B-4709-933C-3F2448A832AC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AE2C985-0E2F-4F06-AAAC-5F163910DFAD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EBB8ABC-270B-48F8-9E1F-77B0C17F76B3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54D5DA4-2D27-4A22-A98F-B223FF3CFABF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31A26FD-DED1-4E00-BEB8-D8E32BE05EDE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6A8FF8E-21B3-4B0D-9A0B-DE2F8FFD4A48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3695DFB-AA56-4F29-A5C6-F42018A136D1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9B286BE-9EAC-4B0B-B496-D9394044D60A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15FD4D8-EC01-48A5-90E3-92523FE609F4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6B5B20B-2FE7-43BB-B97E-9F849C3BCA01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9DCADA3-59C1-4E78-83CE-7FFB3A84B13A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7D60545-E64C-4623-BA3E-B7A775440113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6349373-B742-4DB5-9B5A-971D9832957A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4303DF6-B0DB-4249-87D2-D534785BB6FB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444DA2B-A107-4642-8F0E-5A934B5089B8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17C1FF8-6EA0-4228-BAF4-5F626892CB23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A3FAC49-40AB-46DA-BB95-F646436FF251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53C0FD0-EA10-4A8E-B6B0-DB89343480CB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DC20EAD-65F9-43C7-BFFA-C347BE427EB0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437860A-93A1-48E0-A1A7-584F4ED8166B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1DF86C16-996C-4DA5-9C64-A1C01AD78254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5031BE7-4D02-4836-83CB-BA794847B971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F0CA711-393C-4102-A302-2748F203BDF9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9D343AB-054B-423B-9B84-696BDE57A05F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1BFC42-DC2B-4BAD-94E8-0E176826D3FA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BF4CBFC-CE28-4408-B430-0C40A2F4A051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67159724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B03A670-4754-4D40-B239-A1487DD8E0B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73306E9-B5B8-4A79-BFD4-11DB4343C5AE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4023692-C821-42C9-9316-738C9ECAE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DD88B774-61B6-4BA1-AA69-6311DDAFB164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D4D13D5F-0A4D-40F9-967A-C3DA6E984BB3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9E21922-AF3E-48B8-B24A-A04287D04094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10C65C0-166B-4FC3-A9AF-452C83A8B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9747191-D432-422F-BD7C-F0939B00902A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DA9B255-34F5-4479-AB37-E02537C967DB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67C5C9EC-7F05-405E-8D1B-FB44F6A7D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FA7C430-EAFF-44DE-95D0-BDB907AC5FBB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3331019-95A4-4210-9424-0E656EDA459C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53CFD94-4B23-4788-9DBB-1C55FB868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9C00953-235C-4E80-82B2-487ADC1281E9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DB607D5-2A9E-41DA-9669-7C58546996A8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C9A3FB4-1973-45FB-9829-B329C6977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D8F69F90-5CA2-4C47-B549-33B6BC7EC5CA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569B862-BAD3-4FF7-8D48-53B0F3F4E0D4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98EBE88-6516-4D76-828C-691F353CC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094B602-60E7-4904-A948-893752FC7983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E8826B0-E294-4386-B11A-51C666D5BF3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64307F8-52B6-4E9D-98C0-C8805DAD0340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4E468B2-589D-418F-B973-3FB0E2758AE8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0D50D18E-39A3-4B35-8A09-CCAA280040C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2C9DA197-7958-4E00-8AA1-55BF2941CAD6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E8E06935-5626-47D6-BB38-D359C5CE632D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E080F8F8-1732-4F08-8BB0-F9F3DB581B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9FF8536B-0591-4960-85CE-7E0454BD7C16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682B3AFB-CDFB-417B-A4FB-EC9EF53E3FAD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6C9B7914-8B23-43E7-BDC7-2FF99B4397DC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3978E1CF-C371-4A74-942C-69AAD9BD5B1B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74399564-5C92-4846-B208-FC65251CF2B2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E5084857-908C-4080-B54D-B798AFABA54B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4ED1CA7F-6E39-433B-BE30-2FA9E30293D0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354387E3-5284-46DF-B350-D1EC9FDFE382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CCCF207A-3CF5-4CA5-AE6F-5B1AFE2AB18D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A4D17825-796B-4551-A6CC-EBB9FB9BD536}"/>
                </a:ext>
              </a:extLst>
            </p:cNvPr>
            <p:cNvSpPr/>
            <p:nvPr/>
          </p:nvSpPr>
          <p:spPr>
            <a:xfrm>
              <a:off x="3358290" y="2469364"/>
              <a:ext cx="71699" cy="7181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5E1166DC-BC53-4C96-A17B-351BC6F90F3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1147DC4-5767-409F-ADB6-EFF85E0011F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FECCAE8-8641-4554-A141-A5AFDFA7FF47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4901FAAC-D107-4654-A67A-19B718CA8750}"/>
              </a:ext>
            </a:extLst>
          </p:cNvPr>
          <p:cNvSpPr/>
          <p:nvPr userDrawn="1"/>
        </p:nvSpPr>
        <p:spPr>
          <a:xfrm>
            <a:off x="2055285" y="6264275"/>
            <a:ext cx="165100" cy="1095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DBF735BB-B392-47E1-AE4C-6C6F6FFC767D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06EAD657-120B-4C4A-960F-832B54C1484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E3CF19CC-A5FD-4F30-B059-1A32E0373FE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6164FAF9-1A5B-4415-8776-33723D2A3354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837B89F2-4FC9-46E8-B44A-17A0821BC73B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72C49158-9C81-41C8-825E-8C007330FE41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7FC4D987-11F4-4686-B30B-758F3810C5D8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16397D9D-922A-446D-91C1-45DC86B9A706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6031494B-8A5C-40AF-B2F3-54A526BDF5B1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B39528A6-8F31-4A17-8112-77A39C30EF4E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ACEF73D1-00A3-42A5-AD22-F096B823BC85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EF63A1F-2676-4709-A10F-82EF7E0EFEF4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6F695C32-49DC-43C6-943E-A286007F252E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6BD43A19-0FB3-47EE-9DB0-EC6902CEA057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8C4EE7CD-1BDE-442F-85BD-60D1E11AA7F6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435922D6-7986-440E-9CB9-6945B1ADD97C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62DC058A-779A-49B8-B5A6-BB2EDE4EFAD3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C48AC3AA-B818-4261-9B8E-6E3A0A85AA7C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6ACDA9A9-A626-47A0-894E-7AC1E8C5E0C1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1DC27B9A-5C8E-4492-8EBA-D0C7831F7DD2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FA5C212-6F95-4F9F-AA19-EC8F67A3B97D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CFD1557-779B-4D39-97D6-3E589860A394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848BFAD-A2A8-424F-986F-8F80E84F9E16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DC41DAC-EEDC-4A2D-B4E3-D5F55E598314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5BE60B3B-0AA5-43EF-8A06-66E64B03B891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AE59E9B-0363-4F9D-ADFB-72E6F4791392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3499C058-0945-444C-8D19-226F8D1CC4DB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3430BE66-6D59-47C4-A6A7-175AEFA56365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B021853-128E-4BA0-B993-D0686D55188B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BB276AB5-1AD8-4911-8830-B003F8806975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BA49647-AC4E-4AFF-975B-F1E5510AEC68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95173FE-5B74-4D50-A974-14A13470BCBE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0B9919A8-221B-4BA1-95F6-620B74DBDF04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69A61A2D-4BBD-43A4-ABE2-CD2C9FBE1BD9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54088069-8A3B-49AC-81CB-97B1FDFE62FA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E23A3A7F-7529-4F43-AAE8-03609F8FD9A9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9FADAA77-A298-425E-9A27-738B2C2A4D8C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E521159C-39A0-4490-A759-36DBC58DCA90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BE31B4DE-680B-47AE-8E14-866011DB3C6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1E8BFCB3-D115-4C7A-96AC-5BC1D1A5CBDF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1BFC1AD-205F-4750-AA9C-D0096351FBB5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B5F97505-518D-4D67-A31A-E7A449C0A55F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BDC1FCD-517C-4F5F-A370-8AAD2E44A483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89DDF43-7576-4762-B27A-4A080881E80B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A0F5C3-0D52-4BF6-A724-CA46A3EA8A79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A57A1340-3D14-4485-A343-435C63009990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EC670823-9BFE-4288-A6C2-0E048EB721B1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AB0BE0E6-32EB-4760-98EA-13C3D6631AA9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8CD989D1-1EF2-4759-9EA2-D3253752B856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761CF462-951C-43E5-B543-4F4C27D58E4F}"/>
              </a:ext>
            </a:extLst>
          </p:cNvPr>
          <p:cNvGrpSpPr/>
          <p:nvPr userDrawn="1"/>
        </p:nvGrpSpPr>
        <p:grpSpPr>
          <a:xfrm>
            <a:off x="745414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5349208D-B313-486E-B8FC-57CBB5555845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022FAF5C-CBED-4360-B367-9C6803D353A6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A643E38-C216-489E-9933-A425E73C8E7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AF54E9BA-99B7-4164-A1D7-7BF794858B8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 dirty="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3C0B317E-41B8-40B0-9F9D-8C008C6C4D10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34AB29F3-DEAC-4280-8E09-013CDB996F4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231C56F-9754-4D7A-9AB8-0F1357F28C68}"/>
                </a:ext>
              </a:extLst>
            </p:cNvPr>
            <p:cNvSpPr/>
            <p:nvPr/>
          </p:nvSpPr>
          <p:spPr>
            <a:xfrm>
              <a:off x="5513226" y="4441995"/>
              <a:ext cx="133384" cy="12223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3CCA3795-6A77-41FA-A532-05A775ECBD98}"/>
                </a:ext>
              </a:extLst>
            </p:cNvPr>
            <p:cNvSpPr/>
            <p:nvPr/>
          </p:nvSpPr>
          <p:spPr>
            <a:xfrm>
              <a:off x="5672016" y="4451520"/>
              <a:ext cx="91039" cy="77784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8BDB4A99-8372-46E2-8082-6576BBA2AB22}"/>
                </a:ext>
              </a:extLst>
            </p:cNvPr>
            <p:cNvSpPr/>
            <p:nvPr/>
          </p:nvSpPr>
          <p:spPr>
            <a:xfrm>
              <a:off x="5669899" y="4448345"/>
              <a:ext cx="93156" cy="80959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9E4D012B-7E85-4669-B0F4-8624AF5790EA}"/>
                </a:ext>
              </a:extLst>
            </p:cNvPr>
            <p:cNvSpPr/>
            <p:nvPr/>
          </p:nvSpPr>
          <p:spPr>
            <a:xfrm>
              <a:off x="5667782" y="4448345"/>
              <a:ext cx="101625" cy="84134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26EF461-8B6B-42CA-9DAD-C54EF089180B}"/>
                </a:ext>
              </a:extLst>
            </p:cNvPr>
            <p:cNvSpPr/>
            <p:nvPr/>
          </p:nvSpPr>
          <p:spPr>
            <a:xfrm>
              <a:off x="4799733" y="3864176"/>
              <a:ext cx="1238557" cy="1187387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FE52D187-C446-425A-82E6-E31566C2D3A5}"/>
                </a:ext>
              </a:extLst>
            </p:cNvPr>
            <p:cNvSpPr/>
            <p:nvPr/>
          </p:nvSpPr>
          <p:spPr>
            <a:xfrm>
              <a:off x="4846311" y="3875288"/>
              <a:ext cx="1026838" cy="1046107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7A088220-0DA7-4EF8-865B-2CF38FF48ABA}"/>
                </a:ext>
              </a:extLst>
            </p:cNvPr>
            <p:cNvSpPr/>
            <p:nvPr/>
          </p:nvSpPr>
          <p:spPr>
            <a:xfrm>
              <a:off x="5818102" y="3941959"/>
              <a:ext cx="76219" cy="66671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5A55F61A-70BD-4C82-B97C-C0753B087B84}"/>
                </a:ext>
              </a:extLst>
            </p:cNvPr>
            <p:cNvSpPr/>
            <p:nvPr/>
          </p:nvSpPr>
          <p:spPr>
            <a:xfrm>
              <a:off x="5646610" y="4113400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9EEC8522-B91A-4556-AF33-ED3D018C1A5E}"/>
                </a:ext>
              </a:extLst>
            </p:cNvPr>
            <p:cNvSpPr/>
            <p:nvPr/>
          </p:nvSpPr>
          <p:spPr>
            <a:xfrm>
              <a:off x="5775758" y="3984819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6A8F0389-DA16-422A-BCFF-1C0BDC5A9CA7}"/>
                </a:ext>
              </a:extLst>
            </p:cNvPr>
            <p:cNvSpPr/>
            <p:nvPr/>
          </p:nvSpPr>
          <p:spPr>
            <a:xfrm>
              <a:off x="5735532" y="4024505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EE2CB528-DD12-4A04-A41D-0569987ADE0A}"/>
                </a:ext>
              </a:extLst>
            </p:cNvPr>
            <p:cNvSpPr/>
            <p:nvPr/>
          </p:nvSpPr>
          <p:spPr>
            <a:xfrm>
              <a:off x="5695305" y="4067365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071D849-E2DB-49D2-9C9E-68941BBCC509}"/>
                </a:ext>
              </a:extLst>
            </p:cNvPr>
            <p:cNvSpPr/>
            <p:nvPr/>
          </p:nvSpPr>
          <p:spPr>
            <a:xfrm>
              <a:off x="5604266" y="4157848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26BAE5FA-042A-4C94-BE3D-C90BA1231DBC}"/>
                </a:ext>
              </a:extLst>
            </p:cNvPr>
            <p:cNvSpPr/>
            <p:nvPr/>
          </p:nvSpPr>
          <p:spPr>
            <a:xfrm>
              <a:off x="5564039" y="41991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A63A6C9F-3874-4247-9AC9-71108D070C7F}"/>
                </a:ext>
              </a:extLst>
            </p:cNvPr>
            <p:cNvSpPr/>
            <p:nvPr/>
          </p:nvSpPr>
          <p:spPr>
            <a:xfrm>
              <a:off x="5525929" y="4240394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6322FDD2-0995-4E7E-AABD-D46D0DF6196C}"/>
                </a:ext>
              </a:extLst>
            </p:cNvPr>
            <p:cNvSpPr/>
            <p:nvPr/>
          </p:nvSpPr>
          <p:spPr>
            <a:xfrm>
              <a:off x="5434891" y="4332464"/>
              <a:ext cx="57164" cy="47622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AE100831-2049-451E-9A07-62176665B5F5}"/>
                </a:ext>
              </a:extLst>
            </p:cNvPr>
            <p:cNvSpPr/>
            <p:nvPr/>
          </p:nvSpPr>
          <p:spPr>
            <a:xfrm>
              <a:off x="5394664" y="4372149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3B79CA7-691A-4CA7-86DC-27B0A33A697A}"/>
                </a:ext>
              </a:extLst>
            </p:cNvPr>
            <p:cNvSpPr/>
            <p:nvPr/>
          </p:nvSpPr>
          <p:spPr>
            <a:xfrm>
              <a:off x="5354438" y="4415010"/>
              <a:ext cx="55047" cy="47622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BD802E81-43F7-4097-B949-416122956E09}"/>
                </a:ext>
              </a:extLst>
            </p:cNvPr>
            <p:cNvSpPr/>
            <p:nvPr/>
          </p:nvSpPr>
          <p:spPr>
            <a:xfrm>
              <a:off x="5265515" y="4505492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4D0BA29F-623E-4D4F-91F5-2432D979814E}"/>
                </a:ext>
              </a:extLst>
            </p:cNvPr>
            <p:cNvSpPr/>
            <p:nvPr/>
          </p:nvSpPr>
          <p:spPr>
            <a:xfrm>
              <a:off x="5223172" y="4546765"/>
              <a:ext cx="59281" cy="49210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50B1034C-52F0-4246-91F3-60C6B3B2102C}"/>
                </a:ext>
              </a:extLst>
            </p:cNvPr>
            <p:cNvSpPr/>
            <p:nvPr/>
          </p:nvSpPr>
          <p:spPr>
            <a:xfrm>
              <a:off x="5182944" y="4588037"/>
              <a:ext cx="55047" cy="4921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929E5BEF-22C5-473D-A37F-C01795CB884B}"/>
                </a:ext>
              </a:extLst>
            </p:cNvPr>
            <p:cNvSpPr/>
            <p:nvPr/>
          </p:nvSpPr>
          <p:spPr>
            <a:xfrm>
              <a:off x="5096140" y="4678521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DE9155E7-08BF-41EE-9212-C32AFC5ED90D}"/>
                </a:ext>
              </a:extLst>
            </p:cNvPr>
            <p:cNvSpPr/>
            <p:nvPr/>
          </p:nvSpPr>
          <p:spPr>
            <a:xfrm>
              <a:off x="5055913" y="4719793"/>
              <a:ext cx="55047" cy="50797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3BF0FBDD-08DE-42A5-952D-93FC13729D7E}"/>
                </a:ext>
              </a:extLst>
            </p:cNvPr>
            <p:cNvSpPr/>
            <p:nvPr/>
          </p:nvSpPr>
          <p:spPr>
            <a:xfrm>
              <a:off x="5013569" y="476106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9C9A9D67-9E44-4994-8531-578BC7E09DA5}"/>
                </a:ext>
              </a:extLst>
            </p:cNvPr>
            <p:cNvSpPr/>
            <p:nvPr/>
          </p:nvSpPr>
          <p:spPr>
            <a:xfrm>
              <a:off x="4924647" y="4853136"/>
              <a:ext cx="55047" cy="49209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B1884A6-1C54-4230-A636-AB61B2299242}"/>
                </a:ext>
              </a:extLst>
            </p:cNvPr>
            <p:cNvSpPr/>
            <p:nvPr/>
          </p:nvSpPr>
          <p:spPr>
            <a:xfrm>
              <a:off x="4884421" y="4892821"/>
              <a:ext cx="55047" cy="52385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EBF856A3-591D-43E0-8901-FC3A06A13067}"/>
                </a:ext>
              </a:extLst>
            </p:cNvPr>
            <p:cNvSpPr/>
            <p:nvPr/>
          </p:nvSpPr>
          <p:spPr>
            <a:xfrm>
              <a:off x="5479351" y="4286428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01AA1E59-5839-4C30-AB1C-033D761F1F04}"/>
                </a:ext>
              </a:extLst>
            </p:cNvPr>
            <p:cNvSpPr/>
            <p:nvPr/>
          </p:nvSpPr>
          <p:spPr>
            <a:xfrm>
              <a:off x="5307859" y="4459457"/>
              <a:ext cx="76219" cy="69846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A4643482-0CF5-44AF-8739-670423C02169}"/>
                </a:ext>
              </a:extLst>
            </p:cNvPr>
            <p:cNvSpPr/>
            <p:nvPr/>
          </p:nvSpPr>
          <p:spPr>
            <a:xfrm>
              <a:off x="5138484" y="4630898"/>
              <a:ext cx="78335" cy="69846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E83C0B95-C74C-4764-89E5-2A94406AA542}"/>
                </a:ext>
              </a:extLst>
            </p:cNvPr>
            <p:cNvSpPr/>
            <p:nvPr/>
          </p:nvSpPr>
          <p:spPr>
            <a:xfrm>
              <a:off x="4971225" y="4805514"/>
              <a:ext cx="76219" cy="68258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257E17BF-80A1-431B-B751-D392BBD550ED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6A9C17FC-7865-44E3-A289-4C1F668AB217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2A509F82-23A9-4502-9C7B-5F8A2BCA34A6}"/>
                </a:ext>
              </a:extLst>
            </p:cNvPr>
            <p:cNvSpPr/>
            <p:nvPr/>
          </p:nvSpPr>
          <p:spPr>
            <a:xfrm>
              <a:off x="6053111" y="4807101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5011DFB6-4C9D-46C1-A29C-D6617296DB70}"/>
                </a:ext>
              </a:extLst>
            </p:cNvPr>
            <p:cNvSpPr/>
            <p:nvPr/>
          </p:nvSpPr>
          <p:spPr>
            <a:xfrm>
              <a:off x="6053111" y="4899171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B6C68468-4FF5-43A6-90D5-8C6EEDB8EEA2}"/>
                </a:ext>
              </a:extLst>
            </p:cNvPr>
            <p:cNvSpPr/>
            <p:nvPr/>
          </p:nvSpPr>
          <p:spPr>
            <a:xfrm>
              <a:off x="5818102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E16C4E60-10BE-4922-AEC3-8172C97D412E}"/>
                </a:ext>
              </a:extLst>
            </p:cNvPr>
            <p:cNvSpPr/>
            <p:nvPr/>
          </p:nvSpPr>
          <p:spPr>
            <a:xfrm>
              <a:off x="5979009" y="4137211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F940AC56-7112-4EE8-8D52-4B2555ADB586}"/>
                </a:ext>
              </a:extLst>
            </p:cNvPr>
            <p:cNvSpPr/>
            <p:nvPr/>
          </p:nvSpPr>
          <p:spPr>
            <a:xfrm>
              <a:off x="6053111" y="4197533"/>
              <a:ext cx="1012018" cy="182553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AA8BDD35-C48B-4075-B2A9-B4854151F5F6}"/>
                </a:ext>
              </a:extLst>
            </p:cNvPr>
            <p:cNvSpPr/>
            <p:nvPr/>
          </p:nvSpPr>
          <p:spPr>
            <a:xfrm>
              <a:off x="6053111" y="4289603"/>
              <a:ext cx="1012018" cy="90483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A03CCB75-0EE3-4BAD-AD90-9BE8481C5ACF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C9642535-4A3A-45A0-A2C7-262436790AEE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422634BF-D80B-4CE3-ADD5-C6223FEFABC3}"/>
                </a:ext>
              </a:extLst>
            </p:cNvPr>
            <p:cNvSpPr/>
            <p:nvPr/>
          </p:nvSpPr>
          <p:spPr>
            <a:xfrm>
              <a:off x="5760939" y="4502317"/>
              <a:ext cx="1012018" cy="184140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426B512A-5515-45B2-B6BA-F4AB3673DDAC}"/>
                </a:ext>
              </a:extLst>
            </p:cNvPr>
            <p:cNvSpPr/>
            <p:nvPr/>
          </p:nvSpPr>
          <p:spPr>
            <a:xfrm>
              <a:off x="5760939" y="4594387"/>
              <a:ext cx="1012018" cy="92070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C71F269E-15C8-402D-920F-5D9EEB6ED95A}"/>
                </a:ext>
              </a:extLst>
            </p:cNvPr>
            <p:cNvSpPr/>
            <p:nvPr/>
          </p:nvSpPr>
          <p:spPr>
            <a:xfrm>
              <a:off x="5485703" y="4848374"/>
              <a:ext cx="201133" cy="203189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1968B2E7-64B6-45D3-B270-B7E2A3892004}"/>
                </a:ext>
              </a:extLst>
            </p:cNvPr>
            <p:cNvSpPr/>
            <p:nvPr/>
          </p:nvSpPr>
          <p:spPr>
            <a:xfrm>
              <a:off x="5528047" y="4988066"/>
              <a:ext cx="65632" cy="63497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E4EAB669-22F2-450F-B564-503FB907EDC1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7BD7EEB4-85B6-4AE4-9572-B09E3B28C496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E0636D47-F02A-4521-A427-97B25FC7DC58}"/>
                </a:ext>
              </a:extLst>
            </p:cNvPr>
            <p:cNvSpPr/>
            <p:nvPr/>
          </p:nvSpPr>
          <p:spPr>
            <a:xfrm>
              <a:off x="5629673" y="4230869"/>
              <a:ext cx="209601" cy="688939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26A27B9B-9F72-40E0-8B88-775BFADD87FE}"/>
                </a:ext>
              </a:extLst>
            </p:cNvPr>
            <p:cNvSpPr/>
            <p:nvPr/>
          </p:nvSpPr>
          <p:spPr>
            <a:xfrm>
              <a:off x="5559805" y="4216582"/>
              <a:ext cx="222306" cy="685764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697C490C-6F86-4746-B12D-4969D87ED464}"/>
                </a:ext>
              </a:extLst>
            </p:cNvPr>
            <p:cNvSpPr/>
            <p:nvPr/>
          </p:nvSpPr>
          <p:spPr>
            <a:xfrm>
              <a:off x="5485703" y="4200708"/>
              <a:ext cx="226539" cy="673065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7A2D1019-1C2E-4470-844E-48C0B3C4BD37}"/>
                </a:ext>
              </a:extLst>
            </p:cNvPr>
            <p:cNvSpPr/>
            <p:nvPr/>
          </p:nvSpPr>
          <p:spPr>
            <a:xfrm>
              <a:off x="5616969" y="4167373"/>
              <a:ext cx="241360" cy="161916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A01E804F-8ABF-42AC-97A5-A322E4E2DD54}"/>
                </a:ext>
              </a:extLst>
            </p:cNvPr>
            <p:cNvSpPr/>
            <p:nvPr/>
          </p:nvSpPr>
          <p:spPr>
            <a:xfrm>
              <a:off x="5629673" y="4167373"/>
              <a:ext cx="228657" cy="106356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881CEDAD-5BF5-4925-937A-E6DECBF7BD5D}"/>
                </a:ext>
              </a:extLst>
            </p:cNvPr>
            <p:cNvSpPr/>
            <p:nvPr/>
          </p:nvSpPr>
          <p:spPr>
            <a:xfrm>
              <a:off x="5625438" y="4161023"/>
              <a:ext cx="245594" cy="79371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FF16E0C-DF6B-4039-B284-840C2E863106}"/>
                </a:ext>
              </a:extLst>
            </p:cNvPr>
            <p:cNvSpPr/>
            <p:nvPr/>
          </p:nvSpPr>
          <p:spPr>
            <a:xfrm>
              <a:off x="5604266" y="4254680"/>
              <a:ext cx="243477" cy="79371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CFA40CB4-473F-4435-AEEA-F02B27FB7C31}"/>
                </a:ext>
              </a:extLst>
            </p:cNvPr>
            <p:cNvSpPr/>
            <p:nvPr/>
          </p:nvSpPr>
          <p:spPr>
            <a:xfrm>
              <a:off x="6377041" y="3457797"/>
              <a:ext cx="156672" cy="233351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B5346702-877F-4828-B245-2177BEDC8149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6FBB594B-CD1A-400A-9644-AD58B79FE512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D6627B9-7D63-4FA8-9948-FE9D486BE195}"/>
                </a:ext>
              </a:extLst>
            </p:cNvPr>
            <p:cNvSpPr/>
            <p:nvPr/>
          </p:nvSpPr>
          <p:spPr>
            <a:xfrm>
              <a:off x="6188612" y="3719721"/>
              <a:ext cx="518712" cy="417490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22B6EE4-F0B0-4752-87E8-390BB1A4AC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F6981CF0-B4C0-434F-9C56-6AD36A2D5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29B8C3B7-45AA-40DB-8890-22E26F4EFCBE}"/>
                  </a:ext>
                </a:extLst>
              </p:cNvPr>
              <p:cNvSpPr/>
              <p:nvPr/>
            </p:nvSpPr>
            <p:spPr>
              <a:xfrm>
                <a:off x="3235834" y="3795488"/>
                <a:ext cx="868111" cy="1256075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E1371BE3-CC0F-480D-9D74-F76AB5F5CB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82CABB05-124C-46A2-8CB7-EA57E3EAB86E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010791E2-C50C-4B1A-9AE0-88C422EFA1C0}"/>
                    </a:ext>
                  </a:extLst>
                </p:cNvPr>
                <p:cNvSpPr/>
                <p:nvPr/>
              </p:nvSpPr>
              <p:spPr>
                <a:xfrm>
                  <a:off x="3305706" y="3906645"/>
                  <a:ext cx="700841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040265D-BD90-4BC8-A1C3-11102C0059BE}"/>
                    </a:ext>
                  </a:extLst>
                </p:cNvPr>
                <p:cNvSpPr/>
                <p:nvPr/>
              </p:nvSpPr>
              <p:spPr>
                <a:xfrm>
                  <a:off x="3309940" y="4262348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AB4C6C5A-DDFC-4BCB-80DE-908553EE3220}"/>
                    </a:ext>
                  </a:extLst>
                </p:cNvPr>
                <p:cNvSpPr/>
                <p:nvPr/>
              </p:nvSpPr>
              <p:spPr>
                <a:xfrm>
                  <a:off x="3500501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0F6FA009-BDCD-4BA6-B45B-2D60F423AB20}"/>
                    </a:ext>
                  </a:extLst>
                </p:cNvPr>
                <p:cNvSpPr/>
                <p:nvPr/>
              </p:nvSpPr>
              <p:spPr>
                <a:xfrm>
                  <a:off x="3693180" y="4262348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D1FF240F-980B-4137-BCEE-164193432FFF}"/>
                    </a:ext>
                  </a:extLst>
                </p:cNvPr>
                <p:cNvSpPr/>
                <p:nvPr/>
              </p:nvSpPr>
              <p:spPr>
                <a:xfrm>
                  <a:off x="3309940" y="4454490"/>
                  <a:ext cx="146097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26500E6B-CE31-44F0-911E-4BDB7B41C546}"/>
                    </a:ext>
                  </a:extLst>
                </p:cNvPr>
                <p:cNvSpPr/>
                <p:nvPr/>
              </p:nvSpPr>
              <p:spPr>
                <a:xfrm>
                  <a:off x="3500501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78BB6797-D810-4686-AA64-17C409C98A00}"/>
                    </a:ext>
                  </a:extLst>
                </p:cNvPr>
                <p:cNvSpPr/>
                <p:nvPr/>
              </p:nvSpPr>
              <p:spPr>
                <a:xfrm>
                  <a:off x="3693180" y="4454490"/>
                  <a:ext cx="135510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CC11502B-31C0-432A-98CA-FA6E83CABB45}"/>
                    </a:ext>
                  </a:extLst>
                </p:cNvPr>
                <p:cNvSpPr/>
                <p:nvPr/>
              </p:nvSpPr>
              <p:spPr>
                <a:xfrm>
                  <a:off x="3309940" y="4645045"/>
                  <a:ext cx="146097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735BC241-91E5-4F83-808A-6116B97038BA}"/>
                    </a:ext>
                  </a:extLst>
                </p:cNvPr>
                <p:cNvSpPr/>
                <p:nvPr/>
              </p:nvSpPr>
              <p:spPr>
                <a:xfrm>
                  <a:off x="3500501" y="4645045"/>
                  <a:ext cx="143979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A266D529-4183-4211-B94B-6F32945ACC45}"/>
                    </a:ext>
                  </a:extLst>
                </p:cNvPr>
                <p:cNvSpPr/>
                <p:nvPr/>
              </p:nvSpPr>
              <p:spPr>
                <a:xfrm>
                  <a:off x="3693180" y="4645045"/>
                  <a:ext cx="135510" cy="14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CF6CCE1B-6EDB-43B6-A744-C08A09CC6017}"/>
                    </a:ext>
                  </a:extLst>
                </p:cNvPr>
                <p:cNvSpPr/>
                <p:nvPr/>
              </p:nvSpPr>
              <p:spPr>
                <a:xfrm>
                  <a:off x="3309940" y="4840365"/>
                  <a:ext cx="146097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F317929-361A-4B43-8ADE-89373A77A766}"/>
                    </a:ext>
                  </a:extLst>
                </p:cNvPr>
                <p:cNvSpPr/>
                <p:nvPr/>
              </p:nvSpPr>
              <p:spPr>
                <a:xfrm>
                  <a:off x="3500501" y="4840365"/>
                  <a:ext cx="143979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E86DCD32-F58F-470B-A631-2206240F9968}"/>
                    </a:ext>
                  </a:extLst>
                </p:cNvPr>
                <p:cNvSpPr/>
                <p:nvPr/>
              </p:nvSpPr>
              <p:spPr>
                <a:xfrm>
                  <a:off x="3693180" y="4840365"/>
                  <a:ext cx="135510" cy="144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DA435D67-9E9E-4762-9402-98DBBDA3E725}"/>
                    </a:ext>
                  </a:extLst>
                </p:cNvPr>
                <p:cNvSpPr/>
                <p:nvPr/>
              </p:nvSpPr>
              <p:spPr>
                <a:xfrm>
                  <a:off x="3837160" y="4186126"/>
                  <a:ext cx="243494" cy="865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6EAFBD13-4589-45B5-A79D-3D5D5904555A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21226E8-D2F1-478F-883E-5E16DC8177EF}"/>
                    </a:ext>
                  </a:extLst>
                </p:cNvPr>
                <p:cNvSpPr/>
                <p:nvPr/>
              </p:nvSpPr>
              <p:spPr>
                <a:xfrm>
                  <a:off x="3837160" y="3906645"/>
                  <a:ext cx="169387" cy="18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053B5BF2-009D-45BD-A26D-065036DFB9F1}"/>
                    </a:ext>
                  </a:extLst>
                </p:cNvPr>
                <p:cNvSpPr/>
                <p:nvPr/>
              </p:nvSpPr>
              <p:spPr>
                <a:xfrm>
                  <a:off x="3722823" y="3946343"/>
                  <a:ext cx="35994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2FE823BD-97CA-4E9C-805D-29C26E418B94}"/>
                    </a:ext>
                  </a:extLst>
                </p:cNvPr>
                <p:cNvSpPr/>
                <p:nvPr/>
              </p:nvSpPr>
              <p:spPr>
                <a:xfrm>
                  <a:off x="3763052" y="3944756"/>
                  <a:ext cx="63520" cy="101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26F3D9D9-BACB-4C2B-BD4D-8BB6EE6D806D}"/>
                    </a:ext>
                  </a:extLst>
                </p:cNvPr>
                <p:cNvSpPr/>
                <p:nvPr/>
              </p:nvSpPr>
              <p:spPr>
                <a:xfrm>
                  <a:off x="3828690" y="3992395"/>
                  <a:ext cx="48698" cy="5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9DF3694B-C7B7-40E5-93D7-2D1C62BF10CA}"/>
                    </a:ext>
                  </a:extLst>
                </p:cNvPr>
                <p:cNvSpPr/>
                <p:nvPr/>
              </p:nvSpPr>
              <p:spPr>
                <a:xfrm>
                  <a:off x="3883741" y="3946343"/>
                  <a:ext cx="59286" cy="10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FAFD7C2-D754-4516-95FA-B6E7A5DBCE3E}"/>
                    </a:ext>
                  </a:extLst>
                </p:cNvPr>
                <p:cNvSpPr/>
                <p:nvPr/>
              </p:nvSpPr>
              <p:spPr>
                <a:xfrm>
                  <a:off x="3866802" y="4262348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E1437614-A215-485A-BB03-DCC6B1E44228}"/>
                    </a:ext>
                  </a:extLst>
                </p:cNvPr>
                <p:cNvSpPr/>
                <p:nvPr/>
              </p:nvSpPr>
              <p:spPr>
                <a:xfrm>
                  <a:off x="3866802" y="4454490"/>
                  <a:ext cx="143979" cy="14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14965EB5-F3AD-40CD-870F-445EF4F3B726}"/>
                    </a:ext>
                  </a:extLst>
                </p:cNvPr>
                <p:cNvSpPr/>
                <p:nvPr/>
              </p:nvSpPr>
              <p:spPr>
                <a:xfrm>
                  <a:off x="3866802" y="4645045"/>
                  <a:ext cx="143979" cy="339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35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029CED35-F5D5-499F-855E-B24B43139721}"/>
                </a:ext>
              </a:extLst>
            </p:cNvPr>
            <p:cNvSpPr/>
            <p:nvPr/>
          </p:nvSpPr>
          <p:spPr>
            <a:xfrm>
              <a:off x="2415650" y="3608289"/>
              <a:ext cx="277372" cy="1899199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1A5D82D-29B6-4E42-BE9D-FAA3EB8563D8}"/>
                </a:ext>
              </a:extLst>
            </p:cNvPr>
            <p:cNvSpPr/>
            <p:nvPr/>
          </p:nvSpPr>
          <p:spPr>
            <a:xfrm>
              <a:off x="2652793" y="3608289"/>
              <a:ext cx="40229" cy="1899199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FEBA4C8A-3238-493B-BB93-4398DC6D59A4}"/>
                </a:ext>
              </a:extLst>
            </p:cNvPr>
            <p:cNvSpPr/>
            <p:nvPr/>
          </p:nvSpPr>
          <p:spPr>
            <a:xfrm>
              <a:off x="2510930" y="3670219"/>
              <a:ext cx="182092" cy="7940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3657F8EB-B52B-4690-8DB5-93630D921F12}"/>
                </a:ext>
              </a:extLst>
            </p:cNvPr>
            <p:cNvSpPr/>
            <p:nvPr/>
          </p:nvSpPr>
          <p:spPr>
            <a:xfrm>
              <a:off x="2572334" y="3746441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B037D26-18AC-42D4-A2D8-8F2CB20294DB}"/>
                </a:ext>
              </a:extLst>
            </p:cNvPr>
            <p:cNvSpPr/>
            <p:nvPr/>
          </p:nvSpPr>
          <p:spPr>
            <a:xfrm>
              <a:off x="2572334" y="3849659"/>
              <a:ext cx="120688" cy="11115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5A211F80-4A97-42EC-9D1C-BC6B96905355}"/>
                </a:ext>
              </a:extLst>
            </p:cNvPr>
            <p:cNvSpPr/>
            <p:nvPr/>
          </p:nvSpPr>
          <p:spPr>
            <a:xfrm>
              <a:off x="2572334" y="3956051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B7C5201-B225-4947-80C6-E980D72622EE}"/>
                </a:ext>
              </a:extLst>
            </p:cNvPr>
            <p:cNvSpPr/>
            <p:nvPr/>
          </p:nvSpPr>
          <p:spPr>
            <a:xfrm>
              <a:off x="2572334" y="411961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13A0C96D-A92C-4C61-8033-56AC9F3798CC}"/>
                </a:ext>
              </a:extLst>
            </p:cNvPr>
            <p:cNvSpPr/>
            <p:nvPr/>
          </p:nvSpPr>
          <p:spPr>
            <a:xfrm>
              <a:off x="2572334" y="422759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0E1DE760-BAE8-46CC-8561-91A1E4F0A021}"/>
                </a:ext>
              </a:extLst>
            </p:cNvPr>
            <p:cNvSpPr/>
            <p:nvPr/>
          </p:nvSpPr>
          <p:spPr>
            <a:xfrm>
              <a:off x="2572334" y="433398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2D862688-FC08-4BC6-854B-5B9D90227536}"/>
                </a:ext>
              </a:extLst>
            </p:cNvPr>
            <p:cNvSpPr/>
            <p:nvPr/>
          </p:nvSpPr>
          <p:spPr>
            <a:xfrm>
              <a:off x="2572334" y="4495957"/>
              <a:ext cx="120688" cy="7940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5E38380-6E11-40C4-AAB2-4250F8BFB247}"/>
                </a:ext>
              </a:extLst>
            </p:cNvPr>
            <p:cNvSpPr/>
            <p:nvPr/>
          </p:nvSpPr>
          <p:spPr>
            <a:xfrm>
              <a:off x="2572334" y="4599175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E5B01D13-09F9-406A-8625-B70C1C8DB6FF}"/>
                </a:ext>
              </a:extLst>
            </p:cNvPr>
            <p:cNvSpPr/>
            <p:nvPr/>
          </p:nvSpPr>
          <p:spPr>
            <a:xfrm>
              <a:off x="2572334" y="470556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D8A9B4BA-607F-4EF0-BD91-C0E7223C4B7F}"/>
                </a:ext>
              </a:extLst>
            </p:cNvPr>
            <p:cNvSpPr/>
            <p:nvPr/>
          </p:nvSpPr>
          <p:spPr>
            <a:xfrm>
              <a:off x="2572334" y="4867540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AEB0344-AF6D-4C0A-B754-198A8743ED0E}"/>
                </a:ext>
              </a:extLst>
            </p:cNvPr>
            <p:cNvSpPr/>
            <p:nvPr/>
          </p:nvSpPr>
          <p:spPr>
            <a:xfrm>
              <a:off x="2572334" y="4973933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13DABFF-5EDD-49F9-9AE7-AAED5C6AB652}"/>
                </a:ext>
              </a:extLst>
            </p:cNvPr>
            <p:cNvSpPr/>
            <p:nvPr/>
          </p:nvSpPr>
          <p:spPr>
            <a:xfrm>
              <a:off x="2572334" y="5080326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795B00F2-AE27-4DD6-9256-7AD6725B53BB}"/>
                </a:ext>
              </a:extLst>
            </p:cNvPr>
            <p:cNvSpPr/>
            <p:nvPr/>
          </p:nvSpPr>
          <p:spPr>
            <a:xfrm>
              <a:off x="2572334" y="5242298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A6D3227B-A547-45EA-8895-A56FABE4BCBC}"/>
                </a:ext>
              </a:extLst>
            </p:cNvPr>
            <p:cNvSpPr/>
            <p:nvPr/>
          </p:nvSpPr>
          <p:spPr>
            <a:xfrm>
              <a:off x="2572334" y="5348692"/>
              <a:ext cx="120688" cy="9528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7A0C6E30-B114-4E32-96C9-974B4A2F40CD}"/>
                </a:ext>
              </a:extLst>
            </p:cNvPr>
            <p:cNvSpPr/>
            <p:nvPr/>
          </p:nvSpPr>
          <p:spPr>
            <a:xfrm>
              <a:off x="2572334" y="5451909"/>
              <a:ext cx="120688" cy="12704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C943E451-008D-4FFC-A00C-43DC32B1E341}"/>
                </a:ext>
              </a:extLst>
            </p:cNvPr>
            <p:cNvSpPr/>
            <p:nvPr/>
          </p:nvSpPr>
          <p:spPr>
            <a:xfrm>
              <a:off x="2510930" y="4041801"/>
              <a:ext cx="182092" cy="12704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E0030B0C-A0EE-4C30-8733-1C8A936E93A3}"/>
                </a:ext>
              </a:extLst>
            </p:cNvPr>
            <p:cNvSpPr/>
            <p:nvPr/>
          </p:nvSpPr>
          <p:spPr>
            <a:xfrm>
              <a:off x="2510930" y="4416559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B04332CE-AC2A-4137-8D56-9EAED37D4A26}"/>
                </a:ext>
              </a:extLst>
            </p:cNvPr>
            <p:cNvSpPr/>
            <p:nvPr/>
          </p:nvSpPr>
          <p:spPr>
            <a:xfrm>
              <a:off x="2510930" y="4788142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5379F912-045B-42EB-9ABC-A3C0A1ADF444}"/>
                </a:ext>
              </a:extLst>
            </p:cNvPr>
            <p:cNvSpPr/>
            <p:nvPr/>
          </p:nvSpPr>
          <p:spPr>
            <a:xfrm>
              <a:off x="2510930" y="5162900"/>
              <a:ext cx="182092" cy="9528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75E76DD-E238-4DA6-9010-FC09D2EDC3A6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E4BC3C7F-B193-4226-82F7-8D0756B4EBC8}"/>
                </a:ext>
              </a:extLst>
            </p:cNvPr>
            <p:cNvSpPr/>
            <p:nvPr/>
          </p:nvSpPr>
          <p:spPr>
            <a:xfrm>
              <a:off x="2608328" y="4616642"/>
              <a:ext cx="285842" cy="744753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7C72E43C-648D-4B6B-A5C5-0D329C2C10A7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897C07BE-81F5-45D3-A77C-5A2A9E5CB639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97AD95D0-BB28-45DA-BA61-F07B04D9DAD1}"/>
                </a:ext>
              </a:extLst>
            </p:cNvPr>
            <p:cNvSpPr/>
            <p:nvPr/>
          </p:nvSpPr>
          <p:spPr>
            <a:xfrm>
              <a:off x="2568099" y="4064033"/>
              <a:ext cx="247729" cy="223903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6B490DC2-3D46-4822-A7CC-2CFA1C227F8E}"/>
                </a:ext>
              </a:extLst>
            </p:cNvPr>
            <p:cNvSpPr/>
            <p:nvPr/>
          </p:nvSpPr>
          <p:spPr>
            <a:xfrm>
              <a:off x="2587155" y="4259352"/>
              <a:ext cx="215969" cy="130213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25C0DFF8-3AFC-417E-BD92-227F721776B9}"/>
                </a:ext>
              </a:extLst>
            </p:cNvPr>
            <p:cNvSpPr/>
            <p:nvPr/>
          </p:nvSpPr>
          <p:spPr>
            <a:xfrm rot="41933">
              <a:off x="2589273" y="4314930"/>
              <a:ext cx="215969" cy="76222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4DCBE663-F26C-4590-BBB8-2666076A8623}"/>
                </a:ext>
              </a:extLst>
            </p:cNvPr>
            <p:cNvSpPr/>
            <p:nvPr/>
          </p:nvSpPr>
          <p:spPr>
            <a:xfrm>
              <a:off x="2724783" y="5007280"/>
              <a:ext cx="239259" cy="24295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9E2CEB9C-85A0-4AE0-8A61-A00EBE8A1711}"/>
                </a:ext>
              </a:extLst>
            </p:cNvPr>
            <p:cNvSpPr/>
            <p:nvPr/>
          </p:nvSpPr>
          <p:spPr>
            <a:xfrm>
              <a:off x="2729017" y="4357806"/>
              <a:ext cx="357831" cy="854322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9663C0C3-79B4-4BA3-A711-86C3E2138C95}"/>
                </a:ext>
              </a:extLst>
            </p:cNvPr>
            <p:cNvSpPr/>
            <p:nvPr/>
          </p:nvSpPr>
          <p:spPr>
            <a:xfrm>
              <a:off x="2843354" y="4373685"/>
              <a:ext cx="243494" cy="838442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A216316-F472-45EB-90BE-55A6A8EFFE96}"/>
                </a:ext>
              </a:extLst>
            </p:cNvPr>
            <p:cNvSpPr/>
            <p:nvPr/>
          </p:nvSpPr>
          <p:spPr>
            <a:xfrm>
              <a:off x="2845471" y="4187893"/>
              <a:ext cx="241377" cy="241370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4944EC7D-7C95-4C50-A912-9F89DA26B788}"/>
                </a:ext>
              </a:extLst>
            </p:cNvPr>
            <p:cNvSpPr/>
            <p:nvPr/>
          </p:nvSpPr>
          <p:spPr>
            <a:xfrm>
              <a:off x="2942869" y="4186306"/>
              <a:ext cx="80459" cy="77809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70279BD-BA2A-440C-BFE4-2F0940E64799}"/>
                </a:ext>
              </a:extLst>
            </p:cNvPr>
            <p:cNvSpPr/>
            <p:nvPr/>
          </p:nvSpPr>
          <p:spPr>
            <a:xfrm>
              <a:off x="2339426" y="4662694"/>
              <a:ext cx="777065" cy="963890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40A549A9-2785-4C86-AA7C-E48CEF3D6111}"/>
                </a:ext>
              </a:extLst>
            </p:cNvPr>
            <p:cNvSpPr/>
            <p:nvPr/>
          </p:nvSpPr>
          <p:spPr>
            <a:xfrm>
              <a:off x="2375420" y="4821489"/>
              <a:ext cx="741071" cy="805095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7BBA33C1-E6DA-4A3B-BFEC-E5F4245DCF04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397B39D4-5CE8-4470-9E54-75274430EB00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9F4ECE9A-38C2-43F2-B60A-C2927296AD44}"/>
                </a:ext>
              </a:extLst>
            </p:cNvPr>
            <p:cNvSpPr/>
            <p:nvPr/>
          </p:nvSpPr>
          <p:spPr>
            <a:xfrm>
              <a:off x="2894170" y="4821489"/>
              <a:ext cx="658494" cy="76857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8BD74818-EDBA-44B7-B844-C552017D295D}"/>
                </a:ext>
              </a:extLst>
            </p:cNvPr>
            <p:cNvSpPr/>
            <p:nvPr/>
          </p:nvSpPr>
          <p:spPr>
            <a:xfrm>
              <a:off x="2928048" y="4821489"/>
              <a:ext cx="624616" cy="76857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9E07D0F-B240-417E-B368-9445D1A481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81D69ABC-82B6-4641-B0C7-3B51DB3C1E32}"/>
                  </a:ext>
                </a:extLst>
              </p:cNvPr>
              <p:cNvSpPr/>
              <p:nvPr/>
            </p:nvSpPr>
            <p:spPr>
              <a:xfrm>
                <a:off x="2774863" y="4562471"/>
                <a:ext cx="112219" cy="98453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CDAB5EC5-6D90-40C3-9C83-C681268F1BC8}"/>
                  </a:ext>
                </a:extLst>
              </p:cNvPr>
              <p:cNvSpPr/>
              <p:nvPr/>
            </p:nvSpPr>
            <p:spPr>
              <a:xfrm>
                <a:off x="2897669" y="4537064"/>
                <a:ext cx="65637" cy="66694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92E7016B-8542-442D-B0BB-950E0D16DB64}"/>
                  </a:ext>
                </a:extLst>
              </p:cNvPr>
              <p:cNvSpPr/>
              <p:nvPr/>
            </p:nvSpPr>
            <p:spPr>
              <a:xfrm>
                <a:off x="2967541" y="4565647"/>
                <a:ext cx="127041" cy="12703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0A3FDC09-E073-4CDF-B84D-BF980C394770}"/>
                </a:ext>
              </a:extLst>
            </p:cNvPr>
            <p:cNvSpPr/>
            <p:nvPr/>
          </p:nvSpPr>
          <p:spPr>
            <a:xfrm>
              <a:off x="3027563" y="5577358"/>
              <a:ext cx="391710" cy="49226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081F5B3D-FFB9-4E91-9FF7-966550A82445}"/>
              </a:ext>
            </a:extLst>
          </p:cNvPr>
          <p:cNvSpPr/>
          <p:nvPr/>
        </p:nvSpPr>
        <p:spPr>
          <a:xfrm>
            <a:off x="3308351" y="6418263"/>
            <a:ext cx="264583" cy="165100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A046D20D-F6AE-4BC8-B968-C473B05FF1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5AFDBD37-10C9-403B-879C-4F2E931F6686}"/>
                </a:ext>
              </a:extLst>
            </p:cNvPr>
            <p:cNvSpPr/>
            <p:nvPr/>
          </p:nvSpPr>
          <p:spPr>
            <a:xfrm>
              <a:off x="3308758" y="6402649"/>
              <a:ext cx="264598" cy="452178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0230D87D-05FA-4251-93C4-66DA9A56996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EB21E841-E830-4C7C-884A-1E5E39DE78CC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43788C71-738C-4128-AC65-7DDB403E1CCA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274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4C0D1234-3874-4B2A-944D-6EA53E6684CE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452178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957F32C-0CD0-4618-BADA-1C37CA0A052E}"/>
                  </a:ext>
                </a:extLst>
              </p:cNvPr>
              <p:cNvSpPr/>
              <p:nvPr/>
            </p:nvSpPr>
            <p:spPr>
              <a:xfrm>
                <a:off x="6669471" y="5830524"/>
                <a:ext cx="264164" cy="165006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D0618A2B-BCDF-4670-B986-FCBE815C1A1C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360156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154F8B4A-D645-4795-9F87-184E4595EC9F}"/>
                  </a:ext>
                </a:extLst>
              </p:cNvPr>
              <p:cNvSpPr/>
              <p:nvPr/>
            </p:nvSpPr>
            <p:spPr>
              <a:xfrm>
                <a:off x="1653661" y="5471954"/>
                <a:ext cx="5864791" cy="1761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8757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022864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61A31C0-B497-4B79-B1BA-BE517B2379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156893C-92D9-495B-B281-EFE0FF65310A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18C81CD-4790-4FC2-B083-39DCB33134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C1A0E9-C9C4-4BB4-AF7F-AC34101957A7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964E9070-F0D7-439A-9803-F0841F29E24A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245E5AB-822D-4FAC-928F-326384E73E37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0604D68-62AF-4FB1-8BDC-FAD16EF169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D3DF8AB-7A77-4376-8DFD-D4A09A707922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A2700C6-07AB-4E1E-9CBD-697C2B77CF7E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1D74514-7D7E-40D8-8EC1-1F0B590FA3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04106A1-5157-4F82-993B-4F5D7E6AA0F1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95E5C15-E351-4E0E-AE2B-16059BFD04C0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28F4DC5-86C6-4FB1-B1AA-93319E6965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CFF1902-12C6-4AB0-8FB0-003BEB0ED349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3F72C2E-6EC0-4181-BB38-C707A1911FC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535F13F-B601-4DEA-A3B8-967B3710EF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408F9A3-D4A5-4FC6-BF95-40A839C2D0C3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E438192-C09F-4D44-A5F3-F35810E3A6C8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8968A05-F9E0-4FDF-862C-D314882708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87C1DC3A-C35C-494C-AEF7-BB2743A0ABE9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CC74AC3-28BC-4D69-8489-C0CAA811B8DC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FCA197-2691-4AFF-9DF6-DB3C3F0C77BD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828E20E-7E6C-4FB7-B957-E22B7DF32EEF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38D1AEE-FCA2-4FA2-B677-5EB7D56EDACA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1452F97-FEED-417B-AD4A-C403AFFDC831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77DD92C-42B5-4CB6-A1BE-76899B12BD38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2A2A37E5-F207-4BAE-B871-2972D253D1B2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A205C76-EA61-480F-A259-568E0B6B4ABE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987E4BA-A500-4346-9431-79564BC24F27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C3A2E789-FC1C-46D8-9709-D4349545BEE1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C907DF6-D02E-4B15-89EA-AB5B2C571A2C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B7782BF-DB5E-4AB1-A1B0-E8EA25B87B67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E7195D9-752A-4AE1-B316-044978CA4B9A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AC8E409-306A-4FBD-976A-C8604AD334B0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6A7460A-76FF-47C2-9E03-F82CBF14D0A1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B2783B5E-AA9F-40C0-B9EC-7A2A0CCF815E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5700244-2FB2-453A-85E7-36C180D5F3A3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63C5120-5FB2-4019-8084-2ABA9296B2AB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4B10595-B029-4009-BD11-740FA094BA19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346B0CAF-98E3-4DB0-99BD-9B5B0A6A770F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B681ABB-615D-4EBC-9E75-C5D619CD815D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139A5B0B-A772-4713-8263-D984D34164FD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E2317C6-EC00-47CA-B2CF-0F82DDBD039E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21758FD-07BA-4C5E-91B8-0C6831852A13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1F65093-BDE9-4D55-B734-77520A807FEE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90012B90-7DDF-4329-96AE-D66B7143601F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34951768-811C-49D6-A3CF-3A3FDAFAB130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A5BEA8B-787B-43CF-A6A1-72F84D2DAF87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DED5414-2914-49C0-9629-2D55D02A30A6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8C0179C-FDC3-46D3-B70F-7576810C8592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0D9E4544-AE3C-410C-95EC-E7CBEC3AE531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C56CB50-D8AD-4F50-916E-AE40DCA7B2B9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01102AA-13E5-48EE-90B6-F600096C5603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6935182-1006-44A4-AA8E-9C3E9A752C5D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D7B1B2D6-A8DF-4A71-A91F-2A73B403D5BA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871022D-41F1-4E82-A595-4A07AF576328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109591F-F562-4B08-8747-E412A9B9FD64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12FE8D7-77A5-4AA6-A509-036622FBCBAD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9F097A2-3A73-4E12-89F5-0558566A1731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6C19D25B-8D14-4001-A1CC-6F18794C06A2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A99E382-4A39-47B7-82A2-B33D4FDE7494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5D2D28D9-307A-4C6E-9DF9-7976343AE2D8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5D3988B-2A62-4469-966C-EA09995040D6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5F2BBC7-2C9E-40B0-A979-AAF893C41605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4689BFD-C9A7-4705-A298-CB61FDD86AF7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02B381-2922-4CD6-81F4-36EF4EE9E009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01B1911B-9576-4D8C-97BB-ED7FBF6FE4CD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ED53C7D-8D24-4E10-B5CE-6F54BC5199EB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A03FBAE-C500-4AF0-A4A0-A5EF4A534638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A0700FC4-D4EE-49A0-87EB-957331A1FD4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E47A3FF6-92C5-4A5A-9BCB-F6E47BECE1DC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124FE7E-961A-4B40-819B-CA924D75D36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EF5C6672-C9EF-46F6-9208-65813F10224D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EF85E97B-CA66-4089-862B-D99937F41E28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1DFD605B-CE3A-46F5-AA74-5567D9AACAC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E9829416-1B69-4206-94B1-AD2182CC91E6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562E5F61-B535-4AA2-AD56-F507F8307422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7AFCBD5A-BC95-42AF-8740-0712B7C68FF9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E068E957-169B-4FC3-8A00-48F0E6DCFA9B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9F7EEC44-CCBC-49CA-9A10-57F900A732C8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B1455963-FF6A-4A09-961B-DCD17E072014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0CEC2DD-7893-42B0-9B61-C5DF47D5A034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2423335B-23F7-416E-8C55-FEDBF272205F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FD25E61-4FD0-49E6-8E55-477976DC0D64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ABD3B0E6-73E3-4BC0-98D2-51962494A535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8DCE4453-F5A6-44F0-8D59-AD1AA7FB590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21A77203-1BB5-4AC6-9A87-EEC8C64A479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38451BFD-95CA-4B3B-98E1-26BA42949021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A82F2F71-B300-4C48-BC8A-2038A8F0AECE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EA960430-B701-47A8-823A-67B5A74DEF45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27F6F4EE-5844-4A88-8EFC-98126E7A455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99EF29B8-E698-4B0A-A55B-E061B1E4C1C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261561ED-FBEC-4745-91F2-FEFC54F69358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29C0CC58-B313-4D30-AA68-1A9958EDAD4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5B5E8564-C6DB-4F5F-A7BA-57B2E7C2F02B}"/>
                </a:ext>
              </a:extLst>
            </p:cNvPr>
            <p:cNvSpPr/>
            <p:nvPr/>
          </p:nvSpPr>
          <p:spPr>
            <a:xfrm>
              <a:off x="5715474" y="4460346"/>
              <a:ext cx="2364479" cy="36026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8C8AC0AF-689F-40E1-B1FA-C1A67026DED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8F90AAF2-51E5-4CF0-9B8A-E70DF9A6BF76}"/>
                  </a:ext>
                </a:extLst>
              </p:cNvPr>
              <p:cNvSpPr/>
              <p:nvPr/>
            </p:nvSpPr>
            <p:spPr>
              <a:xfrm>
                <a:off x="5513200" y="4441485"/>
                <a:ext cx="134616" cy="123634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1BE82247-460E-469B-A64B-422902B5897D}"/>
                  </a:ext>
                </a:extLst>
              </p:cNvPr>
              <p:cNvSpPr/>
              <p:nvPr/>
            </p:nvSpPr>
            <p:spPr>
              <a:xfrm>
                <a:off x="5671372" y="4451577"/>
                <a:ext cx="90867" cy="7821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02A98A5-C355-4E44-B6B8-AE2C4A18EC8B}"/>
                  </a:ext>
                </a:extLst>
              </p:cNvPr>
              <p:cNvSpPr/>
              <p:nvPr/>
            </p:nvSpPr>
            <p:spPr>
              <a:xfrm>
                <a:off x="5671372" y="4449053"/>
                <a:ext cx="90867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3C298524-3F59-42D1-9CC8-A848C418917C}"/>
                  </a:ext>
                </a:extLst>
              </p:cNvPr>
              <p:cNvSpPr/>
              <p:nvPr/>
            </p:nvSpPr>
            <p:spPr>
              <a:xfrm>
                <a:off x="5668008" y="4449053"/>
                <a:ext cx="100962" cy="8326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BC7C3FF5-00AB-40E7-9662-B90F58E2C070}"/>
                  </a:ext>
                </a:extLst>
              </p:cNvPr>
              <p:cNvSpPr/>
              <p:nvPr/>
            </p:nvSpPr>
            <p:spPr>
              <a:xfrm>
                <a:off x="4799735" y="3863679"/>
                <a:ext cx="1238467" cy="1188411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FCC0709-1235-4AFE-BFDD-3C881824E9FE}"/>
                  </a:ext>
                </a:extLst>
              </p:cNvPr>
              <p:cNvSpPr/>
              <p:nvPr/>
            </p:nvSpPr>
            <p:spPr>
              <a:xfrm>
                <a:off x="4846851" y="3873772"/>
                <a:ext cx="1026446" cy="1047114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10C82407-3FCE-429C-A778-AE9026C6693F}"/>
                  </a:ext>
                </a:extLst>
              </p:cNvPr>
              <p:cNvSpPr/>
              <p:nvPr/>
            </p:nvSpPr>
            <p:spPr>
              <a:xfrm>
                <a:off x="5819450" y="3941898"/>
                <a:ext cx="74039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D39A72C1-E0C3-4B21-83B1-D6E4093D5CAD}"/>
                  </a:ext>
                </a:extLst>
              </p:cNvPr>
              <p:cNvSpPr/>
              <p:nvPr/>
            </p:nvSpPr>
            <p:spPr>
              <a:xfrm>
                <a:off x="5647816" y="4113473"/>
                <a:ext cx="77403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FBDED62-3C47-4318-A8B9-4AA60F027CA9}"/>
                  </a:ext>
                </a:extLst>
              </p:cNvPr>
              <p:cNvSpPr/>
              <p:nvPr/>
            </p:nvSpPr>
            <p:spPr>
              <a:xfrm>
                <a:off x="5775701" y="3984791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2A8E4030-340A-4293-B1D4-A3DAF6802602}"/>
                  </a:ext>
                </a:extLst>
              </p:cNvPr>
              <p:cNvSpPr/>
              <p:nvPr/>
            </p:nvSpPr>
            <p:spPr>
              <a:xfrm>
                <a:off x="5735316" y="4025162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7EF0F9AD-8DC7-4968-8D97-3437A5941EE7}"/>
                  </a:ext>
                </a:extLst>
              </p:cNvPr>
              <p:cNvSpPr/>
              <p:nvPr/>
            </p:nvSpPr>
            <p:spPr>
              <a:xfrm>
                <a:off x="5694931" y="4068056"/>
                <a:ext cx="57211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6DCA955D-BEA7-47EF-90C8-AB6168B7062B}"/>
                  </a:ext>
                </a:extLst>
              </p:cNvPr>
              <p:cNvSpPr/>
              <p:nvPr/>
            </p:nvSpPr>
            <p:spPr>
              <a:xfrm>
                <a:off x="5604064" y="4158890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A52DF29D-A6EE-4966-98E7-574E7C1537F5}"/>
                  </a:ext>
                </a:extLst>
              </p:cNvPr>
              <p:cNvSpPr/>
              <p:nvPr/>
            </p:nvSpPr>
            <p:spPr>
              <a:xfrm>
                <a:off x="5563680" y="4199261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AF6A7B39-939A-41FE-85ED-3A4501D5D956}"/>
                  </a:ext>
                </a:extLst>
              </p:cNvPr>
              <p:cNvSpPr/>
              <p:nvPr/>
            </p:nvSpPr>
            <p:spPr>
              <a:xfrm>
                <a:off x="5526661" y="423963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4F3422A-3152-4142-A296-83A00A897DC0}"/>
                  </a:ext>
                </a:extLst>
              </p:cNvPr>
              <p:cNvSpPr/>
              <p:nvPr/>
            </p:nvSpPr>
            <p:spPr>
              <a:xfrm>
                <a:off x="5432430" y="4332988"/>
                <a:ext cx="60577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9A97BFE3-09F1-43CA-A92F-27E56C85CC6D}"/>
                  </a:ext>
                </a:extLst>
              </p:cNvPr>
              <p:cNvSpPr/>
              <p:nvPr/>
            </p:nvSpPr>
            <p:spPr>
              <a:xfrm>
                <a:off x="5395410" y="4373359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D4DEF12-B72E-4B66-87BF-3159E3F600C0}"/>
                  </a:ext>
                </a:extLst>
              </p:cNvPr>
              <p:cNvSpPr/>
              <p:nvPr/>
            </p:nvSpPr>
            <p:spPr>
              <a:xfrm>
                <a:off x="5355025" y="4413729"/>
                <a:ext cx="53846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E9887B2-4256-4BFC-80C8-5781ACC584E6}"/>
                  </a:ext>
                </a:extLst>
              </p:cNvPr>
              <p:cNvSpPr/>
              <p:nvPr/>
            </p:nvSpPr>
            <p:spPr>
              <a:xfrm>
                <a:off x="5267525" y="4507087"/>
                <a:ext cx="53846" cy="4793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5F60F51-0415-425E-AB87-AAC53824A2BE}"/>
                  </a:ext>
                </a:extLst>
              </p:cNvPr>
              <p:cNvSpPr/>
              <p:nvPr/>
            </p:nvSpPr>
            <p:spPr>
              <a:xfrm>
                <a:off x="5223775" y="4547458"/>
                <a:ext cx="57211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9ABD2D70-F53B-4B8D-BA51-24377DC7D58F}"/>
                  </a:ext>
                </a:extLst>
              </p:cNvPr>
              <p:cNvSpPr/>
              <p:nvPr/>
            </p:nvSpPr>
            <p:spPr>
              <a:xfrm>
                <a:off x="5183391" y="4587828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F309E98-4B06-40FF-87B6-24F1FBF375D1}"/>
                  </a:ext>
                </a:extLst>
              </p:cNvPr>
              <p:cNvSpPr/>
              <p:nvPr/>
            </p:nvSpPr>
            <p:spPr>
              <a:xfrm>
                <a:off x="5095890" y="4678662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467DA64C-CEBD-400B-98BE-7F3FB5A78857}"/>
                  </a:ext>
                </a:extLst>
              </p:cNvPr>
              <p:cNvSpPr/>
              <p:nvPr/>
            </p:nvSpPr>
            <p:spPr>
              <a:xfrm>
                <a:off x="5055505" y="4719033"/>
                <a:ext cx="53846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16781535-D20D-414B-AB49-6C753FD90C60}"/>
                  </a:ext>
                </a:extLst>
              </p:cNvPr>
              <p:cNvSpPr/>
              <p:nvPr/>
            </p:nvSpPr>
            <p:spPr>
              <a:xfrm>
                <a:off x="5011754" y="4761926"/>
                <a:ext cx="57213" cy="4794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EAD91EAE-ABA7-4C32-9910-405E463D7086}"/>
                  </a:ext>
                </a:extLst>
              </p:cNvPr>
              <p:cNvSpPr/>
              <p:nvPr/>
            </p:nvSpPr>
            <p:spPr>
              <a:xfrm>
                <a:off x="4924254" y="4852760"/>
                <a:ext cx="57213" cy="5046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1E8EE1FD-DA92-4F0E-88D8-700FCC59ADB3}"/>
                  </a:ext>
                </a:extLst>
              </p:cNvPr>
              <p:cNvSpPr/>
              <p:nvPr/>
            </p:nvSpPr>
            <p:spPr>
              <a:xfrm>
                <a:off x="4883869" y="4893131"/>
                <a:ext cx="57213" cy="52987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2A8F3F84-9329-4688-B93F-32E839804E5A}"/>
                  </a:ext>
                </a:extLst>
              </p:cNvPr>
              <p:cNvSpPr/>
              <p:nvPr/>
            </p:nvSpPr>
            <p:spPr>
              <a:xfrm>
                <a:off x="5479546" y="4287571"/>
                <a:ext cx="77403" cy="68126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86C02BB-0463-4637-B61A-E367C8FCCABC}"/>
                  </a:ext>
                </a:extLst>
              </p:cNvPr>
              <p:cNvSpPr/>
              <p:nvPr/>
            </p:nvSpPr>
            <p:spPr>
              <a:xfrm>
                <a:off x="5307909" y="4459146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BD70DB4E-005F-4812-A4C1-55D668D957C3}"/>
                  </a:ext>
                </a:extLst>
              </p:cNvPr>
              <p:cNvSpPr/>
              <p:nvPr/>
            </p:nvSpPr>
            <p:spPr>
              <a:xfrm>
                <a:off x="5139639" y="4630721"/>
                <a:ext cx="77405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46AD7753-D811-44F2-80CC-30CC46D373C4}"/>
                  </a:ext>
                </a:extLst>
              </p:cNvPr>
              <p:cNvSpPr/>
              <p:nvPr/>
            </p:nvSpPr>
            <p:spPr>
              <a:xfrm>
                <a:off x="4971369" y="4804821"/>
                <a:ext cx="74039" cy="70649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F5A1608D-A097-481E-8D49-175A8B58BEE6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46081CD-D831-410E-800D-7C19C80450D0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6AD19DA-DF61-45D7-86F4-41014E48D2C0}"/>
                  </a:ext>
                </a:extLst>
              </p:cNvPr>
              <p:cNvSpPr/>
              <p:nvPr/>
            </p:nvSpPr>
            <p:spPr>
              <a:xfrm>
                <a:off x="6051663" y="4807343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9C8DA11-A91C-4A17-AD30-67DD848E1083}"/>
                  </a:ext>
                </a:extLst>
              </p:cNvPr>
              <p:cNvSpPr/>
              <p:nvPr/>
            </p:nvSpPr>
            <p:spPr>
              <a:xfrm>
                <a:off x="6051663" y="4898177"/>
                <a:ext cx="1012984" cy="93358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1BE387B3-1E9C-4793-B8C7-FCDFA2B537E4}"/>
                  </a:ext>
                </a:extLst>
              </p:cNvPr>
              <p:cNvSpPr/>
              <p:nvPr/>
            </p:nvSpPr>
            <p:spPr>
              <a:xfrm>
                <a:off x="5819450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E7DF6548-910B-4CE7-B5AA-CE0631F0E27B}"/>
                  </a:ext>
                </a:extLst>
              </p:cNvPr>
              <p:cNvSpPr/>
              <p:nvPr/>
            </p:nvSpPr>
            <p:spPr>
              <a:xfrm>
                <a:off x="5980989" y="4136181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4DE708D3-A56A-427B-BE89-5AF98A5710F8}"/>
                  </a:ext>
                </a:extLst>
              </p:cNvPr>
              <p:cNvSpPr/>
              <p:nvPr/>
            </p:nvSpPr>
            <p:spPr>
              <a:xfrm>
                <a:off x="6051663" y="4196737"/>
                <a:ext cx="1012984" cy="184192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35812AF0-95BF-44AC-9922-D10401FEC45A}"/>
                  </a:ext>
                </a:extLst>
              </p:cNvPr>
              <p:cNvSpPr/>
              <p:nvPr/>
            </p:nvSpPr>
            <p:spPr>
              <a:xfrm>
                <a:off x="6051663" y="4290095"/>
                <a:ext cx="1012984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BF73C0DE-DFA7-4091-8D1E-2C6B1CD2E899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DBE64F19-5A0F-4F39-BB35-3EEE1F3957DC}"/>
                  </a:ext>
                </a:extLst>
              </p:cNvPr>
              <p:cNvSpPr/>
              <p:nvPr/>
            </p:nvSpPr>
            <p:spPr>
              <a:xfrm>
                <a:off x="5725219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690570D-AA39-4BBF-BE90-87F50FC30628}"/>
                  </a:ext>
                </a:extLst>
              </p:cNvPr>
              <p:cNvSpPr/>
              <p:nvPr/>
            </p:nvSpPr>
            <p:spPr>
              <a:xfrm>
                <a:off x="5758873" y="4502041"/>
                <a:ext cx="1012986" cy="184190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1D53D278-849F-49EF-B01B-DAEDE8FE07F2}"/>
                  </a:ext>
                </a:extLst>
              </p:cNvPr>
              <p:cNvSpPr/>
              <p:nvPr/>
            </p:nvSpPr>
            <p:spPr>
              <a:xfrm>
                <a:off x="5758873" y="4595397"/>
                <a:ext cx="1012986" cy="9083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1BEE45B3-14D7-4602-BD63-B231221F338A}"/>
                  </a:ext>
                </a:extLst>
              </p:cNvPr>
              <p:cNvSpPr/>
              <p:nvPr/>
            </p:nvSpPr>
            <p:spPr>
              <a:xfrm>
                <a:off x="5486276" y="4847714"/>
                <a:ext cx="198557" cy="204377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4EA02BE6-9ACA-476C-BEA1-32C65890B280}"/>
                  </a:ext>
                </a:extLst>
              </p:cNvPr>
              <p:cNvSpPr/>
              <p:nvPr/>
            </p:nvSpPr>
            <p:spPr>
              <a:xfrm>
                <a:off x="5530026" y="4989011"/>
                <a:ext cx="63944" cy="63080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233C642-DC86-4F85-B3E9-CBE308B4665D}"/>
                  </a:ext>
                </a:extLst>
              </p:cNvPr>
              <p:cNvSpPr/>
              <p:nvPr/>
            </p:nvSpPr>
            <p:spPr>
              <a:xfrm>
                <a:off x="5644449" y="4085718"/>
                <a:ext cx="228847" cy="15139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367AFBF-0FF7-47D9-8004-6423CBAF9E25}"/>
                  </a:ext>
                </a:extLst>
              </p:cNvPr>
              <p:cNvSpPr/>
              <p:nvPr/>
            </p:nvSpPr>
            <p:spPr>
              <a:xfrm>
                <a:off x="5644449" y="4136181"/>
                <a:ext cx="215386" cy="100927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63B88975-512A-490D-904B-53686FCF2157}"/>
                  </a:ext>
                </a:extLst>
              </p:cNvPr>
              <p:cNvSpPr/>
              <p:nvPr/>
            </p:nvSpPr>
            <p:spPr>
              <a:xfrm>
                <a:off x="5630988" y="4232061"/>
                <a:ext cx="208655" cy="688825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4105AF26-BECF-468C-98A7-83E34EC5F0A4}"/>
                  </a:ext>
                </a:extLst>
              </p:cNvPr>
              <p:cNvSpPr/>
              <p:nvPr/>
            </p:nvSpPr>
            <p:spPr>
              <a:xfrm>
                <a:off x="5560315" y="4216922"/>
                <a:ext cx="222116" cy="686301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367F2694-2C2E-4147-AD53-B14D7E29B48E}"/>
                  </a:ext>
                </a:extLst>
              </p:cNvPr>
              <p:cNvSpPr/>
              <p:nvPr/>
            </p:nvSpPr>
            <p:spPr>
              <a:xfrm>
                <a:off x="5486276" y="4201783"/>
                <a:ext cx="225481" cy="673686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B990954A-D858-4BAB-B2F4-A5D5EB8A6E35}"/>
                  </a:ext>
                </a:extLst>
              </p:cNvPr>
              <p:cNvSpPr/>
              <p:nvPr/>
            </p:nvSpPr>
            <p:spPr>
              <a:xfrm>
                <a:off x="5617526" y="4166459"/>
                <a:ext cx="238944" cy="161483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0D6E2545-7337-457B-937E-AEDF3CAC84D4}"/>
                  </a:ext>
                </a:extLst>
              </p:cNvPr>
              <p:cNvSpPr/>
              <p:nvPr/>
            </p:nvSpPr>
            <p:spPr>
              <a:xfrm>
                <a:off x="5630988" y="4166459"/>
                <a:ext cx="225483" cy="10849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CDD2E43E-CB45-4624-B99B-F0B794AC18ED}"/>
                  </a:ext>
                </a:extLst>
              </p:cNvPr>
              <p:cNvSpPr/>
              <p:nvPr/>
            </p:nvSpPr>
            <p:spPr>
              <a:xfrm>
                <a:off x="5627623" y="4161413"/>
                <a:ext cx="242309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B443C82E-E2FC-4607-B2EB-A1E93554233C}"/>
                  </a:ext>
                </a:extLst>
              </p:cNvPr>
              <p:cNvSpPr/>
              <p:nvPr/>
            </p:nvSpPr>
            <p:spPr>
              <a:xfrm>
                <a:off x="5604064" y="4252247"/>
                <a:ext cx="245675" cy="80741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7B656101-EC65-4AD8-BE62-39B5667C1EE7}"/>
                  </a:ext>
                </a:extLst>
              </p:cNvPr>
              <p:cNvSpPr/>
              <p:nvPr/>
            </p:nvSpPr>
            <p:spPr>
              <a:xfrm>
                <a:off x="6378106" y="3457451"/>
                <a:ext cx="158175" cy="234654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48BED65-F6F2-497A-B414-734468763A97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B5B36C8E-5260-41F1-AE01-5675ABDF22E8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279A9692-534B-4436-8565-00A0C1D211ED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4C970C1A-C18F-45AA-A2E1-9659F7E0643B}"/>
                </a:ext>
              </a:extLst>
            </p:cNvPr>
            <p:cNvSpPr/>
            <p:nvPr/>
          </p:nvSpPr>
          <p:spPr>
            <a:xfrm>
              <a:off x="5641385" y="4715863"/>
              <a:ext cx="205331" cy="152357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099A3B18-CECD-4D56-9197-ADA2D18898B8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B41AEDD4-DD55-4AD5-A71A-6C58F2662D09}"/>
                </a:ext>
              </a:extLst>
            </p:cNvPr>
            <p:cNvSpPr/>
            <p:nvPr/>
          </p:nvSpPr>
          <p:spPr>
            <a:xfrm>
              <a:off x="5768394" y="4250855"/>
              <a:ext cx="622343" cy="512619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C8B008A8-23B2-456E-9113-34C2D1957BC7}"/>
                </a:ext>
              </a:extLst>
            </p:cNvPr>
            <p:cNvSpPr/>
            <p:nvPr/>
          </p:nvSpPr>
          <p:spPr>
            <a:xfrm>
              <a:off x="5802263" y="4428605"/>
              <a:ext cx="436063" cy="334869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005EEDBA-2718-4992-8C1B-D5BA352DA8F5}"/>
                </a:ext>
              </a:extLst>
            </p:cNvPr>
            <p:cNvSpPr/>
            <p:nvPr/>
          </p:nvSpPr>
          <p:spPr>
            <a:xfrm>
              <a:off x="5992776" y="3849331"/>
              <a:ext cx="436063" cy="325346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4ECA3C8A-EA72-4365-A2B9-75ECD0A96892}"/>
                </a:ext>
              </a:extLst>
            </p:cNvPr>
            <p:cNvSpPr/>
            <p:nvPr/>
          </p:nvSpPr>
          <p:spPr>
            <a:xfrm>
              <a:off x="6107084" y="3869962"/>
              <a:ext cx="177812" cy="306302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2860E4E6-8408-4022-AE16-0905CC33DE42}"/>
                </a:ext>
              </a:extLst>
            </p:cNvPr>
            <p:cNvSpPr/>
            <p:nvPr/>
          </p:nvSpPr>
          <p:spPr>
            <a:xfrm>
              <a:off x="6174822" y="3779501"/>
              <a:ext cx="440297" cy="506270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761D3041-FCD5-4713-AE96-6A1B2A5640F9}"/>
                </a:ext>
              </a:extLst>
            </p:cNvPr>
            <p:cNvSpPr/>
            <p:nvPr/>
          </p:nvSpPr>
          <p:spPr>
            <a:xfrm>
              <a:off x="6445774" y="3823938"/>
              <a:ext cx="169345" cy="460246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E81E24B2-C9F3-44F2-A989-63BB02D5DD21}"/>
                </a:ext>
              </a:extLst>
            </p:cNvPr>
            <p:cNvSpPr/>
            <p:nvPr/>
          </p:nvSpPr>
          <p:spPr>
            <a:xfrm>
              <a:off x="6124018" y="4195309"/>
              <a:ext cx="501685" cy="360261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79340A12-4A33-4FBA-96AE-22321B0CBF62}"/>
                </a:ext>
              </a:extLst>
            </p:cNvPr>
            <p:cNvSpPr/>
            <p:nvPr/>
          </p:nvSpPr>
          <p:spPr>
            <a:xfrm>
              <a:off x="6320883" y="3623970"/>
              <a:ext cx="141826" cy="252341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F7F6FCCD-6928-4C5C-B6DF-6B16A43625A4}"/>
                </a:ext>
              </a:extLst>
            </p:cNvPr>
            <p:cNvSpPr/>
            <p:nvPr/>
          </p:nvSpPr>
          <p:spPr>
            <a:xfrm>
              <a:off x="5802263" y="4763474"/>
              <a:ext cx="234967" cy="139661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91DBA690-01B1-484A-8917-78F20F942EA6}"/>
                </a:ext>
              </a:extLst>
            </p:cNvPr>
            <p:cNvSpPr/>
            <p:nvPr/>
          </p:nvSpPr>
          <p:spPr>
            <a:xfrm>
              <a:off x="5950440" y="4369885"/>
              <a:ext cx="675264" cy="45865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37ABFF39-A954-4360-AE29-E525BE74D8D4}"/>
                </a:ext>
              </a:extLst>
            </p:cNvPr>
            <p:cNvSpPr/>
            <p:nvPr/>
          </p:nvSpPr>
          <p:spPr>
            <a:xfrm>
              <a:off x="6428839" y="4371471"/>
              <a:ext cx="196864" cy="274561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ABA2939E-59C7-43C5-8FA8-67455BE27110}"/>
                </a:ext>
              </a:extLst>
            </p:cNvPr>
            <p:cNvSpPr/>
            <p:nvPr/>
          </p:nvSpPr>
          <p:spPr>
            <a:xfrm>
              <a:off x="6477527" y="3874724"/>
              <a:ext cx="226498" cy="53959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45B1581-62F5-4C49-846D-2FB7915C6B5B}"/>
                </a:ext>
              </a:extLst>
            </p:cNvPr>
            <p:cNvSpPr/>
            <p:nvPr/>
          </p:nvSpPr>
          <p:spPr>
            <a:xfrm>
              <a:off x="6644754" y="4401626"/>
              <a:ext cx="148177" cy="9522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6CF4BBAC-BE1B-4B11-BD2A-02CF836F7BD5}"/>
                </a:ext>
              </a:extLst>
            </p:cNvPr>
            <p:cNvSpPr/>
            <p:nvPr/>
          </p:nvSpPr>
          <p:spPr>
            <a:xfrm>
              <a:off x="6454241" y="3754108"/>
              <a:ext cx="4234" cy="25393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4271563E-3838-4AA2-994B-E54C1D909967}"/>
                </a:ext>
              </a:extLst>
            </p:cNvPr>
            <p:cNvSpPr/>
            <p:nvPr/>
          </p:nvSpPr>
          <p:spPr>
            <a:xfrm>
              <a:off x="6458475" y="3779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7D3E9AD3-74C5-497D-B790-D1336C98DD5E}"/>
                </a:ext>
              </a:extLst>
            </p:cNvPr>
            <p:cNvSpPr/>
            <p:nvPr/>
          </p:nvSpPr>
          <p:spPr>
            <a:xfrm>
              <a:off x="6327232" y="3762043"/>
              <a:ext cx="4234" cy="2221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7EF2C236-A556-4890-942B-4B072955BA00}"/>
                </a:ext>
              </a:extLst>
            </p:cNvPr>
            <p:cNvSpPr/>
            <p:nvPr/>
          </p:nvSpPr>
          <p:spPr>
            <a:xfrm>
              <a:off x="6327232" y="3754108"/>
              <a:ext cx="131242" cy="55546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FFDC26DC-B505-4ABA-A63A-592AF926ADC8}"/>
                </a:ext>
              </a:extLst>
            </p:cNvPr>
            <p:cNvSpPr/>
            <p:nvPr/>
          </p:nvSpPr>
          <p:spPr>
            <a:xfrm>
              <a:off x="5798029" y="2519380"/>
              <a:ext cx="1225635" cy="1242663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771C7A08-DBF5-4CD5-AFA9-A110922D55B3}"/>
                </a:ext>
              </a:extLst>
            </p:cNvPr>
            <p:cNvSpPr/>
            <p:nvPr/>
          </p:nvSpPr>
          <p:spPr>
            <a:xfrm>
              <a:off x="5855184" y="3349409"/>
              <a:ext cx="1024537" cy="330107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E9035C04-18E1-4E75-8E9B-91C62F4829C5}"/>
                </a:ext>
              </a:extLst>
            </p:cNvPr>
            <p:cNvSpPr/>
            <p:nvPr/>
          </p:nvSpPr>
          <p:spPr>
            <a:xfrm>
              <a:off x="5855184" y="3127221"/>
              <a:ext cx="1121911" cy="552295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F82AF72C-8F91-4F65-A8BA-07659998B548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3849F05F-E6EA-4E68-B989-BBCF8F6E01A9}"/>
                </a:ext>
              </a:extLst>
            </p:cNvPr>
            <p:cNvSpPr/>
            <p:nvPr/>
          </p:nvSpPr>
          <p:spPr>
            <a:xfrm>
              <a:off x="5715474" y="3062153"/>
              <a:ext cx="8467" cy="4761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B7F79497-71E3-489B-80DE-95B72F015895}"/>
                </a:ext>
              </a:extLst>
            </p:cNvPr>
            <p:cNvSpPr/>
            <p:nvPr/>
          </p:nvSpPr>
          <p:spPr>
            <a:xfrm>
              <a:off x="6325116" y="3197052"/>
              <a:ext cx="95256" cy="5237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10E72462-C051-465F-BF2B-A9A87DA55B53}"/>
                </a:ext>
              </a:extLst>
            </p:cNvPr>
            <p:cNvSpPr/>
            <p:nvPr/>
          </p:nvSpPr>
          <p:spPr>
            <a:xfrm>
              <a:off x="6420372" y="3127221"/>
              <a:ext cx="220149" cy="77766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D493D8B5-0826-434E-AF29-A609A5B1714C}"/>
                </a:ext>
              </a:extLst>
            </p:cNvPr>
            <p:cNvSpPr/>
            <p:nvPr/>
          </p:nvSpPr>
          <p:spPr>
            <a:xfrm>
              <a:off x="6119785" y="3187529"/>
              <a:ext cx="127009" cy="61896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1854DC75-B6C8-4A4B-B00B-5804957BDD2A}"/>
                </a:ext>
              </a:extLst>
            </p:cNvPr>
            <p:cNvSpPr/>
            <p:nvPr/>
          </p:nvSpPr>
          <p:spPr>
            <a:xfrm>
              <a:off x="5855184" y="3344648"/>
              <a:ext cx="0" cy="4761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B8539564-7257-4F9F-BAAA-3476C827150F}"/>
                </a:ext>
              </a:extLst>
            </p:cNvPr>
            <p:cNvSpPr/>
            <p:nvPr/>
          </p:nvSpPr>
          <p:spPr>
            <a:xfrm>
              <a:off x="5855184" y="3276404"/>
              <a:ext cx="42336" cy="7300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2056EF38-4576-4C37-B322-B68CF4109CFC}"/>
                </a:ext>
              </a:extLst>
            </p:cNvPr>
            <p:cNvSpPr/>
            <p:nvPr/>
          </p:nvSpPr>
          <p:spPr>
            <a:xfrm>
              <a:off x="5658320" y="3179595"/>
              <a:ext cx="1466952" cy="209491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EF28AC6A-BBE9-4819-96EC-D11442334ADB}"/>
                </a:ext>
              </a:extLst>
            </p:cNvPr>
            <p:cNvSpPr/>
            <p:nvPr/>
          </p:nvSpPr>
          <p:spPr>
            <a:xfrm>
              <a:off x="6968627" y="33843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F71626B3-97ED-4494-9576-13B968B318C4}"/>
                </a:ext>
              </a:extLst>
            </p:cNvPr>
            <p:cNvSpPr/>
            <p:nvPr/>
          </p:nvSpPr>
          <p:spPr>
            <a:xfrm>
              <a:off x="6879721" y="3314494"/>
              <a:ext cx="88906" cy="69830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66366388-BEE1-49D7-BD42-4F4522BE9422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FF08A819-A4C9-40A3-A8C8-16543C19956E}"/>
                </a:ext>
              </a:extLst>
            </p:cNvPr>
            <p:cNvSpPr/>
            <p:nvPr/>
          </p:nvSpPr>
          <p:spPr>
            <a:xfrm>
              <a:off x="6132486" y="3492244"/>
              <a:ext cx="179930" cy="122204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9259D2BC-E528-4607-892C-60993E56792F}"/>
                </a:ext>
              </a:extLst>
            </p:cNvPr>
            <p:cNvSpPr/>
            <p:nvPr/>
          </p:nvSpPr>
          <p:spPr>
            <a:xfrm>
              <a:off x="6337817" y="3257360"/>
              <a:ext cx="234966" cy="209491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0C94EF64-0F18-4557-AD44-816A9F5850BC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9FB57DD-A672-4AFC-AC13-DAC97ABC4F1D}"/>
                </a:ext>
              </a:extLst>
            </p:cNvPr>
            <p:cNvSpPr/>
            <p:nvPr/>
          </p:nvSpPr>
          <p:spPr>
            <a:xfrm>
              <a:off x="5893286" y="3289101"/>
              <a:ext cx="218031" cy="19203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ED2942D6-CBF6-46E1-89B5-C37559A933EC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D9EC14BE-7D9A-4672-BEED-2EFDB70E06DE}"/>
                </a:ext>
              </a:extLst>
            </p:cNvPr>
            <p:cNvSpPr/>
            <p:nvPr/>
          </p:nvSpPr>
          <p:spPr>
            <a:xfrm>
              <a:off x="5859417" y="3819177"/>
              <a:ext cx="247666" cy="358674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D5EF8CFE-2C6F-43E0-9C15-288C2E46FD30}"/>
                </a:ext>
              </a:extLst>
            </p:cNvPr>
            <p:cNvSpPr/>
            <p:nvPr/>
          </p:nvSpPr>
          <p:spPr>
            <a:xfrm>
              <a:off x="5859417" y="3819177"/>
              <a:ext cx="247666" cy="357088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E2F72231-3AA4-4259-93A5-DBEA66B5ADB1}"/>
                </a:ext>
              </a:extLst>
            </p:cNvPr>
            <p:cNvSpPr/>
            <p:nvPr/>
          </p:nvSpPr>
          <p:spPr>
            <a:xfrm>
              <a:off x="6107084" y="3981056"/>
              <a:ext cx="0" cy="138074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E50EF609-B1FE-4E17-A447-A4F078C11E06}"/>
                </a:ext>
              </a:extLst>
            </p:cNvPr>
            <p:cNvSpPr/>
            <p:nvPr/>
          </p:nvSpPr>
          <p:spPr>
            <a:xfrm>
              <a:off x="6081682" y="3827113"/>
              <a:ext cx="25402" cy="12696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8F24E097-A60B-4B55-B9AA-53BD1F6AA13E}"/>
                </a:ext>
              </a:extLst>
            </p:cNvPr>
            <p:cNvSpPr/>
            <p:nvPr/>
          </p:nvSpPr>
          <p:spPr>
            <a:xfrm>
              <a:off x="5859417" y="3827113"/>
              <a:ext cx="247666" cy="349152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7B5F4A79-13D9-461F-B3CC-13B971C6CCA5}"/>
                </a:ext>
              </a:extLst>
            </p:cNvPr>
            <p:cNvSpPr/>
            <p:nvPr/>
          </p:nvSpPr>
          <p:spPr>
            <a:xfrm>
              <a:off x="5859417" y="3784262"/>
              <a:ext cx="247666" cy="69830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A0AD5110-3802-4ECF-A568-F557B5F3C834}"/>
                </a:ext>
              </a:extLst>
            </p:cNvPr>
            <p:cNvSpPr/>
            <p:nvPr/>
          </p:nvSpPr>
          <p:spPr>
            <a:xfrm>
              <a:off x="5872118" y="3796958"/>
              <a:ext cx="222265" cy="42851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A7D9E50E-BB86-44F4-8577-52428C4EA78B}"/>
                </a:ext>
              </a:extLst>
            </p:cNvPr>
            <p:cNvSpPr/>
            <p:nvPr/>
          </p:nvSpPr>
          <p:spPr>
            <a:xfrm>
              <a:off x="5889053" y="3814416"/>
              <a:ext cx="188396" cy="39676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14BDE311-9370-4F52-B5A7-00FDD899ECC3}"/>
                </a:ext>
              </a:extLst>
            </p:cNvPr>
            <p:cNvSpPr/>
            <p:nvPr/>
          </p:nvSpPr>
          <p:spPr>
            <a:xfrm>
              <a:off x="5736642" y="3468438"/>
              <a:ext cx="218031" cy="311063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FB06AD1-E7B8-4F9B-B8B7-AAC1D4C78A5F}"/>
                </a:ext>
              </a:extLst>
            </p:cNvPr>
            <p:cNvSpPr/>
            <p:nvPr/>
          </p:nvSpPr>
          <p:spPr>
            <a:xfrm>
              <a:off x="5772627" y="3709671"/>
              <a:ext cx="141827" cy="4443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898A664B-24AC-46BC-A320-88437E67D93C}"/>
                </a:ext>
              </a:extLst>
            </p:cNvPr>
            <p:cNvSpPr/>
            <p:nvPr/>
          </p:nvSpPr>
          <p:spPr>
            <a:xfrm>
              <a:off x="5749343" y="3584293"/>
              <a:ext cx="192629" cy="195208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AA290D67-8160-4846-AADC-7CB86D8C375D}"/>
                </a:ext>
              </a:extLst>
            </p:cNvPr>
            <p:cNvSpPr/>
            <p:nvPr/>
          </p:nvSpPr>
          <p:spPr>
            <a:xfrm>
              <a:off x="5984309" y="3614447"/>
              <a:ext cx="93140" cy="199969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238E676D-4B9F-4E87-9D9C-58CCF1D928F1}"/>
                </a:ext>
              </a:extLst>
            </p:cNvPr>
            <p:cNvSpPr/>
            <p:nvPr/>
          </p:nvSpPr>
          <p:spPr>
            <a:xfrm>
              <a:off x="5984309" y="3644601"/>
              <a:ext cx="74089" cy="169815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FC64DE8A-744A-4E1D-8A37-084A5AECB309}"/>
                </a:ext>
              </a:extLst>
            </p:cNvPr>
            <p:cNvSpPr/>
            <p:nvPr/>
          </p:nvSpPr>
          <p:spPr>
            <a:xfrm>
              <a:off x="5971608" y="3370041"/>
              <a:ext cx="74089" cy="79353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42E52FDB-9CD9-4EF9-B306-B704C0E86384}"/>
                </a:ext>
              </a:extLst>
            </p:cNvPr>
            <p:cNvSpPr/>
            <p:nvPr/>
          </p:nvSpPr>
          <p:spPr>
            <a:xfrm>
              <a:off x="6399204" y="3354170"/>
              <a:ext cx="74089" cy="73004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FAB86607-336D-48FA-AEA7-B7557BC74597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B940228-5475-47F8-B2D2-AF12FE1BCD1E}"/>
              </a:ext>
            </a:extLst>
          </p:cNvPr>
          <p:cNvSpPr txBox="1"/>
          <p:nvPr userDrawn="1"/>
        </p:nvSpPr>
        <p:spPr>
          <a:xfrm>
            <a:off x="4334934" y="1571625"/>
            <a:ext cx="3725333" cy="20843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07801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8A37D25-E4CB-4C3D-986D-10DABA1154E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3204A65-A822-4D3A-ACA3-70081F0C4159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0BDD148-1C86-4308-80AB-D391E9D3D9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EC9B9E-1B04-44A0-BACB-A3B9ED2668EB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EFB9097-AEB6-4FB7-A822-ABE0E78A57D2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439A9CE-9FD6-4AE9-9F31-CCA589A3E8E7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2E7270D-FE4A-4DDC-B001-9E3F2DF19C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B27D3BE-B05F-465C-AF68-DD0A81C2DBE7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37583650-5D62-4B2C-92A9-551AD2904500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4859446-54A9-4B51-B0B5-0B31DCBFD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38D61B5-8939-4A33-BFE6-EF123528C353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6439F1E-57D7-4597-9C19-D87EE571CDA5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5F5C287B-7DB4-43C7-824B-D3F343CF0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99F9EC16-9369-4C9E-B180-15A1B555E549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1D65F5D5-8230-4184-9555-75425DB18D36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5ED5F42-72FF-4159-8BE1-A9A1680B4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6E44FA9-1DE7-488B-90ED-67FB3C3E58A2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C5BF964-16A6-4747-8B1A-34A0DECE3013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DADBF21-8D8B-4E57-A2BF-D7E33609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B6059E3-5D77-4F1E-83EC-D4FE5D61B9E1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9F5574D-A742-4094-B87F-68D341994487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3C281EC8-76BB-415A-9D52-37EDA3DB88D6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50D299A-4035-4EF5-B36D-C8B7FAFA23C2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F62773E-B6A1-4795-A7AA-5042CE5CB584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5C7D89-8342-41FB-9CBA-CC6BF6EDE296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4FE1CB0-065A-40CA-A2B1-B2D2F4663A4F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DD0E7C47-B3C4-478D-8CDB-B7A613E4C8B3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8A942D3-C8ED-4175-BA9A-7ECACF108313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DD6B221-0711-4903-BD74-EC5B5B5FB238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F9D6DA4-86D9-49A5-8B02-7E1E4FB70338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F348644-FEC4-4BF6-BA2C-7223B466C6BE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0C2795F-F52C-437A-8B61-14610437622A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57FCBE0-57E1-4D45-B2B3-824AA7AD5068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EFF3D63-64AD-402C-BBE6-2E41ECA26563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BA1ECEA-C533-4CB4-84D4-ED62BB35E299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4A8584A-866A-43E7-9E48-E17D501168EC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12E4B90-071F-4DA2-9A90-18FEF48A0DDB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EBED3F4-A631-46E5-BB51-3EFDAD49173D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5D1771A-837F-4045-BDA5-85D36DC4B3C9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CC0E199-DDEC-42CD-B828-537BEFC9EC0C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6B107AB-6E1E-48D5-BDDF-8A9695849FBF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A6234EC-B798-46DD-B9BA-10C6F53A31D1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343F4F4B-4B55-40C3-8680-C7FD50E2A11E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DA6CE64-246C-48CD-859E-612B836915D9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1C0EC5C-3F1D-4EFD-8465-9F5F2354854F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5E5F4F2-05FE-4E45-AF87-EBF4334B0C31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8CC43AE-5FA1-45FA-B76A-26EE9DAC534D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3D4476B-9775-407B-9030-E605312CD557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2DF83C4-CC82-4D9E-8CCE-199B2EBDE458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BB2A811-6D86-4243-977F-30A2382F8488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6837C967-D45A-40F7-9D65-583C9B0B10C8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AD64F55-F303-4D5F-8E1C-2A7525CDA51F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A510BC3-FD28-4D64-8143-79BAF18C583A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E3811FC3-AFE0-4C50-812D-96313DAE9866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30CE712-9BE7-4786-B146-66DC0B3CA0AD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7C177E35-6E1C-4F43-A736-F9155039AB41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AA205BD-EC5C-4272-AFC3-244FE09FA206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B6F4EE6-F333-4C67-AAE9-2112A6DD404C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D6899C0A-0DA4-4A08-A937-B518E0BA235C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AD5E988-67DA-4DF1-92A5-D60693DA01EE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0BC8D87-387B-4AFC-959A-AEE7B53C3409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476AE9C-F33F-46C6-A9A9-85A4E4CF47C7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F6F6A02C-9DDF-4E22-880E-D340B2D9C3B2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2EE4F87-EE90-48E3-9AAA-E74AABFC9552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3CA2D06-4572-40D8-B30F-0B50DB1F106D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9A558E85-DB91-4D7E-8243-D8F78960A56B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B3806B88-6BB3-4B7F-BC73-4FF0222658BB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CFE8247-74EC-4112-9555-674E113E4537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00D2AB4-1D47-462B-9C27-56637E171381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D91AFEF-B3BC-4317-B3D5-3997E9FB6558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233DB50F-1C7B-43D5-BDAA-738320D9A4F6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F236CC08-1570-4BA8-B68F-B474BBA6CE0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FB5DEA3-6535-4872-BD20-C8C9394A18E2}"/>
                </a:ext>
              </a:extLst>
            </p:cNvPr>
            <p:cNvSpPr/>
            <p:nvPr/>
          </p:nvSpPr>
          <p:spPr>
            <a:xfrm>
              <a:off x="1530050" y="1558113"/>
              <a:ext cx="187624" cy="241554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76EFCBBD-B68C-4772-B81E-69A973945C55}"/>
                </a:ext>
              </a:extLst>
            </p:cNvPr>
            <p:cNvSpPr/>
            <p:nvPr/>
          </p:nvSpPr>
          <p:spPr>
            <a:xfrm>
              <a:off x="1648550" y="1817450"/>
              <a:ext cx="205400" cy="251928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E0809530-0DE0-473F-A716-314941D22DEF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98C8D400-5683-4541-9A89-7B5D14F6D4C4}"/>
                </a:ext>
              </a:extLst>
            </p:cNvPr>
            <p:cNvSpPr/>
            <p:nvPr/>
          </p:nvSpPr>
          <p:spPr>
            <a:xfrm>
              <a:off x="1287125" y="1495872"/>
              <a:ext cx="393026" cy="420868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C0C35C0B-82F3-44EB-9AE4-BE29BC1B542B}"/>
                </a:ext>
              </a:extLst>
            </p:cNvPr>
            <p:cNvSpPr/>
            <p:nvPr/>
          </p:nvSpPr>
          <p:spPr>
            <a:xfrm>
              <a:off x="1567575" y="1904884"/>
              <a:ext cx="3950" cy="0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481F7C4E-2714-43FA-8D87-A56D1BE9B6B7}"/>
                </a:ext>
              </a:extLst>
            </p:cNvPr>
            <p:cNvSpPr/>
            <p:nvPr/>
          </p:nvSpPr>
          <p:spPr>
            <a:xfrm>
              <a:off x="1567575" y="1575896"/>
              <a:ext cx="7900" cy="328988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0E45417E-B38D-4966-A26B-1B10EB577F40}"/>
                </a:ext>
              </a:extLst>
            </p:cNvPr>
            <p:cNvSpPr/>
            <p:nvPr/>
          </p:nvSpPr>
          <p:spPr>
            <a:xfrm>
              <a:off x="1462900" y="1915257"/>
              <a:ext cx="49374" cy="2964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C3262F03-5249-4545-B555-17F27BCF3199}"/>
                </a:ext>
              </a:extLst>
            </p:cNvPr>
            <p:cNvSpPr/>
            <p:nvPr/>
          </p:nvSpPr>
          <p:spPr>
            <a:xfrm>
              <a:off x="1462900" y="1534402"/>
              <a:ext cx="73074" cy="383819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19C2E8DC-2480-4A10-853C-5D42BA608235}"/>
                </a:ext>
              </a:extLst>
            </p:cNvPr>
            <p:cNvSpPr/>
            <p:nvPr/>
          </p:nvSpPr>
          <p:spPr>
            <a:xfrm>
              <a:off x="1603125" y="1519582"/>
              <a:ext cx="1976" cy="14819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0F7C0F92-9DD3-4B6B-BEEE-CBCDF58CEE7D}"/>
                </a:ext>
              </a:extLst>
            </p:cNvPr>
            <p:cNvSpPr/>
            <p:nvPr/>
          </p:nvSpPr>
          <p:spPr>
            <a:xfrm>
              <a:off x="1571525" y="1534402"/>
              <a:ext cx="33576" cy="370482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2DBE895D-3159-4058-810F-0F635060B681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6B44015A-D403-4182-B0A1-FE960E7113D9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63211535-5DEA-4294-BB6C-800ACA204049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80730A29-5AF3-4320-9BCA-82D9A76C78B6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C4F934A1-0CF1-44BB-9207-039863325746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0B8FB254-C4E2-4673-9333-22615011AD7E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4C9C156F-9903-4EFF-B363-647892E060FC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7BED77D8-CD0E-499E-B829-5902AC498ABC}"/>
                </a:ext>
              </a:extLst>
            </p:cNvPr>
            <p:cNvSpPr/>
            <p:nvPr/>
          </p:nvSpPr>
          <p:spPr>
            <a:xfrm>
              <a:off x="1500425" y="1378799"/>
              <a:ext cx="112576" cy="203025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190FA41C-8838-4E00-B003-A3AA0A872F86}"/>
                </a:ext>
              </a:extLst>
            </p:cNvPr>
            <p:cNvSpPr/>
            <p:nvPr/>
          </p:nvSpPr>
          <p:spPr>
            <a:xfrm>
              <a:off x="1060000" y="406654"/>
              <a:ext cx="1015151" cy="1066989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461F9CBA-E9F6-45CA-B127-00AC414630E3}"/>
                </a:ext>
              </a:extLst>
            </p:cNvPr>
            <p:cNvSpPr/>
            <p:nvPr/>
          </p:nvSpPr>
          <p:spPr>
            <a:xfrm>
              <a:off x="1077774" y="1177257"/>
              <a:ext cx="649776" cy="296386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FF09BFB1-C6BF-48A7-8BD5-BDFDCF9B6645}"/>
                </a:ext>
              </a:extLst>
            </p:cNvPr>
            <p:cNvSpPr/>
            <p:nvPr/>
          </p:nvSpPr>
          <p:spPr>
            <a:xfrm>
              <a:off x="1559675" y="1467714"/>
              <a:ext cx="49376" cy="2964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58E22C71-BAE1-4F5A-9EDA-93151AE07DB9}"/>
                </a:ext>
              </a:extLst>
            </p:cNvPr>
            <p:cNvSpPr/>
            <p:nvPr/>
          </p:nvSpPr>
          <p:spPr>
            <a:xfrm>
              <a:off x="1077774" y="1077968"/>
              <a:ext cx="649776" cy="395674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F8E06E49-8E3A-4D4C-AA3A-70503C9F1971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70DAD49D-C6DE-4AFB-B64B-8042FEB28D59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33E035CD-4878-4724-8053-B9503039FFB7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26AD3E23-AC44-494E-AC7A-449F36DAC120}"/>
                </a:ext>
              </a:extLst>
            </p:cNvPr>
            <p:cNvSpPr/>
            <p:nvPr/>
          </p:nvSpPr>
          <p:spPr>
            <a:xfrm>
              <a:off x="1743350" y="1987872"/>
              <a:ext cx="0" cy="56313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5D836073-B7D2-4498-8E17-DA5D89A5F01F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5DB2869D-7846-4304-8264-C84C177FF67D}"/>
                </a:ext>
              </a:extLst>
            </p:cNvPr>
            <p:cNvSpPr/>
            <p:nvPr/>
          </p:nvSpPr>
          <p:spPr>
            <a:xfrm>
              <a:off x="1672250" y="1202450"/>
              <a:ext cx="134300" cy="121518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EAB92B77-4DC7-41E9-8D64-C621B34DD138}"/>
                </a:ext>
              </a:extLst>
            </p:cNvPr>
            <p:cNvSpPr/>
            <p:nvPr/>
          </p:nvSpPr>
          <p:spPr>
            <a:xfrm>
              <a:off x="1512275" y="981642"/>
              <a:ext cx="187626" cy="168940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2AD8972A-FC03-40A5-8086-33727836D335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A34A0162-59A3-406A-9437-80931A341656}"/>
                </a:ext>
              </a:extLst>
            </p:cNvPr>
            <p:cNvSpPr/>
            <p:nvPr/>
          </p:nvSpPr>
          <p:spPr>
            <a:xfrm>
              <a:off x="1851975" y="1079449"/>
              <a:ext cx="159976" cy="143748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249D777F-62C0-46CB-8EEA-7B14C0CA09C6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ABED816B-4014-47B2-A10A-21898B518688}"/>
                </a:ext>
              </a:extLst>
            </p:cNvPr>
            <p:cNvSpPr/>
            <p:nvPr/>
          </p:nvSpPr>
          <p:spPr>
            <a:xfrm>
              <a:off x="1609050" y="1009799"/>
              <a:ext cx="71100" cy="62241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F70B732E-52E2-4266-A832-CD38AFE14661}"/>
                </a:ext>
              </a:extLst>
            </p:cNvPr>
            <p:cNvSpPr/>
            <p:nvPr/>
          </p:nvSpPr>
          <p:spPr>
            <a:xfrm>
              <a:off x="1921100" y="1095751"/>
              <a:ext cx="71100" cy="60759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CF0B40F0-940D-43FB-BF63-498DBF87A03E}"/>
                </a:ext>
              </a:extLst>
            </p:cNvPr>
            <p:cNvSpPr/>
            <p:nvPr/>
          </p:nvSpPr>
          <p:spPr>
            <a:xfrm>
              <a:off x="961250" y="236232"/>
              <a:ext cx="1222525" cy="946952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8A18C9E4-FF5C-4C12-A064-EC9004C56FE5}"/>
                </a:ext>
              </a:extLst>
            </p:cNvPr>
            <p:cNvSpPr/>
            <p:nvPr/>
          </p:nvSpPr>
          <p:spPr>
            <a:xfrm>
              <a:off x="988900" y="234750"/>
              <a:ext cx="1194875" cy="706880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C44EE15C-93EE-4B6F-A485-4BAD0357DDE2}"/>
                </a:ext>
              </a:extLst>
            </p:cNvPr>
            <p:cNvSpPr/>
            <p:nvPr/>
          </p:nvSpPr>
          <p:spPr>
            <a:xfrm>
              <a:off x="988900" y="237714"/>
              <a:ext cx="1194875" cy="935097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938C856E-1367-4C6A-AFBB-2C74AF1B5344}"/>
                </a:ext>
              </a:extLst>
            </p:cNvPr>
            <p:cNvSpPr/>
            <p:nvPr/>
          </p:nvSpPr>
          <p:spPr>
            <a:xfrm>
              <a:off x="1069874" y="1735944"/>
              <a:ext cx="244900" cy="251928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27298051-5B65-4E16-800C-DABCD1CDCB6D}"/>
                </a:ext>
              </a:extLst>
            </p:cNvPr>
            <p:cNvSpPr/>
            <p:nvPr/>
          </p:nvSpPr>
          <p:spPr>
            <a:xfrm>
              <a:off x="1273300" y="1525510"/>
              <a:ext cx="203424" cy="225253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064ECD3B-2C5F-4BB5-AE0A-6B3CDBFD2C79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135D58B6-D223-4451-8A6E-5480ED3BFC35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A680F2F3-9662-4C21-9492-A612B4E7EA1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1EAD2BAB-9D45-4DC4-9A62-38970C0BE84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385C43F3-C28D-45EA-860A-A61221AE299A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DA74E980-F0EA-4046-BC9B-E141EC70D46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E8828F73-C256-405F-8E97-F75F4FE917D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158F614C-941C-4ABF-9653-6FDD09F31E2C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ED920E74-CA48-4230-9AEC-46177BFDAEA9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2CD61D96-030E-489B-B9D2-3B4244FAE8B6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63437998-C905-4B18-A99E-99E7B38881A2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A4EBD757-7E16-4DE4-8E15-4341CBA16DB7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C9AB86F2-BBB6-468B-89F8-3A145400EBE9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BE9A69B4-4693-4696-B8C6-3C33422D6DD7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634C7CCE-AFD2-4818-B330-A3BDA6F64C41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B53FA34C-DD4A-4F23-81CB-ADE45931337A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EF1A355A-884A-4F66-8401-A51280EC26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C0E7BB30-BBE6-4761-B139-94D244C91DB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AA1C3A34-5364-40F2-BBCE-B769C4F32148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3FAF07F6-B1CC-4CA4-AF9D-4B9DE1E76048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C7FCEC89-51AF-424B-B728-68455831E3B8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D72CDD50-469F-4508-A53C-C152CAEE6D7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CC472AA6-2AB5-4CB7-B01C-4F6F7515C42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3463050-30C1-40BB-B13F-44FA85A75509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719896CA-9FC5-4AD3-8A21-1FC795860BE9}"/>
              </a:ext>
            </a:extLst>
          </p:cNvPr>
          <p:cNvSpPr txBox="1"/>
          <p:nvPr userDrawn="1"/>
        </p:nvSpPr>
        <p:spPr>
          <a:xfrm>
            <a:off x="3558117" y="1522413"/>
            <a:ext cx="4519083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60651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70708B3-AF64-4A3F-9E5E-6C8F94977D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DDC26A7-A937-49D0-975C-A2BA2227A318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09026DD-1813-4060-A341-5B22D8B1B3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859001F-74E0-4ABD-80A3-BB28C4F72B3C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2D33995-1E09-4620-A8D0-5D6EEB2EA7F2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70E332C-C2CB-4058-AE15-228920221506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66E896C-1D16-443B-9D34-A713E9EEB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6704F78-C76D-4962-A93A-AE02C87549C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35E924C-40F8-42F6-AE10-9D7CC79A4394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3576FF8-2101-4EBA-8D52-335A65EEF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48F5D885-0AA8-46DB-A7E1-67D690578B19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9882A83-8349-4AED-9F0F-F25E81BFE352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0E8D8C4-4D07-4065-91A3-7FE45835E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820B9E1-E564-4D06-9D2F-A7213D663B9A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669F39DD-8EDF-43B6-8336-DD7CD044C01E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9027680-B8EE-4F7B-A8D4-DC310D62F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D533BF5-5C21-4EFC-81C9-5E2EE93DD4CC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80A09FB-6C62-4232-970A-E4537280E779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EC122BC-5B6B-4D9E-B5F2-D8400F6FC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386A2D3-4989-48A3-9305-651B38CE9CCC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702BBC8-99C3-410A-B859-EF0403A669C0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781FAC2-C599-4B8F-AC19-01F7676C145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462343D-3A7A-4EE2-B2EE-A0C3D826B7FB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39CA2C8-8AE9-4ED9-82E8-D892F29B8775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F2DE0442-1E09-4FD4-836B-F54540DAC70A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D7DD317-12C2-45BC-9EE8-82C414FFA570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F4D2A64-7E08-4880-962A-BE27AC4F3966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6173988-CC15-4EC9-89DE-EF68D7A12062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7A2FD041-A4FC-41B4-BB56-8454EF0D8394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9E13BE7-DBC6-4BF5-9883-2D9A6DC7806A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67BC004-D8D3-4E9E-90B6-72440AD58490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7DC5766-3251-4A07-9EEC-98BE0FA64F2E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0AD5E9F2-08AA-4741-B99B-DBF98F874C03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A4784E8-A645-4191-B7DD-9E7FD26FC2DB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1B8DD456-E14A-42C7-AD4F-DDDECE4BB7C8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1501426-1241-4A1A-83FF-AA195B989216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7171DC3-ED79-43AD-8423-809CBC4CFF79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2B691A0-F2AF-470B-B020-EBC98C0CB67A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46EC76B-1AFA-4DC8-A3DF-4B5B132719A9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F7AB4DA-FEB2-46B7-A865-D23855C5AF40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DC86C577-7894-419A-A532-3A4AC36E8A13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48EB894-3D2A-4CD6-A24F-6B91BCE6C9B9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75C7B6D-2EA5-4C7C-96BC-77F37F75750C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E9BE65C-E60B-45A5-ACA3-1246D5AEA8DF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824A984C-6E62-457D-93B8-5BCED5727888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F7C18E73-E975-457C-8F2B-A2300E02CE87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73B6033-5092-4A6B-971C-D94473B0CFC0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F583FF3-84DC-4047-A0C9-5AB6566BC6AE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6E0774D-0D68-4D42-AD93-1442D65A3541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443138F-E02F-4886-B2DF-3CE3EBDD2DC1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2901A5D-346A-47C5-88DA-9CA3573D63B4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97B46D2-836D-4F83-B92A-CC1370947EE4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52234CD-8425-43AB-9BB4-3F4D85137D4C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3907529-BDC9-4792-8062-CE5C984920DE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C21FA448-6DFD-4149-9D4F-64E55CF6C85D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9BF5207-C530-4DD2-9CE4-06097925B27A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420A46D-4B28-461F-9CB2-C7B0F9C56654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A46BD8D-9168-4EB7-AAFB-0B9E11FF4624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9C9C4E4-8E72-4631-ABF9-BC749A06EF25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3F27DDB-039D-4DE7-AFE7-92F4C2E68440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3FA5C7EE-1B39-4F94-BFC0-9B5B05E05368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662408D6-5D97-434C-BE6D-0EFD48B4EE86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A1366B35-C302-4D53-A194-B38E78549A1C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394B5E3-B513-4C3A-B6CF-C6EE63380A5E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43FC0FB-4792-4F45-9BF1-05CF28B62086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EBE0595-72FF-47B3-8EBF-66C11FBF7BD1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F65F947E-C154-4A21-BD4F-D4796E7369E4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48D7D1C-FB38-4C98-9746-07914666E6D4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D9B3E7F-BF11-4F5C-A130-EC151CED7F33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24F757A-D227-4D97-BA81-42139722B292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7FDE55A3-70AD-4270-ADA6-866442D8C245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281"/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4BDC3A2-0FEF-43AB-8568-31FBA00766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D7F1DD63-31A0-4CBF-A1BA-E9E4888F2442}"/>
                </a:ext>
              </a:extLst>
            </p:cNvPr>
            <p:cNvSpPr/>
            <p:nvPr/>
          </p:nvSpPr>
          <p:spPr>
            <a:xfrm>
              <a:off x="3297251" y="2415166"/>
              <a:ext cx="962354" cy="144484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01B0996-8E33-4078-9D56-1E82E1218507}"/>
                </a:ext>
              </a:extLst>
            </p:cNvPr>
            <p:cNvSpPr/>
            <p:nvPr/>
          </p:nvSpPr>
          <p:spPr>
            <a:xfrm>
              <a:off x="3853949" y="2191136"/>
              <a:ext cx="379763" cy="36689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39832208-DB98-4DDE-B9FD-E66F071CC37B}"/>
                </a:ext>
              </a:extLst>
            </p:cNvPr>
            <p:cNvSpPr/>
            <p:nvPr/>
          </p:nvSpPr>
          <p:spPr>
            <a:xfrm>
              <a:off x="3976939" y="2374581"/>
              <a:ext cx="194197" cy="180198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6122EF30-AC58-44B3-80C8-05ABFAC20A51}"/>
                </a:ext>
              </a:extLst>
            </p:cNvPr>
            <p:cNvSpPr/>
            <p:nvPr/>
          </p:nvSpPr>
          <p:spPr>
            <a:xfrm>
              <a:off x="3366298" y="2191136"/>
              <a:ext cx="381920" cy="36689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77CFC3FD-799A-4D97-AC27-2B85540BD4E1}"/>
                </a:ext>
              </a:extLst>
            </p:cNvPr>
            <p:cNvSpPr/>
            <p:nvPr/>
          </p:nvSpPr>
          <p:spPr>
            <a:xfrm>
              <a:off x="3426715" y="2377828"/>
              <a:ext cx="198513" cy="176951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F2C0CAF0-C0A0-4DEC-987F-702749CD1D63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92EEF324-8FEC-4210-85FF-1CEA7C661DA3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5DFE4A4E-4089-4DC1-A4D6-040B3445D774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A51A92B4-BB1E-414F-BBE6-8BB91F87EDE7}"/>
                </a:ext>
              </a:extLst>
            </p:cNvPr>
            <p:cNvSpPr/>
            <p:nvPr/>
          </p:nvSpPr>
          <p:spPr>
            <a:xfrm>
              <a:off x="3597176" y="2020678"/>
              <a:ext cx="15105" cy="11201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898A756B-3F88-49D4-8969-AE950B368C95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AA4C514E-854D-4F93-A69C-BF52F4955359}"/>
                </a:ext>
              </a:extLst>
            </p:cNvPr>
            <p:cNvSpPr/>
            <p:nvPr/>
          </p:nvSpPr>
          <p:spPr>
            <a:xfrm>
              <a:off x="3966151" y="1984963"/>
              <a:ext cx="30208" cy="14773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1CD422C-A185-4476-8D9D-9B102127995F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88185D0C-6631-4C45-B5D9-0BA285EF48CC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5A3363C-D17D-454A-9FBD-D287A507404D}"/>
                </a:ext>
              </a:extLst>
            </p:cNvPr>
            <p:cNvSpPr/>
            <p:nvPr/>
          </p:nvSpPr>
          <p:spPr>
            <a:xfrm>
              <a:off x="3487132" y="2132693"/>
              <a:ext cx="110044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2DF05637-9CCC-436A-9C8A-127F2C5C950A}"/>
                </a:ext>
              </a:extLst>
            </p:cNvPr>
            <p:cNvSpPr/>
            <p:nvPr/>
          </p:nvSpPr>
          <p:spPr>
            <a:xfrm>
              <a:off x="3597176" y="2132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74DF25D5-BC0A-42C8-800D-AE9BA4E340E3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C1A1C204-FE29-498C-BD64-F0031A4A63F0}"/>
                </a:ext>
              </a:extLst>
            </p:cNvPr>
            <p:cNvSpPr/>
            <p:nvPr/>
          </p:nvSpPr>
          <p:spPr>
            <a:xfrm>
              <a:off x="3996360" y="2132693"/>
              <a:ext cx="112203" cy="224030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8989618F-EC18-4BB1-B6B5-118C78E99A79}"/>
                </a:ext>
              </a:extLst>
            </p:cNvPr>
            <p:cNvSpPr/>
            <p:nvPr/>
          </p:nvSpPr>
          <p:spPr>
            <a:xfrm>
              <a:off x="3994201" y="2127823"/>
              <a:ext cx="2158" cy="4870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876D889B-661A-4660-BE08-0A8E56B48CE6}"/>
                </a:ext>
              </a:extLst>
            </p:cNvPr>
            <p:cNvSpPr/>
            <p:nvPr/>
          </p:nvSpPr>
          <p:spPr>
            <a:xfrm>
              <a:off x="3933785" y="2127823"/>
              <a:ext cx="60417" cy="25975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C844F4D6-32DB-4659-BA51-92F6CA0665B4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72E33A2E-774C-4550-BBE7-D3A7825EB0B3}"/>
                </a:ext>
              </a:extLst>
            </p:cNvPr>
            <p:cNvSpPr/>
            <p:nvPr/>
          </p:nvSpPr>
          <p:spPr>
            <a:xfrm>
              <a:off x="3802163" y="2093731"/>
              <a:ext cx="107887" cy="238642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17FEAB95-6F09-4BFA-B6E8-74366341BF0C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6F9EB2EB-03DC-4CB2-99FD-40FB73F5A339}"/>
                </a:ext>
              </a:extLst>
            </p:cNvPr>
            <p:cNvSpPr/>
            <p:nvPr/>
          </p:nvSpPr>
          <p:spPr>
            <a:xfrm>
              <a:off x="3808635" y="2045029"/>
              <a:ext cx="140254" cy="51949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4DF9BBC8-F24C-4457-87FA-76BDB74101DF}"/>
                </a:ext>
              </a:extLst>
            </p:cNvPr>
            <p:cNvSpPr/>
            <p:nvPr/>
          </p:nvSpPr>
          <p:spPr>
            <a:xfrm>
              <a:off x="3618754" y="2045029"/>
              <a:ext cx="144570" cy="48702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AE128C2F-91BA-4B88-96CA-CFB8846C3206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29793044-F1FE-4193-8A49-DCE2908E2F10}"/>
                </a:ext>
              </a:extLst>
            </p:cNvPr>
            <p:cNvSpPr/>
            <p:nvPr/>
          </p:nvSpPr>
          <p:spPr>
            <a:xfrm>
              <a:off x="3653278" y="2093731"/>
              <a:ext cx="105730" cy="238642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A648607C-814E-43D1-9998-27E1887279D8}"/>
                </a:ext>
              </a:extLst>
            </p:cNvPr>
            <p:cNvSpPr/>
            <p:nvPr/>
          </p:nvSpPr>
          <p:spPr>
            <a:xfrm>
              <a:off x="3707222" y="1631060"/>
              <a:ext cx="118675" cy="202926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FBCF261A-2963-44FC-844C-33A547DD78DA}"/>
                </a:ext>
              </a:extLst>
            </p:cNvPr>
            <p:cNvSpPr/>
            <p:nvPr/>
          </p:nvSpPr>
          <p:spPr>
            <a:xfrm>
              <a:off x="3718010" y="1730088"/>
              <a:ext cx="101415" cy="42209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B7B00C82-C047-49E8-B902-30B096BEEB8B}"/>
                </a:ext>
              </a:extLst>
            </p:cNvPr>
            <p:cNvSpPr/>
            <p:nvPr/>
          </p:nvSpPr>
          <p:spPr>
            <a:xfrm>
              <a:off x="3892788" y="493050"/>
              <a:ext cx="839362" cy="1409119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2FED8DC5-138D-4B30-B047-F781C625EA12}"/>
                </a:ext>
              </a:extLst>
            </p:cNvPr>
            <p:cNvSpPr/>
            <p:nvPr/>
          </p:nvSpPr>
          <p:spPr>
            <a:xfrm>
              <a:off x="4056777" y="538505"/>
              <a:ext cx="304241" cy="117372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D153A154-8DC6-4795-9D22-9137E59E97A2}"/>
                </a:ext>
              </a:extLst>
            </p:cNvPr>
            <p:cNvSpPr/>
            <p:nvPr/>
          </p:nvSpPr>
          <p:spPr>
            <a:xfrm>
              <a:off x="2718975" y="713834"/>
              <a:ext cx="860939" cy="1397756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FB2C29F4-543D-4E3F-924D-7947F981AF6E}"/>
                </a:ext>
              </a:extLst>
            </p:cNvPr>
            <p:cNvSpPr/>
            <p:nvPr/>
          </p:nvSpPr>
          <p:spPr>
            <a:xfrm>
              <a:off x="3135419" y="1369691"/>
              <a:ext cx="315031" cy="512997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A4A53A9A-B6CB-4C0E-87A8-913AF888CEED}"/>
                </a:ext>
              </a:extLst>
            </p:cNvPr>
            <p:cNvSpPr/>
            <p:nvPr/>
          </p:nvSpPr>
          <p:spPr>
            <a:xfrm>
              <a:off x="3197994" y="661885"/>
              <a:ext cx="1124184" cy="107145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5B864FE7-E032-411F-8576-D06C9DD3C325}"/>
                </a:ext>
              </a:extLst>
            </p:cNvPr>
            <p:cNvSpPr/>
            <p:nvPr/>
          </p:nvSpPr>
          <p:spPr>
            <a:xfrm>
              <a:off x="3353352" y="1064490"/>
              <a:ext cx="828574" cy="259745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F4825142-A431-4786-8B01-ABC5E0205C01}"/>
                </a:ext>
              </a:extLst>
            </p:cNvPr>
            <p:cNvSpPr/>
            <p:nvPr/>
          </p:nvSpPr>
          <p:spPr>
            <a:xfrm>
              <a:off x="4266077" y="1267417"/>
              <a:ext cx="56101" cy="94158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C3A52803-E0A6-49F9-972B-139F50E3EEF4}"/>
                </a:ext>
              </a:extLst>
            </p:cNvPr>
            <p:cNvSpPr/>
            <p:nvPr/>
          </p:nvSpPr>
          <p:spPr>
            <a:xfrm>
              <a:off x="4209976" y="1463849"/>
              <a:ext cx="53944" cy="974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4AA15BA2-AF5F-40C0-BBA3-A3102B71E937}"/>
                </a:ext>
              </a:extLst>
            </p:cNvPr>
            <p:cNvSpPr/>
            <p:nvPr/>
          </p:nvSpPr>
          <p:spPr>
            <a:xfrm>
              <a:off x="4192714" y="1243065"/>
              <a:ext cx="129465" cy="230524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AD956A28-BEA6-4CE5-B66E-B45984241650}"/>
                </a:ext>
              </a:extLst>
            </p:cNvPr>
            <p:cNvSpPr/>
            <p:nvPr/>
          </p:nvSpPr>
          <p:spPr>
            <a:xfrm>
              <a:off x="3208782" y="1445992"/>
              <a:ext cx="10789" cy="21104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C7E8AE35-CE36-4783-974C-EB7E6A3A60F8}"/>
                </a:ext>
              </a:extLst>
            </p:cNvPr>
            <p:cNvSpPr/>
            <p:nvPr/>
          </p:nvSpPr>
          <p:spPr>
            <a:xfrm>
              <a:off x="3202310" y="1421640"/>
              <a:ext cx="38839" cy="82794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FFC8B047-F08E-4BD5-836A-CAB21BD4D716}"/>
                </a:ext>
              </a:extLst>
            </p:cNvPr>
            <p:cNvSpPr/>
            <p:nvPr/>
          </p:nvSpPr>
          <p:spPr>
            <a:xfrm>
              <a:off x="3202310" y="1320989"/>
              <a:ext cx="174777" cy="297084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710F9670-BDBB-4DDA-B950-FD9E75954691}"/>
                </a:ext>
              </a:extLst>
            </p:cNvPr>
            <p:cNvSpPr/>
            <p:nvPr/>
          </p:nvSpPr>
          <p:spPr>
            <a:xfrm>
              <a:off x="3057740" y="530389"/>
              <a:ext cx="1320540" cy="899369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BF2501F3-6399-499C-ABCC-694FEAA7A0D2}"/>
                </a:ext>
              </a:extLst>
            </p:cNvPr>
            <p:cNvSpPr/>
            <p:nvPr/>
          </p:nvSpPr>
          <p:spPr>
            <a:xfrm>
              <a:off x="4266077" y="996307"/>
              <a:ext cx="81994" cy="246758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3398B2E0-857D-43E2-BF11-EE32852B2E9D}"/>
                </a:ext>
              </a:extLst>
            </p:cNvPr>
            <p:cNvSpPr/>
            <p:nvPr/>
          </p:nvSpPr>
          <p:spPr>
            <a:xfrm>
              <a:off x="4287655" y="1161894"/>
              <a:ext cx="23736" cy="48702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C2E564C5-E092-49DA-A3D7-A106B71345CD}"/>
                </a:ext>
              </a:extLst>
            </p:cNvPr>
            <p:cNvSpPr/>
            <p:nvPr/>
          </p:nvSpPr>
          <p:spPr>
            <a:xfrm>
              <a:off x="3759008" y="1134297"/>
              <a:ext cx="241667" cy="123379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A8FBD9E8-755C-4BF6-904B-2EFA1B5BCA6A}"/>
                </a:ext>
              </a:extLst>
            </p:cNvPr>
            <p:cNvSpPr/>
            <p:nvPr/>
          </p:nvSpPr>
          <p:spPr>
            <a:xfrm>
              <a:off x="3057740" y="1189493"/>
              <a:ext cx="56101" cy="21104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2BA38E7A-DE1D-40F4-8CC6-896DABACC07A}"/>
                </a:ext>
              </a:extLst>
            </p:cNvPr>
            <p:cNvSpPr/>
            <p:nvPr/>
          </p:nvSpPr>
          <p:spPr>
            <a:xfrm>
              <a:off x="3672698" y="1239818"/>
              <a:ext cx="86310" cy="27598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4E925B39-2E2A-4F17-9D0C-F9995BB6D3FF}"/>
                </a:ext>
              </a:extLst>
            </p:cNvPr>
            <p:cNvSpPr/>
            <p:nvPr/>
          </p:nvSpPr>
          <p:spPr>
            <a:xfrm>
              <a:off x="3096580" y="1260923"/>
              <a:ext cx="138096" cy="15747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767853D-AA9C-4C9F-9B73-7D35A047F4DE}"/>
                </a:ext>
              </a:extLst>
            </p:cNvPr>
            <p:cNvSpPr/>
            <p:nvPr/>
          </p:nvSpPr>
          <p:spPr>
            <a:xfrm>
              <a:off x="3234675" y="1418393"/>
              <a:ext cx="6474" cy="3247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6D179C72-01BB-4604-8892-3321E85C4BE8}"/>
                </a:ext>
              </a:extLst>
            </p:cNvPr>
            <p:cNvSpPr/>
            <p:nvPr/>
          </p:nvSpPr>
          <p:spPr>
            <a:xfrm>
              <a:off x="4175452" y="1351834"/>
              <a:ext cx="17262" cy="24351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5ADA20BD-F151-46AA-96EA-6DA60B884BA8}"/>
                </a:ext>
              </a:extLst>
            </p:cNvPr>
            <p:cNvSpPr/>
            <p:nvPr/>
          </p:nvSpPr>
          <p:spPr>
            <a:xfrm>
              <a:off x="4000675" y="1074230"/>
              <a:ext cx="161830" cy="147731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2E82B888-6638-4D77-A597-E8584377AF85}"/>
                </a:ext>
              </a:extLst>
            </p:cNvPr>
            <p:cNvSpPr/>
            <p:nvPr/>
          </p:nvSpPr>
          <p:spPr>
            <a:xfrm>
              <a:off x="4266077" y="1239818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827B5B8-1E49-4A8D-860C-764D96799A8C}"/>
                </a:ext>
              </a:extLst>
            </p:cNvPr>
            <p:cNvSpPr/>
            <p:nvPr/>
          </p:nvSpPr>
          <p:spPr>
            <a:xfrm>
              <a:off x="3264884" y="1239818"/>
              <a:ext cx="1001193" cy="126626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4EAB7ECC-F022-4577-9513-25EDD55F931C}"/>
                </a:ext>
              </a:extLst>
            </p:cNvPr>
            <p:cNvSpPr/>
            <p:nvPr/>
          </p:nvSpPr>
          <p:spPr>
            <a:xfrm>
              <a:off x="3241149" y="1421640"/>
              <a:ext cx="0" cy="3247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DD49B95B-07B0-4B97-A005-A204E283E0E5}"/>
                </a:ext>
              </a:extLst>
            </p:cNvPr>
            <p:cNvSpPr/>
            <p:nvPr/>
          </p:nvSpPr>
          <p:spPr>
            <a:xfrm>
              <a:off x="3241149" y="1421640"/>
              <a:ext cx="47470" cy="974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08EF897-2887-49D3-B857-1EB6745D7DD2}"/>
                </a:ext>
              </a:extLst>
            </p:cNvPr>
            <p:cNvSpPr/>
            <p:nvPr/>
          </p:nvSpPr>
          <p:spPr>
            <a:xfrm>
              <a:off x="3057740" y="819356"/>
              <a:ext cx="1318383" cy="6120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3ACE91B5-8BA7-4C0F-8C76-0C65E91F6675}"/>
                </a:ext>
              </a:extLst>
            </p:cNvPr>
            <p:cNvSpPr/>
            <p:nvPr/>
          </p:nvSpPr>
          <p:spPr>
            <a:xfrm>
              <a:off x="3664067" y="1449238"/>
              <a:ext cx="174777" cy="115262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5D22C7D4-F4A3-419C-8ACC-958B93884DF2}"/>
                </a:ext>
              </a:extLst>
            </p:cNvPr>
            <p:cNvSpPr/>
            <p:nvPr/>
          </p:nvSpPr>
          <p:spPr>
            <a:xfrm>
              <a:off x="3381402" y="1295014"/>
              <a:ext cx="230879" cy="16883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4A16C4B3-11E3-47CB-9645-B49AC42CE90E}"/>
                </a:ext>
              </a:extLst>
            </p:cNvPr>
            <p:cNvSpPr/>
            <p:nvPr/>
          </p:nvSpPr>
          <p:spPr>
            <a:xfrm>
              <a:off x="3506551" y="1306378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E5070E0E-EF70-4CDC-868C-80D4FBD0389F}"/>
                </a:ext>
              </a:extLst>
            </p:cNvPr>
            <p:cNvSpPr/>
            <p:nvPr/>
          </p:nvSpPr>
          <p:spPr>
            <a:xfrm>
              <a:off x="3877683" y="1246312"/>
              <a:ext cx="228721" cy="168835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C059A0F5-413C-4205-BFB8-9675C4CA0949}"/>
                </a:ext>
              </a:extLst>
            </p:cNvPr>
            <p:cNvSpPr/>
            <p:nvPr/>
          </p:nvSpPr>
          <p:spPr>
            <a:xfrm>
              <a:off x="3916523" y="1264170"/>
              <a:ext cx="60417" cy="60066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F046B889-5A39-46D5-A83C-09DD28270A9C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34552369-C358-4D17-96E9-6DA8EBE35217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66893908-2397-48B0-8D1E-5D11614E68F2}"/>
                </a:ext>
              </a:extLst>
            </p:cNvPr>
            <p:cNvSpPr/>
            <p:nvPr/>
          </p:nvSpPr>
          <p:spPr>
            <a:xfrm>
              <a:off x="3597176" y="2132693"/>
              <a:ext cx="49629" cy="21105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D82C5605-489A-4252-8A6F-351CFF0259D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DD2D739C-8407-4745-AAC3-F1E5234A6224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A61D367B-7301-402F-B6E5-85AB743A1DEF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333ECB8D-42DA-4FA1-BB60-6D2E4BFBE50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2167" y="5038725"/>
            <a:ext cx="289984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A6EDB650-8FFC-4788-8E2A-BAE35528A517}"/>
                </a:ext>
              </a:extLst>
            </p:cNvPr>
            <p:cNvSpPr/>
            <p:nvPr/>
          </p:nvSpPr>
          <p:spPr>
            <a:xfrm>
              <a:off x="3286411" y="2403030"/>
              <a:ext cx="206302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241340CF-CB7B-420D-A7D5-B011822538AA}"/>
                </a:ext>
              </a:extLst>
            </p:cNvPr>
            <p:cNvSpPr/>
            <p:nvPr/>
          </p:nvSpPr>
          <p:spPr>
            <a:xfrm>
              <a:off x="3303426" y="2403030"/>
              <a:ext cx="19141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8754ADA0-2062-4961-B224-A37D75F28F92}"/>
                </a:ext>
              </a:extLst>
            </p:cNvPr>
            <p:cNvSpPr/>
            <p:nvPr/>
          </p:nvSpPr>
          <p:spPr>
            <a:xfrm>
              <a:off x="3397006" y="2372825"/>
              <a:ext cx="1063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A0124CC9-C9F4-4277-8314-4296C0F9005E}"/>
                </a:ext>
              </a:extLst>
            </p:cNvPr>
            <p:cNvSpPr/>
            <p:nvPr/>
          </p:nvSpPr>
          <p:spPr>
            <a:xfrm>
              <a:off x="3243875" y="2495231"/>
              <a:ext cx="284994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088EDD85-DF88-4AB3-9790-1E86ED6D6B59}"/>
                </a:ext>
              </a:extLst>
            </p:cNvPr>
            <p:cNvSpPr/>
            <p:nvPr/>
          </p:nvSpPr>
          <p:spPr>
            <a:xfrm>
              <a:off x="3339583" y="2379184"/>
              <a:ext cx="106341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5E88D9A2-66A7-4C74-852C-9F1F2AF8A1AA}"/>
                </a:ext>
              </a:extLst>
            </p:cNvPr>
            <p:cNvSpPr/>
            <p:nvPr/>
          </p:nvSpPr>
          <p:spPr>
            <a:xfrm>
              <a:off x="3267271" y="2458668"/>
              <a:ext cx="267979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36BB4047-4133-4AA1-972C-7824D3317121}"/>
                </a:ext>
              </a:extLst>
            </p:cNvPr>
            <p:cNvSpPr/>
            <p:nvPr/>
          </p:nvSpPr>
          <p:spPr>
            <a:xfrm>
              <a:off x="3275778" y="2452309"/>
              <a:ext cx="257345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F1E6C220-6598-4657-A476-40D1E053E77A}"/>
                </a:ext>
              </a:extLst>
            </p:cNvPr>
            <p:cNvSpPr/>
            <p:nvPr/>
          </p:nvSpPr>
          <p:spPr>
            <a:xfrm>
              <a:off x="3328948" y="2385542"/>
              <a:ext cx="121229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83F56828-6498-43F6-BE2A-A1007C2F0EFC}"/>
                </a:ext>
              </a:extLst>
            </p:cNvPr>
            <p:cNvSpPr/>
            <p:nvPr/>
          </p:nvSpPr>
          <p:spPr>
            <a:xfrm>
              <a:off x="3326822" y="2438003"/>
              <a:ext cx="13398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25FCDCD4-D0A1-4146-8A6F-61D0793D327C}"/>
                </a:ext>
              </a:extLst>
            </p:cNvPr>
            <p:cNvSpPr/>
            <p:nvPr/>
          </p:nvSpPr>
          <p:spPr>
            <a:xfrm>
              <a:off x="3358723" y="2469796"/>
              <a:ext cx="72312" cy="71535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02A9AEE9-1D7D-4A9E-B730-9F7BF4C63F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EA332CF2-9460-4CF9-A12E-C11059B1D259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3A48E80F-47E3-44FD-99F0-C99C55325D94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2F6680D4-FA42-4782-95C6-1505C347E2B0}"/>
              </a:ext>
            </a:extLst>
          </p:cNvPr>
          <p:cNvSpPr/>
          <p:nvPr userDrawn="1"/>
        </p:nvSpPr>
        <p:spPr>
          <a:xfrm>
            <a:off x="1576918" y="3597275"/>
            <a:ext cx="118533" cy="80963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0C71B13-AAF1-4156-B87F-F061A231ECE2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5A353D4F-DC03-449D-AE35-83C83BE4CF2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6B3F049-47C5-4809-A375-00C5809418A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2EBA9222-AC65-4799-ADA4-B62200853DB5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C69F524-DB3E-4139-93F5-6F79872DF383}"/>
              </a:ext>
            </a:extLst>
          </p:cNvPr>
          <p:cNvSpPr txBox="1"/>
          <p:nvPr userDrawn="1"/>
        </p:nvSpPr>
        <p:spPr>
          <a:xfrm>
            <a:off x="3782485" y="1468438"/>
            <a:ext cx="4514849" cy="10878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6469">
                <a:solidFill>
                  <a:srgbClr val="002060"/>
                </a:solidFill>
                <a:latin typeface="+mj-lt"/>
              </a:rPr>
              <a:t>LUYỆN TẬP</a:t>
            </a:r>
            <a:endParaRPr lang="vi-VN" sz="6469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4998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EC74FD93-AE32-4825-8A80-745F7670BD1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A679769-28A1-4517-BA72-A0C659D11E9C}"/>
                </a:ext>
              </a:extLst>
            </p:cNvPr>
            <p:cNvSpPr/>
            <p:nvPr/>
          </p:nvSpPr>
          <p:spPr>
            <a:xfrm>
              <a:off x="661380" y="219519"/>
              <a:ext cx="8068625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E7D2B5E-C9C5-4FD6-B550-247BEAC37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0A2E617-9D60-4D8B-8466-EC7F83B9EE90}"/>
                  </a:ext>
                </a:extLst>
              </p:cNvPr>
              <p:cNvSpPr/>
              <p:nvPr/>
            </p:nvSpPr>
            <p:spPr>
              <a:xfrm>
                <a:off x="8341867" y="2362126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6A40F5-0866-460D-A323-9530C0E70AEB}"/>
                  </a:ext>
                </a:extLst>
              </p:cNvPr>
              <p:cNvSpPr/>
              <p:nvPr/>
            </p:nvSpPr>
            <p:spPr>
              <a:xfrm>
                <a:off x="8341867" y="2281733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6B4BCC5-40D9-4F52-BB90-47BF7E182814}"/>
                </a:ext>
              </a:extLst>
            </p:cNvPr>
            <p:cNvSpPr/>
            <p:nvPr/>
          </p:nvSpPr>
          <p:spPr>
            <a:xfrm>
              <a:off x="8341867" y="4447482"/>
              <a:ext cx="569787" cy="308174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3C8DE2D-F369-4232-B824-C33611359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8264F3A3-2CC5-43E5-A486-D9FAEAC2FAA9}"/>
                  </a:ext>
                </a:extLst>
              </p:cNvPr>
              <p:cNvSpPr/>
              <p:nvPr/>
            </p:nvSpPr>
            <p:spPr>
              <a:xfrm>
                <a:off x="8341867" y="1800590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7C5926B-0E2B-402B-AA2D-04DD062316A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90FEB2B8-8069-4C11-B9E8-EACD97836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3D5A0E9-BDBB-4D22-B496-FB154EF92175}"/>
                  </a:ext>
                </a:extLst>
              </p:cNvPr>
              <p:cNvSpPr/>
              <p:nvPr/>
            </p:nvSpPr>
            <p:spPr>
              <a:xfrm>
                <a:off x="8346524" y="1263416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393E852-C386-4DF7-A68D-68715B6C2762}"/>
                  </a:ext>
                </a:extLst>
              </p:cNvPr>
              <p:cNvSpPr/>
              <p:nvPr/>
            </p:nvSpPr>
            <p:spPr>
              <a:xfrm>
                <a:off x="8346524" y="1183023"/>
                <a:ext cx="568235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316B81B-96E7-4C03-A66C-63983185F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46E794-B0E8-4F7C-B051-253106887882}"/>
                  </a:ext>
                </a:extLst>
              </p:cNvPr>
              <p:cNvSpPr/>
              <p:nvPr/>
            </p:nvSpPr>
            <p:spPr>
              <a:xfrm>
                <a:off x="8341867" y="686045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6C2FD7A-85A0-49F0-854D-F8A6A41EFE2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0E25BA7-9272-43DA-BC6C-CBCDEFFBFB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40054299-4CF9-446F-B109-A0A5C13F8531}"/>
                  </a:ext>
                </a:extLst>
              </p:cNvPr>
              <p:cNvSpPr/>
              <p:nvPr/>
            </p:nvSpPr>
            <p:spPr>
              <a:xfrm>
                <a:off x="8341867" y="2361518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B1CBF92-16AF-42B4-BCD0-F85ECA96FA78}"/>
                  </a:ext>
                </a:extLst>
              </p:cNvPr>
              <p:cNvSpPr/>
              <p:nvPr/>
            </p:nvSpPr>
            <p:spPr>
              <a:xfrm>
                <a:off x="8341867" y="2282343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88235C5-467B-498C-95EF-A0DBBF029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7D7E2120-1332-4A06-B83B-66B97BD7E417}"/>
                  </a:ext>
                </a:extLst>
              </p:cNvPr>
              <p:cNvSpPr/>
              <p:nvPr/>
            </p:nvSpPr>
            <p:spPr>
              <a:xfrm>
                <a:off x="8341867" y="2362129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C0DD1E4-35F4-4BC1-BCC7-5B12FE1716A8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35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8BE3568-697F-413C-A1B7-169D0BA3EE1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D2F0F76-B124-412E-88C9-FA1CD975272F}"/>
                </a:ext>
              </a:extLst>
            </p:cNvPr>
            <p:cNvSpPr/>
            <p:nvPr/>
          </p:nvSpPr>
          <p:spPr>
            <a:xfrm>
              <a:off x="395894" y="219519"/>
              <a:ext cx="8053099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350" dirty="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7D66D7D-3D78-427A-92EC-95955D7FEBF0}"/>
              </a:ext>
            </a:extLst>
          </p:cNvPr>
          <p:cNvSpPr/>
          <p:nvPr userDrawn="1"/>
        </p:nvSpPr>
        <p:spPr>
          <a:xfrm>
            <a:off x="465667" y="8826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46243A0-E195-48AA-AA11-6AC6D587432B}"/>
              </a:ext>
            </a:extLst>
          </p:cNvPr>
          <p:cNvSpPr/>
          <p:nvPr userDrawn="1"/>
        </p:nvSpPr>
        <p:spPr>
          <a:xfrm>
            <a:off x="201084" y="906463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B382005D-5048-4D21-8226-F172793861BA}"/>
              </a:ext>
            </a:extLst>
          </p:cNvPr>
          <p:cNvSpPr/>
          <p:nvPr userDrawn="1"/>
        </p:nvSpPr>
        <p:spPr>
          <a:xfrm>
            <a:off x="224367" y="989014"/>
            <a:ext cx="44451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4062F0A-3834-4886-B36A-9B8A6A7C6E28}"/>
              </a:ext>
            </a:extLst>
          </p:cNvPr>
          <p:cNvSpPr/>
          <p:nvPr userDrawn="1"/>
        </p:nvSpPr>
        <p:spPr>
          <a:xfrm>
            <a:off x="524934" y="947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2AA407D-2A97-4D34-A6C0-EBC5A8D4FFDD}"/>
              </a:ext>
            </a:extLst>
          </p:cNvPr>
          <p:cNvSpPr/>
          <p:nvPr userDrawn="1"/>
        </p:nvSpPr>
        <p:spPr>
          <a:xfrm>
            <a:off x="201084" y="917575"/>
            <a:ext cx="448733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076583C-0C91-47E1-958D-F53FF8B23BA7}"/>
              </a:ext>
            </a:extLst>
          </p:cNvPr>
          <p:cNvSpPr/>
          <p:nvPr userDrawn="1"/>
        </p:nvSpPr>
        <p:spPr>
          <a:xfrm>
            <a:off x="463550" y="14954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C148D74-F627-49B9-97B9-1BAE0B363C7D}"/>
              </a:ext>
            </a:extLst>
          </p:cNvPr>
          <p:cNvSpPr/>
          <p:nvPr userDrawn="1"/>
        </p:nvSpPr>
        <p:spPr>
          <a:xfrm>
            <a:off x="198967" y="1520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6E8AAA4-ABC9-4B36-8B43-4C1EEB294402}"/>
              </a:ext>
            </a:extLst>
          </p:cNvPr>
          <p:cNvSpPr/>
          <p:nvPr userDrawn="1"/>
        </p:nvSpPr>
        <p:spPr>
          <a:xfrm>
            <a:off x="222251" y="1603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0BE0B03-B313-45F2-A022-F4544DC61EED}"/>
              </a:ext>
            </a:extLst>
          </p:cNvPr>
          <p:cNvSpPr/>
          <p:nvPr userDrawn="1"/>
        </p:nvSpPr>
        <p:spPr>
          <a:xfrm>
            <a:off x="522818" y="1562100"/>
            <a:ext cx="46567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FAE68D3-0C1B-4708-B9C4-1461F1316FE1}"/>
              </a:ext>
            </a:extLst>
          </p:cNvPr>
          <p:cNvSpPr/>
          <p:nvPr userDrawn="1"/>
        </p:nvSpPr>
        <p:spPr>
          <a:xfrm>
            <a:off x="201084" y="1531938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AA6AA4B-C175-46D9-AD37-90698076294E}"/>
              </a:ext>
            </a:extLst>
          </p:cNvPr>
          <p:cNvSpPr/>
          <p:nvPr userDrawn="1"/>
        </p:nvSpPr>
        <p:spPr>
          <a:xfrm>
            <a:off x="463550" y="21097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E205E71-AA01-4BB2-BEC8-9796314AD3FD}"/>
              </a:ext>
            </a:extLst>
          </p:cNvPr>
          <p:cNvSpPr/>
          <p:nvPr userDrawn="1"/>
        </p:nvSpPr>
        <p:spPr>
          <a:xfrm>
            <a:off x="198967" y="2135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8340D492-9EC5-4FB7-BEDB-83577A38724A}"/>
              </a:ext>
            </a:extLst>
          </p:cNvPr>
          <p:cNvSpPr/>
          <p:nvPr userDrawn="1"/>
        </p:nvSpPr>
        <p:spPr>
          <a:xfrm>
            <a:off x="222251" y="2217738"/>
            <a:ext cx="44449" cy="44450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9112AE9-555F-41B6-8CCC-4E3CE2F00CC8}"/>
              </a:ext>
            </a:extLst>
          </p:cNvPr>
          <p:cNvSpPr/>
          <p:nvPr userDrawn="1"/>
        </p:nvSpPr>
        <p:spPr>
          <a:xfrm>
            <a:off x="522818" y="2174875"/>
            <a:ext cx="44449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45E3D560-9F6C-430F-8E70-9DC526CC7508}"/>
              </a:ext>
            </a:extLst>
          </p:cNvPr>
          <p:cNvSpPr/>
          <p:nvPr userDrawn="1"/>
        </p:nvSpPr>
        <p:spPr>
          <a:xfrm>
            <a:off x="198967" y="21463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B710BA61-45F4-4634-95C0-575D4B964CF6}"/>
              </a:ext>
            </a:extLst>
          </p:cNvPr>
          <p:cNvSpPr/>
          <p:nvPr userDrawn="1"/>
        </p:nvSpPr>
        <p:spPr>
          <a:xfrm>
            <a:off x="461433" y="2724151"/>
            <a:ext cx="110067" cy="176213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7F5987B-088D-43B4-BDEE-C491D93E479B}"/>
              </a:ext>
            </a:extLst>
          </p:cNvPr>
          <p:cNvSpPr/>
          <p:nvPr userDrawn="1"/>
        </p:nvSpPr>
        <p:spPr>
          <a:xfrm>
            <a:off x="196851" y="2747964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5D53A6E-AAE5-4482-BBDE-3766D60F2C92}"/>
              </a:ext>
            </a:extLst>
          </p:cNvPr>
          <p:cNvSpPr/>
          <p:nvPr userDrawn="1"/>
        </p:nvSpPr>
        <p:spPr>
          <a:xfrm>
            <a:off x="220134" y="28305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882A688-3741-4548-AFE2-0D35042F3624}"/>
              </a:ext>
            </a:extLst>
          </p:cNvPr>
          <p:cNvSpPr/>
          <p:nvPr userDrawn="1"/>
        </p:nvSpPr>
        <p:spPr>
          <a:xfrm>
            <a:off x="520701" y="278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0F86F70-06B8-410C-8161-1921887EC35F}"/>
              </a:ext>
            </a:extLst>
          </p:cNvPr>
          <p:cNvSpPr/>
          <p:nvPr userDrawn="1"/>
        </p:nvSpPr>
        <p:spPr>
          <a:xfrm>
            <a:off x="198968" y="27590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DE83FC94-90E2-47B0-9535-A406F1EE8DA2}"/>
              </a:ext>
            </a:extLst>
          </p:cNvPr>
          <p:cNvSpPr/>
          <p:nvPr userDrawn="1"/>
        </p:nvSpPr>
        <p:spPr>
          <a:xfrm>
            <a:off x="461433" y="3336925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343BC93-E43E-4A36-B735-7DCF8FEDDE3D}"/>
              </a:ext>
            </a:extLst>
          </p:cNvPr>
          <p:cNvSpPr/>
          <p:nvPr userDrawn="1"/>
        </p:nvSpPr>
        <p:spPr>
          <a:xfrm>
            <a:off x="194733" y="3362326"/>
            <a:ext cx="450851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98A78055-341C-475B-BCD9-DEC251812999}"/>
              </a:ext>
            </a:extLst>
          </p:cNvPr>
          <p:cNvSpPr/>
          <p:nvPr userDrawn="1"/>
        </p:nvSpPr>
        <p:spPr>
          <a:xfrm>
            <a:off x="220133" y="3444875"/>
            <a:ext cx="44451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820A3DCC-FC5A-4D4A-9BAA-B08B6C22A028}"/>
              </a:ext>
            </a:extLst>
          </p:cNvPr>
          <p:cNvSpPr/>
          <p:nvPr userDrawn="1"/>
        </p:nvSpPr>
        <p:spPr>
          <a:xfrm>
            <a:off x="520700" y="3403600"/>
            <a:ext cx="44451" cy="4445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0A5AAE3-E3BF-46AB-98BE-6DF655BD968B}"/>
              </a:ext>
            </a:extLst>
          </p:cNvPr>
          <p:cNvSpPr/>
          <p:nvPr userDrawn="1"/>
        </p:nvSpPr>
        <p:spPr>
          <a:xfrm>
            <a:off x="196851" y="33734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622C2AD-A9E8-4D8C-93C9-B4A8D9883E09}"/>
              </a:ext>
            </a:extLst>
          </p:cNvPr>
          <p:cNvSpPr/>
          <p:nvPr userDrawn="1"/>
        </p:nvSpPr>
        <p:spPr>
          <a:xfrm>
            <a:off x="459317" y="3951288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BEAACEF-CC05-4E60-B3B0-CB9049BBA3D2}"/>
              </a:ext>
            </a:extLst>
          </p:cNvPr>
          <p:cNvSpPr/>
          <p:nvPr userDrawn="1"/>
        </p:nvSpPr>
        <p:spPr>
          <a:xfrm>
            <a:off x="194734" y="39766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EB34398-B1F6-427E-B90E-D931710753F3}"/>
              </a:ext>
            </a:extLst>
          </p:cNvPr>
          <p:cNvSpPr/>
          <p:nvPr userDrawn="1"/>
        </p:nvSpPr>
        <p:spPr>
          <a:xfrm>
            <a:off x="218018" y="40592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47B8B211-C1FC-4B75-8A5D-DE313937D3AD}"/>
              </a:ext>
            </a:extLst>
          </p:cNvPr>
          <p:cNvSpPr/>
          <p:nvPr userDrawn="1"/>
        </p:nvSpPr>
        <p:spPr>
          <a:xfrm>
            <a:off x="518585" y="401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EEDC533-CF44-41AF-B918-6815A614F81D}"/>
              </a:ext>
            </a:extLst>
          </p:cNvPr>
          <p:cNvSpPr/>
          <p:nvPr userDrawn="1"/>
        </p:nvSpPr>
        <p:spPr>
          <a:xfrm>
            <a:off x="194734" y="3987800"/>
            <a:ext cx="448733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5A03AEAB-57D3-4F81-93A3-39D921C60580}"/>
              </a:ext>
            </a:extLst>
          </p:cNvPr>
          <p:cNvSpPr/>
          <p:nvPr userDrawn="1"/>
        </p:nvSpPr>
        <p:spPr>
          <a:xfrm>
            <a:off x="459317" y="4565650"/>
            <a:ext cx="110067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2CA6E2A-B77C-4EFF-BC9F-2C1940FAB7C0}"/>
              </a:ext>
            </a:extLst>
          </p:cNvPr>
          <p:cNvSpPr/>
          <p:nvPr userDrawn="1"/>
        </p:nvSpPr>
        <p:spPr>
          <a:xfrm>
            <a:off x="192618" y="4589464"/>
            <a:ext cx="450849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0F37DFC6-0560-447A-AC05-E912CCC1EE97}"/>
              </a:ext>
            </a:extLst>
          </p:cNvPr>
          <p:cNvSpPr/>
          <p:nvPr userDrawn="1"/>
        </p:nvSpPr>
        <p:spPr>
          <a:xfrm>
            <a:off x="215901" y="4672014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CEFD5BB6-93E1-4075-A701-2C89041D99FF}"/>
              </a:ext>
            </a:extLst>
          </p:cNvPr>
          <p:cNvSpPr/>
          <p:nvPr userDrawn="1"/>
        </p:nvSpPr>
        <p:spPr>
          <a:xfrm>
            <a:off x="518585" y="4630739"/>
            <a:ext cx="44449" cy="4603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8331DB5-AA54-49B5-B7A2-F0EC7D6E74D5}"/>
              </a:ext>
            </a:extLst>
          </p:cNvPr>
          <p:cNvSpPr/>
          <p:nvPr userDrawn="1"/>
        </p:nvSpPr>
        <p:spPr>
          <a:xfrm>
            <a:off x="194734" y="4600575"/>
            <a:ext cx="446617" cy="96838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118E6A1C-0C99-4D77-9D74-BF7F092D5743}"/>
              </a:ext>
            </a:extLst>
          </p:cNvPr>
          <p:cNvSpPr/>
          <p:nvPr userDrawn="1"/>
        </p:nvSpPr>
        <p:spPr>
          <a:xfrm>
            <a:off x="457200" y="5180013"/>
            <a:ext cx="110067" cy="17621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1F94A2A-56E0-477E-A703-A1E143A16193}"/>
              </a:ext>
            </a:extLst>
          </p:cNvPr>
          <p:cNvSpPr/>
          <p:nvPr userDrawn="1"/>
        </p:nvSpPr>
        <p:spPr>
          <a:xfrm>
            <a:off x="192618" y="5203826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34B6FAF-5CE5-4B96-BCEF-FD7E178DDA47}"/>
              </a:ext>
            </a:extLst>
          </p:cNvPr>
          <p:cNvSpPr/>
          <p:nvPr userDrawn="1"/>
        </p:nvSpPr>
        <p:spPr>
          <a:xfrm>
            <a:off x="215901" y="52863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28EB096-B47E-4FB7-97D2-7B3C649CC7D8}"/>
              </a:ext>
            </a:extLst>
          </p:cNvPr>
          <p:cNvSpPr/>
          <p:nvPr userDrawn="1"/>
        </p:nvSpPr>
        <p:spPr>
          <a:xfrm>
            <a:off x="516467" y="5245100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2C245CD-4580-4897-B64E-68362740FFBF}"/>
              </a:ext>
            </a:extLst>
          </p:cNvPr>
          <p:cNvSpPr/>
          <p:nvPr userDrawn="1"/>
        </p:nvSpPr>
        <p:spPr>
          <a:xfrm>
            <a:off x="192618" y="5214939"/>
            <a:ext cx="448733" cy="96837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BB348BBB-F05D-40EA-9D26-76E4B1C0D85B}"/>
              </a:ext>
            </a:extLst>
          </p:cNvPr>
          <p:cNvSpPr/>
          <p:nvPr userDrawn="1"/>
        </p:nvSpPr>
        <p:spPr>
          <a:xfrm>
            <a:off x="457200" y="5792788"/>
            <a:ext cx="107951" cy="177800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01D3C527-244E-4188-A0CC-624E4ACAC594}"/>
              </a:ext>
            </a:extLst>
          </p:cNvPr>
          <p:cNvSpPr/>
          <p:nvPr userDrawn="1"/>
        </p:nvSpPr>
        <p:spPr>
          <a:xfrm>
            <a:off x="190500" y="5818189"/>
            <a:ext cx="448733" cy="11112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8220C71-36DD-4BD1-BEF3-5444E55F30A1}"/>
              </a:ext>
            </a:extLst>
          </p:cNvPr>
          <p:cNvSpPr/>
          <p:nvPr userDrawn="1"/>
        </p:nvSpPr>
        <p:spPr>
          <a:xfrm>
            <a:off x="213784" y="5900739"/>
            <a:ext cx="46567" cy="46037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808CFDF-6553-4DC3-AE29-C9AC2847E99D}"/>
              </a:ext>
            </a:extLst>
          </p:cNvPr>
          <p:cNvSpPr/>
          <p:nvPr userDrawn="1"/>
        </p:nvSpPr>
        <p:spPr>
          <a:xfrm>
            <a:off x="514351" y="5857875"/>
            <a:ext cx="46567" cy="4603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26AC8B0A-212E-4EE6-8363-0C3F1FBE2E2B}"/>
              </a:ext>
            </a:extLst>
          </p:cNvPr>
          <p:cNvSpPr/>
          <p:nvPr userDrawn="1"/>
        </p:nvSpPr>
        <p:spPr>
          <a:xfrm>
            <a:off x="192617" y="5829300"/>
            <a:ext cx="446616" cy="9525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lIns="51427" tIns="51427" rIns="51427" bIns="51427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46442076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628BD87-FC60-4DE4-B296-D9DEE32596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BBFD4C9-C49E-46A6-8D99-DD775E245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51071BD-4EC3-4528-AA5B-8C2713F91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BFF7D9F-F92C-47F5-A5CD-B85D24C6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930D6A1-3FBD-4FA2-AC02-E24F592C4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DEF40DA-548A-471F-A5DE-C5E7DAC7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2CD8F8A-5D8C-4A60-8817-5A4556A54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28174AF-0BB4-48B9-9656-64E36DA79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55E2180-8E51-4DCA-8DDA-4AD1C20DB27A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3C5A866-FAD2-42F9-A149-6EB9EA9BB4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F5D024C-3558-49A1-B6FA-24EB4136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981F4F5-39D3-4F92-AE38-C8693C061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CE51D30-6798-4061-A61E-19478D3B38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56EAEC1-218B-4795-A74B-43DA693F6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0B520D1-0268-401C-B0D3-F6B1F46B6CB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287FEB8-C20B-4271-8546-C9195561A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9806E25-A87A-4B77-AC22-6F9F9CAB0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2F3CE14-E8DC-4ED5-A3D0-A36376C2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DD777756-7295-4103-A9A1-866D089CD7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2A9AD64-A145-4DC3-A46D-6F44F5C4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8B942913-94B0-4EAC-94E8-9B2FE5C8F97F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EE03663-0EAC-496B-B795-E3FC5A229CCB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A57088A-F232-4D2B-87BE-5AA63A5E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51F22612-1EBB-4D40-BC50-CCE68316EDC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5E2CF935-0B28-4F9D-98BB-0E8645F70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565F4F92-A429-45F7-AEAD-D1ED10477401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0FC85B98-0EBE-4C47-9BED-1E2A5C4E6F9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497D8C7F-F299-4C22-AFCB-175F13CE2ACD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BF24FEA-8727-4103-A260-314F2EBA5DD3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99B706EF-00D3-45C0-AF19-6BFDD934E07A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4B11B419-5239-4A02-A081-8EC9C87DEE2E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7F28E71C-984F-47DB-A112-67C8A2B09AFB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9F14EB1B-DB32-4CB0-AECA-4439DED93FF6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D3A50238-65DB-4AD9-92A1-E64FC30C8207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6DEA532B-E876-4A4E-BA6C-86BE78D515FD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C66F9540-522A-4A8C-8273-A720EE9F14A3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F67E6C4B-29DB-4C9D-B67E-25E69308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C2D2543B-A147-4DFA-9CF3-60AEA3795C2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6D23D5E2-BEBB-4C18-A61C-3D209A50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8E92A2C6-4615-4311-A5B6-E16A9E530D72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5FA93A5-6FC3-4076-BE25-BE9A39933B7C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93B575C6-B267-4BB8-94B9-E487F58870BC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18B04285-D283-4229-93BA-EC4B66F3695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51548875-FA8D-41E4-ABEA-7F335E542236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E7ABB9DA-893B-4528-B2DC-ABCCB6DE5869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FBAE91BF-DC2F-4BB4-9784-C28B8E317DD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BF43CF4A-133C-403B-872E-D16CB5CF7418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2914A13D-30B5-4503-80A5-14395584BED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D973D395-C5D5-46C0-AF1C-8BB086E51681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3D87872A-B089-47E2-BAA5-FE4C9C8FA1B6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4D6C32DD-DDE9-46CC-BFB4-20591E48C4A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9CBC09D6-6AB4-4C92-BCBC-83C5EDF9C40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F23B4C2-3DC3-43F7-B60F-8E116ED96A13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FB657D24-A085-4234-94A3-EC4C729EBF37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E3A8253E-6176-4415-A6E2-D175256555E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F579A2FF-11FA-4822-8373-E6A48A97FC6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6AA0BF58-FC92-4E86-8264-53A59EDBD84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07C101A3-2276-4049-AAF1-82826015472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A55C4F18-F824-485C-B3D8-C6AF19A2839A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2E15550E-FF40-493C-B6D7-212DBB62D82E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812DFEE4-2E3E-46CD-9732-9255BF50FF5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D4AAC43-3311-4DD6-B119-23743703DDA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0230A4FC-CEC8-41A0-80CE-E9E6AD5DA8A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1C0E9A4A-CEA7-4E44-847D-462B2C0344C4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19C4E94D-0533-43BF-88B4-E9353ECE8CA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8D541CEB-1DE8-4858-8397-D2BCBCB9FAA5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908BAAFC-65E8-4BC0-A847-433B13E4F461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7D6B0B49-3602-44BC-9D32-E695CA1442D7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DF3AB38-6EF3-467F-AF3E-B69C37B0789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803C5E58-26DD-4C71-B01E-B57316948CA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3F652C6-DBCB-4B25-AB2B-556A283AB39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389B1A64-72ED-4FA4-B0B0-3D9987B540C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7EF0B8B6-54FC-4459-8F76-B3CD089E99F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67C0F0F5-CC85-4C7A-BF26-D70CF761690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757E1DFB-690F-49A9-AFA7-93007F93CC8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13AAFF7C-BC76-4044-A6C2-1797906BFDE4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146E21A-A91E-4271-BBEB-9546B31D80A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059079AD-7E0F-478A-81DB-56BC5D5BAF8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2EB31EA-8505-4567-898E-F581D50A75BF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F068B33F-EC1A-4AFA-A9E8-652A9E48568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C3639515-D107-4CE9-A7B3-A5FCF5A8C6E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1F3A954A-05D1-4C7D-8349-5AA3A72D9A6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D8B1A7EC-1905-4526-8778-0CD1FFA8E72F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38A1D6F5-755A-4B9D-A09C-6D1C6CB2546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EEF62628-02D3-466B-8307-1B16C616AAE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B6C7611F-29BC-4560-BB1C-252760E7369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A4B296D-0E5A-429A-A78D-98513866B0AE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71C2BDBB-40E2-409F-A28B-39CB44771899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7726487C-55A2-4329-9970-59A831BB9AAC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2C0A9191-FF07-461B-982B-26061345B20A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27EA75D2-D63A-4A2B-B395-1E3DC6C0AD5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776A3277-3103-408C-A56B-5E0D250AD8E1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90F6BC62-D1A4-4598-9A87-41A79FF822E1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699F742-E3D4-48FF-BF5C-8522C50D9F1A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65C54FD1-A6F3-4DCE-93A3-E0F58AECF813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684798D2-3EA2-4A34-8A6D-D2F9D41000E5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76333C51-A1AA-43A9-B4FB-135C3F2BAB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4048125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24932349-C411-4AEF-B1BD-36DCA9D4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A509E09F-DA17-4AF7-A00D-955DEEE13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73156152-B5FF-458D-A9D1-F14AA05E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D180F858-39F7-42EB-8F12-B0017737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8E836DFC-45F7-4D75-8E47-08BF24AB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7C558125-0E0C-4DBC-A72D-E3D62999A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0BAD7A5A-2C5F-4860-852E-40EACD57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BD058C13-DECD-40A2-B66E-77F591B94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3A09379C-66BB-4705-B9C7-511C1D54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3BCF3CA7-6246-4F0B-BC94-918FF558C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248BFB7D-E64E-4DE1-AD1B-2BA6211D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5E275B14-BE07-46F8-A0F1-D7953261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D8D6CDE3-4AA0-42D1-9210-CC0E1A73E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F7118CE-E204-4DB7-A5D2-23C78AEFC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F0F0AD47-92EA-447D-BC56-11CAFCD8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8E03DE52-B922-407A-91EA-ECB45D35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85C2E36B-95F0-4E77-A1DC-21D109E6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CB7F26DD-9E1C-4B35-9137-8B27A6A33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606293EE-9D47-4493-A7B3-632AAF3EC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E61A254E-C868-492E-BD03-FF8F8610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549FCD5-63A6-4917-BB21-02B8AC9D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15819BEA-A9EA-4B17-97A0-8F18C631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FEC9B947-C581-4DF9-8B13-6F4C949F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A6D90DA7-D21A-4B93-9715-703860A1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97B2DF33-BFEF-4FE7-BAFA-519A6CB3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516B7A7D-481C-4317-A14C-A1E4DC30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A0E07336-4605-44CC-9A20-E37F65BA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677E59B-D144-4220-B591-561E63E7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4D72D763-2C5A-4C24-93A1-C3BE1542E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A1EBEAB9-193B-42D3-8353-9397094B6E2B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C6724BDD-DA32-443D-9F75-AD680A4A96AB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22D843B0-1AA4-4DD6-B8F6-6F975A91E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578FDB75-57E1-4C5E-B88C-035D4ABF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04ABD291-9B33-4983-A85B-EB6294CA6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AAC00B27-0F06-4D9B-94A1-A7A342F24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C45A631-CE4B-4C79-A70A-64B44389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9B44F997-674A-4A1E-8EB9-7EEC637A9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85F1FC9B-7790-4FDF-9237-4F26010B5C4F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D18698E3-4D18-4B5B-9DDE-D156789B1A2C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E31E2AE2-EAA5-40F4-8FCA-ACAF74A6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9466C373-70C7-4E1C-ABA0-D3D882B0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9017D4CC-FC5D-43B0-8470-11F4D7E10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23A20C11-9543-4D02-89FF-64183A410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00E6223A-D5E6-4579-AC9E-5D2F83F7A0E9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09A7D635-C34E-43D1-92C0-F3A370EB1142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3D212DEB-18A1-4472-9519-904198CA2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D063F518-2321-46EA-BFB7-E23808B2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0831C61B-B8FC-4171-834E-540611D21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E826D7B1-032D-4686-BB8D-53DDE5555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F9023E1D-FAEA-41EE-A06B-BD3EF0FC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1D1449B3-DA21-4709-91C7-7F844AC62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BE75D5B9-A60E-4CE5-88C1-5A4655AB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0ECFFF8C-5FC1-4DEC-A0D3-2E363D890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70948425-2EA4-45B2-A3BA-79730CDFAFD9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FD0B50E7-CCAF-439E-BC89-C8C77C35C6C9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D4043CF0-8984-44DD-8866-29B2EF1D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84F67FC7-F51B-4185-8D76-D3DC900ED45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3608388"/>
            <a:ext cx="2203449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95E64828-4FCE-4189-92A2-B455D034B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54A226A-A7F8-437D-97D5-87D5940C3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81A3A1BF-A420-4F1F-A7D5-FFB24B03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7C4CF8DB-7557-4E30-BF78-E6DF1978124E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46937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E3BAD36-F888-4FC4-BF7F-37983E3E1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F055C088-1698-41D4-8B60-50DC3DE88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2A338890-87C4-44CE-90F1-9BA06AD6C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0560D6B-8706-4C87-A4E7-C2D8F4A2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2A76D922-4D6A-407D-8A87-93435162B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B1DFCE79-29D1-4A70-94D7-1DA4F81EF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8DDEDB2E-F2BA-4F8B-9B50-524E83C26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4FDF15F-76D0-49FB-AB64-AD6A44121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A9C33901-AB47-42D3-A07C-233A2393E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10B47B8E-0E5F-4358-BCD5-F74C60257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25236CD4-F60C-4CF7-B763-F414803E5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227734A1-0CB1-46AC-A5B4-B2FDFFB1C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FADE2C4-00AE-46D9-8412-0545CF582D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6C2BE6D9-263E-4D71-AA69-E742FEE60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B7BD2325-1A3F-4181-9D24-C477BCEF92BA}"/>
                    </a:ext>
                  </a:extLst>
                </p:cNvPr>
                <p:cNvSpPr/>
                <p:nvPr/>
              </p:nvSpPr>
              <p:spPr>
                <a:xfrm>
                  <a:off x="3837160" y="3793899"/>
                  <a:ext cx="243494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1BE03B2-063B-4431-8B89-13034D667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3C8AE10D-5014-4434-BA55-7CE6AFE58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D0FE6E5A-2CA7-4BCA-960D-FC011C336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89328677-D48E-4651-AF88-3A74E0700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53BC7B62-96FC-4057-A95C-1CD44C7FA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D9D515AE-2257-4B5D-B59A-BC9B5F5C9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1B6319FA-265D-4348-BCD8-DF07FA1AB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6FA4DBE7-EE32-4CF9-821A-09C4940ED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AED3292D-E5D6-4830-8976-67CFD2368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3CD3AAD8-F463-4CD9-BE19-DDCE6EE0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908CCE42-927D-43F2-BF64-A53564AA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6051B509-78B5-40EA-AF85-18A971A5E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1C01F6F-F89D-44B1-A5FA-6714587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D5FF7AF9-844A-4E9C-98D7-F0CC520F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AADD1A7C-529F-4B98-B606-582D0939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C57C2DD-6F0B-4036-A7E6-6D596FA97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46AADC53-520C-4E4C-8BDD-118F3B535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5EAB602F-C791-4CEF-8F26-9FC0C10F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78814EC5-D4B3-4911-80E0-10432C36E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38D1626C-ABCC-4CA1-845B-CF216D827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DF7DCABE-B26B-49B5-9304-ED4DD084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095072B0-5CF0-4DEF-A964-9BF782975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8A2BC700-FBA4-471E-B589-4118B4B6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14579002-CDF2-450D-B006-CE86A242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11060A54-5E4D-43F2-8230-044C71FF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E61D0E4-C627-4D39-90BF-3F2F3B963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A095BB58-6D53-42A2-B21A-C2890040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23D5EB0-3874-467E-8196-D457EC4F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ED6DE778-F59E-4431-BA81-997B74E4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5F98E618-A732-4192-968F-AF91ECAA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81DFE4DB-62C1-4B81-BB7B-96F3AD3DE262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B7AB1B73-AFAB-4824-9136-B7E1A10F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297DED11-4607-48BB-8E6B-E8D34DD3F433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216A699B-A10B-4CA0-B667-304B18A00048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972DC378-EBF4-4267-BC62-2484F0A20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8297E3EE-CF1E-44F4-A5B6-964CEBEA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44007232-D3B7-4A2D-AB7C-B0F2299648D4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9800B2CC-8F08-427A-B2A1-9BB05F95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4E20B9B9-8FDF-4177-A949-E91EAAB8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214AA99D-A690-43FB-8F5E-3090DB35E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9DF3693C-15EE-4CB8-B9FB-C638FB05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46032F2C-9E4F-4CA3-919D-E9DE2A62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1694962E-EF61-4842-A8D2-9759A65E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4572CCE9-3AA0-4469-A4E4-66B0CC57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6695F04-7002-40DF-B70E-6C5B4B1AC15C}"/>
                </a:ext>
              </a:extLst>
            </p:cNvPr>
            <p:cNvSpPr/>
            <p:nvPr/>
          </p:nvSpPr>
          <p:spPr>
            <a:xfrm>
              <a:off x="2434706" y="4872304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03174AD7-AD9B-49DB-BB63-009D83994651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1E5AA5D0-D78D-4B03-A6ED-FDDEA17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6A2BEE4D-30DA-4BB0-854F-A39CEE779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57BBDE8E-76CF-4047-8943-AA1C68AE8D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E6A312DA-6610-413C-880B-7E0A87F2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EB411175-6762-4334-9055-9CC8558D2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0152A4A3-F49F-4734-8D9C-A4930DDF1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E4D5B07A-2AB0-4340-9957-22EF1F6F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304091B6-D4F0-42C3-81AC-E94E4562B880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31DB801-7716-4F74-AE0D-A63AD5216EB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56261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3576E9B4-4FBD-4F35-B3E6-315A518D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600499FF-62CD-4765-BBEA-5B497692E34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E363C93-94D9-48A2-9116-C4A20FC8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7E0E5C4E-C85C-4EEC-8011-0B6B141AB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49B150C4-F685-42E1-84FF-B01A02226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02B6883-491F-44DD-8A75-9C4C387AF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FE66B392-11BC-469B-A140-C5390A32D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5CFD4D3-D023-4F3F-81B2-4D6490B5E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934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2700C34-0D73-4882-9C6E-77ACBEC1EF4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7DE493B-7600-497D-ABA1-6B815E3B0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4342448-46EF-4ECA-8CC2-EF3DC376E3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797A138-79DA-4B91-A52C-98CB4B47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C3C19A4-31E9-4775-9004-4011C9E3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3AACE30-0DD0-4A1E-ACC1-F0C87F021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E90C850-2860-4ABD-ACF1-2BA5ABC9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2F159BB-E133-4E2C-8514-BAF4BBE1F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CB6556C-58F1-4FBF-B40B-BBCEA7C9B72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C1EFB1F-B09A-46BC-938C-B2637D4E5B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D6D2CBA-7244-461E-BEE3-687F95D8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5F80890-0882-46A3-9BE1-06D93163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0630082-8AD5-4B51-B7D9-27E8E18B9E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DF6E6B6-D8B7-4D92-83C3-F580641DD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4A678F0-F9F7-4CC6-9BDE-C233A7295ADC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119213F-CA9E-4C7A-AC8D-35DD49AF4E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98C21BA-C868-4ABC-AE6B-649C7099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EE20DFE-C63C-41DE-86A9-46A6D374C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883F2F9-DE28-4AE6-A947-7612B0B6B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74147A5-BB4C-48F3-8981-61BB906F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9F6DE30-0E1C-466E-B12F-A6455E2ACD79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ED160413-76BA-4CB9-A6C2-D486082C94DF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41A210E-DC07-40BF-B3CD-3DB94615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7FB97264-E2D3-4E49-8EF5-26C1E51BBF0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8484" y="5645151"/>
            <a:ext cx="615949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F3DC7AF2-CBB6-432A-898A-84DDD524F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A8C35CC3-3442-429D-ADF6-3AE667263D2F}"/>
                </a:ext>
              </a:extLst>
            </p:cNvPr>
            <p:cNvSpPr/>
            <p:nvPr/>
          </p:nvSpPr>
          <p:spPr>
            <a:xfrm>
              <a:off x="2655430" y="2307320"/>
              <a:ext cx="94657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40D7C2F-780C-4BC9-8A29-D4F3157AB5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6934" y="427038"/>
            <a:ext cx="404284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415D0CAC-122E-462A-BA17-1BD1C95D0B3E}"/>
                </a:ext>
              </a:extLst>
            </p:cNvPr>
            <p:cNvSpPr/>
            <p:nvPr/>
          </p:nvSpPr>
          <p:spPr>
            <a:xfrm>
              <a:off x="3286590" y="2403435"/>
              <a:ext cx="20594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6AA27A2F-DA87-4347-B399-856536EA2AF4}"/>
                </a:ext>
              </a:extLst>
            </p:cNvPr>
            <p:cNvSpPr/>
            <p:nvPr/>
          </p:nvSpPr>
          <p:spPr>
            <a:xfrm>
              <a:off x="3303371" y="2403435"/>
              <a:ext cx="192216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C265719D-6597-4CE2-9F04-3AABD801CBB6}"/>
                </a:ext>
              </a:extLst>
            </p:cNvPr>
            <p:cNvSpPr/>
            <p:nvPr/>
          </p:nvSpPr>
          <p:spPr>
            <a:xfrm>
              <a:off x="3396427" y="2372825"/>
              <a:ext cx="10679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37066A1D-EBFA-4760-811B-7CDE87BC9FA9}"/>
                </a:ext>
              </a:extLst>
            </p:cNvPr>
            <p:cNvSpPr/>
            <p:nvPr/>
          </p:nvSpPr>
          <p:spPr>
            <a:xfrm>
              <a:off x="3243875" y="2495264"/>
              <a:ext cx="285273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21485561-7D11-4270-BF5C-401EC48C97DD}"/>
                </a:ext>
              </a:extLst>
            </p:cNvPr>
            <p:cNvSpPr/>
            <p:nvPr/>
          </p:nvSpPr>
          <p:spPr>
            <a:xfrm>
              <a:off x="3339983" y="2378711"/>
              <a:ext cx="105260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846C4AE3-15B0-4CD2-9E52-FDE845BF3928}"/>
                </a:ext>
              </a:extLst>
            </p:cNvPr>
            <p:cNvSpPr/>
            <p:nvPr/>
          </p:nvSpPr>
          <p:spPr>
            <a:xfrm>
              <a:off x="3266758" y="2458768"/>
              <a:ext cx="26849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D3FF44A0-766E-4597-804D-5B758EBD5182}"/>
                </a:ext>
              </a:extLst>
            </p:cNvPr>
            <p:cNvSpPr/>
            <p:nvPr/>
          </p:nvSpPr>
          <p:spPr>
            <a:xfrm>
              <a:off x="3275911" y="2451704"/>
              <a:ext cx="257813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E416B77F-63B6-4A2F-9BE7-77329E1E7E05}"/>
                </a:ext>
              </a:extLst>
            </p:cNvPr>
            <p:cNvSpPr/>
            <p:nvPr/>
          </p:nvSpPr>
          <p:spPr>
            <a:xfrm>
              <a:off x="3329304" y="2385775"/>
              <a:ext cx="12051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46C3379B-4740-4CA2-858E-2B0282BED9DB}"/>
                </a:ext>
              </a:extLst>
            </p:cNvPr>
            <p:cNvSpPr/>
            <p:nvPr/>
          </p:nvSpPr>
          <p:spPr>
            <a:xfrm>
              <a:off x="3327779" y="2438754"/>
              <a:ext cx="13424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919A80E4-9F4F-4B62-8862-36DCFD809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D05431C3-67C6-4D92-A5BA-A90122DE5D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1" y="1042988"/>
            <a:ext cx="230716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FAB7B0D-C3AB-48EC-856D-8F5CB2351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DE1C7A9F-77B0-4105-8F49-09DCB92944DF}"/>
                </a:ext>
              </a:extLst>
            </p:cNvPr>
            <p:cNvSpPr/>
            <p:nvPr/>
          </p:nvSpPr>
          <p:spPr>
            <a:xfrm>
              <a:off x="5009474" y="2104748"/>
              <a:ext cx="51991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14EC783-F9BB-40B2-86E3-84D3E1E5EB9C}"/>
              </a:ext>
            </a:extLst>
          </p:cNvPr>
          <p:cNvSpPr>
            <a:spLocks/>
          </p:cNvSpPr>
          <p:nvPr userDrawn="1"/>
        </p:nvSpPr>
        <p:spPr bwMode="auto">
          <a:xfrm>
            <a:off x="2055285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6C29859C-D72B-4442-BDAD-8F06277A7609}"/>
              </a:ext>
            </a:extLst>
          </p:cNvPr>
          <p:cNvSpPr/>
          <p:nvPr userDrawn="1"/>
        </p:nvSpPr>
        <p:spPr>
          <a:xfrm>
            <a:off x="10996085" y="6181725"/>
            <a:ext cx="120649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A5066EB-AFCA-4E27-A3E0-DBE80A9926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034" y="5192714"/>
            <a:ext cx="23071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3F510696-79A9-4058-957B-8F2576FB3EED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41B09D62-A7BA-4231-A297-9945282E7B1C}"/>
                </a:ext>
              </a:extLst>
            </p:cNvPr>
            <p:cNvSpPr/>
            <p:nvPr/>
          </p:nvSpPr>
          <p:spPr>
            <a:xfrm>
              <a:off x="5009473" y="2105230"/>
              <a:ext cx="51990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28851C4F-C547-4709-8955-FAF013D5594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7E540F1-3705-48FF-AD9C-0E51070C2AF7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09E58CC8-317F-4AC8-85AA-270DC8E66D1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018BE65C-122D-4C05-A47B-5D6E8EE1FACA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058941D3-6987-46FE-A207-830C9E3BE751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1357EC1A-40AC-4DF3-981E-7A610E51E41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3E6DC008-3126-47B7-A2A7-14A3DCFD389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F51EE364-1A36-48B4-A427-04383872A38E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4BDEFE38-0150-4011-904B-EBA5091E9DE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A8F45DFA-B7E0-4EAF-9B21-1EC51B1A9B1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8B0353DB-19A7-4BF8-9DD3-40C4AD734A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08BB384-CD21-4475-B0D7-3F64621867B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45AF4B5B-6EBE-489A-A26A-E5A39D63D435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1CCA6F8E-3C1E-4553-90DF-73C360DEA50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2C14B78A-56BE-4F63-8FB8-F52169F847B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8A2AC36-DB99-44E0-9F9E-E4C16B394BE0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8B26C2E0-6EFD-408D-825A-A7A73A1FC6D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A0697ADF-644A-4988-8C50-98C2B8DE1E4D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1AFE8F29-D4F4-4573-8F2D-A53395D3D7D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4464B7CB-8D26-494F-8393-77DB8CEB5C82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FDBE8B77-6A6F-4F08-8CE5-A8864C5EFF0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C7533A5F-823B-4FED-A4A1-4439214ADAB5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91DFB54-8F55-459C-911C-A32B0F70A991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FF2ABCE6-7AD5-4A39-98FA-D8778DE2E1F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C3F7C572-6A72-4093-846A-77EACC979711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0BE9B3E-7592-4562-837E-35059155EDF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45E456E-1254-4CEA-A93C-9F89524CAF6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9285A485-407C-4043-8302-16C6A54B4B5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CB8003DD-A6A2-4AC4-945E-FFF542AAAE92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48C2AE24-E572-4C66-A13B-F2B96308196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5B60CB6C-084E-480A-B9AB-6AA382509A08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CEDB9113-AEC0-46BF-A832-4AF1301D0DE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110F36A2-7871-4C2C-9581-96E300BAD7A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B8C44D28-5D2C-407A-8788-35B252A82049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117593D0-3147-42CD-92A4-304C53A37F51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76186B91-D9BE-4DB5-BAD8-8ACC9030FF2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7C1CF23C-57DB-4B33-BCCF-CACB09DDDFA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5C380B45-78A9-46EB-B39F-3CCAD73CC09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43CB63A7-BC44-4531-A3E8-4D0F8ED76A0D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7D2534D4-5A4F-420E-861D-D3CB78A08D6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D59DD7CF-22D7-4BFE-8434-142D81EF618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6349C157-5BDE-4D36-AF8B-959A3454A41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4A78307A-A858-4D04-9BF4-26EEFA7CFA91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C09631D5-315F-483D-BC1C-8D724727F1F1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7EACDA9D-9B45-40C6-9D75-241341934EC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D33DC9AA-FF89-4D8F-B023-B8EC9EB3A4B1}"/>
              </a:ext>
            </a:extLst>
          </p:cNvPr>
          <p:cNvGrpSpPr/>
          <p:nvPr userDrawn="1"/>
        </p:nvGrpSpPr>
        <p:grpSpPr>
          <a:xfrm>
            <a:off x="745413" y="13716001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32A501F5-852B-4E69-89DD-E0A92D95DFE8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5897013-8386-4605-890B-1273E91C7230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12C8CE05-2849-46E7-A413-625161D55134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 dirty="0"/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62E9364F-9337-48E6-9ACE-DD2635AAFE57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8DED4663-508F-480B-AFE1-AC3065DE4DA7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33D50517-BF03-4BA0-A8A6-4AD8D6742B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2584" y="13716000"/>
            <a:ext cx="2300816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175B3986-5241-4C63-B3BF-EBD9ED7F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92DF5F87-C3D0-4294-A308-41D78D1C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FA6D9E71-103A-4CC3-9833-832D7304B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DD4E9BE1-E775-48E6-8AA0-B2D3E7DC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04C84B82-7299-4350-BB04-EB122613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54AC536-8C11-41AF-9A01-7BEB5318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E198D089-1087-4D42-86B3-6A7FE9C9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179D1EE5-F401-4D79-A8BC-FC19D1F69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D6567935-0B36-47BC-B2B5-138BF586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924CBF9C-E6A1-4F12-9015-5B5AB1595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80D947E7-66BE-402A-A80C-56714DE0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C20C9A57-BE33-4A87-995A-81B0C0A3E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D05FCD71-44DC-4E22-86DC-FF79982DD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99C268F-18A3-4F92-A044-29DA7DC8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6288B632-91F8-40AB-BCAD-4D44DB979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61DE5DAA-9C92-4184-B548-305C98D8D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DB663205-DA42-44EE-AD2C-33AACEBA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6B4E75F-218A-4667-AF40-552064B29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CA172EA5-DF73-4A35-A409-D446F6BC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ED6D776E-122D-43AB-8DFD-7BE34F0FB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3812FDD-678F-4CDC-9054-0E7232E3A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4B01A191-4A58-48EC-8296-5953A6BE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E74D7C43-36CF-4763-B0D1-B1ABDD14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6AF76704-F33C-46A8-93A8-648C3D477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84C97D5-7C77-4C84-8B1E-9AA0527CE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34B40505-EE9B-4A6C-ADAF-9F6DE4E9C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FEC23DA0-CDF6-4986-BC15-B7AF4D90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C2C119D-8BA4-4A69-BA25-ECAAE587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B2CEB2A-B114-4580-BF3B-73050A49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6B6051A0-B15F-432A-84B7-17F8A8DA1D46}"/>
                </a:ext>
              </a:extLst>
            </p:cNvPr>
            <p:cNvSpPr/>
            <p:nvPr/>
          </p:nvSpPr>
          <p:spPr>
            <a:xfrm>
              <a:off x="5818102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E29B07C1-2177-4C25-94ED-6D8DF0B444A2}"/>
                </a:ext>
              </a:extLst>
            </p:cNvPr>
            <p:cNvSpPr/>
            <p:nvPr/>
          </p:nvSpPr>
          <p:spPr>
            <a:xfrm>
              <a:off x="5979009" y="4746779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9BE03744-69F0-4FD6-A11D-EE80B06C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ECAA406A-3645-4508-9C46-173E6F64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C50BF331-AE26-4B5C-968F-3481CF8B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D6958910-34AE-435C-90D4-4921269F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1FF59DF0-9211-49B1-8422-72E5D37D2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619349C4-3ED5-4E0D-82FC-1A8DB4B6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7C6FF90E-ADB2-454C-9969-F46915158C1C}"/>
                </a:ext>
              </a:extLst>
            </p:cNvPr>
            <p:cNvSpPr/>
            <p:nvPr/>
          </p:nvSpPr>
          <p:spPr>
            <a:xfrm>
              <a:off x="5879501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1BB4D1C7-1362-454A-A4A2-74D2D0A298B8}"/>
                </a:ext>
              </a:extLst>
            </p:cNvPr>
            <p:cNvSpPr/>
            <p:nvPr/>
          </p:nvSpPr>
          <p:spPr>
            <a:xfrm>
              <a:off x="5722829" y="4441995"/>
              <a:ext cx="1122112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58E6BDC0-75F2-4028-B191-AA2270EC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7B700913-0BD3-4E96-A1EA-CCADC767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14DEFD70-3B62-41F9-993D-B1407465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98E3B692-A97F-410F-9275-D8608DB4D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A6EC9C31-BF9F-4CDB-9EB9-82F5B87918DB}"/>
                </a:ext>
              </a:extLst>
            </p:cNvPr>
            <p:cNvSpPr/>
            <p:nvPr/>
          </p:nvSpPr>
          <p:spPr>
            <a:xfrm>
              <a:off x="5644492" y="4084827"/>
              <a:ext cx="228657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A1912C77-AD1C-4349-A5E6-2665F37643C0}"/>
                </a:ext>
              </a:extLst>
            </p:cNvPr>
            <p:cNvSpPr/>
            <p:nvPr/>
          </p:nvSpPr>
          <p:spPr>
            <a:xfrm>
              <a:off x="5646610" y="4137211"/>
              <a:ext cx="215954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2177FCC-2D04-4356-BAD9-44F9CC95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D1CF7F0A-3598-494A-BC08-6C8A2961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4F7197D-D9A5-443F-9BFC-F31F97C4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F76C5EC-2D4C-4021-9F99-293CA0BEF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C5EF217B-5F25-4B4D-AF2F-ACC2A612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D6FC4CB5-D206-426D-B8B1-2CA5AAFA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CC1B5B34-1AAD-4E4A-A946-05AF080AF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BF589D0A-B7E5-4EA9-9F36-58EF413A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BDD61C18-5A45-467B-92F4-CF675FB0FA4E}"/>
                </a:ext>
              </a:extLst>
            </p:cNvPr>
            <p:cNvSpPr/>
            <p:nvPr/>
          </p:nvSpPr>
          <p:spPr>
            <a:xfrm>
              <a:off x="6180143" y="3610189"/>
              <a:ext cx="527180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291DF1C-72F8-4609-9D49-EB0DDFA403F5}"/>
                </a:ext>
              </a:extLst>
            </p:cNvPr>
            <p:cNvSpPr/>
            <p:nvPr/>
          </p:nvSpPr>
          <p:spPr>
            <a:xfrm>
              <a:off x="6241541" y="3659399"/>
              <a:ext cx="207485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26B971F7-E802-4812-882E-35BFF698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DB1FF17-8EB3-4D84-8877-DBE7C3F0AF2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085" y="13716001"/>
            <a:ext cx="2203449" cy="2017713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05CB0E53-A5C2-44E1-B010-BD1DABCD6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8015AB74-BC45-47CC-8892-AB49A2AA9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FC2486A-10F6-437C-8398-782DB25B2C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906A8584-61A9-4807-A26E-8711563C5D1E}"/>
                    </a:ext>
                  </a:extLst>
                </p:cNvPr>
                <p:cNvSpPr/>
                <p:nvPr/>
              </p:nvSpPr>
              <p:spPr>
                <a:xfrm>
                  <a:off x="3235834" y="3793900"/>
                  <a:ext cx="846937" cy="38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B8987AED-788D-4B9E-A71D-67BA934B0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6A1F38B2-1A13-4BD1-8AF6-2ECA0B63C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20D4B9DB-CC41-40DD-88CB-905F5C643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A3A1C662-8D83-4668-8088-AB87A1DD0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CC569053-FCE7-475F-9EC2-5D94E8186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8913CE24-DD11-40B2-A699-BECD47818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CCDDF72-6B90-44A6-890C-CA343061E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CC74541F-3002-412A-8325-295B89056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BF3128C-1CC2-4FFE-ACA8-A94EAEA238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4C0B7EE-F769-4862-8117-69B2BBAE9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8A73160F-F573-4DF2-9EF1-3B2DDD5F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14BFB663-C3EA-4B98-BD64-5E33E9ADD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F67F31FD-AC20-4F14-9526-B34878867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DE5411C-DC28-43CB-BD71-92ACA2175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502CB2C1-185B-4770-A3A7-479DB10638C2}"/>
                    </a:ext>
                  </a:extLst>
                </p:cNvPr>
                <p:cNvSpPr/>
                <p:nvPr/>
              </p:nvSpPr>
              <p:spPr>
                <a:xfrm>
                  <a:off x="3837160" y="3793900"/>
                  <a:ext cx="243494" cy="38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sz="1800"/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72665124-F47E-4FFB-A6F0-BD67A41D0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2EAADCE-5808-4B89-BE7A-D4954C82A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C519906-299B-47C7-8088-313BD996A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806B6C8B-806D-46F9-8C50-B100DF9E2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AD537C46-53E8-469C-AA21-0E5C858EC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22E48BFC-D43B-42FA-9D39-AA8EA8800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1CD4B76-7488-427E-A56F-E196423E0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7D941440-5F02-4899-A34C-62D792350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endParaRPr lang="vi-VN" sz="1800"/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2BACEE7D-B589-49A5-9C32-662A6B47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C0278CE-63AB-4C3D-ACBB-B4073A27D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001BD59-AE8A-4E01-B800-886AA9028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BC1F0CC-6B41-4C4C-8D0B-F452D96FE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53A1ADC-B21C-4545-BF27-147D8DDC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541E4DBD-580A-408F-A4A3-D67AA3BA5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E0B86011-04D2-4043-838B-E140C5BC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C48C4E30-3A7B-42EE-B1F9-F219F6629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5048FF7D-8161-423E-AB4A-6E12152F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57B81899-F201-4D66-95EC-67A47828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D1D52822-9808-489C-8FED-AF16AE2F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97B6853-3D57-4482-B555-F026758E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8EDA2CC-5C37-41E7-82FD-FB205D3D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3E1FD44B-C76E-48FD-BB8F-C8871253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5670D419-6771-48BF-ADA7-C76E2D600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861E68BD-50FD-4D4D-A7DD-46F9CB4E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5F83A21-6158-4A45-8628-4FF9E09E9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140D194-0376-413C-9FBA-7F31D579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25BC1A81-D2E2-4CD6-B49A-2831BA317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C00E013D-E10F-4B14-A687-A4A7E3DD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CA6E3CDE-4D3D-4707-9CE0-3B8462C11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40D8E7EB-F7E1-4EAF-B8CE-840A1CE1E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94700909-76C6-476F-BED5-643BEACB6D78}"/>
                </a:ext>
              </a:extLst>
            </p:cNvPr>
            <p:cNvSpPr/>
            <p:nvPr/>
          </p:nvSpPr>
          <p:spPr>
            <a:xfrm>
              <a:off x="259774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36B9B8C0-11FB-404F-9B9F-B0DE4976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8033DB4D-6E85-4433-B05B-236C4F81C5CA}"/>
                </a:ext>
              </a:extLst>
            </p:cNvPr>
            <p:cNvSpPr/>
            <p:nvPr/>
          </p:nvSpPr>
          <p:spPr>
            <a:xfrm>
              <a:off x="2722665" y="4414972"/>
              <a:ext cx="101633" cy="247721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D8BC46E3-041B-4BB5-867E-BD96C29DC94B}"/>
                </a:ext>
              </a:extLst>
            </p:cNvPr>
            <p:cNvSpPr/>
            <p:nvPr/>
          </p:nvSpPr>
          <p:spPr>
            <a:xfrm>
              <a:off x="2525752" y="3916353"/>
              <a:ext cx="395943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9277C322-0A21-4774-AA02-9A8255C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13045667-1D32-433B-98A4-09D374FC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6C0B33B8-5404-4697-A303-6FFB50ADB2E7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C0E8B167-2B8F-4AE6-9281-8F3C7DDA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6187403-CAAB-45D2-888C-F99E4350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E63F9AD6-0F17-490F-98F1-82A1415D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BE0FB178-54F6-40EB-A5C4-484D5F8D3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2E76FCC8-A109-459C-AEE2-E8F13B9A4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41BB1924-9B57-42BB-807C-61D95520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B4BB396C-1AF6-4B25-94CD-FA8B678A7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3F7B66A9-41BD-4644-84C7-34192BF9870C}"/>
                </a:ext>
              </a:extLst>
            </p:cNvPr>
            <p:cNvSpPr/>
            <p:nvPr/>
          </p:nvSpPr>
          <p:spPr>
            <a:xfrm>
              <a:off x="2434706" y="4872303"/>
              <a:ext cx="45946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578A1CB0-4623-48BE-9C15-1EBAB0DB0057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FF3BD450-1A71-4589-8E9E-EE93561B6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9465C5A4-B750-4D2E-B3C5-A8C63B89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1D68D2E3-519B-4E04-9692-5D8DC169FF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4AAE4D6-4A22-44C0-956D-CC412B22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B36317C4-CF1B-430C-8B88-CEF4B750C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F7E2F0E-32E0-4C29-9E94-AB30DD867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7FAB24C-670E-41A5-AB11-1F82264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0DEFC6A2-4264-400F-9D08-722522CEF321}"/>
              </a:ext>
            </a:extLst>
          </p:cNvPr>
          <p:cNvSpPr>
            <a:spLocks/>
          </p:cNvSpPr>
          <p:nvPr/>
        </p:nvSpPr>
        <p:spPr bwMode="auto">
          <a:xfrm>
            <a:off x="3308351" y="6418263"/>
            <a:ext cx="26458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83FCF9E-CB0D-48AF-B696-115F97A561E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1" y="13716000"/>
            <a:ext cx="9319684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5E27E3EF-188B-44F5-A799-8387DD27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F9EA21F9-5051-44F9-AD1D-6AC5D45C535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9842C32A-A884-43CC-83A8-53740FBC3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BCD99011-EB0A-4642-97D8-E5CCF1F8B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81625805-8882-4EB5-B4C8-8347371D3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9B9E724-C2B3-4374-9753-9172AF01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1EDAE294-929C-4176-8CF5-08D8CDA8A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C31ABDD-86DE-46A2-AC81-41D33FAEC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9172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954F7B8-EA0D-45D2-97EB-0BF53495A4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D28A0CE-CE20-4D80-A4DE-8D40BA155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59775FC-C0C1-4F54-9CF4-6EE29F722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B3DD35E-33F2-4755-914D-9246C7912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5FA14DFA-109E-404D-96A4-0F1F9A3F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A0B44EF-357E-4B0F-B374-59228994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3B77F1B-C4E6-404A-BB58-31DE02830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97A9BB4-385E-46A0-BF7E-43CA39020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80C0593-F959-4F85-92C0-A86FD14693FF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FFDF58C-787A-4C03-99B5-80ECB09B74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319B00C9-976B-405A-A8EB-5F649869E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FDCC0F1-4118-4B0A-A090-0AAF29ACA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1F24DCF-776E-4780-BA5C-537F39087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F16F19B6-0306-42C3-B78D-F9236CF8E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6D6CBDD-F283-49A2-ABC7-F85A5725E95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D643138-2C83-4542-B240-A9E430DC16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B9219F0-0414-4044-8BAB-B580B6C7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EEB5C87-7F7A-4921-9BBF-85426A91B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702F6E7-23C2-43AD-871D-093F367AC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61D168C-05FC-4968-A9E0-C2784D3F4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D236AD3-A907-4B19-927F-5F1DAD193D0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4F6D77E-90F2-4046-B6FA-2A50692251D1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BBFED8-6B41-4A3B-81D6-CC540E58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0FEC246-2E8C-42FB-AC38-D1D304FC46D3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EF49D139-E83C-41B4-BB1D-AE6B98CCF20E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93837B00-A09C-4A48-938A-D037D328C78C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C129D22-ABDF-4568-B5E2-25A9399940A4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3E4D7E6-4ECF-47B7-8A37-AE45ABA746B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C133B7A-4B3D-4859-ACF0-AB8CB4435DF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5FB9973-B956-4E9E-A4C1-5AFDB7BC7F3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3415E54-7427-4760-ADA0-DE04BE5E3E8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FAFFC17-D279-4033-A154-23A26A3E564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D1DCFBE-BACD-490E-9BCB-6E7E30A524F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4188724-0CD3-40AD-9A62-71BE973524F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1685313-A0F9-4D20-9525-86059278A69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294476F-9C91-412F-9457-DDD9BE86FE3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E468CF8C-C67F-4449-A1FE-3EA553FA015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253542D-7191-4A5A-95E8-430BEA81169D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A518C3C-F182-4AD8-AC77-0ED9FC4934BC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51B8E0E-6D2A-4D8F-8F64-5F2A075F8125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BB2CE5D-EEB4-412B-8129-E6BC7D297922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E6B7273-F20B-4CFB-8331-57C71385776B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B879220A-8791-4104-92AA-EDE1D0ED4BAB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4677BD3-E5CA-44F4-B098-CD2AEB59C452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E740E10-D980-4103-9BF4-91F2526D81A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A732D5FE-F638-4C4E-98ED-11121DE7D3E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C869E50-8065-4237-A6C0-9D551DA5839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C388BC5-9AA8-494F-9841-DDCFF99AF1F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F7E6666-46C9-4B91-8FF2-72FA903395E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4AF652C-8CA5-4F76-8233-1C5554875D7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BEAFA15-351F-459F-A191-0599696EB77F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044C3E8-C652-4A4E-AA8C-CB4B6E00168A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C2AB044-848C-4F4D-933A-D3CD82F200E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20B07EE-6D79-44ED-A960-1CA54B28B9A0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B17CC33-5F12-4D14-BBAE-36D191161F74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9761E3C-0488-4127-9416-5A1663142C2E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D60F5BD-7CE1-4457-A5EB-2E907747AE8B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F6B2156-EF71-4D31-A4E8-D9261A12A514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E1CCCF6-2DA8-4095-B294-BD3A9AB43E3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D9043D65-CFF9-419F-8C9B-9451EC52444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DC1ACC2-56DE-4445-BE95-BBA6A77A2682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4FA8E7B-30BD-4C73-85DD-621F27CE848B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21DB24A-91E7-44C4-9855-6ACA56D520A5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EC7C7BE-083F-4F3A-BD05-DF753CD70C1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5493545-F7D0-4BCA-9EA2-F7AFA62C11C3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01C8D82-51B4-44E1-8106-FB7348D8D972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C9F01F2-0B04-4BE3-A389-4002B8BD23C6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A7A1B971-94C3-483C-A773-D455F4661FC5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2AF72D8-69E6-42FB-924C-D76B4D941F7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EDAD385-BB74-40DA-BE2E-B0AA23344A2F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038FAF26-1CEF-44FF-9568-DDFD4AC91BE1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DB2F2953-61C6-44BA-89B9-0D22D8D8A13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A0D35D4-56A5-4BC7-ACE6-26F93CB3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CEA1DCD-2BB3-4294-A52B-548F59CAEB57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C7B01D3C-7FC0-4795-A5A0-76FD24EBC1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E0198B49-11C5-49DF-A43D-30326053961D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9C19DF57-DC4F-4AC8-9772-E2A469F8E9DC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8D2D1927-6156-4EA4-AB4A-021916F45CA2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0304F5B6-09B9-4A4C-88C3-67A861340EB1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6AD79585-D37C-45D8-AF5C-B4E527A5671B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D755079A-8097-4813-8A75-72E04652DD8A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3F81F9EC-1882-42B8-A6BA-8C720EE7D7A6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A024772C-9A94-4C51-B531-A72BCB11C956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ACC245A3-B423-4C10-8E0A-73609903DD6F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D695FDCC-53C0-4176-836C-7145E00EC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149B07A8-6F62-46F1-9053-B4ADBB207DF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E19C9EDE-66CD-4AAD-A0F7-1921BA4A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FEE7DAFA-1AAB-4DD7-A66C-6B6190997960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E144307E-23EA-4C1A-8645-F119F81B7F28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F1474043-7422-42A1-90C4-7E9EC73C40F5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D418BB70-E9B3-4364-A3E4-BD0EC2B911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B00B2CAF-3BB0-435F-9859-6D2F137B95C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F45400D4-67CB-49E1-9963-19FC1509743E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CAE561EC-3F4A-4B31-B381-B0B540C8918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8467" y="3587750"/>
            <a:ext cx="2599267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ECD7F304-1A2C-4879-9FF8-BC2911CC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C9C58F46-EE24-4CC9-91D4-CD781532E9A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93BCA7CC-E2FB-4695-B69C-B4B0F5D1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81620FF3-45BB-4101-8417-1BC6D2FD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608A3239-8BD7-4727-8817-DDAAC2EBE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3EF05CD-ECAE-4AFA-A36F-9396D890B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64D1AAB6-295A-46AD-94CA-B0AA93EDC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C1772CDA-4009-461A-B555-72597B1B7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BD96DD6A-E655-4343-B8B2-8A6D68EE0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0DA1B58D-9DD2-4CCF-A9B4-25C5187FC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39BE9DBE-15FD-4B62-A12D-95126DC7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B3D0136D-DC8F-4601-88ED-85AC698B1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789EF536-3B6A-4718-9364-541E8972D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3EFA46CD-44E7-47F6-B866-4A806AE3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8C87F86F-93E1-4931-8C64-C1467774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66C2459-0AE6-4C4B-8CA4-4370F37EC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FAD0B8A9-3ADC-45CA-9A5D-7F194AA5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77D71E32-2020-4EA9-9D9F-38B458237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201F451-73BC-45E7-B96F-2AE24BB28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00994B4-EA46-40A2-905A-212A79140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97B59491-F6DB-4406-AE07-3D2790750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438877D6-459A-451F-9DE2-B11CD6B74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F4CCDD5B-16C6-4815-B104-753A5A35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8E3ED143-C8EF-4C28-919D-2F78DDF19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DD4C8379-02ED-4C6A-9391-76A49D63D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C1B5FCF9-F39B-4DAC-AD15-E82563CA6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0659F089-CEA0-46EF-82FE-590DAA98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497FC02D-D216-4874-B3CC-0767D8A88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52B11874-047F-4B8D-9E59-680FD8E3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3BAD15A-F978-441B-98BB-A6C5F1838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6BA38061-0A9B-480C-A9A1-69B18795E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7591E2F-4C84-465C-9B70-B59DCFC02D45}"/>
                  </a:ext>
                </a:extLst>
              </p:cNvPr>
              <p:cNvSpPr/>
              <p:nvPr/>
            </p:nvSpPr>
            <p:spPr>
              <a:xfrm>
                <a:off x="5819450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95569341-7E4B-4DD1-9FEC-03E005A5969A}"/>
                  </a:ext>
                </a:extLst>
              </p:cNvPr>
              <p:cNvSpPr/>
              <p:nvPr/>
            </p:nvSpPr>
            <p:spPr>
              <a:xfrm>
                <a:off x="5980989" y="4746787"/>
                <a:ext cx="1120679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FCCFCAAC-C968-477B-8176-4F804C81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5E0C99D1-3228-4F40-9158-AAA67AFF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0263F3CF-2382-45A7-8C9A-C173A72A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92CC7611-75E9-4730-B4E2-4D7CA055B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2F81AAE1-A69E-4621-BD2F-2CA2D090A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47CE65E4-DB11-4F3D-BB45-2540CB78B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3056E425-C171-44FE-A7FD-CFA265CD0B4A}"/>
                  </a:ext>
                </a:extLst>
              </p:cNvPr>
              <p:cNvSpPr/>
              <p:nvPr/>
            </p:nvSpPr>
            <p:spPr>
              <a:xfrm>
                <a:off x="5880027" y="4441485"/>
                <a:ext cx="1120679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840B9BBA-0AE5-49BC-9E5B-DD5305DA3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54DFFE6A-F044-40A1-96FC-0A4A27ADB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A9B4F23-9B5F-4064-BF06-A553289B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8AFF90BB-32B0-41EB-AC81-5E3AB809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02D229AC-3A03-40EB-AAA8-587F0D949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7843A8A-8AC4-4DC9-91E0-D24593CD8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19033E72-5309-482E-917B-D24D1284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80ACCAE3-5F22-4FDA-ADDC-3225F0DF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9E7A990E-A2B7-4E92-BCA2-EAF8AAA80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A4D39C4F-8FC7-43F7-A962-2AB7EF609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E6E0F46A-AC0A-45D2-B059-7FFDAA1AD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7028E49B-7488-4DC4-9E4B-9C296C658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DF20ECC0-CA8A-4BD4-B13C-AD814EA2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C04D9CC3-903F-440B-A616-4A95A93B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23079D1B-0D16-4FAA-9F47-D77D9C879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FE50448D-503A-45EF-A734-F353A6AC9890}"/>
                  </a:ext>
                </a:extLst>
              </p:cNvPr>
              <p:cNvSpPr/>
              <p:nvPr/>
            </p:nvSpPr>
            <p:spPr>
              <a:xfrm>
                <a:off x="6179549" y="3608840"/>
                <a:ext cx="528367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AD76DBAD-6E4D-4C97-AFF1-1DEE026A2BB8}"/>
                  </a:ext>
                </a:extLst>
              </p:cNvPr>
              <p:cNvSpPr/>
              <p:nvPr/>
            </p:nvSpPr>
            <p:spPr>
              <a:xfrm>
                <a:off x="6243490" y="3659304"/>
                <a:ext cx="205290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C7A5F288-D15C-4B62-906D-AF2C51C605FD}"/>
                  </a:ext>
                </a:extLst>
              </p:cNvPr>
              <p:cNvSpPr/>
              <p:nvPr/>
            </p:nvSpPr>
            <p:spPr>
              <a:xfrm>
                <a:off x="6189644" y="3719860"/>
                <a:ext cx="518271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31C93D7B-F81F-4513-A52B-8026A9313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BE58804D-56C8-46C2-96ED-757C32CE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67623CC5-8444-49DD-A110-CE54CD649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97378AD5-9581-440F-9EB0-2485E427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CB177212-D85D-4413-BE20-B22C9C81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E8DF710D-FFAB-4260-9269-4C869DE45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A40D8947-599B-476E-AEE7-17237BEFF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A309AB0C-86AA-4CB1-92C8-170E7713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C8B70114-8078-4B24-AC25-90E00E05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6011DDB6-70C8-4257-B84B-9E8D88155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07B186A1-355C-441B-8AED-3E607C28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0360BD3E-C1A2-4170-9203-0D4D5DD6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0BBDDF12-D93D-4EB3-8911-D872016D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13BD7E4D-CD9E-4E88-8720-AE898523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B084DD0-A86C-4D63-802B-C4B12C05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52C0F718-2EE4-4F23-AACA-CAD5E063C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1781CF2C-E502-4D26-B983-CD6717E9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2EA2C281-64D1-4452-BC53-4664DC57D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4B6DAFA6-2C31-467F-823D-B128F0E0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B12ED128-043B-4CDF-BA5C-2C817CD9F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5C2A3F7-8BDC-49A2-9392-9F3D6D9F9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D2431CC4-9954-42CA-A187-7A0F6D5B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39E85315-DCF8-4F46-8A2D-3D56197E74E4}"/>
                </a:ext>
              </a:extLst>
            </p:cNvPr>
            <p:cNvSpPr/>
            <p:nvPr/>
          </p:nvSpPr>
          <p:spPr>
            <a:xfrm>
              <a:off x="5641385" y="2381306"/>
              <a:ext cx="1492354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F0435E16-5F97-4A95-AF6A-CA6C85961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6BE3ABD9-43AD-4D55-AB04-EE755D6B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C29B8DB-A603-4215-84C9-19FCCE49C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ACA456A5-506B-484E-AAFC-4275EB7D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C70AB4CC-87DF-40A9-A31B-44B36AD3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31EB6E0B-5B21-47DE-B290-28F8C8EF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50D4104C-FAB6-4750-A110-CC8F61AB5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4CF301E3-5300-4F72-98E8-7E6AFAFA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BF697F7D-2703-49FC-8272-2E4A39BD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38FFDF15-7034-443E-9919-C5538F9A6DF4}"/>
                </a:ext>
              </a:extLst>
            </p:cNvPr>
            <p:cNvSpPr/>
            <p:nvPr/>
          </p:nvSpPr>
          <p:spPr>
            <a:xfrm>
              <a:off x="5658320" y="2836791"/>
              <a:ext cx="1466952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DCBF8881-A287-44BA-AF72-624F98DD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BFAB52A5-02F0-4861-AB61-5683B6DE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8E80B9C5-9522-4E30-B273-6CF5227C4C93}"/>
                </a:ext>
              </a:extLst>
            </p:cNvPr>
            <p:cNvSpPr/>
            <p:nvPr/>
          </p:nvSpPr>
          <p:spPr>
            <a:xfrm>
              <a:off x="6384387" y="3439871"/>
              <a:ext cx="266718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9A1CC8A4-B0D9-49FF-A336-CFB99500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3ABF2F02-3042-4BC6-BF59-608C00767251}"/>
                </a:ext>
              </a:extLst>
            </p:cNvPr>
            <p:cNvSpPr/>
            <p:nvPr/>
          </p:nvSpPr>
          <p:spPr>
            <a:xfrm>
              <a:off x="5880586" y="3458916"/>
              <a:ext cx="182046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A1C87004-FD3A-4C64-9783-CD741E06D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6AE7E96A-3F1C-49EC-9700-F0149C6C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DE19409A-A610-4C75-929C-5722FC4E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3FEAC2D5-3CD4-4839-8430-BF511120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C4E8560C-F4C0-4FBE-83C8-A5458918B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257BB3F-D9CA-40AF-9F3F-09710EC34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19166D55-4BC6-4DBD-8E74-727499874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2E379407-50ED-4217-A676-8D82ABD4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EA82E3BE-2919-4D53-9742-3C89C5D56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9CD54AD1-0F2A-4F5A-9771-216585BD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1690805-6A8F-430D-B708-5FCD56BC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16AE13BC-71E6-4243-B586-3E0C0CD29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59EF6DE8-ED1E-422B-BEE4-F2529FA7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6D52F01-6FF5-47CB-A0BA-C9B01542F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A73A3845-F545-4C53-9A5F-B29214A9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101622F0-CF99-4D94-B0E8-E1EC1BD1E487}"/>
                </a:ext>
              </a:extLst>
            </p:cNvPr>
            <p:cNvSpPr/>
            <p:nvPr/>
          </p:nvSpPr>
          <p:spPr>
            <a:xfrm>
              <a:off x="5950440" y="4373059"/>
              <a:ext cx="673146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3C64C041-1CAF-4902-8475-387F8A47103A}"/>
              </a:ext>
            </a:extLst>
          </p:cNvPr>
          <p:cNvSpPr txBox="1"/>
          <p:nvPr userDrawn="1"/>
        </p:nvSpPr>
        <p:spPr>
          <a:xfrm>
            <a:off x="4334934" y="1571626"/>
            <a:ext cx="3725333" cy="2747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6790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2243F9A9-0857-489D-9BE1-4DD862FF01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B4D6948-B7E6-4F48-8AB2-2364788D0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0065A2A-5C86-44B3-A666-27279DC20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91DC228-9E8A-4A8E-A6A3-C0EB0700B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AEA5F5B-84A6-4435-A72A-4B124734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8568343-639C-49A1-823D-14A6AA2B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43F218E-DD82-4904-98FE-06FCC6664D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E618050-C84E-4BF9-B1D2-8C829BF33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4834FA7-429F-4132-B91D-74B4623D7862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B2C1C74-7732-4446-92F7-365E409A1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5F7E5B9-82ED-41BB-AA6C-F28B72116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F1478A2-E29D-4BA2-A8F8-7803F8E0A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94D384-EB68-40A0-BE4F-3D65BF092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A8B4FCD-CA9F-42F2-B0BA-217C23074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6A1BF50-2E21-44FE-8D38-6647F06378F7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AB8F8C2-221C-454D-B545-762854652C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A310500A-D8B8-414C-97C0-CB00A30E1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95E313C-DB29-4FD1-B32F-71B32E579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C7B4673-478F-4612-A4F5-000105F89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A9A92E47-9C66-4F5F-8AF9-528152F6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4B3A453-4C86-4586-A887-B0FEB0159475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E5863A5-8915-4200-B31D-31437121C309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DF892CF-452A-459E-AD94-7C1651E3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F3A66E31-47DC-45E7-AADB-1C8CA8B087BA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AB0DDCF-D38F-4C59-93FF-024C96922109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AF9AA6F-75F6-4005-8111-AD63E9CB8959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2B753E6-4B73-4189-BBE2-976C4B84673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2556E350-7958-4DF2-9A49-FA9DED1EFEC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7566E58-40C5-4254-85C0-13F7BA23DE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AE16FDD-9DDB-44D9-A997-3EBC8B5349A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AD4734F-73E7-4525-9CA7-D8634C20256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9FC8252B-0A2A-4771-BBD1-B1907B13E00D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47F8A3A-C8C3-4CA7-88A7-95A3B761E50C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BA3AB14-4184-4CBB-9A14-10F793BD387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985DE8C-2D96-4861-96A6-27A7813BA667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3887DBC-665E-45B3-8DFA-39EA8931FB49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D3AE783-69DD-4FBA-93C9-A4E8F20FF0CF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D588689-BC70-497B-A58F-D4DE46232C0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D7B50D72-4A5D-486A-9EB3-9911BF8235C7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3D4A7A0-DAE3-40BB-996B-647F14ECCFEF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86282F5-AF3F-401B-9E1E-01BCE9F466A7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9994326-99AB-472A-B6DD-BC68980EC1F7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28F7925-E7A9-4E60-AD90-E4AC1E207387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36CD6B2-DA01-436C-A8D0-F7EE3D5AA284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132A927-A67E-4502-A887-4E02E2EF24C9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3E189D0-5EF8-498A-8CE9-268D91DBBAB9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FBC78C1-031D-44FE-BBC1-36A80091455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94EC6D2-6C08-4F97-BC53-05ACE416E042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ECC01BF-AB1E-4A27-BEEB-B9AF5BAD3BBC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D205C794-79E3-4612-8715-270502EEC98F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8872873A-D4F3-43FB-B415-323CEBF85670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FF9FC4B-275E-422F-BBC5-00BC64DC42D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7BAD8E49-5CA6-45D6-8AC3-8FB0FE14540D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ABF946C-31DA-43BA-8D03-61921088B349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5155513F-2B82-435C-B186-966BE22B2C7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3DECFB7-2B65-4091-B41A-9F34647ADB98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DCC7AB3-45C0-4CCE-82C1-A416BFB7820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7A667FE-A9E9-443C-9163-DCB9D71631EB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1C24793-A328-4E41-A158-AB6FE271A58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6B17B01-58DD-46C0-BD14-ACA5B0964B51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88CF1F9-E7AB-4E20-9FAD-E702071D8496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C6D69C0-E23F-45E5-8A3A-4CE635F5EA69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3A4553AE-2928-490C-8168-D590A41B2E1D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3743E4B-317D-4ACA-A2C9-5E7B88C2F82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6D1100E2-0205-48D7-8B7E-FCEFF9C8F71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8C837ED8-A1D4-4D87-AAB8-D4E59A451F6C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927C31F-216C-47D0-8876-C156D02540BD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6C68F05-539C-41E0-BE28-158EAEA3172F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3C5534A-F0AD-4212-B165-6BCE581F3AD7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6CDDFD3-AB0A-4D9F-9179-9F6F4AA95CB3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7B8CDF5-F69F-411A-979C-182BD25B9E1B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B7B0CBA-9882-43BB-902D-F4AA49AE5687}"/>
              </a:ext>
            </a:extLst>
          </p:cNvPr>
          <p:cNvSpPr txBox="1"/>
          <p:nvPr userDrawn="1"/>
        </p:nvSpPr>
        <p:spPr>
          <a:xfrm>
            <a:off x="3558117" y="1522414"/>
            <a:ext cx="4519083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7B60EDDB-05FD-43BF-ADA3-F05C9EAD636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917" y="3622676"/>
            <a:ext cx="1310216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D277C02D-5B2D-423A-8BA8-0C3F8A9E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6C17BA26-FB7A-4869-8DE3-BA38676E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18D2994A-336C-487B-BD19-3874ECF978A4}"/>
                </a:ext>
              </a:extLst>
            </p:cNvPr>
            <p:cNvSpPr/>
            <p:nvPr/>
          </p:nvSpPr>
          <p:spPr>
            <a:xfrm>
              <a:off x="1599175" y="1737425"/>
              <a:ext cx="163926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4CD048AD-F5CE-4D00-88AF-0EA1632E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FD2451EA-E3FB-4F55-A262-57994202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28889143-162B-4287-97DD-9A2AD00F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77E31E1C-3CA9-4A7D-9DA5-153DD2B5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4268FD7B-9014-47EB-8761-57B1FEA1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E80267AD-39C4-47D2-974F-8B4E8ACA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C421EE42-ADF9-4417-89D2-5A38332C5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DD64C024-42C8-434F-892D-23973E24EFFD}"/>
                </a:ext>
              </a:extLst>
            </p:cNvPr>
            <p:cNvSpPr/>
            <p:nvPr/>
          </p:nvSpPr>
          <p:spPr>
            <a:xfrm>
              <a:off x="1518200" y="1953787"/>
              <a:ext cx="252800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B80EE87E-19A8-43BC-A258-0072A6FB0555}"/>
                </a:ext>
              </a:extLst>
            </p:cNvPr>
            <p:cNvSpPr/>
            <p:nvPr/>
          </p:nvSpPr>
          <p:spPr>
            <a:xfrm>
              <a:off x="1518200" y="2272402"/>
              <a:ext cx="84924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700A519F-AFED-4081-8AA2-9EE9E1D90F46}"/>
                </a:ext>
              </a:extLst>
            </p:cNvPr>
            <p:cNvSpPr/>
            <p:nvPr/>
          </p:nvSpPr>
          <p:spPr>
            <a:xfrm>
              <a:off x="1265400" y="1989353"/>
              <a:ext cx="357475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D8300523-B04A-4046-BBCE-516CB5F32058}"/>
                </a:ext>
              </a:extLst>
            </p:cNvPr>
            <p:cNvSpPr/>
            <p:nvPr/>
          </p:nvSpPr>
          <p:spPr>
            <a:xfrm>
              <a:off x="1273300" y="1873763"/>
              <a:ext cx="42067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27CBF741-B990-4C2B-B18A-7E85AADFE400}"/>
                </a:ext>
              </a:extLst>
            </p:cNvPr>
            <p:cNvSpPr/>
            <p:nvPr/>
          </p:nvSpPr>
          <p:spPr>
            <a:xfrm>
              <a:off x="1559675" y="2072341"/>
              <a:ext cx="120476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F58CF29E-10EE-432F-ACF7-51F6B0628832}"/>
                </a:ext>
              </a:extLst>
            </p:cNvPr>
            <p:cNvSpPr/>
            <p:nvPr/>
          </p:nvSpPr>
          <p:spPr>
            <a:xfrm>
              <a:off x="1494500" y="1995281"/>
              <a:ext cx="110600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BB07D017-7AE9-46EE-A168-F30ED0B4F4A5}"/>
                </a:ext>
              </a:extLst>
            </p:cNvPr>
            <p:cNvSpPr/>
            <p:nvPr/>
          </p:nvSpPr>
          <p:spPr>
            <a:xfrm>
              <a:off x="1530050" y="2488764"/>
              <a:ext cx="152074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F34D6A34-EC2A-4F9B-8473-12C79F514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06B45C1C-5ABC-48F6-91C0-61E38D768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1AB06F69-146D-4EFA-8BD3-A4F5F7E3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F88F88F3-912B-4C83-9448-3FF8EEF6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9589318C-E035-4F80-BC44-70DF2CD6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379DE6DA-4C9F-4C55-8BBD-954206530DE5}"/>
                </a:ext>
              </a:extLst>
            </p:cNvPr>
            <p:cNvSpPr/>
            <p:nvPr/>
          </p:nvSpPr>
          <p:spPr>
            <a:xfrm>
              <a:off x="1231825" y="1481052"/>
              <a:ext cx="280450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4C24E23E-4745-4041-B91A-F94AF770E25C}"/>
                </a:ext>
              </a:extLst>
            </p:cNvPr>
            <p:cNvSpPr/>
            <p:nvPr/>
          </p:nvSpPr>
          <p:spPr>
            <a:xfrm>
              <a:off x="1235775" y="1481052"/>
              <a:ext cx="272550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84B927CC-1C18-4EB7-A2DF-1F22C2E5A2DC}"/>
                </a:ext>
              </a:extLst>
            </p:cNvPr>
            <p:cNvSpPr/>
            <p:nvPr/>
          </p:nvSpPr>
          <p:spPr>
            <a:xfrm>
              <a:off x="1605100" y="1516619"/>
              <a:ext cx="158000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E619B302-4ABF-4510-BC2A-1766F114C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97708B50-60E1-4030-8E74-7F21D87D2E4A}"/>
                </a:ext>
              </a:extLst>
            </p:cNvPr>
            <p:cNvSpPr/>
            <p:nvPr/>
          </p:nvSpPr>
          <p:spPr>
            <a:xfrm>
              <a:off x="1613000" y="1526992"/>
              <a:ext cx="12837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E46E4B88-C340-4D92-9756-CED0C863C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59BD2770-4875-43E0-B628-58BFBFCC8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25A76881-C8AD-4AF9-B3A6-C0CBCBA5FB73}"/>
                </a:ext>
              </a:extLst>
            </p:cNvPr>
            <p:cNvSpPr/>
            <p:nvPr/>
          </p:nvSpPr>
          <p:spPr>
            <a:xfrm>
              <a:off x="1417475" y="1104642"/>
              <a:ext cx="217250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37C0F2A5-E262-4DB5-8F2E-BBDC2C78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32853A6B-B7A7-406E-9B41-1B620FC72630}"/>
                </a:ext>
              </a:extLst>
            </p:cNvPr>
            <p:cNvSpPr/>
            <p:nvPr/>
          </p:nvSpPr>
          <p:spPr>
            <a:xfrm>
              <a:off x="1861850" y="1212823"/>
              <a:ext cx="130350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486747B6-3747-4BAC-BC6C-BC87A5D76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BBF7B66B-FA18-41DD-A5EE-3ECC06C0F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1D3CB3C6-3F63-49F1-AD60-6BD138239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8C443604-6871-4BBB-B821-360FF402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FD678D81-2F0E-469F-ADCA-5A1244C86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F4F0FB51-A98D-4265-BEB2-84A56B61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17A4FFD9-2887-4D53-9BDB-6B6480742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D7D8CCEE-AD38-4B56-9356-21CB1E57B28C}"/>
                </a:ext>
              </a:extLst>
            </p:cNvPr>
            <p:cNvSpPr/>
            <p:nvPr/>
          </p:nvSpPr>
          <p:spPr>
            <a:xfrm>
              <a:off x="1273300" y="1525510"/>
              <a:ext cx="199474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FBDF6AD3-0573-4536-9FB6-638173D51C03}"/>
                </a:ext>
              </a:extLst>
            </p:cNvPr>
            <p:cNvSpPr/>
            <p:nvPr/>
          </p:nvSpPr>
          <p:spPr>
            <a:xfrm>
              <a:off x="1219975" y="1658884"/>
              <a:ext cx="154050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871EA010-4244-490F-81EE-1AAD6FBF4EA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62A1E6D6-9A8A-4BB2-8304-7C563F53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80478BD0-F482-4435-9C54-9129E6528232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27D07A6D-59E9-4832-B0CC-83BF8E2B250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112B43EF-999D-4835-B1B7-B324558B5DA0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1A2ED27B-808A-4ED7-ACFB-EAA3FA7F40B6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AA7257FA-3C37-405E-AD3C-6DF7EB777C58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8011DDE6-09B5-4D71-83D5-EC7C0744885B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1735CB20-5BC2-4C53-9936-61046553E8CC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9158FC17-3A3A-4BDF-8C69-E6AA3DE1F976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690D8D18-379F-4C1F-BA33-DF5DE718B0CA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5DD2E725-7647-427F-ACE4-A26A2931EC01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2CB5E5C4-2F91-4F63-8814-C1C9C8212A57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A2C35C3E-F161-451A-87F6-2278395C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6407A38D-CBC6-4F6A-B1AD-1D728A42A9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7ED25247-C58F-4C1C-B514-ECD05256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F1F9EFB1-2136-40D2-89A3-8307FC686D3B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E62EED5F-072D-4D3E-A922-2352A2E623B5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AE52A167-0B66-459E-A9FE-C1C880E45B9E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E5B5ADE6-EDFD-4D81-8CB3-45DB9E5E9BD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2DA0877A-F653-4252-ABA1-D37442CF9C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88A2EB11-AF77-408E-AA59-5FD202B37BD0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44416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BC3D20C-9224-4B7A-A8E5-CEA17F4CAD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33ECC00-8263-451A-BF5F-5C66D0C8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789D89ED-28F4-478B-A8F5-C1EE7B03FC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BE91A362-4254-4206-9DA8-D79BEBA74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FBB2AE9-1AE9-41F0-8193-0FBCFEEE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45B90397-2F73-40E6-95CB-CFE09AAF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1580764B-EE13-4138-B07C-32632BC9F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3AB0827D-4CFD-426F-9364-F1216E371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DDDF46E-C58F-4430-B6FB-CE7780E1A31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17756ED-D078-4CF0-A095-1234F3F7E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97E3178-C999-4F44-8700-02A13C1F9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A3E44DF-FABF-4787-AD5B-6A71E7B1D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D6BF21A-491C-46E3-A1C0-6515C782C5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14DB9C4-F065-41F3-A20D-FF998B37B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B8D1B6B-0198-4F30-BB9C-C79ED8FC2244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CEA3AFF-2D9D-455D-B7C2-07AC0E9AA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B5595853-713D-4D9B-AA22-C1866BC97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7FFB7067-9CCA-45C7-ACE2-3F3F997AE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3CC9C83-E518-47CE-97B0-D42401912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FDD1ED5-E040-4A13-8991-1C65E83D2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4EE5A87-675E-4E27-BCED-F576BAF6A921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6B7CFF6-3B9B-4B12-8A58-78BAB52FDA74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3384665-F038-4223-B67F-AEE7FD4B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FBD5A5F-4E4B-44C9-8D29-8AC76B28F256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D7A252A-4FE0-43E5-8EF4-E47AA6355275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A41C105-2538-4FB3-8819-5068C5D1513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5F743F7-EA5D-4510-AEAD-41D6E491061D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E85C79F-7DE5-4B04-8B6B-BCC6723E4DD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49854E6-ACDC-413B-9C41-084E818B9A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CCDB03F-8939-4018-A57A-D745000024B1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8770D03-1120-4925-9BFA-1042577E1521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4E703EC-6330-4FFC-99F5-A49F9A8FD46B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2F8EBA9-42A6-48AE-BE7F-FEBD085BC1D3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4F1404F9-AFAC-4DD9-AF27-3FCCF6982A6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D30D3B4B-6E5D-47CC-ABBD-2FA51AE012A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FA2728E-3399-474F-A957-A24274859266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1FA487B-9C81-4DD6-8898-659473FA3A00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B26BAA6-2DBC-4589-B937-1F23778B587C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0D8C958-180E-490F-9098-3A3CDF393B5D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9C7973BF-E723-4ACE-8F00-24549939D1EA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C9A1AC7-EF27-46E7-9E85-F311F752CBAC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17BBD47-004C-4110-B5C4-F8B3268ABE58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30A9A04-DC99-4986-8E9C-C7E5B8BC1086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2ED4B27-20B2-4BB4-8778-FB13E792F4B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33D6ADD-885C-4254-AE19-5D0F7BB57C1D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0335556-C263-43C3-92E4-37075686086D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A54DE4D-31C2-47C1-B79C-6013DDC0408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1803548-265B-4A36-BD55-AA259D087DB9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A832874D-5D54-435D-ABB6-A8B9FF31E407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FFA3A93-6987-4AF1-BCF8-698F6740E17A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F661688-7A28-4D2B-87BD-2923C00EE7EA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E68C42F-364D-4DF8-B1D0-3BD092D27A11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21BE575-5495-4DC7-A7C5-1C137F0A34F0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D527911-B8CF-4B15-8A20-E71B2EBB479B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2A50E475-BFA8-49E8-9385-671B36355383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50BB9163-2790-45CD-A1FC-DA8B18C96C7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06C9D24D-B44F-4D7F-9B1B-9F6D866A47FC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BC39288E-A152-4FE9-A289-B1C8C1017C8E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57D91C1E-FE82-4DBA-80DB-20668A3CEB9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DA5003-FD9B-4109-AFAF-DB6FE1B4415F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FD65F1EB-74A3-4040-8BBE-BCE726453360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11797E9-EE52-47ED-B72F-F6580E20C588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A6DD7EB-646E-40A4-B6E6-2967B8CA6667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580DF49-A7C1-4F80-BD88-E91BE80A1B1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BCB6342-D198-4BEF-9458-F1F020C80D7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8D0282F-5EF8-4246-ABDF-FE5048B2128E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C1533D11-5DD8-4C9A-9677-E8C2B7F1F1D9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606D2C3-DF35-473D-9975-FF505A384BA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88ADF26B-0119-4F90-9B66-054C9ABD8626}"/>
              </a:ext>
            </a:extLst>
          </p:cNvPr>
          <p:cNvSpPr/>
          <p:nvPr userDrawn="1"/>
        </p:nvSpPr>
        <p:spPr>
          <a:xfrm rot="126755">
            <a:off x="3092451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 dirty="0"/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8BF2E91-E402-4584-9810-07AE4B9102DC}"/>
              </a:ext>
            </a:extLst>
          </p:cNvPr>
          <p:cNvSpPr/>
          <p:nvPr userDrawn="1"/>
        </p:nvSpPr>
        <p:spPr>
          <a:xfrm rot="21464125">
            <a:off x="2810934" y="773114"/>
            <a:ext cx="128481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8DF763B6-EF68-4803-876D-7789B5EE175F}"/>
              </a:ext>
            </a:extLst>
          </p:cNvPr>
          <p:cNvSpPr/>
          <p:nvPr userDrawn="1"/>
        </p:nvSpPr>
        <p:spPr>
          <a:xfrm rot="4829593">
            <a:off x="7640638" y="1029760"/>
            <a:ext cx="1546225" cy="110913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375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A448D7E-B501-408C-B263-781E094E34BD}"/>
              </a:ext>
            </a:extLst>
          </p:cNvPr>
          <p:cNvSpPr txBox="1"/>
          <p:nvPr userDrawn="1"/>
        </p:nvSpPr>
        <p:spPr>
          <a:xfrm>
            <a:off x="3615267" y="1557339"/>
            <a:ext cx="475191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390A88C5-028A-475D-9918-66064DEA5E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2" y="3949700"/>
            <a:ext cx="1974849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06F0D138-646A-40A3-8707-3B501D6A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2A456FB5-AD5A-4B7E-AF3B-6EA0792C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F651CA8A-E63C-47AB-92AA-D779EE56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1ED154D7-71EB-402E-A3B2-01D9F930E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045BFEA7-3242-4E86-B2C6-F1B00520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9990D058-EEF6-43DD-90A0-72A8CCA52B0E}"/>
                </a:ext>
              </a:extLst>
            </p:cNvPr>
            <p:cNvSpPr/>
            <p:nvPr/>
          </p:nvSpPr>
          <p:spPr>
            <a:xfrm>
              <a:off x="3366298" y="2481726"/>
              <a:ext cx="112203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E887D94F-86C1-4B7B-8938-8339F6EB7B84}"/>
                </a:ext>
              </a:extLst>
            </p:cNvPr>
            <p:cNvSpPr/>
            <p:nvPr/>
          </p:nvSpPr>
          <p:spPr>
            <a:xfrm>
              <a:off x="4123666" y="2481726"/>
              <a:ext cx="110046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6902D0AB-2FCA-4F0F-A360-02DB676ACC8C}"/>
                </a:ext>
              </a:extLst>
            </p:cNvPr>
            <p:cNvSpPr/>
            <p:nvPr/>
          </p:nvSpPr>
          <p:spPr>
            <a:xfrm>
              <a:off x="3558337" y="1746322"/>
              <a:ext cx="47470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57F15299-870A-4CB5-9C56-225BD88D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C2796FD6-19A2-4D01-94B1-19D8C7C64366}"/>
                </a:ext>
              </a:extLst>
            </p:cNvPr>
            <p:cNvSpPr/>
            <p:nvPr/>
          </p:nvSpPr>
          <p:spPr>
            <a:xfrm>
              <a:off x="3595019" y="1907040"/>
              <a:ext cx="60417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FCA97C6A-7B28-4E98-AD72-98FF5951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9A55F628-9340-40D2-8233-E37E247AC088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7AD4CE3B-84C2-4223-AEFC-297C6C4AB50B}"/>
                </a:ext>
              </a:extLst>
            </p:cNvPr>
            <p:cNvSpPr/>
            <p:nvPr/>
          </p:nvSpPr>
          <p:spPr>
            <a:xfrm>
              <a:off x="348713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394A7CF9-3CB6-485B-957F-1D8166DF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CF9818D4-3B0F-481D-9E01-7E84C72AC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DC9746FB-807E-4616-8C12-503C8FC0A8BE}"/>
                </a:ext>
              </a:extLst>
            </p:cNvPr>
            <p:cNvSpPr/>
            <p:nvPr/>
          </p:nvSpPr>
          <p:spPr>
            <a:xfrm>
              <a:off x="3487132" y="2132693"/>
              <a:ext cx="159673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2FF9C1F5-5640-4992-AB22-436A192EE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B09BC75F-0CA7-4254-8852-C0A00A42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571EA730-AC1A-4795-BF87-B5D8ADE58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BD76C9E0-4E60-405C-A553-90E9C31AF226}"/>
                </a:ext>
              </a:extLst>
            </p:cNvPr>
            <p:cNvSpPr/>
            <p:nvPr/>
          </p:nvSpPr>
          <p:spPr>
            <a:xfrm>
              <a:off x="3933785" y="2127823"/>
              <a:ext cx="174778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224C2751-C283-436D-B8B5-9A08517BB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711DEE2B-3183-42DC-B18C-B2BCB8E882FF}"/>
                </a:ext>
              </a:extLst>
            </p:cNvPr>
            <p:cNvSpPr/>
            <p:nvPr/>
          </p:nvSpPr>
          <p:spPr>
            <a:xfrm>
              <a:off x="3815109" y="1806388"/>
              <a:ext cx="146727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7F08FB93-8ABE-4CD3-847C-AC7B7427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83A6B105-DB8B-4C57-92C2-F1C60BFF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53E2529F-FA91-437C-87F9-2552EE40E212}"/>
                </a:ext>
              </a:extLst>
            </p:cNvPr>
            <p:cNvSpPr/>
            <p:nvPr/>
          </p:nvSpPr>
          <p:spPr>
            <a:xfrm>
              <a:off x="3612281" y="1806388"/>
              <a:ext cx="144568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96E37A99-5584-44F4-9458-3E3F06F9A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B501DC6B-E01E-479D-88E1-53F7BA87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ADA4108D-DD5D-42F7-9A69-4E4C8C0B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3B0CC213-BF3C-438D-9543-CEBB500AB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C18AAEB2-BC9C-4226-A0E8-6E670257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7737C864-632A-4730-B59F-FA4C7E11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4D9F774E-1E77-48A7-AB3B-0AC8B1DFB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43B7EE9F-EB97-4DEE-813D-0AD4C0834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1FA13D51-C3F2-4AE7-BB96-176918287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C9F0778F-0B1F-49C8-9AE7-FB56B727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8D0911E4-9FDD-4252-A75A-E6D43C08F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7204A776-FD7D-477C-B55C-295DBDDFC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1EE293FD-6B25-485F-9B90-890A3A8D8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85CC57E3-A7DC-4823-B1B3-AF1F5B4F8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05505F4B-CBA3-451A-BF6B-FCAE797E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57959530-FA10-429D-A2F5-71A983D1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DD01630F-1306-4A37-BDEA-0A6C1014E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4C434111-D530-4B98-8CFC-53797C4C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6CDE4793-B1F6-4C06-8A9B-BFDF1A34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5CD5DF3D-2957-4690-897E-984A00179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901080DC-6BF5-4453-88A4-1408B18A0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0E50310D-C98C-4F46-90B4-1810352A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DC7DD13C-C06B-42D3-875D-28FBBAA5C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2B29C0F2-A059-4CCB-ADC2-035B3D015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42F76CAD-03EF-4637-AFC4-4BF58B60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4E21B402-1BBC-4FFA-99F8-941029AC1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A458DDF1-DCC9-4EBC-8750-D3066FD1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5493F240-E36B-4B9B-9A8C-C5BD1C31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44963DC3-F5BC-438A-BD9A-D729FFB2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B50C37CA-458F-4219-9FC9-12CCBCDF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1BCB64A1-C89A-4961-9B3F-949F0BC8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C43DFC34-DF8E-446B-A8C0-E13B767C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64106340-9EFF-41F8-8A06-9D91B390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C7C79DA7-334C-4897-B13D-3D1182B3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0FB8DEB9-7715-4A04-B25F-F0BE98B8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C3C4E788-6D85-4BB6-80A0-146C9EB750C4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3E1E1BE0-D345-4693-8C23-060503DA549F}"/>
                </a:ext>
              </a:extLst>
            </p:cNvPr>
            <p:cNvSpPr/>
            <p:nvPr/>
          </p:nvSpPr>
          <p:spPr>
            <a:xfrm>
              <a:off x="3931627" y="1374562"/>
              <a:ext cx="211459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A07EC028-1F8A-4AB1-AFD8-0E44723F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87C13443-EB97-4608-9B40-FB007915EA2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81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48DD16B7-D58E-4A71-8CDC-9C4E1658E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C3841044-D75C-455B-B40B-6AD6478D0CE5}"/>
                </a:ext>
              </a:extLst>
            </p:cNvPr>
            <p:cNvSpPr/>
            <p:nvPr/>
          </p:nvSpPr>
          <p:spPr>
            <a:xfrm>
              <a:off x="2655910" y="2307376"/>
              <a:ext cx="95201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93067935-6CE3-404E-894E-10EA966F34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1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D20B2658-14CA-41C1-95E8-501DD00EBCF8}"/>
                </a:ext>
              </a:extLst>
            </p:cNvPr>
            <p:cNvSpPr/>
            <p:nvPr/>
          </p:nvSpPr>
          <p:spPr>
            <a:xfrm>
              <a:off x="3286103" y="2403030"/>
              <a:ext cx="206918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C3A0BDDD-DBB6-42B8-994F-F8076D7396AB}"/>
                </a:ext>
              </a:extLst>
            </p:cNvPr>
            <p:cNvSpPr/>
            <p:nvPr/>
          </p:nvSpPr>
          <p:spPr>
            <a:xfrm>
              <a:off x="3302995" y="2403030"/>
              <a:ext cx="192138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81848340-720F-41F6-A438-77307BF2E587}"/>
                </a:ext>
              </a:extLst>
            </p:cNvPr>
            <p:cNvSpPr/>
            <p:nvPr/>
          </p:nvSpPr>
          <p:spPr>
            <a:xfrm>
              <a:off x="3395897" y="2372825"/>
              <a:ext cx="10556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4338DDC5-ED38-4442-ACF9-36BC7B85F729}"/>
                </a:ext>
              </a:extLst>
            </p:cNvPr>
            <p:cNvSpPr/>
            <p:nvPr/>
          </p:nvSpPr>
          <p:spPr>
            <a:xfrm>
              <a:off x="3243875" y="2495231"/>
              <a:ext cx="285040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2CE7A4B6-D05A-42C9-AE1E-78FE6D2C8E20}"/>
                </a:ext>
              </a:extLst>
            </p:cNvPr>
            <p:cNvSpPr/>
            <p:nvPr/>
          </p:nvSpPr>
          <p:spPr>
            <a:xfrm>
              <a:off x="3341000" y="2379184"/>
              <a:ext cx="103459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5D917E49-0867-4206-9313-0E07FAFE3595}"/>
                </a:ext>
              </a:extLst>
            </p:cNvPr>
            <p:cNvSpPr/>
            <p:nvPr/>
          </p:nvSpPr>
          <p:spPr>
            <a:xfrm>
              <a:off x="3267100" y="2458668"/>
              <a:ext cx="268150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07ED4661-8F83-4C9C-8E66-0C58E592D860}"/>
                </a:ext>
              </a:extLst>
            </p:cNvPr>
            <p:cNvSpPr/>
            <p:nvPr/>
          </p:nvSpPr>
          <p:spPr>
            <a:xfrm>
              <a:off x="3275546" y="2452309"/>
              <a:ext cx="257592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 dirty="0"/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7A6A5E10-D136-4B5F-9C56-E7C39C396162}"/>
                </a:ext>
              </a:extLst>
            </p:cNvPr>
            <p:cNvSpPr/>
            <p:nvPr/>
          </p:nvSpPr>
          <p:spPr>
            <a:xfrm>
              <a:off x="3328332" y="2385542"/>
              <a:ext cx="120350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08B52EFD-820E-4227-ABD0-70AEE5F8500B}"/>
                </a:ext>
              </a:extLst>
            </p:cNvPr>
            <p:cNvSpPr/>
            <p:nvPr/>
          </p:nvSpPr>
          <p:spPr>
            <a:xfrm>
              <a:off x="3328332" y="2438003"/>
              <a:ext cx="133018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DA8B8CED-3971-4DCF-B502-D24495AE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4CBB41DA-7ED6-47F4-8BEA-26C5B8C51E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8068" y="714376"/>
            <a:ext cx="167217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81DF34DB-30F5-452D-9645-4AEDD528C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97EC81C7-5187-4E4F-B58A-594288817F0B}"/>
                </a:ext>
              </a:extLst>
            </p:cNvPr>
            <p:cNvSpPr/>
            <p:nvPr/>
          </p:nvSpPr>
          <p:spPr>
            <a:xfrm>
              <a:off x="5009280" y="2104760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641B5A35-DA52-4774-9789-C65E1BB9E864}"/>
              </a:ext>
            </a:extLst>
          </p:cNvPr>
          <p:cNvSpPr>
            <a:spLocks/>
          </p:cNvSpPr>
          <p:nvPr userDrawn="1"/>
        </p:nvSpPr>
        <p:spPr bwMode="auto">
          <a:xfrm>
            <a:off x="1576918" y="3597275"/>
            <a:ext cx="118533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50D5A7BE-AACE-44EF-894B-D3C474FF95DB}"/>
              </a:ext>
            </a:extLst>
          </p:cNvPr>
          <p:cNvSpPr/>
          <p:nvPr userDrawn="1"/>
        </p:nvSpPr>
        <p:spPr>
          <a:xfrm>
            <a:off x="9846733" y="3887788"/>
            <a:ext cx="86784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sz="1800"/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A0883435-C7CA-40BF-A2D2-079F2BEB80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234" y="5541964"/>
            <a:ext cx="16721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BCFD818E-658E-4E43-A54D-635887FD6EA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D67204B0-05A2-41C8-AC85-6E307389B78B}"/>
                </a:ext>
              </a:extLst>
            </p:cNvPr>
            <p:cNvSpPr/>
            <p:nvPr/>
          </p:nvSpPr>
          <p:spPr>
            <a:xfrm>
              <a:off x="5009280" y="2104759"/>
              <a:ext cx="52746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938752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1DF3244-75FF-41D7-87B2-9E5A3EAB1AD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AA30F36-468B-4271-A6B9-5BDC927E6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8715C5A-02E9-4754-97C8-0B99026320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30FFF63B-A4D6-4E23-AE20-B9F1C1C41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4DC6242-B8A8-4ECE-8CAE-CE7CCD310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93F2ACA-6A0B-4AA2-B6F5-381CCE9D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A70E9CA-847D-4130-B9C1-0301310DB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C213DC6-53C2-4CA8-A212-701B0DE9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D76AF67-96A0-435B-926C-770A9151B033}"/>
                  </a:ext>
                </a:extLst>
              </p:cNvPr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01096ECF-58AB-495B-9865-3C935903C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EB3A2D7-1B4F-426C-8FF3-D04C8F6CD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7FE0052-175F-4D68-B0F7-723E3CAB1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287BC32-DD17-45AB-A5ED-3995C99C7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850D027-8A46-4760-A79E-492C08412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E6946FF-9B85-41E3-8F17-18F0BCA328F9}"/>
                  </a:ext>
                </a:extLst>
              </p:cNvPr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578EAB-7139-47D3-AF6C-EF5DAAF0E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E0CAC653-DAD4-4899-9490-7CC5D4B72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06B48D2-EC79-4AF6-B3EA-16A9B656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5CD47B8-F003-4361-B0D4-E173E0610A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162FB9F-534F-417F-90BF-F33F2242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endParaRPr lang="vi-VN" sz="1800"/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79D11C3-E5AC-4EA4-8748-A8F059A14D4D}"/>
                  </a:ext>
                </a:extLst>
              </p:cNvPr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sz="1800"/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628EF68-D519-49A5-BFA9-F6E81F0C8DCA}"/>
                </a:ext>
              </a:extLst>
            </p:cNvPr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endParaRPr sz="1800"/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6479EC2-BCC3-42EE-82F9-6997CD41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vi-VN" sz="1800"/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79A543ED-AD1E-4925-97E2-FA4FC6D6F807}"/>
              </a:ext>
            </a:extLst>
          </p:cNvPr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02D650B-36E7-4DDB-B9CC-B3EF25557F3B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DC0100A-CFE5-4484-B759-399BCF1012D3}"/>
              </a:ext>
            </a:extLst>
          </p:cNvPr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E808B3C-1DCD-475E-996F-CA363C7DAA86}"/>
              </a:ext>
            </a:extLst>
          </p:cNvPr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4C44F5C2-3BBB-4BE6-9489-AF9BC244E29A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9E0DD92-31E4-4DF0-9D70-6BD335EA8B9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454D1091-FEC7-437A-8225-DB7F96601F40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67261A58-BF51-4ACB-B71A-2FD22E5D94B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F94482E-DBE2-4933-939F-31BB66B294F9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6365BD1-97C1-445C-A502-085C2CCC6124}"/>
              </a:ext>
            </a:extLst>
          </p:cNvPr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00946F3-4187-4A8C-9257-4657DF28F19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78EDC396-73EC-466B-9C1B-9FF49918D068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F25CE6C-2528-45B0-B1D1-0BC3169EDBCF}"/>
              </a:ext>
            </a:extLst>
          </p:cNvPr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F1B40E21-ABE3-43C3-B340-030FF57CD584}"/>
              </a:ext>
            </a:extLst>
          </p:cNvPr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FAF2C95-898A-4AC5-BFEA-DEFA0F6CDC46}"/>
              </a:ext>
            </a:extLst>
          </p:cNvPr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61B7806-8C1D-49A3-B789-AA496E7D0069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7FE1C0D-E3AF-4681-A81B-E35E03F23F3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33BE3628-75CB-49EE-97C7-DA04FE332F71}"/>
              </a:ext>
            </a:extLst>
          </p:cNvPr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17F4CC5-9F1F-4BA5-AF10-EA85FA00241F}"/>
              </a:ext>
            </a:extLst>
          </p:cNvPr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91985487-5985-4D54-8C6F-1865C6ACFDFD}"/>
              </a:ext>
            </a:extLst>
          </p:cNvPr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76C573B-3944-4FAC-A3DF-FB1DCBCF0EE1}"/>
              </a:ext>
            </a:extLst>
          </p:cNvPr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48701205-1873-4DDF-AB93-741CA51D3562}"/>
              </a:ext>
            </a:extLst>
          </p:cNvPr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620CDA6-DEC7-4BC3-85F3-10051445FAA0}"/>
              </a:ext>
            </a:extLst>
          </p:cNvPr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308F13B-4CF1-4C76-8D45-8FCA8255507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B4180E06-B474-44AC-A83A-E76F125970AE}"/>
              </a:ext>
            </a:extLst>
          </p:cNvPr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3419F979-318E-427F-961A-C928829DFA75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A1C3264-804F-44C3-977A-6FE8C0100719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F650330-E2C9-4C18-9E71-C5E4D971055D}"/>
              </a:ext>
            </a:extLst>
          </p:cNvPr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8376B56-BEC2-48A8-BC36-DBB0785AAE63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C0EAA435-5D59-4473-A932-B9FE649CEA98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AEB4FF5-CFDD-4A8A-B2A0-A79854A03796}"/>
              </a:ext>
            </a:extLst>
          </p:cNvPr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4FD69A2-12D0-4E5C-9F60-4B63A5F73C90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96032D1-CA98-4EE7-B8E8-58F96B9D7129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D039D8A-A97C-4D71-8208-15746AC4B9E6}"/>
              </a:ext>
            </a:extLst>
          </p:cNvPr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9C89E7A9-EDB8-47C1-8504-A59181D56935}"/>
              </a:ext>
            </a:extLst>
          </p:cNvPr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AD4A231-E4FB-405D-8662-ABC19CEC626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E9A1F38-14DB-47A3-8339-97E3C640DC0E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0566274-11A9-44AF-981C-1EA0DBABA27D}"/>
              </a:ext>
            </a:extLst>
          </p:cNvPr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77DEB67C-569B-4F83-A510-067872C82FB6}"/>
              </a:ext>
            </a:extLst>
          </p:cNvPr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21A93E8-D561-40D1-86BA-24D9FA2EC489}"/>
              </a:ext>
            </a:extLst>
          </p:cNvPr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1FCF51-BD46-482D-A6BF-289EFF8D302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A0A22BD-5974-4AF2-A5B5-E1DE5065B28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FB82606-321A-4E62-B35D-BFFF8C7855A0}"/>
              </a:ext>
            </a:extLst>
          </p:cNvPr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C67122C-C5B5-44F8-8C87-B61E1EB37824}"/>
              </a:ext>
            </a:extLst>
          </p:cNvPr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5B272E0-7B91-47F8-9591-34095FBFE716}"/>
              </a:ext>
            </a:extLst>
          </p:cNvPr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endParaRPr lang="vi-VN" sz="1800"/>
          </a:p>
        </p:txBody>
      </p:sp>
    </p:spTree>
    <p:extLst>
      <p:ext uri="{BB962C8B-B14F-4D97-AF65-F5344CB8AC3E}">
        <p14:creationId xmlns:p14="http://schemas.microsoft.com/office/powerpoint/2010/main" val="4245570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9" Type="http://schemas.openxmlformats.org/officeDocument/2006/relationships/slideLayout" Target="../slideLayouts/slideLayout62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34" Type="http://schemas.openxmlformats.org/officeDocument/2006/relationships/slideLayout" Target="../slideLayouts/slideLayout57.xml"/><Relationship Id="rId42" Type="http://schemas.openxmlformats.org/officeDocument/2006/relationships/slideLayout" Target="../slideLayouts/slideLayout65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33" Type="http://schemas.openxmlformats.org/officeDocument/2006/relationships/slideLayout" Target="../slideLayouts/slideLayout56.xml"/><Relationship Id="rId38" Type="http://schemas.openxmlformats.org/officeDocument/2006/relationships/slideLayout" Target="../slideLayouts/slideLayout61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29" Type="http://schemas.openxmlformats.org/officeDocument/2006/relationships/slideLayout" Target="../slideLayouts/slideLayout52.xml"/><Relationship Id="rId41" Type="http://schemas.openxmlformats.org/officeDocument/2006/relationships/slideLayout" Target="../slideLayouts/slideLayout64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32" Type="http://schemas.openxmlformats.org/officeDocument/2006/relationships/slideLayout" Target="../slideLayouts/slideLayout55.xml"/><Relationship Id="rId37" Type="http://schemas.openxmlformats.org/officeDocument/2006/relationships/slideLayout" Target="../slideLayouts/slideLayout60.xml"/><Relationship Id="rId40" Type="http://schemas.openxmlformats.org/officeDocument/2006/relationships/slideLayout" Target="../slideLayouts/slideLayout63.xml"/><Relationship Id="rId45" Type="http://schemas.openxmlformats.org/officeDocument/2006/relationships/theme" Target="../theme/theme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slideLayout" Target="../slideLayouts/slideLayout51.xml"/><Relationship Id="rId36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31" Type="http://schemas.openxmlformats.org/officeDocument/2006/relationships/slideLayout" Target="../slideLayouts/slideLayout54.xml"/><Relationship Id="rId44" Type="http://schemas.openxmlformats.org/officeDocument/2006/relationships/slideLayout" Target="../slideLayouts/slideLayout67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Relationship Id="rId30" Type="http://schemas.openxmlformats.org/officeDocument/2006/relationships/slideLayout" Target="../slideLayouts/slideLayout53.xml"/><Relationship Id="rId35" Type="http://schemas.openxmlformats.org/officeDocument/2006/relationships/slideLayout" Target="../slideLayouts/slideLayout58.xml"/><Relationship Id="rId43" Type="http://schemas.openxmlformats.org/officeDocument/2006/relationships/slideLayout" Target="../slideLayouts/slideLayout6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slideLayout" Target="../slideLayouts/slideLayout93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26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96.xml"/><Relationship Id="rId21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5" Type="http://schemas.openxmlformats.org/officeDocument/2006/relationships/slideLayout" Target="../slideLayouts/slideLayout118.xml"/><Relationship Id="rId33" Type="http://schemas.openxmlformats.org/officeDocument/2006/relationships/theme" Target="../theme/theme6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29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24" Type="http://schemas.openxmlformats.org/officeDocument/2006/relationships/slideLayout" Target="../slideLayouts/slideLayout117.xml"/><Relationship Id="rId32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23" Type="http://schemas.openxmlformats.org/officeDocument/2006/relationships/slideLayout" Target="../slideLayouts/slideLayout116.xml"/><Relationship Id="rId28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31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115.xml"/><Relationship Id="rId27" Type="http://schemas.openxmlformats.org/officeDocument/2006/relationships/slideLayout" Target="../slideLayouts/slideLayout120.xml"/><Relationship Id="rId30" Type="http://schemas.openxmlformats.org/officeDocument/2006/relationships/slideLayout" Target="../slideLayouts/slideLayout1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603625D-1125-4C95-B09F-FB126BF138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FD4E47-FAC3-4A51-98D8-486176E868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85CC5-41E5-4D77-B23C-5A8F78CB3B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9A2E9-D579-4798-A9C2-F2CA850B3B89}" type="datetimeFigureOut">
              <a:rPr lang="en-US" smtClean="0"/>
              <a:t>9/14/2021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A1D2AF-A419-4CEF-B7BB-7B30272B604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263DDF-4B49-4F45-B62A-7C698A000B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614E40-3675-4D80-9DF5-07986F7D90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0570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490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E646AE-0046-4B95-83CC-02D7E5DF4B9F}" type="datetimeFigureOut">
              <a:rPr lang="en-US" smtClean="0"/>
              <a:pPr/>
              <a:t>9/14/2021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5494151-D6AF-43F8-857D-98F114B9EB9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4830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>
            <a:extLst>
              <a:ext uri="{FF2B5EF4-FFF2-40B4-BE49-F238E27FC236}">
                <a16:creationId xmlns:a16="http://schemas.microsoft.com/office/drawing/2014/main" id="{A78A9AC9-F754-45C8-A2DB-F069DEF846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  <a:endParaRPr lang="vi-VN" altLang="vi-VN"/>
          </a:p>
        </p:txBody>
      </p:sp>
      <p:sp>
        <p:nvSpPr>
          <p:cNvPr id="3075" name="Text Placeholder 2">
            <a:extLst>
              <a:ext uri="{FF2B5EF4-FFF2-40B4-BE49-F238E27FC236}">
                <a16:creationId xmlns:a16="http://schemas.microsoft.com/office/drawing/2014/main" id="{09307916-7B05-41A2-A315-7E84766C85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  <a:endParaRPr lang="vi-VN" alt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E00891D-C71F-4A25-827B-A0037CD79F3D}"/>
              </a:ext>
            </a:extLst>
          </p:cNvPr>
          <p:cNvSpPr/>
          <p:nvPr userDrawn="1"/>
        </p:nvSpPr>
        <p:spPr>
          <a:xfrm>
            <a:off x="9762067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vi-VN" sz="600" dirty="0">
                <a:latin typeface="+mn-lt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9444738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  <p:sldLayoutId id="2147483716" r:id="rId29"/>
    <p:sldLayoutId id="2147483717" r:id="rId30"/>
    <p:sldLayoutId id="2147483718" r:id="rId31"/>
    <p:sldLayoutId id="2147483719" r:id="rId32"/>
    <p:sldLayoutId id="2147483720" r:id="rId33"/>
    <p:sldLayoutId id="2147483721" r:id="rId34"/>
    <p:sldLayoutId id="2147483722" r:id="rId35"/>
    <p:sldLayoutId id="2147483723" r:id="rId36"/>
    <p:sldLayoutId id="2147483724" r:id="rId37"/>
    <p:sldLayoutId id="2147483725" r:id="rId38"/>
    <p:sldLayoutId id="2147483726" r:id="rId39"/>
    <p:sldLayoutId id="2147483727" r:id="rId40"/>
    <p:sldLayoutId id="2147483728" r:id="rId41"/>
    <p:sldLayoutId id="2147483729" r:id="rId42"/>
    <p:sldLayoutId id="2147483730" r:id="rId43"/>
    <p:sldLayoutId id="2147483731" r:id="rId44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>
            <a:extLst>
              <a:ext uri="{FF2B5EF4-FFF2-40B4-BE49-F238E27FC236}">
                <a16:creationId xmlns:a16="http://schemas.microsoft.com/office/drawing/2014/main" id="{DE1781CD-550A-45E5-81EE-1FC60E0BCE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  <a:endParaRPr lang="vi-VN" altLang="vi-VN"/>
          </a:p>
        </p:txBody>
      </p:sp>
      <p:sp>
        <p:nvSpPr>
          <p:cNvPr id="5123" name="Text Placeholder 2">
            <a:extLst>
              <a:ext uri="{FF2B5EF4-FFF2-40B4-BE49-F238E27FC236}">
                <a16:creationId xmlns:a16="http://schemas.microsoft.com/office/drawing/2014/main" id="{44E09ADF-526D-43E2-9E4A-4CC0B615DF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  <a:endParaRPr lang="vi-VN" alt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9832C4-7F23-4512-9F70-34A61D3DCBF0}"/>
              </a:ext>
            </a:extLst>
          </p:cNvPr>
          <p:cNvSpPr/>
          <p:nvPr userDrawn="1"/>
        </p:nvSpPr>
        <p:spPr>
          <a:xfrm>
            <a:off x="9762068" y="6492876"/>
            <a:ext cx="982961" cy="161583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vi-VN" sz="450" dirty="0">
                <a:latin typeface="+mn-lt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9929249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txStyles>
    <p:titleStyle>
      <a:lvl1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2pPr>
      <a:lvl3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3pPr>
      <a:lvl4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4pPr>
      <a:lvl5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5pPr>
      <a:lvl6pPr marL="4572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6pPr>
      <a:lvl7pPr marL="9144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7pPr>
      <a:lvl8pPr marL="13716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8pPr>
      <a:lvl9pPr marL="18288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UTM Cookies" panose="02040603050506020204" pitchFamily="18" charset="0"/>
        </a:defRPr>
      </a:lvl9pPr>
    </p:titleStyle>
    <p:bodyStyle>
      <a:lvl1pPr marL="128588" indent="-128588" algn="l" defTabSz="514350" rtl="0" eaLnBrk="0" fontAlgn="base" hangingPunct="0">
        <a:lnSpc>
          <a:spcPct val="90000"/>
        </a:lnSpc>
        <a:spcBef>
          <a:spcPts val="563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Font typeface="Arial" panose="020B0604020202020204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Font typeface="Arial" panose="020B0604020202020204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>
            <a:extLst>
              <a:ext uri="{FF2B5EF4-FFF2-40B4-BE49-F238E27FC236}">
                <a16:creationId xmlns:a16="http://schemas.microsoft.com/office/drawing/2014/main" id="{1203599F-D0AB-4BBB-BAA6-F4E010B68D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  <a:endParaRPr lang="vi-VN" altLang="vi-VN"/>
          </a:p>
        </p:txBody>
      </p:sp>
      <p:sp>
        <p:nvSpPr>
          <p:cNvPr id="4099" name="Text Placeholder 2">
            <a:extLst>
              <a:ext uri="{FF2B5EF4-FFF2-40B4-BE49-F238E27FC236}">
                <a16:creationId xmlns:a16="http://schemas.microsoft.com/office/drawing/2014/main" id="{F8089EF3-E646-41ED-9358-11B135E072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  <a:endParaRPr lang="vi-VN" alt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ABC92C-8002-4782-9FD9-E543A5CE645D}"/>
              </a:ext>
            </a:extLst>
          </p:cNvPr>
          <p:cNvSpPr/>
          <p:nvPr userDrawn="1"/>
        </p:nvSpPr>
        <p:spPr>
          <a:xfrm>
            <a:off x="9762067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vi-VN" sz="600" dirty="0">
                <a:latin typeface="+mn-lt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905139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  <p:sldLayoutId id="2147483772" r:id="rId13"/>
    <p:sldLayoutId id="2147483773" r:id="rId14"/>
    <p:sldLayoutId id="2147483774" r:id="rId15"/>
    <p:sldLayoutId id="2147483775" r:id="rId16"/>
    <p:sldLayoutId id="2147483776" r:id="rId17"/>
    <p:sldLayoutId id="2147483777" r:id="rId18"/>
    <p:sldLayoutId id="2147483778" r:id="rId19"/>
    <p:sldLayoutId id="2147483779" r:id="rId20"/>
    <p:sldLayoutId id="2147483780" r:id="rId21"/>
    <p:sldLayoutId id="2147483781" r:id="rId22"/>
    <p:sldLayoutId id="2147483782" r:id="rId23"/>
    <p:sldLayoutId id="2147483783" r:id="rId24"/>
    <p:sldLayoutId id="2147483784" r:id="rId25"/>
    <p:sldLayoutId id="2147483785" r:id="rId26"/>
    <p:sldLayoutId id="2147483786" r:id="rId27"/>
    <p:sldLayoutId id="2147483787" r:id="rId28"/>
    <p:sldLayoutId id="2147483788" r:id="rId29"/>
    <p:sldLayoutId id="2147483789" r:id="rId30"/>
    <p:sldLayoutId id="2147483790" r:id="rId31"/>
    <p:sldLayoutId id="2147483791" r:id="rId32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UTM Cookies" panose="02040603050506020204" pitchFamily="18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3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.xml"/><Relationship Id="rId4" Type="http://schemas.openxmlformats.org/officeDocument/2006/relationships/image" Target="file:///C:\Program%20Files\Inknoe%20ClassPoint\Images\multiple_choice_without%20result_default.png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4.xml"/><Relationship Id="rId4" Type="http://schemas.openxmlformats.org/officeDocument/2006/relationships/image" Target="file:///C:\Program%20Files\Inknoe%20ClassPoint\Images\multiple_choice_without%20result_default.png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.xml"/><Relationship Id="rId4" Type="http://schemas.openxmlformats.org/officeDocument/2006/relationships/image" Target="file:///C:\Program%20Files\Inknoe%20ClassPoint\Images\multiple_choice_without%20result_default.png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svg"/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12" Type="http://schemas.openxmlformats.org/officeDocument/2006/relationships/image" Target="../media/image21.png"/><Relationship Id="rId17" Type="http://schemas.openxmlformats.org/officeDocument/2006/relationships/image" Target="../media/image26.svg"/><Relationship Id="rId2" Type="http://schemas.openxmlformats.org/officeDocument/2006/relationships/image" Target="../media/image11.png"/><Relationship Id="rId16" Type="http://schemas.openxmlformats.org/officeDocument/2006/relationships/image" Target="../media/image25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5.png"/><Relationship Id="rId11" Type="http://schemas.openxmlformats.org/officeDocument/2006/relationships/image" Target="../media/image20.svg"/><Relationship Id="rId5" Type="http://schemas.openxmlformats.org/officeDocument/2006/relationships/image" Target="../media/image14.svg"/><Relationship Id="rId15" Type="http://schemas.openxmlformats.org/officeDocument/2006/relationships/image" Target="../media/image24.sv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svg"/><Relationship Id="rId14" Type="http://schemas.openxmlformats.org/officeDocument/2006/relationships/image" Target="../media/image23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1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Relationship Id="rId5" Type="http://schemas.openxmlformats.org/officeDocument/2006/relationships/image" Target="file:///C:\Program%20Files\Inknoe%20ClassPoint\Images\image_upload_without%20result_default.png" TargetMode="External"/><Relationship Id="rId4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4534222" y="3503505"/>
            <a:ext cx="3123556" cy="3354495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354390">
            <a:off x="2268266" y="4541458"/>
            <a:ext cx="1905755" cy="1278588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2268266" y="4986129"/>
            <a:ext cx="1367277" cy="833917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480010" flipH="1">
            <a:off x="8017979" y="4541458"/>
            <a:ext cx="1905755" cy="1278588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8553312" y="4749359"/>
            <a:ext cx="1870540" cy="862787"/>
          </a:xfrm>
          <a:prstGeom prst="rect">
            <a:avLst/>
          </a:prstGeom>
        </p:spPr>
      </p:pic>
      <p:sp>
        <p:nvSpPr>
          <p:cNvPr id="7" name="TextBox 7"/>
          <p:cNvSpPr txBox="1"/>
          <p:nvPr/>
        </p:nvSpPr>
        <p:spPr>
          <a:xfrm>
            <a:off x="1779436" y="898061"/>
            <a:ext cx="8633128" cy="151323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867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Chào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mừng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các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con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đến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với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lớp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học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hóa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vui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 </a:t>
            </a:r>
            <a:r>
              <a:rPr kumimoji="0" lang="en-US" sz="5334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nhộn</a:t>
            </a: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Krabuler"/>
                <a:ea typeface="+mn-ea"/>
                <a:cs typeface="+mn-cs"/>
              </a:rPr>
              <a:t>!</a:t>
            </a:r>
          </a:p>
        </p:txBody>
      </p:sp>
      <p:pic>
        <p:nvPicPr>
          <p:cNvPr id="8" name="Picture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5198557">
            <a:off x="3671835" y="4704145"/>
            <a:ext cx="293911" cy="282155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259E861E-6338-455A-8476-F7901AA25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32F2B7F-B0A2-4C7D-B808-C0F7BD9E2AB9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19" descr="Book-09">
            <a:extLst>
              <a:ext uri="{FF2B5EF4-FFF2-40B4-BE49-F238E27FC236}">
                <a16:creationId xmlns:a16="http://schemas.microsoft.com/office/drawing/2014/main" id="{52C0193F-2D1F-4B40-A670-547B5B97B38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702" y="641444"/>
            <a:ext cx="658813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56033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1D37CD9-6C19-4EBF-9C37-8EDF243075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6363" y="1747838"/>
            <a:ext cx="7810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B1B10B1-B8FA-45F5-9C5E-DE75CF0E6F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4963" y="3459163"/>
            <a:ext cx="19050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hought Bubble: Cloud 2">
            <a:extLst>
              <a:ext uri="{FF2B5EF4-FFF2-40B4-BE49-F238E27FC236}">
                <a16:creationId xmlns:a16="http://schemas.microsoft.com/office/drawing/2014/main" id="{3FF9EBF3-AA55-4114-8951-B2B2DF3C4D51}"/>
              </a:ext>
            </a:extLst>
          </p:cNvPr>
          <p:cNvSpPr/>
          <p:nvPr/>
        </p:nvSpPr>
        <p:spPr>
          <a:xfrm>
            <a:off x="4511675" y="523875"/>
            <a:ext cx="4675188" cy="2446338"/>
          </a:xfrm>
          <a:prstGeom prst="cloudCallout">
            <a:avLst>
              <a:gd name="adj1" fmla="val -45937"/>
              <a:gd name="adj2" fmla="val 87034"/>
            </a:avLst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prstClr val="white"/>
              </a:solidFill>
              <a:latin typeface="Arial"/>
            </a:endParaRPr>
          </a:p>
        </p:txBody>
      </p:sp>
      <p:sp>
        <p:nvSpPr>
          <p:cNvPr id="147461" name="TextBox 4">
            <a:extLst>
              <a:ext uri="{FF2B5EF4-FFF2-40B4-BE49-F238E27FC236}">
                <a16:creationId xmlns:a16="http://schemas.microsoft.com/office/drawing/2014/main" id="{8EA3F331-5EDE-4B05-8319-0359621EE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289050"/>
            <a:ext cx="4267200" cy="112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 err="1">
                <a:solidFill>
                  <a:prstClr val="white"/>
                </a:solidFill>
              </a:rPr>
              <a:t>Nghiên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cứu</a:t>
            </a:r>
            <a:r>
              <a:rPr lang="en-US" altLang="en-US" sz="2800" dirty="0">
                <a:solidFill>
                  <a:prstClr val="white"/>
                </a:solidFill>
              </a:rPr>
              <a:t> SGK </a:t>
            </a:r>
            <a:r>
              <a:rPr lang="en-US" altLang="en-US" sz="2800" dirty="0" err="1">
                <a:solidFill>
                  <a:prstClr val="white"/>
                </a:solidFill>
              </a:rPr>
              <a:t>kết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hợp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thực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tế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nêu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ứng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dụng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của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CaO</a:t>
            </a:r>
            <a:r>
              <a:rPr lang="en-US" altLang="en-US" sz="2800" dirty="0">
                <a:solidFill>
                  <a:prstClr val="white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F6AAA7E1-D175-46DE-AC40-15EE4B3B40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80B41CC-6A00-4826-92D2-52E1D7DDF537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681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0C8C5B03-1ED7-4F2C-9A9B-E44B81FB24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47BB6BB-0D47-4208-990A-6F702F273D92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4149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1D37CD9-6C19-4EBF-9C37-8EDF243075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6363" y="1747838"/>
            <a:ext cx="7810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B1B10B1-B8FA-45F5-9C5E-DE75CF0E6F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4963" y="3459163"/>
            <a:ext cx="19050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hought Bubble: Cloud 2">
            <a:extLst>
              <a:ext uri="{FF2B5EF4-FFF2-40B4-BE49-F238E27FC236}">
                <a16:creationId xmlns:a16="http://schemas.microsoft.com/office/drawing/2014/main" id="{3FF9EBF3-AA55-4114-8951-B2B2DF3C4D51}"/>
              </a:ext>
            </a:extLst>
          </p:cNvPr>
          <p:cNvSpPr/>
          <p:nvPr/>
        </p:nvSpPr>
        <p:spPr>
          <a:xfrm>
            <a:off x="4511675" y="523875"/>
            <a:ext cx="4675188" cy="2446338"/>
          </a:xfrm>
          <a:prstGeom prst="cloudCallout">
            <a:avLst>
              <a:gd name="adj1" fmla="val -45937"/>
              <a:gd name="adj2" fmla="val 87034"/>
            </a:avLst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vi-VN">
              <a:solidFill>
                <a:prstClr val="white"/>
              </a:solidFill>
              <a:latin typeface="Arial"/>
            </a:endParaRP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7DE569A2-9BA0-409D-B671-18DB1F79A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289050"/>
            <a:ext cx="4267200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 err="1">
                <a:solidFill>
                  <a:prstClr val="white"/>
                </a:solidFill>
              </a:rPr>
              <a:t>Nghiên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cứu</a:t>
            </a:r>
            <a:r>
              <a:rPr lang="en-US" altLang="en-US" sz="2800" dirty="0">
                <a:solidFill>
                  <a:prstClr val="white"/>
                </a:solidFill>
              </a:rPr>
              <a:t> SGK </a:t>
            </a:r>
            <a:r>
              <a:rPr lang="en-US" altLang="en-US" sz="2800" dirty="0" err="1">
                <a:solidFill>
                  <a:prstClr val="white"/>
                </a:solidFill>
              </a:rPr>
              <a:t>cho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biết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cách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sản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suất</a:t>
            </a:r>
            <a:r>
              <a:rPr lang="en-US" altLang="en-US" sz="2800" dirty="0">
                <a:solidFill>
                  <a:prstClr val="white"/>
                </a:solidFill>
              </a:rPr>
              <a:t> </a:t>
            </a:r>
            <a:r>
              <a:rPr lang="en-US" altLang="en-US" sz="2800" dirty="0" err="1">
                <a:solidFill>
                  <a:prstClr val="white"/>
                </a:solidFill>
              </a:rPr>
              <a:t>CaO</a:t>
            </a:r>
            <a:r>
              <a:rPr lang="en-US" altLang="en-US" sz="2800" dirty="0">
                <a:solidFill>
                  <a:prstClr val="white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948E3B5B-14BF-46FA-BEC8-131294415C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832CEFA-87D3-46C1-AC3F-7928538379EF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3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43783" y="1314911"/>
            <a:ext cx="69182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IV. ĐIỀU CHẾ CANXI OXIT</a:t>
            </a:r>
          </a:p>
        </p:txBody>
      </p:sp>
      <p:sp>
        <p:nvSpPr>
          <p:cNvPr id="2" name="Rectangle 1"/>
          <p:cNvSpPr/>
          <p:nvPr/>
        </p:nvSpPr>
        <p:spPr>
          <a:xfrm>
            <a:off x="361745" y="2008718"/>
            <a:ext cx="109183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Nguyên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vôi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chứa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CaCO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).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đốt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than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củi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dầu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khí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,…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18202" y="2884451"/>
            <a:ext cx="807700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phản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ứng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hóa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xảy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vôi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7074" y="3715448"/>
            <a:ext cx="2209524" cy="57142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48599" y="4506822"/>
            <a:ext cx="3133333" cy="495238"/>
          </a:xfrm>
          <a:prstGeom prst="rect">
            <a:avLst/>
          </a:prstGeom>
        </p:spPr>
      </p:pic>
      <p:pic>
        <p:nvPicPr>
          <p:cNvPr id="9" name="Picture 19" descr="Book-09">
            <a:extLst>
              <a:ext uri="{FF2B5EF4-FFF2-40B4-BE49-F238E27FC236}">
                <a16:creationId xmlns:a16="http://schemas.microsoft.com/office/drawing/2014/main" id="{DA83E3FC-2BB1-4E20-A3D2-1FD8DA21643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783" y="596636"/>
            <a:ext cx="658813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936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94657" y="777311"/>
            <a:ext cx="109945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Câu 1: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 Oxit được dùng làm chất hút ẩm (chất làm khô) trong phòng thí nghiệm là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 A. CuO 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       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B. ZnO 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  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C. CaO             D. PbO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12325" y="126608"/>
            <a:ext cx="36153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tập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3" name="btnInknoeActivity">
            <a:extLst>
              <a:ext uri="{FF2B5EF4-FFF2-40B4-BE49-F238E27FC236}">
                <a16:creationId xmlns:a16="http://schemas.microsoft.com/office/drawing/2014/main" id="{10E41936-4530-4AA3-9A5D-D27DC88A5BA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r:link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755" y="5509189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6670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D4E511D-BC7F-4ECF-9DF3-7B55DCC61A39}"/>
              </a:ext>
            </a:extLst>
          </p:cNvPr>
          <p:cNvSpPr/>
          <p:nvPr/>
        </p:nvSpPr>
        <p:spPr>
          <a:xfrm>
            <a:off x="876300" y="1820580"/>
            <a:ext cx="109183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 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Sản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phẩm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phản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ứng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phân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hủy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canxi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cacbonat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bởi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 A.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CO     B.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     C.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SO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         D.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P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6" name="btnInknoeActivity">
            <a:extLst>
              <a:ext uri="{FF2B5EF4-FFF2-40B4-BE49-F238E27FC236}">
                <a16:creationId xmlns:a16="http://schemas.microsoft.com/office/drawing/2014/main" id="{B17F4EAF-1F27-4329-AC5D-55371F472CBF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r:link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00" y="4930487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603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C36C803-FC0A-480B-8D23-68183B195E20}"/>
              </a:ext>
            </a:extLst>
          </p:cNvPr>
          <p:cNvSpPr/>
          <p:nvPr/>
        </p:nvSpPr>
        <p:spPr>
          <a:xfrm>
            <a:off x="778032" y="2681267"/>
            <a:ext cx="109945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Câu 3: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 Để phân biệt 2 lọ mất nhãn đựng CaO và MgO ta dùng: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 A. HCl 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     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B. H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2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O, quỳ tím. 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C. HNO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3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D. không phân biệt được.</a:t>
            </a:r>
          </a:p>
        </p:txBody>
      </p:sp>
      <p:pic>
        <p:nvPicPr>
          <p:cNvPr id="7" name="btnInknoeActivity">
            <a:extLst>
              <a:ext uri="{FF2B5EF4-FFF2-40B4-BE49-F238E27FC236}">
                <a16:creationId xmlns:a16="http://schemas.microsoft.com/office/drawing/2014/main" id="{AF3B3E40-30DA-4179-A6C3-03A4EF0CA85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r:link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09" y="5429250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892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"/>
          <p:cNvSpPr txBox="1"/>
          <p:nvPr/>
        </p:nvSpPr>
        <p:spPr>
          <a:xfrm>
            <a:off x="2501308" y="2024624"/>
            <a:ext cx="7189385" cy="175150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6967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34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osefin Sans Bold Bold"/>
                <a:ea typeface="+mn-ea"/>
                <a:cs typeface="+mn-cs"/>
              </a:rPr>
              <a:t>TIẾT 3,4- BÀI 2: MỘT SỐ OXIT QUAN TRỌNG</a:t>
            </a:r>
          </a:p>
        </p:txBody>
      </p:sp>
      <p:pic>
        <p:nvPicPr>
          <p:cNvPr id="5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1477" r="43344"/>
          <a:stretch>
            <a:fillRect/>
          </a:stretch>
        </p:blipFill>
        <p:spPr>
          <a:xfrm rot="571673">
            <a:off x="-1202330" y="-893471"/>
            <a:ext cx="4934314" cy="3049450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673340" y="3692185"/>
            <a:ext cx="3000378" cy="317920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155963" y="3634157"/>
            <a:ext cx="1403268" cy="1311418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688112">
            <a:off x="-437016" y="6246428"/>
            <a:ext cx="2968469" cy="577502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7486487">
            <a:off x="7224228" y="3792489"/>
            <a:ext cx="6419397" cy="2978600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0433927" y="0"/>
            <a:ext cx="1850127" cy="1764559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10718791" y="1126628"/>
            <a:ext cx="787409" cy="1328451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8901141" y="288325"/>
            <a:ext cx="3065571" cy="593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3137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A6BD199-A164-4D95-80B6-215F794531D4}"/>
              </a:ext>
            </a:extLst>
          </p:cNvPr>
          <p:cNvSpPr/>
          <p:nvPr/>
        </p:nvSpPr>
        <p:spPr>
          <a:xfrm>
            <a:off x="315684" y="1281385"/>
            <a:ext cx="1144088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Cho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mẫu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thử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ống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nghiệm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chứa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Mẫu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thử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tan,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cốc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tím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xanh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Mẫu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thử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tan,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tím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MgO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Giải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thích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dụng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dung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dịch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bazơ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phần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rắn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dưới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đáy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ống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nghiệm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        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 + H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 → Ca(OH)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Ca(OH)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 (dd) làm quỳ tím.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xanh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MgO không phản ứng với nước, không tan trong nước, không làm quỳ tím chuyển màu.</a:t>
            </a:r>
          </a:p>
        </p:txBody>
      </p:sp>
    </p:spTree>
    <p:extLst>
      <p:ext uri="{BB962C8B-B14F-4D97-AF65-F5344CB8AC3E}">
        <p14:creationId xmlns:p14="http://schemas.microsoft.com/office/powerpoint/2010/main" val="891256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38200" y="287608"/>
            <a:ext cx="109836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Câu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: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 Hòa tan hết 5,6 gam CaO vào dung dịch HCl 14,6% . Khối lượng dung dịch HCl đã dùng là: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 A. 50 gam 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B. 40 gam 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C. 60 gam 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D. 73 gam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13543" y="1929733"/>
            <a:ext cx="7650200" cy="4318667"/>
          </a:xfrm>
          <a:prstGeom prst="rect">
            <a:avLst/>
          </a:prstGeom>
        </p:spPr>
      </p:pic>
      <p:sp>
        <p:nvSpPr>
          <p:cNvPr id="6" name="Oval 5"/>
          <p:cNvSpPr/>
          <p:nvPr/>
        </p:nvSpPr>
        <p:spPr>
          <a:xfrm>
            <a:off x="947651" y="989269"/>
            <a:ext cx="650111" cy="562710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1191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70114" y="113437"/>
            <a:ext cx="1156062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Câu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5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: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 Để thu được 5,6 tấn vôi sống với hiệu suất phản ứng đạt 95% thì lượng CaCO</a:t>
            </a:r>
            <a:r>
              <a:rPr kumimoji="0" lang="vi-VN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3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 cần dùng là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 A. 9,5 tấn 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B. 10,5 tấn 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C. 10 tấn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		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 D. 9,0 tấn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4504" y="1994210"/>
            <a:ext cx="6962553" cy="18157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390" y="3809999"/>
            <a:ext cx="8737524" cy="2013857"/>
          </a:xfrm>
          <a:prstGeom prst="rect">
            <a:avLst/>
          </a:prstGeom>
        </p:spPr>
      </p:pic>
      <p:sp>
        <p:nvSpPr>
          <p:cNvPr id="5" name="Oval 4"/>
          <p:cNvSpPr/>
          <p:nvPr/>
        </p:nvSpPr>
        <p:spPr>
          <a:xfrm>
            <a:off x="2926079" y="773138"/>
            <a:ext cx="650111" cy="562710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2863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4BCD7A0-B28E-4188-BD58-238FD5D05FEC}"/>
              </a:ext>
            </a:extLst>
          </p:cNvPr>
          <p:cNvSpPr/>
          <p:nvPr/>
        </p:nvSpPr>
        <p:spPr>
          <a:xfrm>
            <a:off x="4386263" y="2252663"/>
            <a:ext cx="4360862" cy="257175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514350">
              <a:defRPr/>
            </a:pPr>
            <a:endParaRPr lang="vi-VN" sz="1013" dirty="0">
              <a:solidFill>
                <a:prstClr val="white"/>
              </a:solidFill>
              <a:latin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8A6CCB1-BCD3-4B8B-BD6E-7C4AAE756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401" y="1927226"/>
            <a:ext cx="593725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2D2E967-7464-4A69-B499-319C7558A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0564" y="1927225"/>
            <a:ext cx="585787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E41BFAC-D6FF-4823-B17E-9BC6BD9FAD25}"/>
              </a:ext>
            </a:extLst>
          </p:cNvPr>
          <p:cNvSpPr txBox="1"/>
          <p:nvPr/>
        </p:nvSpPr>
        <p:spPr>
          <a:xfrm>
            <a:off x="3679826" y="1128713"/>
            <a:ext cx="5097463" cy="715962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defTabSz="514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514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514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514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514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vi-VN" sz="40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HƯỚNG DẪN VỀ NHÀ</a:t>
            </a:r>
            <a:endParaRPr lang="vi-VN" altLang="vi-VN" sz="400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BBA382B-5780-446B-9976-E4532AF0E9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1013" y="4078288"/>
            <a:ext cx="1427162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7" name="TextBox 2">
            <a:extLst>
              <a:ext uri="{FF2B5EF4-FFF2-40B4-BE49-F238E27FC236}">
                <a16:creationId xmlns:a16="http://schemas.microsoft.com/office/drawing/2014/main" id="{3256263B-9E80-40DB-8959-6648AD7C0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5939" y="2346325"/>
            <a:ext cx="432752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defTabSz="685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5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5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5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5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</a:pP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Ôn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thức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học</a:t>
            </a:r>
            <a:endParaRPr lang="en-US" altLang="vi-VN" sz="2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1,2,3 SGK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Xem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tính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hóa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oxit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axit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(SO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46BE27D-56CD-4573-94A6-67AE9574BB36}"/>
              </a:ext>
            </a:extLst>
          </p:cNvPr>
          <p:cNvSpPr txBox="1"/>
          <p:nvPr/>
        </p:nvSpPr>
        <p:spPr>
          <a:xfrm>
            <a:off x="4023320" y="2775239"/>
            <a:ext cx="3902030" cy="135049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defTabSz="685800">
              <a:lnSpc>
                <a:spcPct val="120000"/>
              </a:lnSpc>
              <a:defRPr/>
            </a:pPr>
            <a:r>
              <a:rPr lang="vi-VN" sz="3600" b="1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CHÀO TẠM BIỆT</a:t>
            </a:r>
          </a:p>
          <a:p>
            <a:pPr algn="ctr" defTabSz="685800">
              <a:lnSpc>
                <a:spcPct val="120000"/>
              </a:lnSpc>
              <a:defRPr/>
            </a:pPr>
            <a:r>
              <a:rPr lang="vi-VN" sz="3600" b="1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CÁC EM!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D2139F17-8B01-4700-B29C-FEDD493FD7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6F42393-9EA8-42A9-830B-67241848E94B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8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C58712A7-5259-4842-824D-3E3320295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45BD582-9734-4F8E-829D-70D996D49DEB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56570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FD35501E-2173-4B97-BD60-7E7DA1F788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5B73AC-74F8-4267-BBEC-F97BBD56C024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7469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575F42E6-BC06-4E6E-A34C-92CB7FDC8C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BC8F34A-4320-4689-BE28-CFF441EF08C7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19503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hidden="1">
            <a:extLst>
              <a:ext uri="{FF2B5EF4-FFF2-40B4-BE49-F238E27FC236}">
                <a16:creationId xmlns:a16="http://schemas.microsoft.com/office/drawing/2014/main" id="{2E0E1977-A1DE-4C25-A461-F01521BA3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B3EAABA-E055-4B72-8493-936E1B35081F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6162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94893" y="1241679"/>
            <a:ext cx="4267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I. TÍNH CHẤT VẬT LÝ</a:t>
            </a:r>
          </a:p>
        </p:txBody>
      </p:sp>
      <p:sp>
        <p:nvSpPr>
          <p:cNvPr id="6" name="Rectangle 5"/>
          <p:cNvSpPr/>
          <p:nvPr/>
        </p:nvSpPr>
        <p:spPr>
          <a:xfrm>
            <a:off x="418694" y="1785256"/>
            <a:ext cx="118327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- CaO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tên thông thường là 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vôi sống, 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là chất rắn, màu trắng.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30095" y="2468802"/>
            <a:ext cx="3840479" cy="276821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</p:pic>
      <p:sp>
        <p:nvSpPr>
          <p:cNvPr id="9" name="Rectangle 8"/>
          <p:cNvSpPr/>
          <p:nvPr/>
        </p:nvSpPr>
        <p:spPr>
          <a:xfrm>
            <a:off x="418694" y="2207192"/>
            <a:ext cx="118327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- CaO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nóng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ở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khoảng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2585</a:t>
            </a:r>
            <a:r>
              <a:rPr kumimoji="0" 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94893" y="2786205"/>
            <a:ext cx="54922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II. TÍNH CHẤT HÓA HỌC</a:t>
            </a: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269461" y="3631097"/>
            <a:ext cx="11176000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Nhắc lại tính chất hóa học của  oxit  bazo?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sng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443346" y="4180344"/>
            <a:ext cx="111760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Tính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chất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hóa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học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oxit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bazo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-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nước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axit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oxit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axit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4" name="Picture 19" descr="Book-09">
            <a:extLst>
              <a:ext uri="{FF2B5EF4-FFF2-40B4-BE49-F238E27FC236}">
                <a16:creationId xmlns:a16="http://schemas.microsoft.com/office/drawing/2014/main" id="{544E90D4-E51F-4C19-AD0D-63F01262FF8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39" y="638198"/>
            <a:ext cx="658813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319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1" grpId="1"/>
      <p:bldP spid="12" grpId="0"/>
      <p:bldP spid="12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469900" y="963386"/>
            <a:ext cx="1125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hãy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PTHH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sau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rồi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gửi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classpoint.app</a:t>
            </a:r>
            <a:endParaRPr kumimoji="0" lang="en-US" sz="2800" b="1" i="0" u="none" strike="noStrike" kern="1200" cap="none" spc="0" normalizeH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384AA07-A17E-406A-B7E7-78DC5EA6E505}"/>
              </a:ext>
            </a:extLst>
          </p:cNvPr>
          <p:cNvSpPr txBox="1"/>
          <p:nvPr/>
        </p:nvSpPr>
        <p:spPr>
          <a:xfrm>
            <a:off x="576775" y="2658794"/>
            <a:ext cx="6372665" cy="2241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H</a:t>
            </a:r>
            <a:r>
              <a:rPr lang="en-US" sz="2400" b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   →</a:t>
            </a:r>
          </a:p>
          <a:p>
            <a:pPr marL="342900" indent="-342900">
              <a:lnSpc>
                <a:spcPct val="150000"/>
              </a:lnSpc>
              <a:buFontTx/>
              <a:buAutoNum type="arabi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HCl   →</a:t>
            </a:r>
          </a:p>
          <a:p>
            <a:pPr marL="342900" indent="-342900">
              <a:lnSpc>
                <a:spcPct val="150000"/>
              </a:lnSpc>
              <a:buFontTx/>
              <a:buAutoNum type="arabi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CO</a:t>
            </a:r>
            <a:r>
              <a:rPr lang="en-US" sz="2400" b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  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→</a:t>
            </a:r>
          </a:p>
          <a:p>
            <a:pPr>
              <a:lnSpc>
                <a:spcPct val="150000"/>
              </a:lnSpc>
            </a:pPr>
            <a:endParaRPr lang="vi-VN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6" name="btnInknoeActivity">
            <a:extLst>
              <a:ext uri="{FF2B5EF4-FFF2-40B4-BE49-F238E27FC236}">
                <a16:creationId xmlns:a16="http://schemas.microsoft.com/office/drawing/2014/main" id="{91DDBE3C-E8DE-472C-A797-4ACB2FEF935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356305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303388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666478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4,&quot;OptionCount&quot;:4,&quot;WcOptionCount&quot;:10,&quot;HasMultipleSubmission&quot;:false,&quot;HasAutoStop&quot;:false,&quot;HasMinimizeMode&quot;:true,&quot;TimerValue&quot;:&quot;01:00&quot;,&quot;HasAutoStart&quot;:false,&quot;HasCorrectAnswers&quot;:false,&quot;McqAnswers&quot;:[],&quot;ActivityId&quot;:null,&quot;IaMcqCompetition&quot;:false,&quot;IsAnonymous&quot;:false,&quot;AutoAdvance&quot;:false,&quot;IsCompetitionMode&quot;:false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4,&quot;WcOptionCount&quot;:10,&quot;HasMultipleSubmission&quot;:false,&quot;HasAutoStop&quot;:false,&quot;HasMinimizeMode&quot;:true,&quot;TimerValue&quot;:&quot;01:00&quot;,&quot;HasAutoStart&quot;:false,&quot;HasCorrectAnswers&quot;:true,&quot;McqAnswers&quot;:[&quot;C&quot;],&quot;ActivityId&quot;:&quot;&quot;,&quot;IaMcqCompetition&quot;:false,&quot;IsAnonymous&quot;:false,&quot;AutoAdvance&quot;:false,&quot;IsCompetitionMode&quot;:false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4,&quot;WcOptionCount&quot;:10,&quot;HasMultipleSubmission&quot;:false,&quot;HasAutoStop&quot;:false,&quot;HasMinimizeMode&quot;:true,&quot;TimerValue&quot;:&quot;01:00&quot;,&quot;HasAutoStart&quot;:false,&quot;HasCorrectAnswers&quot;:true,&quot;McqAnswers&quot;:[&quot;B&quot;],&quot;ActivityId&quot;:&quot;&quot;,&quot;IaMcqCompetition&quot;:false,&quot;IsAnonymous&quot;:false,&quot;AutoAdvance&quot;:false,&quot;IsCompetitionMode&quot;:false}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4,&quot;WcOptionCount&quot;:10,&quot;HasMultipleSubmission&quot;:false,&quot;HasAutoStop&quot;:false,&quot;HasMinimizeMode&quot;:true,&quot;TimerValue&quot;:&quot;01:00&quot;,&quot;HasAutoStart&quot;:false,&quot;HasCorrectAnswers&quot;:true,&quot;McqAnswers&quot;:[&quot;B&quot;],&quot;ActivityId&quot;:&quot;&quot;,&quot;IaMcqCompetition&quot;:false,&quot;IsAnonymous&quot;:false,&quot;AutoAdvance&quot;:false,&quot;IsCompetitionMode&quot;:false}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</TotalTime>
  <Words>327</Words>
  <Application>Microsoft Office PowerPoint</Application>
  <PresentationFormat>Widescreen</PresentationFormat>
  <Paragraphs>53</Paragraphs>
  <Slides>24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24</vt:i4>
      </vt:variant>
    </vt:vector>
  </HeadingPairs>
  <TitlesOfParts>
    <vt:vector size="38" baseType="lpstr">
      <vt:lpstr>Arial</vt:lpstr>
      <vt:lpstr>Calibri</vt:lpstr>
      <vt:lpstr>Calibri Light</vt:lpstr>
      <vt:lpstr>Josefin Sans Bold Bold</vt:lpstr>
      <vt:lpstr>Krabuler</vt:lpstr>
      <vt:lpstr>Tahoma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Ky Anh</dc:creator>
  <cp:lastModifiedBy>Dothuygiang266@gmail.com</cp:lastModifiedBy>
  <cp:revision>8</cp:revision>
  <dcterms:created xsi:type="dcterms:W3CDTF">2021-05-26T21:37:58Z</dcterms:created>
  <dcterms:modified xsi:type="dcterms:W3CDTF">2021-09-14T08:53:25Z</dcterms:modified>
</cp:coreProperties>
</file>