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3396" r:id="rId4"/>
    <p:sldId id="306" r:id="rId5"/>
    <p:sldId id="260" r:id="rId6"/>
    <p:sldId id="284" r:id="rId7"/>
    <p:sldId id="309" r:id="rId8"/>
    <p:sldId id="307" r:id="rId9"/>
    <p:sldId id="312" r:id="rId10"/>
    <p:sldId id="314" r:id="rId11"/>
    <p:sldId id="315" r:id="rId12"/>
    <p:sldId id="316" r:id="rId13"/>
    <p:sldId id="3395" r:id="rId14"/>
    <p:sldId id="317" r:id="rId15"/>
    <p:sldId id="318" r:id="rId16"/>
    <p:sldId id="256" r:id="rId17"/>
    <p:sldId id="3394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7E38C"/>
    <a:srgbClr val="FDF704"/>
    <a:srgbClr val="406797"/>
    <a:srgbClr val="88A0BE"/>
    <a:srgbClr val="DEEBF7"/>
    <a:srgbClr val="00FFFF"/>
    <a:srgbClr val="5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85CB-4F43-44EF-88F3-C9C23DF1EFA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4028-409B-4198-8DAA-B7F64B8F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5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B254-88A8-441D-B936-0B8702157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5C0D6-B0D9-480B-B393-25AFFD1F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EF5A-E88E-4020-993D-19BB6AB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2039E-7084-42A4-98CF-6F38D81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8BCA-BCC5-44E4-85E0-FD482662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3AE-CCFF-47B0-A07F-2843D64D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74D0-550E-416F-A803-E3BF1CE9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BF4E-F464-4277-9376-E0D5C13B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7518-5EA7-44CA-AFD5-8457371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3C4-C62C-4AA1-A24C-FA16D45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FF708-4B2E-4C5E-B811-0488D9DB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7812-2594-42BD-B6C2-F0B5E0907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F351-1947-4ECC-ABD1-D8637F5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A4E3-8E6A-4136-9E7B-5CFE58C6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B682-2E86-4B8F-8104-0835597F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1260-72E5-4B53-B43F-36723E51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6889-FD9E-4DD7-B1A1-1B31FF5E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E63-F74D-4508-8BF9-4DEDB96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436-8305-48F2-B2FE-84C9434E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AF7C-4DA2-4183-BC37-00CAC765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4C2D-E2F8-41C1-97EA-28517D5C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0BEF-D783-40F5-A29D-DF57F8A0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85EE-32E8-463C-8818-86AF192E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B1F-907D-4EC7-BA96-F9B7CD69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1EC0-9862-421A-B970-39437AD2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B593-77EC-4419-AB1C-495281F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E3CF-043B-485D-AD03-0904CC15A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C7AC-7F61-492D-9D9C-B85359782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6F616-C94C-4DEB-9943-332453F6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7C5B-8F7E-49FE-A31B-88ECE24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57BA-39C3-4FE1-8411-19A297C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0563-3BD7-490A-B917-21877CB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675A-B53B-4BEE-A2C9-AFF65631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4A41-C24E-45E1-86A6-21E0A0129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4CBE3-E2BA-4A7D-BDCF-E200FDAE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CE22-6EEF-4555-B7FE-B2114B2E9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1EF1B-E78B-42F1-8305-25E43DC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C69BA-15BB-449E-A9D7-A2053B7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3D2D4-8D76-450F-B1DE-C9DA13D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7025-1F2B-4FC3-9B6D-F4F73865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1BE21-103C-427E-93DC-BD95EA5D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BC459-9B18-4AC6-8846-89605D38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7122-6A94-466E-98F2-EB1FD5C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7AF11-10DA-42FC-9EF3-56D162A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CB13E-E3C1-4045-BCC0-7442B9D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9436-10CD-4694-8A82-6E3433A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D2F5-13FA-4C96-9741-17AEF948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4B8-5DF9-4C48-8E89-A57CE9F6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6489B-8B06-485A-B92F-5308E898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B8B-E63E-4CF7-9246-27864D29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13E6-F76E-4EFE-A9B3-07DABFF9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5A4C1-D4F7-49E1-A7FF-BEDB55D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E676-EE15-457B-90E3-A21BA6CC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C5019-65E6-4801-B604-2B5D8BC55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ED6-B127-4F14-971E-BFE22B94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4C09-A914-4559-AD53-0884E25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19D7-278C-4C90-BBFB-C06C6A5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BBAE-2F16-4510-BA71-5984860F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00716-581D-48DA-B0B1-DD9E0A6E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AFF7-D592-4AEA-B418-238C5D7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99A37-2FDC-45BC-941D-DC387FA84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870A-E7C7-4D7B-B552-BA3F28498D3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FE1F-50E1-4DB1-8FDD-13E593235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D8C9-194F-45D3-BC1D-782CFFF77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39518" y="2682756"/>
            <a:ext cx="8309499" cy="1107965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23ACC-C49A-4F92-936C-F5439F14A3BE}"/>
              </a:ext>
            </a:extLst>
          </p:cNvPr>
          <p:cNvSpPr txBox="1"/>
          <p:nvPr/>
        </p:nvSpPr>
        <p:spPr>
          <a:xfrm>
            <a:off x="4353499" y="1933327"/>
            <a:ext cx="38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41460"/>
              </p:ext>
            </p:extLst>
          </p:nvPr>
        </p:nvGraphicFramePr>
        <p:xfrm>
          <a:off x="228600" y="3099770"/>
          <a:ext cx="11734799" cy="372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Treo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4809DFD-9F84-4BEC-B0C6-EDBB49FD7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54151"/>
              </p:ext>
            </p:extLst>
          </p:nvPr>
        </p:nvGraphicFramePr>
        <p:xfrm>
          <a:off x="299567" y="1490129"/>
          <a:ext cx="11734799" cy="360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192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40679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3A67D-02FA-45ED-9026-8C11FD7C404F}"/>
              </a:ext>
            </a:extLst>
          </p:cNvPr>
          <p:cNvSpPr/>
          <p:nvPr/>
        </p:nvSpPr>
        <p:spPr>
          <a:xfrm>
            <a:off x="6181728" y="804672"/>
            <a:ext cx="5534025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217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nào có thể làm cho tay nắm cửa quay dễ dàng hơn?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13693" cy="489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F3E7-95B6-4252-9627-315889CD48A6}"/>
              </a:ext>
            </a:extLst>
          </p:cNvPr>
          <p:cNvSpPr/>
          <p:nvPr/>
        </p:nvSpPr>
        <p:spPr>
          <a:xfrm>
            <a:off x="165357" y="3244418"/>
            <a:ext cx="8815484" cy="1835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2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2E84B-48AC-43BB-8A8D-57E226D268ED}"/>
              </a:ext>
            </a:extLst>
          </p:cNvPr>
          <p:cNvSpPr/>
          <p:nvPr/>
        </p:nvSpPr>
        <p:spPr>
          <a:xfrm>
            <a:off x="179226" y="5236127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2438-4948-446D-AB23-4877C2BED575}"/>
              </a:ext>
            </a:extLst>
          </p:cNvPr>
          <p:cNvSpPr/>
          <p:nvPr/>
        </p:nvSpPr>
        <p:spPr>
          <a:xfrm>
            <a:off x="2218691" y="731779"/>
            <a:ext cx="942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18.4: </a:t>
            </a:r>
            <a:r>
              <a:rPr lang="vi-VN" sz="2000" dirty="0">
                <a:ea typeface="Times New Roman" panose="02020603050405020304" pitchFamily="18" charset="0"/>
              </a:rPr>
              <a:t>So sánh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en-US" sz="2000" baseline="-25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với 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vi-VN" sz="2000" baseline="-25000" dirty="0">
                <a:solidFill>
                  <a:srgbClr val="4A4A4B"/>
                </a:solidFill>
                <a:ea typeface="Times New Roman" panose="02020603050405020304" pitchFamily="18" charset="0"/>
              </a:rPr>
              <a:t>2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trong Hình 18.4a </a:t>
            </a:r>
            <a:r>
              <a:rPr lang="vi-VN" sz="2000" dirty="0">
                <a:ea typeface="Times New Roman" panose="02020603050405020304" pitchFamily="18" charset="0"/>
              </a:rPr>
              <a:t>và Hình 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8.4b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2C89-3B11-41E6-868A-27C085F6134C}"/>
              </a:ext>
            </a:extLst>
          </p:cNvPr>
          <p:cNvSpPr/>
          <p:nvPr/>
        </p:nvSpPr>
        <p:spPr>
          <a:xfrm>
            <a:off x="2314575" y="4317563"/>
            <a:ext cx="932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18.4a: Hai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18.4b: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CC03AD14-D0CC-4827-8DE8-05672E69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666241" cy="12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1511517"/>
            <a:ext cx="7781925" cy="2619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E90B7D-5FA0-4A32-8A18-850C3624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" y="1511517"/>
            <a:ext cx="1251980" cy="161882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58E5077-2F51-4C9B-8111-7B60528A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3350091"/>
            <a:ext cx="752006" cy="93555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F79BD80-F392-4CD6-A956-4D9F4C1684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7" y="4391660"/>
            <a:ext cx="625392" cy="80863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067717B5-336E-4611-9EBC-EF1590E95A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5440947"/>
            <a:ext cx="437322" cy="5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(4-5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2078"/>
              </p:ext>
            </p:extLst>
          </p:nvPr>
        </p:nvGraphicFramePr>
        <p:xfrm>
          <a:off x="5444684" y="2891771"/>
          <a:ext cx="6666028" cy="3400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036">
                  <a:extLst>
                    <a:ext uri="{9D8B030D-6E8A-4147-A177-3AD203B41FA5}">
                      <a16:colId xmlns:a16="http://schemas.microsoft.com/office/drawing/2014/main" val="1567564877"/>
                    </a:ext>
                  </a:extLst>
                </a:gridCol>
                <a:gridCol w="874528">
                  <a:extLst>
                    <a:ext uri="{9D8B030D-6E8A-4147-A177-3AD203B41FA5}">
                      <a16:colId xmlns:a16="http://schemas.microsoft.com/office/drawing/2014/main" val="3134158977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3152568405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091826"/>
            <a:ext cx="52871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81234" y="2876486"/>
            <a:ext cx="1852159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zh-CN" altLang="en-US" sz="2400" dirty="0">
              <a:solidFill>
                <a:srgbClr val="E75329"/>
              </a:solidFill>
              <a:latin typeface="Arial" panose="020B0604020202020204" pitchFamily="34" charset="0"/>
              <a:ea typeface="Adobe 黑体 Std R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041279" y="3284108"/>
            <a:ext cx="6120680" cy="480901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76"/>
            <a:ext cx="6111132" cy="1569660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3041279" y="4117381"/>
            <a:ext cx="6120680" cy="830997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571" y="4648200"/>
            <a:ext cx="4020039" cy="2394750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358959" y="203635"/>
            <a:ext cx="844550" cy="84296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1B85FD-D68F-4E2C-ACB7-1F16A1444B29}"/>
              </a:ext>
            </a:extLst>
          </p:cNvPr>
          <p:cNvSpPr/>
          <p:nvPr/>
        </p:nvSpPr>
        <p:spPr>
          <a:xfrm>
            <a:off x="2509421" y="123858"/>
            <a:ext cx="7173158" cy="8617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 CHƠI: ĐUỔI HÌNH BẮT CHỮ. </a:t>
            </a:r>
            <a:endParaRPr lang="en-US" sz="2400" b="1" kern="0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4D6146-E8C7-4455-B3A2-209E7FCD8F39}"/>
              </a:ext>
            </a:extLst>
          </p:cNvPr>
          <p:cNvSpPr txBox="1"/>
          <p:nvPr/>
        </p:nvSpPr>
        <p:spPr>
          <a:xfrm>
            <a:off x="1576874" y="1054358"/>
            <a:ext cx="8649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0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lê</a:t>
            </a:r>
            <a:r>
              <a:rPr lang="en-US" b="1" dirty="0"/>
              <a:t> </a:t>
            </a:r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ốc</a:t>
            </a:r>
            <a:endParaRPr lang="en-US" b="1" dirty="0"/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vòi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endParaRPr lang="en-US" b="1" dirty="0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bập</a:t>
            </a:r>
            <a:r>
              <a:rPr lang="en-US" b="1" dirty="0"/>
              <a:t> </a:t>
            </a:r>
            <a:r>
              <a:rPr lang="en-US" b="1" dirty="0" err="1"/>
              <a:t>bênh</a:t>
            </a:r>
            <a:endParaRPr lang="en-US" b="1" dirty="0"/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nắm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endParaRPr lang="en-US" b="1" dirty="0"/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xoay</a:t>
            </a:r>
            <a:r>
              <a:rPr lang="en-US" b="1" dirty="0"/>
              <a:t> </a:t>
            </a:r>
            <a:r>
              <a:rPr lang="en-US" b="1" dirty="0" err="1"/>
              <a:t>vô</a:t>
            </a:r>
            <a:r>
              <a:rPr lang="en-US" b="1" dirty="0"/>
              <a:t> </a:t>
            </a:r>
            <a:r>
              <a:rPr lang="en-US" b="1" dirty="0" err="1"/>
              <a:t>lăng</a:t>
            </a:r>
            <a:r>
              <a:rPr lang="en-US" b="1" dirty="0"/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r>
              <a:rPr lang="en-US" b="1" dirty="0"/>
              <a:t> ra </a:t>
            </a:r>
            <a:r>
              <a:rPr lang="en-US" b="1" dirty="0" err="1"/>
              <a:t>vào</a:t>
            </a:r>
            <a:endParaRPr lang="en-US" b="1" dirty="0"/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id="{30433AB9-6C6E-4190-BABC-398C4B2967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id="{1A70CC8C-ECD7-430A-89F2-02CB8E8AA06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id="{15E07549-93E4-403E-80DF-8C800E84C5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id="{50AB9687-D009-4F4A-A1A9-90907932CBE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id="{C40DE142-BE2B-49B7-8661-AE82A572D6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id="{0E262BCD-C259-4B0A-BB4E-AF5784A4116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31030814-E89F-4891-90C5-EBDF90D0E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7" y="7936"/>
            <a:ext cx="1133854" cy="6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1107965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TIẾT 59-60: BÀI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214883" y="1145375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4215385" y="1123584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Treo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C, 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9590"/>
              </p:ext>
            </p:extLst>
          </p:nvPr>
        </p:nvGraphicFramePr>
        <p:xfrm>
          <a:off x="4142240" y="2830109"/>
          <a:ext cx="7982704" cy="318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1C66525-78D5-4850-840E-AAB87DDB8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3111"/>
              </p:ext>
            </p:extLst>
          </p:nvPr>
        </p:nvGraphicFramePr>
        <p:xfrm>
          <a:off x="4140713" y="1415605"/>
          <a:ext cx="7982704" cy="430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765C38-F4AE-463E-911F-83342254C2FE}"/>
              </a:ext>
            </a:extLst>
          </p:cNvPr>
          <p:cNvSpPr/>
          <p:nvPr/>
        </p:nvSpPr>
        <p:spPr>
          <a:xfrm>
            <a:off x="2627376" y="475843"/>
            <a:ext cx="840028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6" name="Picture 7" descr="555_0020_素材CNN-sccnn.com-26">
            <a:extLst>
              <a:ext uri="{FF2B5EF4-FFF2-40B4-BE49-F238E27FC236}">
                <a16:creationId xmlns:a16="http://schemas.microsoft.com/office/drawing/2014/main" id="{428F6E9F-6684-4318-B4C1-8A1045B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7AED0-EBF3-43CE-BB54-44167E134924}"/>
              </a:ext>
            </a:extLst>
          </p:cNvPr>
          <p:cNvSpPr/>
          <p:nvPr/>
        </p:nvSpPr>
        <p:spPr>
          <a:xfrm>
            <a:off x="2627376" y="991195"/>
            <a:ext cx="840028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1490-D160-4BF0-859B-279BF7FBAE2E}"/>
              </a:ext>
            </a:extLst>
          </p:cNvPr>
          <p:cNvSpPr/>
          <p:nvPr/>
        </p:nvSpPr>
        <p:spPr>
          <a:xfrm>
            <a:off x="2654808" y="1884682"/>
            <a:ext cx="8372856" cy="1124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3648F-3AA3-4029-896F-97E82E49760E}"/>
              </a:ext>
            </a:extLst>
          </p:cNvPr>
          <p:cNvSpPr/>
          <p:nvPr/>
        </p:nvSpPr>
        <p:spPr>
          <a:xfrm>
            <a:off x="2627376" y="5761342"/>
            <a:ext cx="815340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2" y="2943458"/>
            <a:ext cx="7307142" cy="275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894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1818</Words>
  <Application>Microsoft Office PowerPoint</Application>
  <PresentationFormat>Widescreen</PresentationFormat>
  <Paragraphs>188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宋体</vt:lpstr>
      <vt:lpstr>Adobe 黑体 Std R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24</cp:revision>
  <dcterms:created xsi:type="dcterms:W3CDTF">2023-07-05T09:11:09Z</dcterms:created>
  <dcterms:modified xsi:type="dcterms:W3CDTF">2023-12-13T15:16:41Z</dcterms:modified>
</cp:coreProperties>
</file>