
<file path=[Content_Types].xml><?xml version="1.0" encoding="utf-8"?>
<Types xmlns="http://schemas.openxmlformats.org/package/2006/content-types">
  <Default Extension="png" ContentType="image/png"/>
  <Default Extension="svg" ContentType="image/svg+xml"/>
  <Default Extension="webp" ContentType="image/webp"/>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1.wav" ContentType="audio/x-wav"/>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7" r:id="rId3"/>
    <p:sldId id="258" r:id="rId4"/>
    <p:sldId id="259" r:id="rId5"/>
    <p:sldId id="260" r:id="rId6"/>
    <p:sldId id="261" r:id="rId7"/>
    <p:sldId id="262" r:id="rId8"/>
    <p:sldId id="263" r:id="rId9"/>
    <p:sldId id="264" r:id="rId10"/>
    <p:sldId id="265" r:id="rId11"/>
    <p:sldId id="275" r:id="rId12"/>
    <p:sldId id="266" r:id="rId13"/>
    <p:sldId id="267" r:id="rId14"/>
    <p:sldId id="274" r:id="rId15"/>
    <p:sldId id="287" r:id="rId16"/>
    <p:sldId id="276" r:id="rId17"/>
    <p:sldId id="277" r:id="rId18"/>
    <p:sldId id="278" r:id="rId19"/>
    <p:sldId id="279" r:id="rId20"/>
    <p:sldId id="280" r:id="rId21"/>
    <p:sldId id="281" r:id="rId22"/>
    <p:sldId id="282" r:id="rId23"/>
    <p:sldId id="283" r:id="rId24"/>
    <p:sldId id="28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xmlns=""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8057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xmlns=""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pPr/>
              <a:t>7/13/2023</a:t>
            </a:fld>
            <a:endParaRPr lang="en-US"/>
          </a:p>
        </p:txBody>
      </p:sp>
      <p:sp>
        <p:nvSpPr>
          <p:cNvPr id="5" name="Footer Placeholder 4">
            <a:extLst>
              <a:ext uri="{FF2B5EF4-FFF2-40B4-BE49-F238E27FC236}">
                <a16:creationId xmlns:a16="http://schemas.microsoft.com/office/drawing/2014/main" xmlns=""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xmlns=""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pPr/>
              <a:t>‹#›</a:t>
            </a:fld>
            <a:endParaRPr lang="en-US"/>
          </a:p>
        </p:txBody>
      </p:sp>
    </p:spTree>
    <p:extLst>
      <p:ext uri="{BB962C8B-B14F-4D97-AF65-F5344CB8AC3E}">
        <p14:creationId xmlns:p14="http://schemas.microsoft.com/office/powerpoint/2010/main" val="3099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7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xmlns=""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08085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351288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xmlns=""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0651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xmlns=""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65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8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481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2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xmlns=""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9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xmlns=""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153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3" r:id="rId8"/>
    <p:sldLayoutId id="2147483657" r:id="rId9"/>
    <p:sldLayoutId id="2147483658" r:id="rId10"/>
    <p:sldLayoutId id="2147483664"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3.svg"/><Relationship Id="rId26" Type="http://schemas.openxmlformats.org/officeDocument/2006/relationships/image" Target="../media/image33.png"/><Relationship Id="rId3" Type="http://schemas.openxmlformats.org/officeDocument/2006/relationships/slideLayout" Target="../slideLayouts/slideLayout11.xml"/><Relationship Id="rId21" Type="http://schemas.openxmlformats.org/officeDocument/2006/relationships/slide" Target="slide3.xml"/><Relationship Id="rId7" Type="http://schemas.openxmlformats.org/officeDocument/2006/relationships/image" Target="../media/image25.sv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1.svg"/><Relationship Id="rId20" Type="http://schemas.openxmlformats.org/officeDocument/2006/relationships/image" Target="../media/image29.png"/><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24.png"/><Relationship Id="rId24" Type="http://schemas.openxmlformats.org/officeDocument/2006/relationships/image" Target="../media/image31.png"/><Relationship Id="rId5" Type="http://schemas.openxmlformats.org/officeDocument/2006/relationships/image" Target="../media/image23.svg"/><Relationship Id="rId15" Type="http://schemas.openxmlformats.org/officeDocument/2006/relationships/image" Target="../media/image27.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7.svg"/><Relationship Id="rId14" Type="http://schemas.openxmlformats.org/officeDocument/2006/relationships/image" Target="../media/image29.svg"/><Relationship Id="rId22"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6.sv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slide" Target="slide17.xml"/><Relationship Id="rId1" Type="http://schemas.openxmlformats.org/officeDocument/2006/relationships/slideLayout" Target="../slideLayouts/slideLayout11.xml"/><Relationship Id="rId6" Type="http://schemas.openxmlformats.org/officeDocument/2006/relationships/image" Target="../media/image31.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66.gif"/><Relationship Id="rId3" Type="http://schemas.openxmlformats.org/officeDocument/2006/relationships/image" Target="../media/image41.png"/><Relationship Id="rId21" Type="http://schemas.openxmlformats.org/officeDocument/2006/relationships/image" Target="../media/image55.png"/><Relationship Id="rId34" Type="http://schemas.openxmlformats.org/officeDocument/2006/relationships/slide" Target="slide21.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slide" Target="slide20.xml"/><Relationship Id="rId38" Type="http://schemas.openxmlformats.org/officeDocument/2006/relationships/image" Target="../media/image65.png"/><Relationship Id="rId2" Type="http://schemas.openxmlformats.org/officeDocument/2006/relationships/audio" Target="../media/audio2.wav"/><Relationship Id="rId16" Type="http://schemas.openxmlformats.org/officeDocument/2006/relationships/image" Target="../media/image50.gif"/><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2.sv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slide" Target="slide19.xml"/><Relationship Id="rId37" Type="http://schemas.openxmlformats.org/officeDocument/2006/relationships/slide" Target="slide16.xml"/><Relationship Id="rId5" Type="http://schemas.openxmlformats.org/officeDocument/2006/relationships/image" Target="../media/image42.png"/><Relationship Id="rId15" Type="http://schemas.openxmlformats.org/officeDocument/2006/relationships/image" Target="../media/image49.gif"/><Relationship Id="rId23" Type="http://schemas.openxmlformats.org/officeDocument/2006/relationships/image" Target="../media/image57.png"/><Relationship Id="rId28" Type="http://schemas.openxmlformats.org/officeDocument/2006/relationships/image" Target="../media/image62.gif"/><Relationship Id="rId36" Type="http://schemas.openxmlformats.org/officeDocument/2006/relationships/slide" Target="slide23.xml"/><Relationship Id="rId10" Type="http://schemas.microsoft.com/office/2007/relationships/hdphoto" Target="../media/hdphoto5.wdp"/><Relationship Id="rId19" Type="http://schemas.openxmlformats.org/officeDocument/2006/relationships/image" Target="../media/image53.png"/><Relationship Id="rId31" Type="http://schemas.openxmlformats.org/officeDocument/2006/relationships/slide" Target="slide18.xml"/><Relationship Id="rId4" Type="http://schemas.openxmlformats.org/officeDocument/2006/relationships/image" Target="../media/image50.sv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7.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6F77A1ED-4C10-53A0-8C9F-DF40637E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5998"/>
            <a:ext cx="12192000" cy="6858000"/>
          </a:xfrm>
          <a:prstGeom prst="rect">
            <a:avLst/>
          </a:prstGeom>
          <a:solidFill>
            <a:srgbClr val="FFFF00"/>
          </a:solidFill>
        </p:spPr>
      </p:pic>
      <p:sp>
        <p:nvSpPr>
          <p:cNvPr id="10" name="Title 8">
            <a:extLst>
              <a:ext uri="{FF2B5EF4-FFF2-40B4-BE49-F238E27FC236}">
                <a16:creationId xmlns:a16="http://schemas.microsoft.com/office/drawing/2014/main" xmlns="" id="{60347591-36D0-0F13-30BA-A05BC248F224}"/>
              </a:ext>
            </a:extLst>
          </p:cNvPr>
          <p:cNvSpPr txBox="1">
            <a:spLocks/>
          </p:cNvSpPr>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a:t>
            </a:r>
            <a:r>
              <a:rPr lang="en-US" sz="2800" dirty="0" smtClean="0">
                <a:effectLst/>
                <a:latin typeface="Times New Roman" panose="02020603050405020304" pitchFamily="18" charset="0"/>
                <a:ea typeface="Times New Roman" panose="02020603050405020304" pitchFamily="18" charset="0"/>
              </a:rPr>
              <a:t>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a:extLst>
              <a:ext uri="{FF2B5EF4-FFF2-40B4-BE49-F238E27FC236}">
                <a16:creationId xmlns:a16="http://schemas.microsoft.com/office/drawing/2014/main" xmlns="" id="{12DD28C3-43EA-1ACD-BE46-1ED11869BE86}"/>
              </a:ext>
            </a:extLst>
          </p:cNvPr>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729;p40">
            <a:extLst>
              <a:ext uri="{FF2B5EF4-FFF2-40B4-BE49-F238E27FC236}">
                <a16:creationId xmlns:a16="http://schemas.microsoft.com/office/drawing/2014/main" xmlns="" id="{B7A4C940-0185-12B4-076C-2D920120F174}"/>
              </a:ext>
            </a:extLst>
          </p:cNvPr>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6" name="Google Shape;730;p40">
            <a:extLst>
              <a:ext uri="{FF2B5EF4-FFF2-40B4-BE49-F238E27FC236}">
                <a16:creationId xmlns:a16="http://schemas.microsoft.com/office/drawing/2014/main" xmlns="" id="{EA63193C-C43B-5498-7935-A6431947EECF}"/>
              </a:ext>
            </a:extLst>
          </p:cNvPr>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732;p40">
            <a:extLst>
              <a:ext uri="{FF2B5EF4-FFF2-40B4-BE49-F238E27FC236}">
                <a16:creationId xmlns:a16="http://schemas.microsoft.com/office/drawing/2014/main" xmlns="" id="{99E697DB-844F-E3A4-0604-701367483FE1}"/>
              </a:ext>
            </a:extLst>
          </p:cNvPr>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8" name="Google Shape;733;p40">
            <a:extLst>
              <a:ext uri="{FF2B5EF4-FFF2-40B4-BE49-F238E27FC236}">
                <a16:creationId xmlns:a16="http://schemas.microsoft.com/office/drawing/2014/main" xmlns="" id="{7CE0F9E0-75BA-AEF4-C8CB-EB526BC92623}"/>
              </a:ext>
            </a:extLst>
          </p:cNvPr>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a:extLst>
              <a:ext uri="{FF2B5EF4-FFF2-40B4-BE49-F238E27FC236}">
                <a16:creationId xmlns:a16="http://schemas.microsoft.com/office/drawing/2014/main" xmlns="" id="{68F2DD57-8BB1-33AA-54FA-D97F94A5C6D0}"/>
              </a:ext>
            </a:extLst>
          </p:cNvPr>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a:extLst>
              <a:ext uri="{FF2B5EF4-FFF2-40B4-BE49-F238E27FC236}">
                <a16:creationId xmlns:a16="http://schemas.microsoft.com/office/drawing/2014/main" xmlns="" id="{5DB40E2A-F915-DEB5-98A7-46F9AD25079F}"/>
              </a:ext>
            </a:extLst>
          </p:cNvPr>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a:extLst>
              <a:ext uri="{FF2B5EF4-FFF2-40B4-BE49-F238E27FC236}">
                <a16:creationId xmlns:a16="http://schemas.microsoft.com/office/drawing/2014/main" xmlns="" id="{AEB89FC6-6452-7993-C81E-DA1F017E225C}"/>
              </a:ext>
            </a:extLst>
          </p:cNvPr>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72C29AF7-6680-DC47-4639-FC61FACFA918}"/>
              </a:ext>
            </a:extLst>
          </p:cNvPr>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1B46FE50-A6FB-389B-5255-B4D6A1E85376}"/>
              </a:ext>
            </a:extLst>
          </p:cNvPr>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097C4BDD-90FC-9497-A7BF-754123931C45}"/>
              </a:ext>
            </a:extLst>
          </p:cNvPr>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87E86AAB-BCF7-444E-BB54-150ECAAB2FC4}"/>
                  </a:ext>
                </a:extLst>
              </p:cNvPr>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7E86AAB-BCF7-444E-BB54-150ECAAB2FC4}"/>
                  </a:ext>
                </a:extLst>
              </p:cNvPr>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a:blip r:embed="rId3"/>
                <a:stretch>
                  <a:fillRect l="-1337" t="-5076" r="-764" b="-1523"/>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xmlns="" id="{9FA4F063-4CA1-8F5D-8595-04382DCDB58F}"/>
              </a:ext>
            </a:extLst>
          </p:cNvPr>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xmlns=""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xmlns="" val="4259388929"/>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tabLst/>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a16="http://schemas.microsoft.com/office/drawing/2014/main" xmlns=""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endParaRPr lang="en-US"/>
                        </a:p>
                      </a:txBody>
                      <a:tcPr marL="37469" marR="37469" marT="0" marB="0">
                        <a:blipFill>
                          <a:blip r:embed="rId2"/>
                          <a:stretch>
                            <a:fillRect l="-52" t="-11493" r="-210" b="-1066"/>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2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B31EE5D-5194-4158-D05F-A54DE4864955}"/>
              </a:ext>
            </a:extLst>
          </p:cNvPr>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a:extLst>
              <a:ext uri="{FF2B5EF4-FFF2-40B4-BE49-F238E27FC236}">
                <a16:creationId xmlns:a16="http://schemas.microsoft.com/office/drawing/2014/main" xmlns="" id="{1851B0D7-BD3A-A937-C051-BCAAB8F6048D}"/>
              </a:ext>
            </a:extLst>
          </p:cNvPr>
          <p:cNvPicPr>
            <a:picLocks noChangeAspect="1"/>
          </p:cNvPicPr>
          <p:nvPr/>
        </p:nvPicPr>
        <p:blipFill>
          <a:blip r:embed="rId2"/>
          <a:stretch>
            <a:fillRect/>
          </a:stretch>
        </p:blipFill>
        <p:spPr>
          <a:xfrm>
            <a:off x="7003206" y="974087"/>
            <a:ext cx="3819064" cy="5204816"/>
          </a:xfrm>
          <a:prstGeom prst="rect">
            <a:avLst/>
          </a:prstGeom>
        </p:spPr>
      </p:pic>
      <p:sp>
        <p:nvSpPr>
          <p:cNvPr id="7" name="TextBox 6">
            <a:extLst>
              <a:ext uri="{FF2B5EF4-FFF2-40B4-BE49-F238E27FC236}">
                <a16:creationId xmlns:a16="http://schemas.microsoft.com/office/drawing/2014/main" xmlns="" id="{C22AB93B-5CA5-EE3B-DF3F-7B00813C26B0}"/>
              </a:ext>
            </a:extLst>
          </p:cNvPr>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262AE2BB-3495-2AA4-EB53-744E92AAAD7F}"/>
                  </a:ext>
                </a:extLst>
              </p:cNvPr>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62AE2BB-3495-2AA4-EB53-744E92AAAD7F}"/>
                  </a:ext>
                </a:extLst>
              </p:cNvPr>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a:blip r:embed="rId3"/>
                <a:stretch>
                  <a:fillRect b="-3015"/>
                </a:stretch>
              </a:blipFill>
            </p:spPr>
            <p:txBody>
              <a:bodyPr/>
              <a:lstStyle/>
              <a:p>
                <a:r>
                  <a:rPr lang="en-US">
                    <a:noFill/>
                  </a:rPr>
                  <a:t> </a:t>
                </a:r>
              </a:p>
            </p:txBody>
          </p:sp>
        </mc:Fallback>
      </mc:AlternateContent>
    </p:spTree>
    <p:extLst>
      <p:ext uri="{BB962C8B-B14F-4D97-AF65-F5344CB8AC3E}">
        <p14:creationId xmlns:p14="http://schemas.microsoft.com/office/powerpoint/2010/main" val="3158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2878042557"/>
              </p:ext>
            </p:extLst>
          </p:nvPr>
        </p:nvGraphicFramePr>
        <p:xfrm>
          <a:off x="416713" y="1970197"/>
          <a:ext cx="11470488" cy="4794577"/>
        </p:xfrm>
        <a:graphic>
          <a:graphicData uri="http://schemas.openxmlformats.org/drawingml/2006/table">
            <a:tbl>
              <a:tblPr firstRow="1" firstCol="1" bandRow="1">
                <a:tableStyleId>{5C22544A-7EE6-4342-B048-85BDC9FD1C3A}</a:tableStyleId>
              </a:tblPr>
              <a:tblGrid>
                <a:gridCol w="11470488">
                  <a:extLst>
                    <a:ext uri="{9D8B030D-6E8A-4147-A177-3AD203B41FA5}">
                      <a16:colId xmlns:a16="http://schemas.microsoft.com/office/drawing/2014/main" xmlns="" val="745447245"/>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xmlns="" val="609480471"/>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a16="http://schemas.microsoft.com/office/drawing/2014/main" xmlns="" val="1901385537"/>
                  </a:ext>
                </a:extLst>
              </a:tr>
            </a:tbl>
          </a:graphicData>
        </a:graphic>
      </p:graphicFrame>
      <p:sp>
        <p:nvSpPr>
          <p:cNvPr id="8" name="TextBox 7">
            <a:extLst>
              <a:ext uri="{FF2B5EF4-FFF2-40B4-BE49-F238E27FC236}">
                <a16:creationId xmlns:a16="http://schemas.microsoft.com/office/drawing/2014/main" xmlns="" id="{ED6E9C82-9B40-A113-208D-52B754AF55A0}"/>
              </a:ext>
            </a:extLst>
          </p:cNvPr>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extLst>
      <p:ext uri="{BB962C8B-B14F-4D97-AF65-F5344CB8AC3E}">
        <p14:creationId xmlns:p14="http://schemas.microsoft.com/office/powerpoint/2010/main" val="7724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xmlns="" id="{4AAE37EE-795F-5740-6C05-F84D5E1A9397}"/>
              </a:ext>
            </a:extLst>
          </p:cNvPr>
          <p:cNvGraphicFramePr>
            <a:graphicFrameLocks noGrp="1"/>
          </p:cNvGraphicFramePr>
          <p:nvPr>
            <p:extLst>
              <p:ext uri="{D42A27DB-BD31-4B8C-83A1-F6EECF244321}">
                <p14:modId xmlns:p14="http://schemas.microsoft.com/office/powerpoint/2010/main" val="723008824"/>
              </p:ext>
            </p:extLst>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xmlns="" val="745447245"/>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xmlns="" val="609480471"/>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xmlns="" val="1901385537"/>
                  </a:ext>
                </a:extLst>
              </a:tr>
            </a:tbl>
          </a:graphicData>
        </a:graphic>
      </p:graphicFrame>
    </p:spTree>
    <p:extLst>
      <p:ext uri="{BB962C8B-B14F-4D97-AF65-F5344CB8AC3E}">
        <p14:creationId xmlns:p14="http://schemas.microsoft.com/office/powerpoint/2010/main" val="38203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8E40E0-E0BC-85D1-5212-3E699D66E3B6}"/>
              </a:ext>
            </a:extLst>
          </p:cNvPr>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a:extLst>
              <a:ext uri="{FF2B5EF4-FFF2-40B4-BE49-F238E27FC236}">
                <a16:creationId xmlns:a16="http://schemas.microsoft.com/office/drawing/2014/main" xmlns="" id="{C795B186-2BB1-AB37-1B4B-82548ED6C3B1}"/>
              </a:ext>
            </a:extLst>
          </p:cNvPr>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a:extLst>
              <a:ext uri="{FF2B5EF4-FFF2-40B4-BE49-F238E27FC236}">
                <a16:creationId xmlns:a16="http://schemas.microsoft.com/office/drawing/2014/main" xmlns="" id="{D7C7A6D0-4C13-FE7C-3C30-01C2034948A7}"/>
              </a:ext>
            </a:extLst>
          </p:cNvPr>
          <p:cNvPicPr>
            <a:picLocks noChangeAspect="1"/>
          </p:cNvPicPr>
          <p:nvPr/>
        </p:nvPicPr>
        <p:blipFill>
          <a:blip r:embed="rId2"/>
          <a:stretch>
            <a:fillRect/>
          </a:stretch>
        </p:blipFill>
        <p:spPr>
          <a:xfrm>
            <a:off x="7743548" y="1342798"/>
            <a:ext cx="3819064" cy="5204816"/>
          </a:xfrm>
          <a:prstGeom prst="rect">
            <a:avLst/>
          </a:prstGeom>
        </p:spPr>
      </p:pic>
      <p:pic>
        <p:nvPicPr>
          <p:cNvPr id="9" name="Picture 8">
            <a:extLst>
              <a:ext uri="{FF2B5EF4-FFF2-40B4-BE49-F238E27FC236}">
                <a16:creationId xmlns:a16="http://schemas.microsoft.com/office/drawing/2014/main" xmlns="" id="{D0A1B68A-D72B-88CA-F209-EBCF22FCA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a:extLst>
              <a:ext uri="{FF2B5EF4-FFF2-40B4-BE49-F238E27FC236}">
                <a16:creationId xmlns:a16="http://schemas.microsoft.com/office/drawing/2014/main" xmlns="" id="{C49F9956-26AA-E170-8654-002A158CF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29940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xmlns=""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xmlns=""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xmlns=""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xmlns=""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xmlns=""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xmlns=""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xmlns=""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xmlns=""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a:extLst>
              <a:ext uri="{FF2B5EF4-FFF2-40B4-BE49-F238E27FC236}">
                <a16:creationId xmlns:a16="http://schemas.microsoft.com/office/drawing/2014/main" xmlns="" id="{295150F3-5CEA-411E-9AFD-FED8433FC8B8}"/>
              </a:ext>
            </a:extLst>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a:extLst>
              <a:ext uri="{FF2B5EF4-FFF2-40B4-BE49-F238E27FC236}">
                <a16:creationId xmlns:a16="http://schemas.microsoft.com/office/drawing/2014/main" xmlns="" id="{CE1E01BA-6CDF-4FE8-9E23-8C98E216EA8E}"/>
              </a:ext>
            </a:extLst>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a:extLst>
              <a:ext uri="{FF2B5EF4-FFF2-40B4-BE49-F238E27FC236}">
                <a16:creationId xmlns:a16="http://schemas.microsoft.com/office/drawing/2014/main" xmlns="" id="{9B59024D-C026-4AF9-8422-DA7C0DD48BC3}"/>
              </a:ext>
            </a:extLst>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a:extLst>
              <a:ext uri="{FF2B5EF4-FFF2-40B4-BE49-F238E27FC236}">
                <a16:creationId xmlns:a16="http://schemas.microsoft.com/office/drawing/2014/main" xmlns="" id="{509A8947-A4FF-4860-8B3F-E4BF6C17E7BB}"/>
              </a:ext>
            </a:extLst>
          </p:cNvPr>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xmlns=""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a:extLst>
              <a:ext uri="{FF2B5EF4-FFF2-40B4-BE49-F238E27FC236}">
                <a16:creationId xmlns:a16="http://schemas.microsoft.com/office/drawing/2014/main" xmlns=""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a:extLst>
              <a:ext uri="{FF2B5EF4-FFF2-40B4-BE49-F238E27FC236}">
                <a16:creationId xmlns:a16="http://schemas.microsoft.com/office/drawing/2014/main" xmlns="" id="{C0BA27E9-03E4-F038-4385-46A8C50CFD05}"/>
              </a:ext>
            </a:extLst>
          </p:cNvPr>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a:extLst>
              <a:ext uri="{FF2B5EF4-FFF2-40B4-BE49-F238E27FC236}">
                <a16:creationId xmlns:a16="http://schemas.microsoft.com/office/drawing/2014/main" xmlns=""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xmlns=""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xmlns=""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xmlns=""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a16="http://schemas.microsoft.com/office/drawing/2014/main" xmlns=""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a16="http://schemas.microsoft.com/office/drawing/2014/main" xmlns=""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a16="http://schemas.microsoft.com/office/drawing/2014/main" xmlns=""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a16="http://schemas.microsoft.com/office/drawing/2014/main" xmlns=""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a16="http://schemas.microsoft.com/office/drawing/2014/main" xmlns=""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a16="http://schemas.microsoft.com/office/drawing/2014/main" xmlns=""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a16="http://schemas.microsoft.com/office/drawing/2014/main" xmlns=""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a16="http://schemas.microsoft.com/office/drawing/2014/main" xmlns=""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a16="http://schemas.microsoft.com/office/drawing/2014/main" xmlns=""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a16="http://schemas.microsoft.com/office/drawing/2014/main" xmlns=""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27" name="AutoShape 2" descr="Tentacle Town | Monster Fight Club">
            <a:extLst>
              <a:ext uri="{FF2B5EF4-FFF2-40B4-BE49-F238E27FC236}">
                <a16:creationId xmlns:a16="http://schemas.microsoft.com/office/drawing/2014/main" xmlns=""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a16="http://schemas.microsoft.com/office/drawing/2014/main" xmlns=""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a16="http://schemas.microsoft.com/office/drawing/2014/main" xmlns=""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a16="http://schemas.microsoft.com/office/drawing/2014/main" xmlns=""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a16="http://schemas.microsoft.com/office/drawing/2014/main" xmlns=""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a16="http://schemas.microsoft.com/office/drawing/2014/main" xmlns=""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a16="http://schemas.microsoft.com/office/drawing/2014/main" xmlns=""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a16="http://schemas.microsoft.com/office/drawing/2014/main" xmlns=""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a16="http://schemas.microsoft.com/office/drawing/2014/main" xmlns=""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a16="http://schemas.microsoft.com/office/drawing/2014/main" xmlns=""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a16="http://schemas.microsoft.com/office/drawing/2014/main" xmlns=""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8" name="AutoShape 2" descr="Tentacle Town | Monster Fight Club">
            <a:extLst>
              <a:ext uri="{FF2B5EF4-FFF2-40B4-BE49-F238E27FC236}">
                <a16:creationId xmlns:a16="http://schemas.microsoft.com/office/drawing/2014/main" xmlns=""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a16="http://schemas.microsoft.com/office/drawing/2014/main" xmlns=""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a16="http://schemas.microsoft.com/office/drawing/2014/main" xmlns=""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a16="http://schemas.microsoft.com/office/drawing/2014/main" xmlns=""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a16="http://schemas.microsoft.com/office/drawing/2014/main" xmlns=""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a16="http://schemas.microsoft.com/office/drawing/2014/main" xmlns=""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a16="http://schemas.microsoft.com/office/drawing/2014/main" xmlns=""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a16="http://schemas.microsoft.com/office/drawing/2014/main" xmlns=""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a16="http://schemas.microsoft.com/office/drawing/2014/main" xmlns=""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a16="http://schemas.microsoft.com/office/drawing/2014/main" xmlns=""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a16="http://schemas.microsoft.com/office/drawing/2014/main" xmlns=""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49" name="AutoShape 2" descr="Tentacle Town | Monster Fight Club">
            <a:extLst>
              <a:ext uri="{FF2B5EF4-FFF2-40B4-BE49-F238E27FC236}">
                <a16:creationId xmlns:a16="http://schemas.microsoft.com/office/drawing/2014/main" xmlns=""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a16="http://schemas.microsoft.com/office/drawing/2014/main" xmlns=""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a16="http://schemas.microsoft.com/office/drawing/2014/main" xmlns=""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a16="http://schemas.microsoft.com/office/drawing/2014/main" xmlns=""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a16="http://schemas.microsoft.com/office/drawing/2014/main" xmlns=""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a16="http://schemas.microsoft.com/office/drawing/2014/main" xmlns=""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a16="http://schemas.microsoft.com/office/drawing/2014/main" xmlns=""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a16="http://schemas.microsoft.com/office/drawing/2014/main" xmlns=""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a16="http://schemas.microsoft.com/office/drawing/2014/main" xmlns=""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a16="http://schemas.microsoft.com/office/drawing/2014/main" xmlns=""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a16="http://schemas.microsoft.com/office/drawing/2014/main" xmlns=""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60" name="Rectangle 59">
            <a:extLst>
              <a:ext uri="{FF2B5EF4-FFF2-40B4-BE49-F238E27FC236}">
                <a16:creationId xmlns:a16="http://schemas.microsoft.com/office/drawing/2014/main" xmlns=""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Showcard Gothic" panose="04020904020102020604" pitchFamily="82" charset="0"/>
              </a:rPr>
              <a:t>TEAM 1</a:t>
            </a:r>
          </a:p>
        </p:txBody>
      </p:sp>
      <p:sp>
        <p:nvSpPr>
          <p:cNvPr id="61" name="Rectangle 60">
            <a:extLst>
              <a:ext uri="{FF2B5EF4-FFF2-40B4-BE49-F238E27FC236}">
                <a16:creationId xmlns:a16="http://schemas.microsoft.com/office/drawing/2014/main" xmlns=""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Showcard Gothic" panose="04020904020102020604" pitchFamily="82" charset="0"/>
              </a:rPr>
              <a:t>TEAM 2</a:t>
            </a:r>
          </a:p>
        </p:txBody>
      </p:sp>
      <p:pic>
        <p:nvPicPr>
          <p:cNvPr id="63" name="Picture 62">
            <a:extLst>
              <a:ext uri="{FF2B5EF4-FFF2-40B4-BE49-F238E27FC236}">
                <a16:creationId xmlns:a16="http://schemas.microsoft.com/office/drawing/2014/main" xmlns=""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a16="http://schemas.microsoft.com/office/drawing/2014/main" xmlns=""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23014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xmlns=""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a16="http://schemas.microsoft.com/office/drawing/2014/main" xmlns=""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Oval 17">
            <a:extLst>
              <a:ext uri="{FF2B5EF4-FFF2-40B4-BE49-F238E27FC236}">
                <a16:creationId xmlns:a16="http://schemas.microsoft.com/office/drawing/2014/main" xmlns=""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3" name="m6" descr="Mole game sprites Royalty Free Vector Image - VectorStock">
            <a:extLst>
              <a:ext uri="{FF2B5EF4-FFF2-40B4-BE49-F238E27FC236}">
                <a16:creationId xmlns:a16="http://schemas.microsoft.com/office/drawing/2014/main" xmlns=""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xmlns=""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xmlns=""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xmlns=""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xmlns=""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xmlns=""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766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a:extLst>
              <a:ext uri="{FF2B5EF4-FFF2-40B4-BE49-F238E27FC236}">
                <a16:creationId xmlns:a16="http://schemas.microsoft.com/office/drawing/2014/main" xmlns=""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xmlns=""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xmlns=""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5" name="m7" descr="Mole game sprites Royalty Free Vector Image - VectorStock">
            <a:extLst>
              <a:ext uri="{FF2B5EF4-FFF2-40B4-BE49-F238E27FC236}">
                <a16:creationId xmlns:a16="http://schemas.microsoft.com/office/drawing/2014/main" xmlns=""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xmlns=""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xmlns=""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xmlns=""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xmlns=""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a16="http://schemas.microsoft.com/office/drawing/2014/main" xmlns=""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m1" descr="Mole game sprites Royalty Free Vector Image - VectorStock">
            <a:extLst>
              <a:ext uri="{FF2B5EF4-FFF2-40B4-BE49-F238E27FC236}">
                <a16:creationId xmlns:a16="http://schemas.microsoft.com/office/drawing/2014/main" xmlns=""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xmlns=""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xmlns=""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xmlns=""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5" name="m3" descr="Mole game sprites Royalty Free Vector Image - VectorStock">
            <a:extLst>
              <a:ext uri="{FF2B5EF4-FFF2-40B4-BE49-F238E27FC236}">
                <a16:creationId xmlns:a16="http://schemas.microsoft.com/office/drawing/2014/main" xmlns=""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xmlns=""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xmlns=""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xmlns=""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9" name="m2" descr="Mole game sprites Royalty Free Vector Image - VectorStock">
            <a:extLst>
              <a:ext uri="{FF2B5EF4-FFF2-40B4-BE49-F238E27FC236}">
                <a16:creationId xmlns:a16="http://schemas.microsoft.com/office/drawing/2014/main" xmlns=""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xmlns=""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xmlns=""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a16="http://schemas.microsoft.com/office/drawing/2014/main" xmlns=""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xmlns=""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xmlns=""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xmlns=""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xmlns=""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xmlns=""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xmlns=""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xmlns=""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xmlns=""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xmlns=""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a16="http://schemas.microsoft.com/office/drawing/2014/main" xmlns=""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a16="http://schemas.microsoft.com/office/drawing/2014/main" xmlns=""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a16="http://schemas.microsoft.com/office/drawing/2014/main" xmlns=""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a16="http://schemas.microsoft.com/office/drawing/2014/main" xmlns=""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a16="http://schemas.microsoft.com/office/drawing/2014/main" xmlns=""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xmlns=""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a16="http://schemas.microsoft.com/office/drawing/2014/main" xmlns=""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1</a:t>
              </a:r>
            </a:p>
          </p:txBody>
        </p:sp>
      </p:grpSp>
      <p:grpSp>
        <p:nvGrpSpPr>
          <p:cNvPr id="152" name="Group 151">
            <a:extLst>
              <a:ext uri="{FF2B5EF4-FFF2-40B4-BE49-F238E27FC236}">
                <a16:creationId xmlns:a16="http://schemas.microsoft.com/office/drawing/2014/main" xmlns=""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xmlns=""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a16="http://schemas.microsoft.com/office/drawing/2014/main" xmlns=""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2</a:t>
              </a:r>
            </a:p>
          </p:txBody>
        </p:sp>
      </p:grpSp>
      <p:grpSp>
        <p:nvGrpSpPr>
          <p:cNvPr id="155" name="Group 154">
            <a:extLst>
              <a:ext uri="{FF2B5EF4-FFF2-40B4-BE49-F238E27FC236}">
                <a16:creationId xmlns:a16="http://schemas.microsoft.com/office/drawing/2014/main" xmlns=""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xmlns=""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a16="http://schemas.microsoft.com/office/drawing/2014/main" xmlns=""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3</a:t>
              </a:r>
            </a:p>
          </p:txBody>
        </p:sp>
      </p:grpSp>
      <p:grpSp>
        <p:nvGrpSpPr>
          <p:cNvPr id="162" name="Group 161">
            <a:extLst>
              <a:ext uri="{FF2B5EF4-FFF2-40B4-BE49-F238E27FC236}">
                <a16:creationId xmlns:a16="http://schemas.microsoft.com/office/drawing/2014/main" xmlns=""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a16="http://schemas.microsoft.com/office/drawing/2014/main" xmlns=""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a16="http://schemas.microsoft.com/office/drawing/2014/main" xmlns=""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4</a:t>
              </a:r>
            </a:p>
          </p:txBody>
        </p:sp>
      </p:grpSp>
      <p:grpSp>
        <p:nvGrpSpPr>
          <p:cNvPr id="165" name="Group 164">
            <a:extLst>
              <a:ext uri="{FF2B5EF4-FFF2-40B4-BE49-F238E27FC236}">
                <a16:creationId xmlns:a16="http://schemas.microsoft.com/office/drawing/2014/main" xmlns=""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a16="http://schemas.microsoft.com/office/drawing/2014/main" xmlns=""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a16="http://schemas.microsoft.com/office/drawing/2014/main" xmlns=""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5</a:t>
              </a:r>
            </a:p>
          </p:txBody>
        </p:sp>
      </p:grpSp>
      <p:grpSp>
        <p:nvGrpSpPr>
          <p:cNvPr id="168" name="Group 167">
            <a:extLst>
              <a:ext uri="{FF2B5EF4-FFF2-40B4-BE49-F238E27FC236}">
                <a16:creationId xmlns:a16="http://schemas.microsoft.com/office/drawing/2014/main" xmlns=""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a16="http://schemas.microsoft.com/office/drawing/2014/main" xmlns=""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a16="http://schemas.microsoft.com/office/drawing/2014/main" xmlns=""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6</a:t>
              </a:r>
            </a:p>
          </p:txBody>
        </p:sp>
      </p:grpSp>
      <p:pic>
        <p:nvPicPr>
          <p:cNvPr id="102" name="Picture 101">
            <a:hlinkClick r:id="rId37" action="ppaction://hlinksldjump"/>
            <a:extLst>
              <a:ext uri="{FF2B5EF4-FFF2-40B4-BE49-F238E27FC236}">
                <a16:creationId xmlns:a16="http://schemas.microsoft.com/office/drawing/2014/main" xmlns=""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xmlns=""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xmlns=""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a16="http://schemas.microsoft.com/office/drawing/2014/main" xmlns="" id="{CAD935C7-C4B8-A58F-9011-C3AD194CC8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xmlns="" id="{E1FA4570-0335-B605-962B-9581A2A0E409}"/>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xmlns=""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a:extLst>
              <a:ext uri="{FF2B5EF4-FFF2-40B4-BE49-F238E27FC236}">
                <a16:creationId xmlns:a16="http://schemas.microsoft.com/office/drawing/2014/main" xmlns=""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19785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xmlns=""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xmlns="" id="{2050E713-A6B5-CA20-9ACB-CD2B806261E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5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xmlns="" id="{2C616E17-714C-D1F2-7430-01B29205FFD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xmlns=""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a16="http://schemas.microsoft.com/office/drawing/2014/main" xmlns=""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xmlns="" id="{B0EA0FFA-0C2E-820E-41D1-A1990B3F12D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xmlns=""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xmlns=""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xmlns=""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a:extLst>
              <a:ext uri="{FF2B5EF4-FFF2-40B4-BE49-F238E27FC236}">
                <a16:creationId xmlns:a16="http://schemas.microsoft.com/office/drawing/2014/main" xmlns=""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xmlns=""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a16="http://schemas.microsoft.com/office/drawing/2014/main" xmlns=""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xmlns=""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xmlns=""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xmlns=""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a16="http://schemas.microsoft.com/office/drawing/2014/main" xmlns="" id="{43F82714-07F5-C16A-9566-9EF889BBB9C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sSub>
                          <m:sSubPr>
                            <m:ctrlPr>
                              <a:rPr lang="en-US" sz="2800" i="1">
                                <a:effectLst/>
                                <a:latin typeface="Cambria Math"/>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6145EC1A-9726-28B5-3364-92C5BD50AB87}"/>
              </a:ext>
            </a:extLst>
          </p:cNvPr>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36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4CB73B-6F8F-D593-5006-9E163F57C13B}"/>
              </a:ext>
            </a:extLst>
          </p:cNvPr>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a:extLst>
              <a:ext uri="{FF2B5EF4-FFF2-40B4-BE49-F238E27FC236}">
                <a16:creationId xmlns:a16="http://schemas.microsoft.com/office/drawing/2014/main" xmlns="" id="{605496CE-D307-E829-7866-E0650A176EA3}"/>
              </a:ext>
            </a:extLst>
          </p:cNvPr>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a:extLst>
              <a:ext uri="{FF2B5EF4-FFF2-40B4-BE49-F238E27FC236}">
                <a16:creationId xmlns:a16="http://schemas.microsoft.com/office/drawing/2014/main" xmlns="" id="{B1682CF0-A614-1B78-A354-B44736B460CF}"/>
              </a:ext>
            </a:extLst>
          </p:cNvPr>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615084" y="1377134"/>
            <a:ext cx="4223655" cy="5293977"/>
          </a:xfrm>
          <a:prstGeom prst="rect">
            <a:avLst/>
          </a:prstGeom>
          <a:ln>
            <a:noFill/>
          </a:ln>
        </p:spPr>
      </p:pic>
    </p:spTree>
    <p:extLst>
      <p:ext uri="{BB962C8B-B14F-4D97-AF65-F5344CB8AC3E}">
        <p14:creationId xmlns:p14="http://schemas.microsoft.com/office/powerpoint/2010/main" val="36223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a:extLst>
              <a:ext uri="{FF2B5EF4-FFF2-40B4-BE49-F238E27FC236}">
                <a16:creationId xmlns:a16="http://schemas.microsoft.com/office/drawing/2014/main" xmlns=""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xmlns=""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xmlns=""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xmlns=""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a16="http://schemas.microsoft.com/office/drawing/2014/main" xmlns=""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xmlns=""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xmlns=""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xmlns=""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xmlns=""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a16="http://schemas.microsoft.com/office/drawing/2014/main" xmlns=""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1534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5AA75CFF-9A2D-27E4-AED0-F3EE0ECB5752}"/>
              </a:ext>
            </a:extLst>
          </p:cNvPr>
          <p:cNvGrpSpPr/>
          <p:nvPr/>
        </p:nvGrpSpPr>
        <p:grpSpPr>
          <a:xfrm flipH="1">
            <a:off x="4422316" y="3330017"/>
            <a:ext cx="2902973" cy="3527983"/>
            <a:chOff x="-232266" y="3540851"/>
            <a:chExt cx="2365866" cy="3317149"/>
          </a:xfrm>
        </p:grpSpPr>
        <p:pic>
          <p:nvPicPr>
            <p:cNvPr id="18" name="Picture 17">
              <a:extLst>
                <a:ext uri="{FF2B5EF4-FFF2-40B4-BE49-F238E27FC236}">
                  <a16:creationId xmlns:a16="http://schemas.microsoft.com/office/drawing/2014/main" xmlns="" id="{E6B4E5C5-BCDC-4769-52C1-95A6768CC0E1}"/>
                </a:ext>
              </a:extLst>
            </p:cNvPr>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p:blipFill>
          <p:spPr>
            <a:xfrm>
              <a:off x="-232266" y="3540851"/>
              <a:ext cx="2365866" cy="1618073"/>
            </a:xfrm>
            <a:prstGeom prst="rect">
              <a:avLst/>
            </a:prstGeom>
          </p:spPr>
        </p:pic>
        <p:pic>
          <p:nvPicPr>
            <p:cNvPr id="17" name="Picture 16">
              <a:extLst>
                <a:ext uri="{FF2B5EF4-FFF2-40B4-BE49-F238E27FC236}">
                  <a16:creationId xmlns:a16="http://schemas.microsoft.com/office/drawing/2014/main" xmlns="" id="{AC1626EC-3816-CD34-8B89-C9E30C936F59}"/>
                </a:ext>
              </a:extLst>
            </p:cNvPr>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p:blipFill>
          <p:spPr>
            <a:xfrm>
              <a:off x="-23167" y="5158924"/>
              <a:ext cx="1550539" cy="1699076"/>
            </a:xfrm>
            <a:prstGeom prst="rect">
              <a:avLst/>
            </a:prstGeom>
          </p:spPr>
        </p:pic>
      </p:grpSp>
      <p:pic>
        <p:nvPicPr>
          <p:cNvPr id="8" name="Picture 7">
            <a:extLst>
              <a:ext uri="{FF2B5EF4-FFF2-40B4-BE49-F238E27FC236}">
                <a16:creationId xmlns:a16="http://schemas.microsoft.com/office/drawing/2014/main" xmlns="" id="{E8F7BF15-5FF1-4D6A-CCF4-9D62CB84C592}"/>
              </a:ext>
            </a:extLst>
          </p:cNvPr>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a:extLst>
              <a:ext uri="{FF2B5EF4-FFF2-40B4-BE49-F238E27FC236}">
                <a16:creationId xmlns:a16="http://schemas.microsoft.com/office/drawing/2014/main" xmlns="" id="{616D175A-2B71-AD2F-CFF0-ACB1CCD5350D}"/>
              </a:ext>
            </a:extLst>
          </p:cNvPr>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a:extLst>
              <a:ext uri="{FF2B5EF4-FFF2-40B4-BE49-F238E27FC236}">
                <a16:creationId xmlns:a16="http://schemas.microsoft.com/office/drawing/2014/main" xmlns="" id="{E9B123ED-6D50-27ED-9BE4-DBC26E353A70}"/>
              </a:ext>
            </a:extLst>
          </p:cNvPr>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a:extLst>
              <a:ext uri="{FF2B5EF4-FFF2-40B4-BE49-F238E27FC236}">
                <a16:creationId xmlns:a16="http://schemas.microsoft.com/office/drawing/2014/main" xmlns=""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83ED182-9E0C-4860-B4D4-77799A370DD4}"/>
              </a:ext>
            </a:extLst>
          </p:cNvPr>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67C591A7-25D1-7D1C-5FED-8ED713E33B57}"/>
              </a:ext>
            </a:extLst>
          </p:cNvPr>
          <p:cNvSpPr txBox="1"/>
          <p:nvPr/>
        </p:nvSpPr>
        <p:spPr>
          <a:xfrm>
            <a:off x="586697" y="5813654"/>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40838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47D3FD8-27FA-90A2-2237-9A51F1DB08F7}"/>
              </a:ext>
            </a:extLst>
          </p:cNvPr>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a:extLst>
              <a:ext uri="{FF2B5EF4-FFF2-40B4-BE49-F238E27FC236}">
                <a16:creationId xmlns:a16="http://schemas.microsoft.com/office/drawing/2014/main" xmlns="" id="{8CBA2386-2F19-09AB-C551-D34929B95045}"/>
              </a:ext>
            </a:extLst>
          </p:cNvPr>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a:extLst>
              <a:ext uri="{FF2B5EF4-FFF2-40B4-BE49-F238E27FC236}">
                <a16:creationId xmlns:a16="http://schemas.microsoft.com/office/drawing/2014/main" xmlns=""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a16="http://schemas.microsoft.com/office/drawing/2014/main" xmlns=""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a16="http://schemas.microsoft.com/office/drawing/2014/main" xmlns=""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a16="http://schemas.microsoft.com/office/drawing/2014/main" xmlns=""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a16="http://schemas.microsoft.com/office/drawing/2014/main" xmlns=""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xmlns=""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19B343C-896D-83E4-97DC-C78234161E90}"/>
              </a:ext>
            </a:extLst>
          </p:cNvPr>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a:extLst>
              <a:ext uri="{FF2B5EF4-FFF2-40B4-BE49-F238E27FC236}">
                <a16:creationId xmlns:a16="http://schemas.microsoft.com/office/drawing/2014/main" xmlns="" id="{B8440795-A4F4-A006-592A-E5AB4D8BADEC}"/>
              </a:ext>
            </a:extLst>
          </p:cNvPr>
          <p:cNvSpPr>
            <a:spLocks noGrp="1"/>
          </p:cNvSpPr>
          <p:nvPr>
            <p:ph type="title"/>
          </p:nvPr>
        </p:nvSpPr>
        <p:spPr>
          <a:xfrm>
            <a:off x="680134" y="804118"/>
            <a:ext cx="8463866" cy="536577"/>
          </a:xfrm>
        </p:spPr>
        <p:txBody>
          <a:bodyPr>
            <a:normAutofit fontScale="90000"/>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pic>
        <p:nvPicPr>
          <p:cNvPr id="7" name="Picture 6">
            <a:extLst>
              <a:ext uri="{FF2B5EF4-FFF2-40B4-BE49-F238E27FC236}">
                <a16:creationId xmlns:a16="http://schemas.microsoft.com/office/drawing/2014/main" xmlns=""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3430856710"/>
              </p:ext>
            </p:extLst>
          </p:nvPr>
        </p:nvGraphicFramePr>
        <p:xfrm>
          <a:off x="5042137" y="4160657"/>
          <a:ext cx="6400800" cy="1522017"/>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xmlns="" val="3829512257"/>
                    </a:ext>
                  </a:extLst>
                </a:gridCol>
                <a:gridCol w="2462209">
                  <a:extLst>
                    <a:ext uri="{9D8B030D-6E8A-4147-A177-3AD203B41FA5}">
                      <a16:colId xmlns:a16="http://schemas.microsoft.com/office/drawing/2014/main" xmlns="" val="2212648639"/>
                    </a:ext>
                  </a:extLst>
                </a:gridCol>
                <a:gridCol w="1805451">
                  <a:extLst>
                    <a:ext uri="{9D8B030D-6E8A-4147-A177-3AD203B41FA5}">
                      <a16:colId xmlns:a16="http://schemas.microsoft.com/office/drawing/2014/main" xmlns=""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5509538"/>
                  </a:ext>
                </a:extLst>
              </a:tr>
            </a:tbl>
          </a:graphicData>
        </a:graphic>
      </p:graphicFrame>
      <p:sp>
        <p:nvSpPr>
          <p:cNvPr id="10" name="Text Placeholder 2">
            <a:extLst>
              <a:ext uri="{FF2B5EF4-FFF2-40B4-BE49-F238E27FC236}">
                <a16:creationId xmlns:a16="http://schemas.microsoft.com/office/drawing/2014/main" xmlns=""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a16="http://schemas.microsoft.com/office/drawing/2014/main" xmlns=""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a16="http://schemas.microsoft.com/office/drawing/2014/main" xmlns="" id="{962995F8-97F3-D9FC-6567-1AF1343723E7}"/>
              </a:ext>
            </a:extLst>
          </p:cNvPr>
          <p:cNvGraphicFramePr>
            <a:graphicFrameLocks noGrp="1"/>
          </p:cNvGraphicFramePr>
          <p:nvPr>
            <p:extLst>
              <p:ext uri="{D42A27DB-BD31-4B8C-83A1-F6EECF244321}">
                <p14:modId xmlns:p14="http://schemas.microsoft.com/office/powerpoint/2010/main" val="3141884987"/>
              </p:ext>
            </p:extLst>
          </p:nvPr>
        </p:nvGraphicFramePr>
        <p:xfrm>
          <a:off x="5021946" y="4762031"/>
          <a:ext cx="6400800" cy="981456"/>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xmlns="" val="3829512257"/>
                    </a:ext>
                  </a:extLst>
                </a:gridCol>
                <a:gridCol w="2462209">
                  <a:extLst>
                    <a:ext uri="{9D8B030D-6E8A-4147-A177-3AD203B41FA5}">
                      <a16:colId xmlns:a16="http://schemas.microsoft.com/office/drawing/2014/main" xmlns="" val="2212648639"/>
                    </a:ext>
                  </a:extLst>
                </a:gridCol>
                <a:gridCol w="1805451">
                  <a:extLst>
                    <a:ext uri="{9D8B030D-6E8A-4147-A177-3AD203B41FA5}">
                      <a16:colId xmlns:a16="http://schemas.microsoft.com/office/drawing/2014/main" xmlns=""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35509538"/>
                  </a:ext>
                </a:extLst>
              </a:tr>
            </a:tbl>
          </a:graphicData>
        </a:graphic>
      </p:graphicFrame>
      <p:sp>
        <p:nvSpPr>
          <p:cNvPr id="19" name="Text Placeholder 2">
            <a:extLst>
              <a:ext uri="{FF2B5EF4-FFF2-40B4-BE49-F238E27FC236}">
                <a16:creationId xmlns:a16="http://schemas.microsoft.com/office/drawing/2014/main" xmlns="" id="{39472C74-00C5-AE65-850F-0AF43135CDB4}"/>
              </a:ext>
            </a:extLst>
          </p:cNvPr>
          <p:cNvSpPr txBox="1">
            <a:spLocks/>
          </p:cNvSpPr>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err="1"/>
              <a:t>Thí</a:t>
            </a:r>
            <a:r>
              <a:rPr lang="en-US" sz="2800" dirty="0"/>
              <a:t> </a:t>
            </a:r>
            <a:r>
              <a:rPr lang="en-US" sz="2800" dirty="0" err="1"/>
              <a:t>nghiệm</a:t>
            </a:r>
            <a:endParaRPr lang="en-US" sz="2800" dirty="0"/>
          </a:p>
        </p:txBody>
      </p:sp>
    </p:spTree>
    <p:extLst>
      <p:ext uri="{BB962C8B-B14F-4D97-AF65-F5344CB8AC3E}">
        <p14:creationId xmlns:p14="http://schemas.microsoft.com/office/powerpoint/2010/main" val="38082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8440795-A4F4-A006-592A-E5AB4D8BADEC}"/>
              </a:ext>
            </a:extLst>
          </p:cNvPr>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graphicFrame>
        <p:nvGraphicFramePr>
          <p:cNvPr id="9" name="Table 8">
            <a:extLst>
              <a:ext uri="{FF2B5EF4-FFF2-40B4-BE49-F238E27FC236}">
                <a16:creationId xmlns:a16="http://schemas.microsoft.com/office/drawing/2014/main" xmlns="" id="{243381C7-A7DA-A8AF-0D3E-B739BB38ECDF}"/>
              </a:ext>
            </a:extLst>
          </p:cNvPr>
          <p:cNvGraphicFramePr>
            <a:graphicFrameLocks noGrp="1"/>
          </p:cNvGraphicFramePr>
          <p:nvPr>
            <p:extLst>
              <p:ext uri="{D42A27DB-BD31-4B8C-83A1-F6EECF244321}">
                <p14:modId xmlns:p14="http://schemas.microsoft.com/office/powerpoint/2010/main" val="3584114757"/>
              </p:ext>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xmlns="" val="3829512257"/>
                    </a:ext>
                  </a:extLst>
                </a:gridCol>
                <a:gridCol w="2567353">
                  <a:extLst>
                    <a:ext uri="{9D8B030D-6E8A-4147-A177-3AD203B41FA5}">
                      <a16:colId xmlns:a16="http://schemas.microsoft.com/office/drawing/2014/main" xmlns="" val="2212648639"/>
                    </a:ext>
                  </a:extLst>
                </a:gridCol>
                <a:gridCol w="2203523">
                  <a:extLst>
                    <a:ext uri="{9D8B030D-6E8A-4147-A177-3AD203B41FA5}">
                      <a16:colId xmlns:a16="http://schemas.microsoft.com/office/drawing/2014/main" xmlns=""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35509538"/>
                  </a:ext>
                </a:extLst>
              </a:tr>
            </a:tbl>
          </a:graphicData>
        </a:graphic>
      </p:graphicFrame>
      <p:sp>
        <p:nvSpPr>
          <p:cNvPr id="12" name="TextBox 11">
            <a:extLst>
              <a:ext uri="{FF2B5EF4-FFF2-40B4-BE49-F238E27FC236}">
                <a16:creationId xmlns:a16="http://schemas.microsoft.com/office/drawing/2014/main" xmlns="" id="{3384375A-9541-9953-9190-755671B4CDC8}"/>
              </a:ext>
            </a:extLst>
          </p:cNvPr>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a16="http://schemas.microsoft.com/office/drawing/2014/main" xmlns=""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extLst>
      <p:ext uri="{BB962C8B-B14F-4D97-AF65-F5344CB8AC3E}">
        <p14:creationId xmlns:p14="http://schemas.microsoft.com/office/powerpoint/2010/main" val="21350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xmlns=""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42362" y="748164"/>
            <a:ext cx="4386837"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a:extLst>
              <a:ext uri="{FF2B5EF4-FFF2-40B4-BE49-F238E27FC236}">
                <a16:creationId xmlns:a16="http://schemas.microsoft.com/office/drawing/2014/main" xmlns=""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xmlns=""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F2F8C28-14F7-A691-DB30-B35240C60323}"/>
              </a:ext>
            </a:extLst>
          </p:cNvPr>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xmlns=""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xmlns="" val="4259388929"/>
                      </a:ext>
                    </a:extLst>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a16="http://schemas.microsoft.com/office/drawing/2014/main" xmlns=""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191318">
                    <a:tc>
                      <a:txBody>
                        <a:bodyPr/>
                        <a:lstStyle/>
                        <a:p>
                          <a:endParaRPr lang="en-US"/>
                        </a:p>
                      </a:txBody>
                      <a:tcPr marL="37469" marR="37469" marT="0" marB="0">
                        <a:blipFill>
                          <a:blip r:embed="rId2"/>
                          <a:stretch>
                            <a:fillRect l="-53" t="-17997" r="-210" b="-5080"/>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a16="http://schemas.microsoft.com/office/drawing/2014/main" xmlns="" id="{AD37681A-FEB0-C6EE-F5B7-79320C8DACF5}"/>
              </a:ext>
            </a:extLst>
          </p:cNvPr>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a:extLst>
              <a:ext uri="{FF2B5EF4-FFF2-40B4-BE49-F238E27FC236}">
                <a16:creationId xmlns:a16="http://schemas.microsoft.com/office/drawing/2014/main" xmlns="" id="{38BC1A39-2E60-F7E9-C5C7-67F3666A95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a:extLst>
              <a:ext uri="{FF2B5EF4-FFF2-40B4-BE49-F238E27FC236}">
                <a16:creationId xmlns:a16="http://schemas.microsoft.com/office/drawing/2014/main" xmlns="" id="{98A86470-DA36-B902-4EC1-A7B98A65F385}"/>
              </a:ext>
            </a:extLst>
          </p:cNvPr>
          <p:cNvGrpSpPr/>
          <p:nvPr/>
        </p:nvGrpSpPr>
        <p:grpSpPr>
          <a:xfrm>
            <a:off x="9695789" y="534012"/>
            <a:ext cx="2194560" cy="2194560"/>
            <a:chOff x="9671050" y="223607"/>
            <a:chExt cx="2194560" cy="2194560"/>
          </a:xfrm>
        </p:grpSpPr>
        <p:sp>
          <p:nvSpPr>
            <p:cNvPr id="4" name="Oval 3">
              <a:extLst>
                <a:ext uri="{FF2B5EF4-FFF2-40B4-BE49-F238E27FC236}">
                  <a16:creationId xmlns:a16="http://schemas.microsoft.com/office/drawing/2014/main" xmlns="" id="{AEA55782-9F66-591B-66DD-D3D8FA580CA5}"/>
                </a:ext>
              </a:extLst>
            </p:cNvPr>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xmlns="" id="{12E670E9-312F-52C6-5D45-558343D4EF57}"/>
                </a:ext>
              </a:extLst>
            </p:cNvPr>
            <p:cNvCxnSpPr>
              <a:cxnSpLocks/>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xmlns="" id="{2259E968-0D48-FA61-0B99-47891AA300FF}"/>
              </a:ext>
            </a:extLst>
          </p:cNvPr>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C87E613-4FDA-A860-CC65-160856377DAF}"/>
              </a:ext>
            </a:extLst>
          </p:cNvPr>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extLst>
      <p:ext uri="{BB962C8B-B14F-4D97-AF65-F5344CB8AC3E}">
        <p14:creationId xmlns:p14="http://schemas.microsoft.com/office/powerpoint/2010/main" val="1775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4714</TotalTime>
  <Words>2049</Words>
  <Application>Microsoft Office PowerPoint</Application>
  <PresentationFormat>Custom</PresentationFormat>
  <Paragraphs>225</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2. Tác dụng của áp lực phụ thuộc vào những yêu tố nào? </vt:lpstr>
      <vt:lpstr>2. Tác dụng của áp lực phụ thuộc vào những yêu tố nào? </vt:lpstr>
      <vt:lpstr>3.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Mục tiêu cần đạt: (1) Phát biểu được khái niệm về áp lực. (2) Liệt kê được một số đơn vị áp suất thông dụng (3) Dùng dụ cụ thực hành, khẳng định được: áp suất sinh ra khi có áp lực tác dụng lên một diện tích bề mặt, áp suất = (áp lực )/(diện tích bề mặt) (4) Thảo luận được công dụng của việc tăng, giảm áp suất qua một số hiện tượng thực tế</dc:title>
  <dc:creator>Thien Thanh Bui</dc:creator>
  <cp:lastModifiedBy>SONGNGOC</cp:lastModifiedBy>
  <cp:revision>21</cp:revision>
  <dcterms:created xsi:type="dcterms:W3CDTF">2023-07-04T01:59:45Z</dcterms:created>
  <dcterms:modified xsi:type="dcterms:W3CDTF">2023-07-13T07:37:53Z</dcterms:modified>
</cp:coreProperties>
</file>