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09" r:id="rId2"/>
    <p:sldMasterId id="2147483722" r:id="rId3"/>
    <p:sldMasterId id="2147483739" r:id="rId4"/>
  </p:sldMasterIdLst>
  <p:notesMasterIdLst>
    <p:notesMasterId r:id="rId29"/>
  </p:notesMasterIdLst>
  <p:handoutMasterIdLst>
    <p:handoutMasterId r:id="rId30"/>
  </p:handoutMasterIdLst>
  <p:sldIdLst>
    <p:sldId id="256" r:id="rId5"/>
    <p:sldId id="307" r:id="rId6"/>
    <p:sldId id="12544" r:id="rId7"/>
    <p:sldId id="12545" r:id="rId8"/>
    <p:sldId id="831" r:id="rId9"/>
    <p:sldId id="12549" r:id="rId10"/>
    <p:sldId id="12550" r:id="rId11"/>
    <p:sldId id="12551" r:id="rId12"/>
    <p:sldId id="12547" r:id="rId13"/>
    <p:sldId id="12523" r:id="rId14"/>
    <p:sldId id="12524" r:id="rId15"/>
    <p:sldId id="12553" r:id="rId16"/>
    <p:sldId id="282" r:id="rId17"/>
    <p:sldId id="281" r:id="rId18"/>
    <p:sldId id="12525" r:id="rId19"/>
    <p:sldId id="3587" r:id="rId20"/>
    <p:sldId id="12554" r:id="rId21"/>
    <p:sldId id="12556" r:id="rId22"/>
    <p:sldId id="12528" r:id="rId23"/>
    <p:sldId id="336" r:id="rId24"/>
    <p:sldId id="341" r:id="rId25"/>
    <p:sldId id="262" r:id="rId26"/>
    <p:sldId id="12522"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409" autoAdjust="0"/>
  </p:normalViewPr>
  <p:slideViewPr>
    <p:cSldViewPr snapToGrid="0">
      <p:cViewPr varScale="1">
        <p:scale>
          <a:sx n="51" d="100"/>
          <a:sy n="51" d="100"/>
        </p:scale>
        <p:origin x="1192" y="52"/>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2023/7/12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2023/7/12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a:t>
            </a:fld>
            <a:endParaRPr lang="zh-CN" altLang="en-US"/>
          </a:p>
        </p:txBody>
      </p:sp>
    </p:spTree>
    <p:extLst>
      <p:ext uri="{BB962C8B-B14F-4D97-AF65-F5344CB8AC3E}">
        <p14:creationId xmlns:p14="http://schemas.microsoft.com/office/powerpoint/2010/main" val="24299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13</a:t>
            </a:fld>
            <a:endParaRPr lang="zh-CN" altLang="en-US"/>
          </a:p>
        </p:txBody>
      </p:sp>
    </p:spTree>
    <p:extLst>
      <p:ext uri="{BB962C8B-B14F-4D97-AF65-F5344CB8AC3E}">
        <p14:creationId xmlns:p14="http://schemas.microsoft.com/office/powerpoint/2010/main" val="417994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p>
          <a:p>
            <a:r>
              <a:rPr lang="vi-VN" dirty="0"/>
              <a:t>Các em tra cứu bảng 13.3 (Bài 13) để xem giá trị khối lượng riêng của nước đo được trong thí nghiệm có bằng với giá trị khối lượng riêng của nước trong bảng 13.3 không?</a:t>
            </a: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14</a:t>
            </a:fld>
            <a:endParaRPr lang="zh-CN" altLang="en-US"/>
          </a:p>
        </p:txBody>
      </p:sp>
    </p:spTree>
    <p:extLst>
      <p:ext uri="{BB962C8B-B14F-4D97-AF65-F5344CB8AC3E}">
        <p14:creationId xmlns:p14="http://schemas.microsoft.com/office/powerpoint/2010/main" val="38481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308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755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22</a:t>
            </a:fld>
            <a:endParaRPr lang="zh-CN" altLang="en-US"/>
          </a:p>
        </p:txBody>
      </p:sp>
    </p:spTree>
    <p:extLst>
      <p:ext uri="{BB962C8B-B14F-4D97-AF65-F5344CB8AC3E}">
        <p14:creationId xmlns:p14="http://schemas.microsoft.com/office/powerpoint/2010/main" val="34354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76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5</a:t>
            </a:fld>
            <a:endParaRPr lang="zh-CN" altLang="en-US"/>
          </a:p>
        </p:txBody>
      </p:sp>
    </p:spTree>
    <p:extLst>
      <p:ext uri="{BB962C8B-B14F-4D97-AF65-F5344CB8AC3E}">
        <p14:creationId xmlns:p14="http://schemas.microsoft.com/office/powerpoint/2010/main" val="320132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35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732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223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9</a:t>
            </a:fld>
            <a:endParaRPr lang="zh-CN" altLang="en-US"/>
          </a:p>
        </p:txBody>
      </p:sp>
    </p:spTree>
    <p:extLst>
      <p:ext uri="{BB962C8B-B14F-4D97-AF65-F5344CB8AC3E}">
        <p14:creationId xmlns:p14="http://schemas.microsoft.com/office/powerpoint/2010/main" val="222768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781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09250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40141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911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00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6952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381969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4314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32D36-3DA2-446F-8C54-4E107D51E6B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5941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32D36-3DA2-446F-8C54-4E107D51E6BD}"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2100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32D36-3DA2-446F-8C54-4E107D51E6BD}"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65450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308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739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73370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4503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87322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420197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30961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Tree>
    <p:extLst>
      <p:ext uri="{BB962C8B-B14F-4D97-AF65-F5344CB8AC3E}">
        <p14:creationId xmlns:p14="http://schemas.microsoft.com/office/powerpoint/2010/main" val="1270156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06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36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002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1196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393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97518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55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spTree>
    <p:extLst>
      <p:ext uri="{BB962C8B-B14F-4D97-AF65-F5344CB8AC3E}">
        <p14:creationId xmlns:p14="http://schemas.microsoft.com/office/powerpoint/2010/main" val="183728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28518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120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0789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1933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837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387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64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80396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456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con título" type="title">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503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46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523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386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4866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Tree>
    <p:extLst>
      <p:ext uri="{BB962C8B-B14F-4D97-AF65-F5344CB8AC3E}">
        <p14:creationId xmlns:p14="http://schemas.microsoft.com/office/powerpoint/2010/main" val="160864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a:endParaRPr/>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135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455998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58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18963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a:endParaRPr/>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2167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4993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69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1555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53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2" userDrawn="1">
  <p:cSld name="Title and body 2">
    <p:bg>
      <p:bgPr>
        <a:no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197121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98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076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3780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85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15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t>‹#›</a:t>
            </a:fld>
            <a:endParaRPr lang="en-US"/>
          </a:p>
        </p:txBody>
      </p:sp>
    </p:spTree>
    <p:extLst>
      <p:ext uri="{BB962C8B-B14F-4D97-AF65-F5344CB8AC3E}">
        <p14:creationId xmlns:p14="http://schemas.microsoft.com/office/powerpoint/2010/main" val="29403911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257203573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841955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14.png"/><Relationship Id="rId5" Type="http://schemas.openxmlformats.org/officeDocument/2006/relationships/diagramData" Target="../diagrams/data2.xml"/><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Layout" Target="../diagrams/layout3.xml"/><Relationship Id="rId11" Type="http://schemas.openxmlformats.org/officeDocument/2006/relationships/image" Target="../media/image16.png"/><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8" name="文本框 27"/>
          <p:cNvSpPr txBox="1"/>
          <p:nvPr/>
        </p:nvSpPr>
        <p:spPr>
          <a:xfrm>
            <a:off x="3513083" y="1585011"/>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p>
        </p:txBody>
      </p:sp>
      <p:sp>
        <p:nvSpPr>
          <p:cNvPr id="29" name="文本框 28"/>
          <p:cNvSpPr txBox="1"/>
          <p:nvPr/>
        </p:nvSpPr>
        <p:spPr>
          <a:xfrm>
            <a:off x="1586454" y="2636267"/>
            <a:ext cx="9592628" cy="1569660"/>
          </a:xfrm>
          <a:prstGeom prst="rect">
            <a:avLst/>
          </a:prstGeom>
          <a:noFill/>
        </p:spPr>
        <p:txBody>
          <a:bodyPr wrap="square" rtlCol="0">
            <a:spAutoFit/>
          </a:bodyPr>
          <a:lstStyle/>
          <a:p>
            <a:pPr algn="ctr"/>
            <a:r>
              <a:rPr lang="vi-VN" sz="4800" b="1" dirty="0">
                <a:solidFill>
                  <a:srgbClr val="002060"/>
                </a:solidFill>
                <a:latin typeface="Yeseva One" panose="00000500000000000000" charset="0"/>
                <a:ea typeface="Yeseva One" panose="00000500000000000000" charset="0"/>
                <a:sym typeface="Yeseva One" panose="00000500000000000000" charset="0"/>
              </a:rPr>
              <a:t>BÀI </a:t>
            </a:r>
            <a:r>
              <a:rPr lang="en-US" sz="4800" b="1" dirty="0">
                <a:solidFill>
                  <a:srgbClr val="002060"/>
                </a:solidFill>
                <a:latin typeface="Yeseva One" panose="00000500000000000000" charset="0"/>
                <a:ea typeface="Yeseva One" panose="00000500000000000000" charset="0"/>
                <a:sym typeface="Yeseva One" panose="00000500000000000000" charset="0"/>
              </a:rPr>
              <a:t>14</a:t>
            </a:r>
            <a:r>
              <a:rPr lang="vi-VN" sz="4800" b="1" dirty="0">
                <a:solidFill>
                  <a:srgbClr val="002060"/>
                </a:solidFill>
                <a:latin typeface="Yeseva One" panose="00000500000000000000" charset="0"/>
                <a:ea typeface="Yeseva One" panose="00000500000000000000" charset="0"/>
                <a:sym typeface="Yeseva One" panose="00000500000000000000" charset="0"/>
              </a:rPr>
              <a:t>. </a:t>
            </a:r>
            <a:r>
              <a:rPr lang="en-US" sz="4800" b="1" dirty="0">
                <a:solidFill>
                  <a:srgbClr val="002060"/>
                </a:solidFill>
                <a:latin typeface="Yeseva One" panose="00000500000000000000" charset="0"/>
                <a:ea typeface="Yeseva One" panose="00000500000000000000" charset="0"/>
                <a:sym typeface="Yeseva One" panose="00000500000000000000" charset="0"/>
              </a:rPr>
              <a:t>THỰC HÀNH</a:t>
            </a:r>
          </a:p>
          <a:p>
            <a:pPr algn="ctr"/>
            <a:r>
              <a:rPr lang="en-US" sz="4800" b="1" dirty="0">
                <a:solidFill>
                  <a:srgbClr val="002060"/>
                </a:solidFill>
                <a:latin typeface="Yeseva One" panose="00000500000000000000" charset="0"/>
                <a:ea typeface="Yeseva One" panose="00000500000000000000" charset="0"/>
                <a:sym typeface="Yeseva One" panose="00000500000000000000" charset="0"/>
              </a:rPr>
              <a:t>XÁC ĐỊNH KHỐI LƯỢNG RIÊNG</a:t>
            </a:r>
            <a:endParaRPr sz="4800" b="1" dirty="0">
              <a:solidFill>
                <a:srgbClr val="002060"/>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156815" y="-23111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p>
        </p:txBody>
      </p:sp>
    </p:spTree>
    <p:extLst>
      <p:ext uri="{BB962C8B-B14F-4D97-AF65-F5344CB8AC3E}">
        <p14:creationId xmlns:p14="http://schemas.microsoft.com/office/powerpoint/2010/main" val="40019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3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F4D8A7D-EA5A-2D5C-E38A-8524DA1AD8A7}"/>
              </a:ext>
            </a:extLst>
          </p:cNvPr>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6" name="Picture 5">
            <a:extLst>
              <a:ext uri="{FF2B5EF4-FFF2-40B4-BE49-F238E27FC236}">
                <a16:creationId xmlns:a16="http://schemas.microsoft.com/office/drawing/2014/main" id="{3541FB98-A9F2-ED14-1653-0EFDD43E3060}"/>
              </a:ext>
            </a:extLst>
          </p:cNvPr>
          <p:cNvPicPr>
            <a:picLocks noChangeAspect="1"/>
          </p:cNvPicPr>
          <p:nvPr/>
        </p:nvPicPr>
        <p:blipFill>
          <a:blip r:embed="rId3"/>
          <a:stretch>
            <a:fillRect/>
          </a:stretch>
        </p:blipFill>
        <p:spPr>
          <a:xfrm>
            <a:off x="8786156" y="4245582"/>
            <a:ext cx="3273644" cy="2453938"/>
          </a:xfrm>
          <a:prstGeom prst="rect">
            <a:avLst/>
          </a:prstGeom>
        </p:spPr>
      </p:pic>
      <p:pic>
        <p:nvPicPr>
          <p:cNvPr id="7" name="Picture 6">
            <a:extLst>
              <a:ext uri="{FF2B5EF4-FFF2-40B4-BE49-F238E27FC236}">
                <a16:creationId xmlns:a16="http://schemas.microsoft.com/office/drawing/2014/main" id="{4165CB08-9599-C20D-7CF8-F268694D338A}"/>
              </a:ext>
            </a:extLst>
          </p:cNvPr>
          <p:cNvPicPr>
            <a:picLocks noChangeAspect="1"/>
          </p:cNvPicPr>
          <p:nvPr/>
        </p:nvPicPr>
        <p:blipFill>
          <a:blip r:embed="rId4"/>
          <a:stretch>
            <a:fillRect/>
          </a:stretch>
        </p:blipFill>
        <p:spPr>
          <a:xfrm>
            <a:off x="5550906" y="4070101"/>
            <a:ext cx="3235250" cy="2805675"/>
          </a:xfrm>
          <a:prstGeom prst="rect">
            <a:avLst/>
          </a:prstGeom>
        </p:spPr>
      </p:pic>
    </p:spTree>
    <p:extLst>
      <p:ext uri="{BB962C8B-B14F-4D97-AF65-F5344CB8AC3E}">
        <p14:creationId xmlns:p14="http://schemas.microsoft.com/office/powerpoint/2010/main" val="380226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596624"/>
            <a:ext cx="6753828" cy="523220"/>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☺Tìm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GHĐ và ĐCNN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244807"/>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055243" y="2466164"/>
            <a:ext cx="6753828" cy="954107"/>
          </a:xfrm>
          <a:prstGeom prst="rect">
            <a:avLst/>
          </a:prstGeom>
          <a:noFill/>
        </p:spPr>
        <p:txBody>
          <a:bodyPr wrap="square">
            <a:spAutoFit/>
          </a:bodyPr>
          <a:lstStyle/>
          <a:p>
            <a:pPr algn="just"/>
            <a:r>
              <a:rPr lang="vi-VN" sz="2800" dirty="0">
                <a:solidFill>
                  <a:srgbClr val="0070C0"/>
                </a:solidFill>
                <a:latin typeface="+mj-lt"/>
              </a:rPr>
              <a:t>☺Rót 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4974220" y="3716420"/>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a:extLst>
              <a:ext uri="{FF2B5EF4-FFF2-40B4-BE49-F238E27FC236}">
                <a16:creationId xmlns:a16="http://schemas.microsoft.com/office/drawing/2014/main" id="{F67EFC0D-AAFA-6C1E-1A54-3CEBFA75E478}"/>
              </a:ext>
            </a:extLst>
          </p:cNvPr>
          <p:cNvSpPr txBox="1"/>
          <p:nvPr/>
        </p:nvSpPr>
        <p:spPr>
          <a:xfrm>
            <a:off x="4974220" y="4937777"/>
            <a:ext cx="6753828" cy="954107"/>
          </a:xfrm>
          <a:prstGeom prst="rect">
            <a:avLst/>
          </a:prstGeom>
          <a:noFill/>
        </p:spPr>
        <p:txBody>
          <a:bodyPr wrap="square">
            <a:spAutoFit/>
          </a:bodyPr>
          <a:lstStyle/>
          <a:p>
            <a:pPr algn="just"/>
            <a:r>
              <a:rPr lang="vi-VN" sz="2800" dirty="0">
                <a:solidFill>
                  <a:srgbClr val="0070C0"/>
                </a:solidFill>
                <a:latin typeface="+mj-lt"/>
              </a:rPr>
              <a:t>☺Xác 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extLst>
      <p:ext uri="{BB962C8B-B14F-4D97-AF65-F5344CB8AC3E}">
        <p14:creationId xmlns:p14="http://schemas.microsoft.com/office/powerpoint/2010/main" val="1728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DC9D-9112-A076-8A13-EDC9FD6F2BAF}"/>
              </a:ext>
            </a:extLst>
          </p:cNvPr>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p>
        </p:txBody>
      </p:sp>
      <p:pic>
        <p:nvPicPr>
          <p:cNvPr id="9" name="Picture 8">
            <a:extLst>
              <a:ext uri="{FF2B5EF4-FFF2-40B4-BE49-F238E27FC236}">
                <a16:creationId xmlns:a16="http://schemas.microsoft.com/office/drawing/2014/main" id="{04388E8C-E766-D605-3D44-DF4168AA4AE7}"/>
              </a:ext>
            </a:extLst>
          </p:cNvPr>
          <p:cNvPicPr>
            <a:picLocks noChangeAspect="1"/>
          </p:cNvPicPr>
          <p:nvPr/>
        </p:nvPicPr>
        <p:blipFill>
          <a:blip r:embed="rId3"/>
          <a:stretch>
            <a:fillRect/>
          </a:stretch>
        </p:blipFill>
        <p:spPr>
          <a:xfrm>
            <a:off x="247199" y="2442127"/>
            <a:ext cx="11697873" cy="4230725"/>
          </a:xfrm>
          <a:prstGeom prst="rect">
            <a:avLst/>
          </a:prstGeom>
        </p:spPr>
      </p:pic>
      <p:pic>
        <p:nvPicPr>
          <p:cNvPr id="6" name="Picture 5">
            <a:extLst>
              <a:ext uri="{FF2B5EF4-FFF2-40B4-BE49-F238E27FC236}">
                <a16:creationId xmlns:a16="http://schemas.microsoft.com/office/drawing/2014/main" id="{4819C6C7-865B-44E5-A66F-1E6438B3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extLst>
      <p:ext uri="{BB962C8B-B14F-4D97-AF65-F5344CB8AC3E}">
        <p14:creationId xmlns:p14="http://schemas.microsoft.com/office/powerpoint/2010/main" val="1369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23028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pPr algn="just"/>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a:extLst>
              <a:ext uri="{FF2B5EF4-FFF2-40B4-BE49-F238E27FC236}">
                <a16:creationId xmlns:a16="http://schemas.microsoft.com/office/drawing/2014/main" id="{DC261441-5686-0774-C321-14953C4C11CC}"/>
              </a:ext>
            </a:extLst>
          </p:cNvPr>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p>
        </p:txBody>
      </p:sp>
      <p:pic>
        <p:nvPicPr>
          <p:cNvPr id="4" name="Picture 3">
            <a:extLst>
              <a:ext uri="{FF2B5EF4-FFF2-40B4-BE49-F238E27FC236}">
                <a16:creationId xmlns:a16="http://schemas.microsoft.com/office/drawing/2014/main" id="{D81A9A3B-B46C-E112-352F-F17F0A5ABE6B}"/>
              </a:ext>
            </a:extLst>
          </p:cNvPr>
          <p:cNvPicPr>
            <a:picLocks noChangeAspect="1"/>
          </p:cNvPicPr>
          <p:nvPr/>
        </p:nvPicPr>
        <p:blipFill>
          <a:blip r:embed="rId4"/>
          <a:stretch>
            <a:fillRect/>
          </a:stretch>
        </p:blipFill>
        <p:spPr>
          <a:xfrm>
            <a:off x="3563223" y="1848966"/>
            <a:ext cx="2093384" cy="1783253"/>
          </a:xfrm>
          <a:prstGeom prst="rect">
            <a:avLst/>
          </a:prstGeom>
        </p:spPr>
      </p:pic>
      <p:pic>
        <p:nvPicPr>
          <p:cNvPr id="5" name="Picture 4">
            <a:extLst>
              <a:ext uri="{FF2B5EF4-FFF2-40B4-BE49-F238E27FC236}">
                <a16:creationId xmlns:a16="http://schemas.microsoft.com/office/drawing/2014/main" id="{41288DF1-33F0-77F4-01BE-7EA041563A2C}"/>
              </a:ext>
            </a:extLst>
          </p:cNvPr>
          <p:cNvPicPr>
            <a:picLocks noChangeAspect="1"/>
          </p:cNvPicPr>
          <p:nvPr/>
        </p:nvPicPr>
        <p:blipFill>
          <a:blip r:embed="rId5"/>
          <a:stretch>
            <a:fillRect/>
          </a:stretch>
        </p:blipFill>
        <p:spPr>
          <a:xfrm>
            <a:off x="8449519" y="829396"/>
            <a:ext cx="3742481" cy="2805379"/>
          </a:xfrm>
          <a:prstGeom prst="rect">
            <a:avLst/>
          </a:prstGeom>
        </p:spPr>
      </p:pic>
      <p:pic>
        <p:nvPicPr>
          <p:cNvPr id="6" name="Picture 5">
            <a:extLst>
              <a:ext uri="{FF2B5EF4-FFF2-40B4-BE49-F238E27FC236}">
                <a16:creationId xmlns:a16="http://schemas.microsoft.com/office/drawing/2014/main" id="{5F91B895-809B-7EC8-675D-42A354153159}"/>
              </a:ext>
            </a:extLst>
          </p:cNvPr>
          <p:cNvPicPr>
            <a:picLocks noChangeAspect="1"/>
          </p:cNvPicPr>
          <p:nvPr/>
        </p:nvPicPr>
        <p:blipFill>
          <a:blip r:embed="rId6"/>
          <a:stretch>
            <a:fillRect/>
          </a:stretch>
        </p:blipFill>
        <p:spPr>
          <a:xfrm>
            <a:off x="3060145" y="3818570"/>
            <a:ext cx="3035855" cy="3039430"/>
          </a:xfrm>
          <a:prstGeom prst="rect">
            <a:avLst/>
          </a:prstGeom>
        </p:spPr>
      </p:pic>
      <p:pic>
        <p:nvPicPr>
          <p:cNvPr id="7" name="Picture 6">
            <a:extLst>
              <a:ext uri="{FF2B5EF4-FFF2-40B4-BE49-F238E27FC236}">
                <a16:creationId xmlns:a16="http://schemas.microsoft.com/office/drawing/2014/main" id="{384B51D2-ABDF-07AE-33B6-B1CDF21F964E}"/>
              </a:ext>
            </a:extLst>
          </p:cNvPr>
          <p:cNvPicPr>
            <a:picLocks noChangeAspect="1"/>
          </p:cNvPicPr>
          <p:nvPr/>
        </p:nvPicPr>
        <p:blipFill>
          <a:blip r:embed="rId7"/>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extLst>
      <p:ext uri="{BB962C8B-B14F-4D97-AF65-F5344CB8AC3E}">
        <p14:creationId xmlns:p14="http://schemas.microsoft.com/office/powerpoint/2010/main" val="33248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p>
        </p:txBody>
      </p:sp>
      <p:pic>
        <p:nvPicPr>
          <p:cNvPr id="6" name="Picture 5">
            <a:extLst>
              <a:ext uri="{FF2B5EF4-FFF2-40B4-BE49-F238E27FC236}">
                <a16:creationId xmlns:a16="http://schemas.microsoft.com/office/drawing/2014/main" id="{DE626452-5B46-7FD5-22B5-203F34DC34DE}"/>
              </a:ext>
            </a:extLst>
          </p:cNvPr>
          <p:cNvPicPr>
            <a:picLocks noChangeAspect="1"/>
          </p:cNvPicPr>
          <p:nvPr/>
        </p:nvPicPr>
        <p:blipFill>
          <a:blip r:embed="rId3"/>
          <a:stretch>
            <a:fillRect/>
          </a:stretch>
        </p:blipFill>
        <p:spPr>
          <a:xfrm>
            <a:off x="-3" y="2189048"/>
            <a:ext cx="12192002" cy="4409436"/>
          </a:xfrm>
          <a:prstGeom prst="rect">
            <a:avLst/>
          </a:prstGeom>
        </p:spPr>
      </p:pic>
      <p:pic>
        <p:nvPicPr>
          <p:cNvPr id="7" name="Picture 6">
            <a:extLst>
              <a:ext uri="{FF2B5EF4-FFF2-40B4-BE49-F238E27FC236}">
                <a16:creationId xmlns:a16="http://schemas.microsoft.com/office/drawing/2014/main" id="{CD8B16A7-E2DF-BA14-5E4B-5ABFDB640005}"/>
              </a:ext>
            </a:extLst>
          </p:cNvPr>
          <p:cNvPicPr>
            <a:picLocks noChangeAspect="1"/>
          </p:cNvPicPr>
          <p:nvPr/>
        </p:nvPicPr>
        <p:blipFill>
          <a:blip r:embed="rId4"/>
          <a:stretch>
            <a:fillRect/>
          </a:stretch>
        </p:blipFill>
        <p:spPr>
          <a:xfrm>
            <a:off x="9601594" y="-125962"/>
            <a:ext cx="2456901" cy="2456901"/>
          </a:xfrm>
          <a:prstGeom prst="rect">
            <a:avLst/>
          </a:prstGeom>
        </p:spPr>
      </p:pic>
    </p:spTree>
    <p:extLst>
      <p:ext uri="{BB962C8B-B14F-4D97-AF65-F5344CB8AC3E}">
        <p14:creationId xmlns:p14="http://schemas.microsoft.com/office/powerpoint/2010/main" val="18988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110688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extLst>
              <p:ext uri="{D42A27DB-BD31-4B8C-83A1-F6EECF244321}">
                <p14:modId xmlns:p14="http://schemas.microsoft.com/office/powerpoint/2010/main" val="3195153769"/>
              </p:ext>
            </p:extLst>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7105D9B6-8B37-5C4D-8744-48E71878FAC0}"/>
              </a:ext>
            </a:extLst>
          </p:cNvPr>
          <p:cNvPicPr>
            <a:picLocks noChangeAspect="1"/>
          </p:cNvPicPr>
          <p:nvPr/>
        </p:nvPicPr>
        <p:blipFill>
          <a:blip r:embed="rId10"/>
          <a:stretch>
            <a:fillRect/>
          </a:stretch>
        </p:blipFill>
        <p:spPr>
          <a:xfrm>
            <a:off x="1743134" y="2514657"/>
            <a:ext cx="3151905" cy="25971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5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4"/>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p>
        </p:txBody>
      </p:sp>
      <p:pic>
        <p:nvPicPr>
          <p:cNvPr id="6" name="Picture 5">
            <a:extLst>
              <a:ext uri="{FF2B5EF4-FFF2-40B4-BE49-F238E27FC236}">
                <a16:creationId xmlns:a16="http://schemas.microsoft.com/office/drawing/2014/main" id="{5A33C40E-DED0-A4F9-736A-CC96A999D095}"/>
              </a:ext>
            </a:extLst>
          </p:cNvPr>
          <p:cNvPicPr>
            <a:picLocks noChangeAspect="1"/>
          </p:cNvPicPr>
          <p:nvPr/>
        </p:nvPicPr>
        <p:blipFill>
          <a:blip r:embed="rId6"/>
          <a:stretch>
            <a:fillRect/>
          </a:stretch>
        </p:blipFill>
        <p:spPr>
          <a:xfrm>
            <a:off x="6343651" y="4224179"/>
            <a:ext cx="3143250" cy="1457325"/>
          </a:xfrm>
          <a:prstGeom prst="rect">
            <a:avLst/>
          </a:prstGeom>
        </p:spPr>
      </p:pic>
      <p:pic>
        <p:nvPicPr>
          <p:cNvPr id="7" name="Picture 6">
            <a:extLst>
              <a:ext uri="{FF2B5EF4-FFF2-40B4-BE49-F238E27FC236}">
                <a16:creationId xmlns:a16="http://schemas.microsoft.com/office/drawing/2014/main" id="{83B5D069-79D3-F306-7B5A-D4ECC7645D6A}"/>
              </a:ext>
            </a:extLst>
          </p:cNvPr>
          <p:cNvPicPr>
            <a:picLocks noChangeAspect="1"/>
          </p:cNvPicPr>
          <p:nvPr/>
        </p:nvPicPr>
        <p:blipFill>
          <a:blip r:embed="rId7"/>
          <a:stretch>
            <a:fillRect/>
          </a:stretch>
        </p:blipFill>
        <p:spPr>
          <a:xfrm>
            <a:off x="9451307" y="3912097"/>
            <a:ext cx="2190750" cy="2085975"/>
          </a:xfrm>
          <a:prstGeom prst="rect">
            <a:avLst/>
          </a:prstGeom>
        </p:spPr>
      </p:pic>
      <p:pic>
        <p:nvPicPr>
          <p:cNvPr id="8" name="Picture 7">
            <a:extLst>
              <a:ext uri="{FF2B5EF4-FFF2-40B4-BE49-F238E27FC236}">
                <a16:creationId xmlns:a16="http://schemas.microsoft.com/office/drawing/2014/main" id="{D13DAFA1-D155-D03E-6D18-053E2BFA6615}"/>
              </a:ext>
            </a:extLst>
          </p:cNvPr>
          <p:cNvPicPr>
            <a:picLocks noChangeAspect="1"/>
          </p:cNvPicPr>
          <p:nvPr/>
        </p:nvPicPr>
        <p:blipFill>
          <a:blip r:embed="rId8"/>
          <a:stretch>
            <a:fillRect/>
          </a:stretch>
        </p:blipFill>
        <p:spPr>
          <a:xfrm>
            <a:off x="1606097" y="2434960"/>
            <a:ext cx="4383404" cy="42187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1"/>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322F5F2A-8E74-AF69-B890-1B3BC985CD42}"/>
              </a:ext>
            </a:extLst>
          </p:cNvPr>
          <p:cNvPicPr>
            <a:picLocks noChangeAspect="1"/>
          </p:cNvPicPr>
          <p:nvPr/>
        </p:nvPicPr>
        <p:blipFill>
          <a:blip r:embed="rId10"/>
          <a:stretch>
            <a:fillRect/>
          </a:stretch>
        </p:blipFill>
        <p:spPr>
          <a:xfrm>
            <a:off x="1533118" y="2199189"/>
            <a:ext cx="3283122" cy="2711565"/>
          </a:xfrm>
          <a:prstGeom prst="rect">
            <a:avLst/>
          </a:prstGeom>
        </p:spPr>
      </p:pic>
      <p:pic>
        <p:nvPicPr>
          <p:cNvPr id="5" name="Picture 4">
            <a:extLst>
              <a:ext uri="{FF2B5EF4-FFF2-40B4-BE49-F238E27FC236}">
                <a16:creationId xmlns:a16="http://schemas.microsoft.com/office/drawing/2014/main" id="{7EBCB63F-7BAA-5E54-245A-DAB602943DD6}"/>
              </a:ext>
            </a:extLst>
          </p:cNvPr>
          <p:cNvPicPr>
            <a:picLocks noChangeAspect="1"/>
          </p:cNvPicPr>
          <p:nvPr/>
        </p:nvPicPr>
        <p:blipFill>
          <a:blip r:embed="rId11"/>
          <a:stretch>
            <a:fillRect/>
          </a:stretch>
        </p:blipFill>
        <p:spPr>
          <a:xfrm>
            <a:off x="5370653" y="5167820"/>
            <a:ext cx="6821347" cy="203160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898E161-C770-D317-5E64-51DC64D32ACA}"/>
              </a:ext>
            </a:extLst>
          </p:cNvPr>
          <p:cNvPicPr>
            <a:picLocks noChangeAspect="1"/>
          </p:cNvPicPr>
          <p:nvPr/>
        </p:nvPicPr>
        <p:blipFill>
          <a:blip r:embed="rId10"/>
          <a:stretch>
            <a:fillRect/>
          </a:stretch>
        </p:blipFill>
        <p:spPr>
          <a:xfrm>
            <a:off x="1787063" y="2086474"/>
            <a:ext cx="2669190" cy="3231813"/>
          </a:xfrm>
          <a:prstGeom prst="rect">
            <a:avLst/>
          </a:prstGeom>
        </p:spPr>
      </p:pic>
      <p:pic>
        <p:nvPicPr>
          <p:cNvPr id="4" name="Picture 3">
            <a:extLst>
              <a:ext uri="{FF2B5EF4-FFF2-40B4-BE49-F238E27FC236}">
                <a16:creationId xmlns:a16="http://schemas.microsoft.com/office/drawing/2014/main" id="{9995CE27-ACC1-EB67-B427-60749AD48190}"/>
              </a:ext>
            </a:extLst>
          </p:cNvPr>
          <p:cNvPicPr>
            <a:picLocks noChangeAspect="1"/>
          </p:cNvPicPr>
          <p:nvPr/>
        </p:nvPicPr>
        <p:blipFill>
          <a:blip r:embed="rId11"/>
          <a:stretch>
            <a:fillRect/>
          </a:stretch>
        </p:blipFill>
        <p:spPr>
          <a:xfrm>
            <a:off x="5522606" y="4466527"/>
            <a:ext cx="6722428" cy="2686003"/>
          </a:xfrm>
          <a:prstGeom prst="rect">
            <a:avLst/>
          </a:prstGeom>
        </p:spPr>
      </p:pic>
    </p:spTree>
    <p:custDataLst>
      <p:tags r:id="rId1"/>
    </p:custDataLst>
    <p:extLst>
      <p:ext uri="{BB962C8B-B14F-4D97-AF65-F5344CB8AC3E}">
        <p14:creationId xmlns:p14="http://schemas.microsoft.com/office/powerpoint/2010/main" val="38656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6"/>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5227991" y="2115805"/>
            <a:ext cx="6139305" cy="3069652"/>
          </a:xfrm>
          <a:prstGeom prst="rect">
            <a:avLst/>
          </a:prstGeom>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6"/>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06CF555A-8277-9408-75DE-F3CF277B2607}"/>
              </a:ext>
            </a:extLst>
          </p:cNvPr>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5" name="Picture 4">
            <a:extLst>
              <a:ext uri="{FF2B5EF4-FFF2-40B4-BE49-F238E27FC236}">
                <a16:creationId xmlns:a16="http://schemas.microsoft.com/office/drawing/2014/main" id="{90E7E0BC-6239-04BF-C813-460C272BF3B8}"/>
              </a:ext>
            </a:extLst>
          </p:cNvPr>
          <p:cNvPicPr>
            <a:picLocks noChangeAspect="1"/>
          </p:cNvPicPr>
          <p:nvPr/>
        </p:nvPicPr>
        <p:blipFill>
          <a:blip r:embed="rId4"/>
          <a:stretch>
            <a:fillRect/>
          </a:stretch>
        </p:blipFill>
        <p:spPr>
          <a:xfrm>
            <a:off x="7307485" y="3017656"/>
            <a:ext cx="3848020" cy="2882301"/>
          </a:xfrm>
          <a:prstGeom prst="rect">
            <a:avLst/>
          </a:prstGeom>
        </p:spPr>
      </p:pic>
      <p:pic>
        <p:nvPicPr>
          <p:cNvPr id="8" name="Picture 7">
            <a:extLst>
              <a:ext uri="{FF2B5EF4-FFF2-40B4-BE49-F238E27FC236}">
                <a16:creationId xmlns:a16="http://schemas.microsoft.com/office/drawing/2014/main" id="{32F7795B-59F4-2F54-43B4-BEC25E7CE4B1}"/>
              </a:ext>
            </a:extLst>
          </p:cNvPr>
          <p:cNvPicPr>
            <a:picLocks noChangeAspect="1"/>
          </p:cNvPicPr>
          <p:nvPr/>
        </p:nvPicPr>
        <p:blipFill>
          <a:blip r:embed="rId5"/>
          <a:stretch>
            <a:fillRect/>
          </a:stretch>
        </p:blipFill>
        <p:spPr>
          <a:xfrm>
            <a:off x="4411400" y="3282522"/>
            <a:ext cx="2543180" cy="2543180"/>
          </a:xfrm>
          <a:prstGeom prst="rect">
            <a:avLst/>
          </a:prstGeom>
        </p:spPr>
      </p:pic>
    </p:spTree>
    <p:extLst>
      <p:ext uri="{BB962C8B-B14F-4D97-AF65-F5344CB8AC3E}">
        <p14:creationId xmlns:p14="http://schemas.microsoft.com/office/powerpoint/2010/main" val="41811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594" rtl="0" eaLnBrk="1" fontAlgn="auto" latinLnBrk="0" hangingPunct="1">
              <a:lnSpc>
                <a:spcPct val="100000"/>
              </a:lnSpc>
              <a:spcBef>
                <a:spcPts val="0"/>
              </a:spcBef>
              <a:spcAft>
                <a:spcPts val="0"/>
              </a:spcAft>
              <a:buClrTx/>
              <a:buSzTx/>
              <a:buFontTx/>
              <a:buNone/>
              <a:tabLst/>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a:extLst>
              <a:ext uri="{FF2B5EF4-FFF2-40B4-BE49-F238E27FC236}">
                <a16:creationId xmlns:a16="http://schemas.microsoft.com/office/drawing/2014/main" id="{A63DF2A3-803B-F642-BBCF-A750CFA3BADA}"/>
              </a:ext>
            </a:extLst>
          </p:cNvPr>
          <p:cNvPicPr>
            <a:picLocks noChangeAspect="1"/>
          </p:cNvPicPr>
          <p:nvPr/>
        </p:nvPicPr>
        <p:blipFill>
          <a:blip r:embed="rId3"/>
          <a:stretch>
            <a:fillRect/>
          </a:stretch>
        </p:blipFill>
        <p:spPr>
          <a:xfrm>
            <a:off x="432225" y="2137158"/>
            <a:ext cx="11327549" cy="4110430"/>
          </a:xfrm>
          <a:prstGeom prst="rect">
            <a:avLst/>
          </a:prstGeom>
        </p:spPr>
      </p:pic>
      <p:pic>
        <p:nvPicPr>
          <p:cNvPr id="4" name="Picture 3">
            <a:extLst>
              <a:ext uri="{FF2B5EF4-FFF2-40B4-BE49-F238E27FC236}">
                <a16:creationId xmlns:a16="http://schemas.microsoft.com/office/drawing/2014/main" id="{33BCC76A-8FA5-860F-9802-737126EA6A5B}"/>
              </a:ext>
            </a:extLst>
          </p:cNvPr>
          <p:cNvPicPr>
            <a:picLocks noChangeAspect="1"/>
          </p:cNvPicPr>
          <p:nvPr/>
        </p:nvPicPr>
        <p:blipFill>
          <a:blip r:embed="rId4"/>
          <a:stretch>
            <a:fillRect/>
          </a:stretch>
        </p:blipFill>
        <p:spPr>
          <a:xfrm>
            <a:off x="10226628" y="81203"/>
            <a:ext cx="1775354" cy="1775354"/>
          </a:xfrm>
          <a:prstGeom prst="rect">
            <a:avLst/>
          </a:prstGeom>
        </p:spPr>
      </p:pic>
    </p:spTree>
    <p:extLst>
      <p:ext uri="{BB962C8B-B14F-4D97-AF65-F5344CB8AC3E}">
        <p14:creationId xmlns:p14="http://schemas.microsoft.com/office/powerpoint/2010/main" val="2815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72BF-773E-0EB2-7D6B-B2A534327D25}"/>
              </a:ext>
            </a:extLst>
          </p:cNvPr>
          <p:cNvPicPr>
            <a:picLocks noChangeAspect="1"/>
          </p:cNvPicPr>
          <p:nvPr/>
        </p:nvPicPr>
        <p:blipFill>
          <a:blip r:embed="rId3"/>
          <a:stretch>
            <a:fillRect/>
          </a:stretch>
        </p:blipFill>
        <p:spPr>
          <a:xfrm>
            <a:off x="0" y="0"/>
            <a:ext cx="5706319" cy="6858000"/>
          </a:xfrm>
          <a:prstGeom prst="rect">
            <a:avLst/>
          </a:prstGeom>
        </p:spPr>
      </p:pic>
      <p:pic>
        <p:nvPicPr>
          <p:cNvPr id="4" name="Picture 3">
            <a:extLst>
              <a:ext uri="{FF2B5EF4-FFF2-40B4-BE49-F238E27FC236}">
                <a16:creationId xmlns:a16="http://schemas.microsoft.com/office/drawing/2014/main" id="{6A938961-9F72-E4F9-788D-998FD1FFA046}"/>
              </a:ext>
            </a:extLst>
          </p:cNvPr>
          <p:cNvPicPr>
            <a:picLocks noChangeAspect="1"/>
          </p:cNvPicPr>
          <p:nvPr/>
        </p:nvPicPr>
        <p:blipFill>
          <a:blip r:embed="rId4"/>
          <a:stretch>
            <a:fillRect/>
          </a:stretch>
        </p:blipFill>
        <p:spPr>
          <a:xfrm>
            <a:off x="5706319" y="0"/>
            <a:ext cx="6400800" cy="7211028"/>
          </a:xfrm>
          <a:prstGeom prst="rect">
            <a:avLst/>
          </a:prstGeom>
        </p:spPr>
      </p:pic>
    </p:spTree>
    <p:extLst>
      <p:ext uri="{BB962C8B-B14F-4D97-AF65-F5344CB8AC3E}">
        <p14:creationId xmlns:p14="http://schemas.microsoft.com/office/powerpoint/2010/main" val="3029124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TotalTime>
  <Words>861</Words>
  <Application>Microsoft Office PowerPoint</Application>
  <PresentationFormat>Widescreen</PresentationFormat>
  <Paragraphs>85</Paragraphs>
  <Slides>24</Slides>
  <Notes>18</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等线</vt:lpstr>
      <vt:lpstr>Amatic SC</vt:lpstr>
      <vt:lpstr>Arial</vt:lpstr>
      <vt:lpstr>Barlow Condensed Thin</vt:lpstr>
      <vt:lpstr>Calibri</vt:lpstr>
      <vt:lpstr>Calibri Light</vt:lpstr>
      <vt:lpstr>Gochi Hand</vt:lpstr>
      <vt:lpstr>Helvetica Neue Medium</vt:lpstr>
      <vt:lpstr>Nunito</vt:lpstr>
      <vt:lpstr>Nunito Black</vt:lpstr>
      <vt:lpstr>Open Sans</vt:lpstr>
      <vt:lpstr>Times New Roman</vt:lpstr>
      <vt:lpstr>Yeseva One</vt:lpstr>
      <vt:lpstr>2-1031-7</vt:lpstr>
      <vt:lpstr>1_Office Theme</vt:lpstr>
      <vt:lpstr>Children's Day by Slidesgo</vt:lpstr>
      <vt:lpstr>Color Choices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HP</cp:lastModifiedBy>
  <cp:revision>68</cp:revision>
  <dcterms:created xsi:type="dcterms:W3CDTF">2018-12-13T14:11:00Z</dcterms:created>
  <dcterms:modified xsi:type="dcterms:W3CDTF">2023-07-12T04:23:46Z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