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8"/>
  </p:notesMasterIdLst>
  <p:sldIdLst>
    <p:sldId id="258" r:id="rId2"/>
    <p:sldId id="322" r:id="rId3"/>
    <p:sldId id="256" r:id="rId4"/>
    <p:sldId id="314" r:id="rId5"/>
    <p:sldId id="315" r:id="rId6"/>
    <p:sldId id="257" r:id="rId7"/>
    <p:sldId id="265" r:id="rId8"/>
    <p:sldId id="260" r:id="rId9"/>
    <p:sldId id="275" r:id="rId10"/>
    <p:sldId id="285" r:id="rId11"/>
    <p:sldId id="313" r:id="rId12"/>
    <p:sldId id="317" r:id="rId13"/>
    <p:sldId id="263" r:id="rId14"/>
    <p:sldId id="271" r:id="rId15"/>
    <p:sldId id="311" r:id="rId16"/>
    <p:sldId id="277" r:id="rId17"/>
    <p:sldId id="261" r:id="rId18"/>
    <p:sldId id="319" r:id="rId19"/>
    <p:sldId id="288" r:id="rId20"/>
    <p:sldId id="290" r:id="rId21"/>
    <p:sldId id="278" r:id="rId22"/>
    <p:sldId id="262" r:id="rId23"/>
    <p:sldId id="269" r:id="rId24"/>
    <p:sldId id="320" r:id="rId25"/>
    <p:sldId id="321" r:id="rId26"/>
    <p:sldId id="318" r:id="rId27"/>
  </p:sldIdLst>
  <p:sldSz cx="9144000" cy="5143500" type="screen16x9"/>
  <p:notesSz cx="6858000" cy="9144000"/>
  <p:embeddedFontLst>
    <p:embeddedFont>
      <p:font typeface="#9Slide03 AllRoundGothic" panose="020B0604020202020204" charset="0"/>
      <p:regular r:id="rId29"/>
    </p:embeddedFont>
    <p:embeddedFont>
      <p:font typeface="#9Slide03 Montserrat" panose="020B0604020202020204" charset="-93"/>
      <p:regular r:id="rId30"/>
    </p:embeddedFont>
    <p:embeddedFont>
      <p:font typeface="#9Slide03 Montserrat Black" panose="020B0604020202020204" charset="-93"/>
      <p:bold r:id="rId31"/>
    </p:embeddedFont>
    <p:embeddedFont>
      <p:font typeface="#9Slide03 Montserrat Bold" panose="020B0604020202020204" charset="-93"/>
      <p:bold r:id="rId32"/>
    </p:embeddedFont>
    <p:embeddedFont>
      <p:font typeface="#9Slide03 Montserrat Medium" panose="020B0604020202020204" charset="-93"/>
      <p:regular r:id="rId33"/>
    </p:embeddedFont>
    <p:embeddedFont>
      <p:font typeface="#9Slide03 Roboto Condensed" panose="020B0604020202020204" charset="0"/>
      <p:bold r:id="rId34"/>
    </p:embeddedFont>
    <p:embeddedFont>
      <p:font typeface="#9Slide05 Qaskin Black" panose="020B0604020202020204" charset="0"/>
      <p:regular r:id="rId35"/>
    </p:embeddedFont>
    <p:embeddedFont>
      <p:font typeface="#9Slide07 Cadena" panose="020B0604020202020204" charset="-93"/>
      <p:bold r:id="rId36"/>
    </p:embeddedFont>
    <p:embeddedFont>
      <p:font typeface="Abril Fatface" panose="02000503000000020003" pitchFamily="2" charset="0"/>
      <p:regular r:id="rId37"/>
    </p:embeddedFont>
    <p:embeddedFont>
      <p:font typeface="Cairo" panose="020B0604020202020204" charset="-78"/>
      <p:regular r:id="rId38"/>
      <p:bold r:id="rId39"/>
    </p:embeddedFont>
    <p:embeddedFont>
      <p:font typeface="Oxygen" panose="02000503000000000000" pitchFamily="2" charset="0"/>
      <p:regular r:id="rId40"/>
      <p:bold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B0D"/>
    <a:srgbClr val="FFFFCC"/>
    <a:srgbClr val="00FF99"/>
    <a:srgbClr val="ADF7FD"/>
    <a:srgbClr val="FDC3CF"/>
    <a:srgbClr val="7BDFED"/>
    <a:srgbClr val="4A66DD"/>
    <a:srgbClr val="E54E55"/>
    <a:srgbClr val="FA9E84"/>
    <a:srgbClr val="FFD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A8841C-D3ED-4B55-8A39-80EEAE531176}" v="807" dt="2021-08-30T11:37:01.347"/>
    <p1510:client id="{169B875F-06AD-4B83-980B-684A0D209464}" v="3074" dt="2021-08-30T04:11:41.689"/>
  </p1510:revLst>
</p1510:revInfo>
</file>

<file path=ppt/tableStyles.xml><?xml version="1.0" encoding="utf-8"?>
<a:tblStyleLst xmlns:a="http://schemas.openxmlformats.org/drawingml/2006/main" def="{47C40EDA-42D3-4EAD-B22D-EE84BCE75734}">
  <a:tblStyle styleId="{47C40EDA-42D3-4EAD-B22D-EE84BCE7573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4660"/>
  </p:normalViewPr>
  <p:slideViewPr>
    <p:cSldViewPr>
      <p:cViewPr varScale="1">
        <p:scale>
          <a:sx n="113" d="100"/>
          <a:sy n="113" d="100"/>
        </p:scale>
        <p:origin x="7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gs" Target="tags/tag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877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e2e1f56db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e2e1f56db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1631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e2e1f56dbb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e2e1f56dbb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4522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Google Shape;2561;ge4edc1d9a2_0_3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2" name="Google Shape;2562;ge4edc1d9a2_0_3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4755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e2e1f56dbb_0_19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e2e1f56dbb_0_19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465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ge2e1f56db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9" name="Google Shape;3039;ge2e1f56db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5399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4" name="Google Shape;3154;ge3f9269357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5" name="Google Shape;3155;ge3f9269357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3334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ge2e1f56dbb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0" name="Google Shape;2660;ge2e1f56dbb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869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ge2e1f56dbb_0_20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7" name="Google Shape;1817;ge2e1f56dbb_0_20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991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ge2e1f56dbb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8" name="Google Shape;2138;ge2e1f56dbb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147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2386;gb45389a103_0_808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Google Shape;2387;gb45389a103_0_808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67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e49c2d53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e49c2d53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2540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e49c2d53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e49c2d53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926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e2e1f56d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e2e1f56d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481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e49c2d53a7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e49c2d53a7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95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e40f3d218d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e40f3d218d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309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ge2e1f56db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2" name="Google Shape;2462;ge2e1f56db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135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Google Shape;2981;ge2e1f56dbb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2" name="Google Shape;2982;ge2e1f56dbb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8319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ge2e1f56db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4" name="Google Shape;1884;ge2e1f56db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38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75225" y="659550"/>
            <a:ext cx="3504600" cy="3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75225" y="3962238"/>
            <a:ext cx="35046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7517987" y="713195"/>
            <a:ext cx="864300" cy="6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1">
                <a:solidFill>
                  <a:schemeClr val="accent4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4390107">
            <a:off x="7842254" y="3979113"/>
            <a:ext cx="1466373" cy="1381117"/>
            <a:chOff x="1404300" y="937325"/>
            <a:chExt cx="1767700" cy="1664925"/>
          </a:xfrm>
        </p:grpSpPr>
        <p:sp>
          <p:nvSpPr>
            <p:cNvPr id="14" name="Google Shape;14;p2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 rot="-7937313">
            <a:off x="192793" y="-133700"/>
            <a:ext cx="661430" cy="929034"/>
            <a:chOff x="2374700" y="1056350"/>
            <a:chExt cx="797300" cy="1119875"/>
          </a:xfrm>
        </p:grpSpPr>
        <p:sp>
          <p:nvSpPr>
            <p:cNvPr id="34" name="Google Shape;34;p2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702300" y="1495500"/>
            <a:ext cx="6367800" cy="245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87" name="Google Shape;187;p8"/>
          <p:cNvGrpSpPr/>
          <p:nvPr/>
        </p:nvGrpSpPr>
        <p:grpSpPr>
          <a:xfrm rot="176202">
            <a:off x="113467" y="-30524"/>
            <a:ext cx="1776928" cy="1673616"/>
            <a:chOff x="1404300" y="937325"/>
            <a:chExt cx="1767700" cy="1664925"/>
          </a:xfrm>
        </p:grpSpPr>
        <p:sp>
          <p:nvSpPr>
            <p:cNvPr id="188" name="Google Shape;188;p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8"/>
          <p:cNvGrpSpPr/>
          <p:nvPr/>
        </p:nvGrpSpPr>
        <p:grpSpPr>
          <a:xfrm rot="8525974">
            <a:off x="8106815" y="439712"/>
            <a:ext cx="661419" cy="929019"/>
            <a:chOff x="2374700" y="1056350"/>
            <a:chExt cx="797300" cy="1119875"/>
          </a:xfrm>
        </p:grpSpPr>
        <p:sp>
          <p:nvSpPr>
            <p:cNvPr id="208" name="Google Shape;208;p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4121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702300" y="1495500"/>
            <a:ext cx="6367800" cy="245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87" name="Google Shape;187;p8"/>
          <p:cNvGrpSpPr/>
          <p:nvPr/>
        </p:nvGrpSpPr>
        <p:grpSpPr>
          <a:xfrm rot="176202">
            <a:off x="113467" y="-30524"/>
            <a:ext cx="1776928" cy="1673616"/>
            <a:chOff x="1404300" y="937325"/>
            <a:chExt cx="1767700" cy="1664925"/>
          </a:xfrm>
        </p:grpSpPr>
        <p:sp>
          <p:nvSpPr>
            <p:cNvPr id="188" name="Google Shape;188;p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8"/>
          <p:cNvGrpSpPr/>
          <p:nvPr/>
        </p:nvGrpSpPr>
        <p:grpSpPr>
          <a:xfrm rot="8525974">
            <a:off x="8106815" y="439712"/>
            <a:ext cx="661419" cy="929019"/>
            <a:chOff x="2374700" y="1056350"/>
            <a:chExt cx="797300" cy="1119875"/>
          </a:xfrm>
        </p:grpSpPr>
        <p:sp>
          <p:nvSpPr>
            <p:cNvPr id="208" name="Google Shape;208;p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7582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4358550" y="1414350"/>
            <a:ext cx="387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4358550" y="2256150"/>
            <a:ext cx="4079100" cy="14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9264167">
            <a:off x="7096424" y="3467668"/>
            <a:ext cx="1863987" cy="1541926"/>
            <a:chOff x="193669" y="148127"/>
            <a:chExt cx="2323487" cy="1922250"/>
          </a:xfrm>
        </p:grpSpPr>
        <p:sp>
          <p:nvSpPr>
            <p:cNvPr id="219" name="Google Shape;219;p9"/>
            <p:cNvSpPr/>
            <p:nvPr/>
          </p:nvSpPr>
          <p:spPr>
            <a:xfrm rot="8392807">
              <a:off x="1938296" y="346149"/>
              <a:ext cx="284522" cy="651226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 rot="-1368678">
              <a:off x="2331166" y="764963"/>
              <a:ext cx="161260" cy="160124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" name="Google Shape;222;p9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223" name="Google Shape;223;p9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9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" name="Google Shape;225;p9"/>
            <p:cNvGrpSpPr/>
            <p:nvPr/>
          </p:nvGrpSpPr>
          <p:grpSpPr>
            <a:xfrm>
              <a:off x="416768" y="148127"/>
              <a:ext cx="1867051" cy="1922250"/>
              <a:chOff x="111968" y="148127"/>
              <a:chExt cx="1867051" cy="1922250"/>
            </a:xfrm>
          </p:grpSpPr>
          <p:sp>
            <p:nvSpPr>
              <p:cNvPr id="226" name="Google Shape;226;p9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9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" name="Google Shape;228;p9"/>
              <p:cNvGrpSpPr/>
              <p:nvPr/>
            </p:nvGrpSpPr>
            <p:grpSpPr>
              <a:xfrm rot="2700200">
                <a:off x="519774" y="342293"/>
                <a:ext cx="1051439" cy="1589031"/>
                <a:chOff x="2374700" y="932638"/>
                <a:chExt cx="864662" cy="1306680"/>
              </a:xfrm>
            </p:grpSpPr>
            <p:sp>
              <p:nvSpPr>
                <p:cNvPr id="229" name="Google Shape;229;p9"/>
                <p:cNvSpPr/>
                <p:nvPr/>
              </p:nvSpPr>
              <p:spPr>
                <a:xfrm>
                  <a:off x="2450775" y="1537550"/>
                  <a:ext cx="233975" cy="5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21419" extrusionOk="0">
                      <a:moveTo>
                        <a:pt x="666" y="0"/>
                      </a:moveTo>
                      <a:cubicBezTo>
                        <a:pt x="334" y="0"/>
                        <a:pt x="1" y="265"/>
                        <a:pt x="149" y="661"/>
                      </a:cubicBezTo>
                      <a:cubicBezTo>
                        <a:pt x="2637" y="7531"/>
                        <a:pt x="5667" y="14185"/>
                        <a:pt x="8155" y="21056"/>
                      </a:cubicBezTo>
                      <a:cubicBezTo>
                        <a:pt x="8251" y="21310"/>
                        <a:pt x="8470" y="21419"/>
                        <a:pt x="8687" y="21419"/>
                      </a:cubicBezTo>
                      <a:cubicBezTo>
                        <a:pt x="9025" y="21419"/>
                        <a:pt x="9359" y="21154"/>
                        <a:pt x="9210" y="20758"/>
                      </a:cubicBezTo>
                      <a:cubicBezTo>
                        <a:pt x="6722" y="13888"/>
                        <a:pt x="3692" y="7234"/>
                        <a:pt x="1177" y="363"/>
                      </a:cubicBezTo>
                      <a:cubicBezTo>
                        <a:pt x="1092" y="109"/>
                        <a:pt x="880" y="0"/>
                        <a:pt x="6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9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9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9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rgbClr val="FF7C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9"/>
                <p:cNvSpPr/>
                <p:nvPr/>
              </p:nvSpPr>
              <p:spPr>
                <a:xfrm>
                  <a:off x="2966745" y="1386898"/>
                  <a:ext cx="272617" cy="271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788B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9"/>
                <p:cNvSpPr/>
                <p:nvPr/>
              </p:nvSpPr>
              <p:spPr>
                <a:xfrm>
                  <a:off x="2548853" y="932638"/>
                  <a:ext cx="249594" cy="247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rgbClr val="E54E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9"/>
                <p:cNvSpPr/>
                <p:nvPr/>
              </p:nvSpPr>
              <p:spPr>
                <a:xfrm>
                  <a:off x="2601160" y="2017689"/>
                  <a:ext cx="222919" cy="22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0" extrusionOk="0">
                      <a:moveTo>
                        <a:pt x="4649" y="1"/>
                      </a:moveTo>
                      <a:cubicBezTo>
                        <a:pt x="4633" y="1"/>
                        <a:pt x="4616" y="1"/>
                        <a:pt x="4599" y="1"/>
                      </a:cubicBezTo>
                      <a:cubicBezTo>
                        <a:pt x="2030" y="28"/>
                        <a:pt x="1" y="2138"/>
                        <a:pt x="28" y="4708"/>
                      </a:cubicBezTo>
                      <a:cubicBezTo>
                        <a:pt x="55" y="7260"/>
                        <a:pt x="2137" y="9279"/>
                        <a:pt x="4684" y="9279"/>
                      </a:cubicBezTo>
                      <a:cubicBezTo>
                        <a:pt x="4701" y="9279"/>
                        <a:pt x="4718" y="9279"/>
                        <a:pt x="4735" y="9279"/>
                      </a:cubicBezTo>
                      <a:cubicBezTo>
                        <a:pt x="7304" y="9252"/>
                        <a:pt x="9333" y="7142"/>
                        <a:pt x="9306" y="4572"/>
                      </a:cubicBezTo>
                      <a:cubicBezTo>
                        <a:pt x="9279" y="2046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FA9E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36" name="Google Shape;236;p9"/>
          <p:cNvGrpSpPr/>
          <p:nvPr/>
        </p:nvGrpSpPr>
        <p:grpSpPr>
          <a:xfrm rot="9045510">
            <a:off x="7244933" y="-276244"/>
            <a:ext cx="1783833" cy="1890791"/>
            <a:chOff x="3403900" y="3304800"/>
            <a:chExt cx="1556050" cy="1649350"/>
          </a:xfrm>
        </p:grpSpPr>
        <p:sp>
          <p:nvSpPr>
            <p:cNvPr id="237" name="Google Shape;237;p9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4358550" y="1414350"/>
            <a:ext cx="387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4358550" y="2256150"/>
            <a:ext cx="4079100" cy="14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9264167">
            <a:off x="7096424" y="3467668"/>
            <a:ext cx="1863987" cy="1541926"/>
            <a:chOff x="193669" y="148127"/>
            <a:chExt cx="2323487" cy="1922250"/>
          </a:xfrm>
        </p:grpSpPr>
        <p:sp>
          <p:nvSpPr>
            <p:cNvPr id="219" name="Google Shape;219;p9"/>
            <p:cNvSpPr/>
            <p:nvPr/>
          </p:nvSpPr>
          <p:spPr>
            <a:xfrm rot="8392807">
              <a:off x="1938296" y="346149"/>
              <a:ext cx="284522" cy="651226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 rot="-1368678">
              <a:off x="2331166" y="764963"/>
              <a:ext cx="161260" cy="160124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" name="Google Shape;222;p9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223" name="Google Shape;223;p9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9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" name="Google Shape;225;p9"/>
            <p:cNvGrpSpPr/>
            <p:nvPr/>
          </p:nvGrpSpPr>
          <p:grpSpPr>
            <a:xfrm>
              <a:off x="416768" y="148127"/>
              <a:ext cx="1867051" cy="1922250"/>
              <a:chOff x="111968" y="148127"/>
              <a:chExt cx="1867051" cy="1922250"/>
            </a:xfrm>
          </p:grpSpPr>
          <p:sp>
            <p:nvSpPr>
              <p:cNvPr id="226" name="Google Shape;226;p9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9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" name="Google Shape;228;p9"/>
              <p:cNvGrpSpPr/>
              <p:nvPr/>
            </p:nvGrpSpPr>
            <p:grpSpPr>
              <a:xfrm rot="2700200">
                <a:off x="519774" y="342293"/>
                <a:ext cx="1051439" cy="1589031"/>
                <a:chOff x="2374700" y="932638"/>
                <a:chExt cx="864662" cy="1306680"/>
              </a:xfrm>
            </p:grpSpPr>
            <p:sp>
              <p:nvSpPr>
                <p:cNvPr id="229" name="Google Shape;229;p9"/>
                <p:cNvSpPr/>
                <p:nvPr/>
              </p:nvSpPr>
              <p:spPr>
                <a:xfrm>
                  <a:off x="2450775" y="1537550"/>
                  <a:ext cx="233975" cy="5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21419" extrusionOk="0">
                      <a:moveTo>
                        <a:pt x="666" y="0"/>
                      </a:moveTo>
                      <a:cubicBezTo>
                        <a:pt x="334" y="0"/>
                        <a:pt x="1" y="265"/>
                        <a:pt x="149" y="661"/>
                      </a:cubicBezTo>
                      <a:cubicBezTo>
                        <a:pt x="2637" y="7531"/>
                        <a:pt x="5667" y="14185"/>
                        <a:pt x="8155" y="21056"/>
                      </a:cubicBezTo>
                      <a:cubicBezTo>
                        <a:pt x="8251" y="21310"/>
                        <a:pt x="8470" y="21419"/>
                        <a:pt x="8687" y="21419"/>
                      </a:cubicBezTo>
                      <a:cubicBezTo>
                        <a:pt x="9025" y="21419"/>
                        <a:pt x="9359" y="21154"/>
                        <a:pt x="9210" y="20758"/>
                      </a:cubicBezTo>
                      <a:cubicBezTo>
                        <a:pt x="6722" y="13888"/>
                        <a:pt x="3692" y="7234"/>
                        <a:pt x="1177" y="363"/>
                      </a:cubicBezTo>
                      <a:cubicBezTo>
                        <a:pt x="1092" y="109"/>
                        <a:pt x="880" y="0"/>
                        <a:pt x="6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9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9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9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rgbClr val="FF7C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9"/>
                <p:cNvSpPr/>
                <p:nvPr/>
              </p:nvSpPr>
              <p:spPr>
                <a:xfrm>
                  <a:off x="2966745" y="1386898"/>
                  <a:ext cx="272617" cy="271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788B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9"/>
                <p:cNvSpPr/>
                <p:nvPr/>
              </p:nvSpPr>
              <p:spPr>
                <a:xfrm>
                  <a:off x="2548853" y="932638"/>
                  <a:ext cx="249594" cy="247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rgbClr val="E54E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9"/>
                <p:cNvSpPr/>
                <p:nvPr/>
              </p:nvSpPr>
              <p:spPr>
                <a:xfrm>
                  <a:off x="2601160" y="2017689"/>
                  <a:ext cx="222919" cy="22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0" extrusionOk="0">
                      <a:moveTo>
                        <a:pt x="4649" y="1"/>
                      </a:moveTo>
                      <a:cubicBezTo>
                        <a:pt x="4633" y="1"/>
                        <a:pt x="4616" y="1"/>
                        <a:pt x="4599" y="1"/>
                      </a:cubicBezTo>
                      <a:cubicBezTo>
                        <a:pt x="2030" y="28"/>
                        <a:pt x="1" y="2138"/>
                        <a:pt x="28" y="4708"/>
                      </a:cubicBezTo>
                      <a:cubicBezTo>
                        <a:pt x="55" y="7260"/>
                        <a:pt x="2137" y="9279"/>
                        <a:pt x="4684" y="9279"/>
                      </a:cubicBezTo>
                      <a:cubicBezTo>
                        <a:pt x="4701" y="9279"/>
                        <a:pt x="4718" y="9279"/>
                        <a:pt x="4735" y="9279"/>
                      </a:cubicBezTo>
                      <a:cubicBezTo>
                        <a:pt x="7304" y="9252"/>
                        <a:pt x="9333" y="7142"/>
                        <a:pt x="9306" y="4572"/>
                      </a:cubicBezTo>
                      <a:cubicBezTo>
                        <a:pt x="9279" y="2046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FA9E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36" name="Google Shape;236;p9"/>
          <p:cNvGrpSpPr/>
          <p:nvPr/>
        </p:nvGrpSpPr>
        <p:grpSpPr>
          <a:xfrm rot="9045510">
            <a:off x="7244933" y="-276244"/>
            <a:ext cx="1783833" cy="1890791"/>
            <a:chOff x="3403900" y="3304800"/>
            <a:chExt cx="1556050" cy="1649350"/>
          </a:xfrm>
        </p:grpSpPr>
        <p:sp>
          <p:nvSpPr>
            <p:cNvPr id="237" name="Google Shape;237;p9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3343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4358550" y="1414350"/>
            <a:ext cx="387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4358550" y="2256150"/>
            <a:ext cx="4079100" cy="14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9264167">
            <a:off x="7096424" y="3467668"/>
            <a:ext cx="1863987" cy="1541926"/>
            <a:chOff x="193669" y="148127"/>
            <a:chExt cx="2323487" cy="1922250"/>
          </a:xfrm>
        </p:grpSpPr>
        <p:sp>
          <p:nvSpPr>
            <p:cNvPr id="219" name="Google Shape;219;p9"/>
            <p:cNvSpPr/>
            <p:nvPr/>
          </p:nvSpPr>
          <p:spPr>
            <a:xfrm rot="8392807">
              <a:off x="1938296" y="346149"/>
              <a:ext cx="284522" cy="651226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 rot="-1368678">
              <a:off x="2331166" y="764963"/>
              <a:ext cx="161260" cy="160124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" name="Google Shape;222;p9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223" name="Google Shape;223;p9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9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" name="Google Shape;225;p9"/>
            <p:cNvGrpSpPr/>
            <p:nvPr/>
          </p:nvGrpSpPr>
          <p:grpSpPr>
            <a:xfrm>
              <a:off x="416768" y="148127"/>
              <a:ext cx="1867051" cy="1922250"/>
              <a:chOff x="111968" y="148127"/>
              <a:chExt cx="1867051" cy="1922250"/>
            </a:xfrm>
          </p:grpSpPr>
          <p:sp>
            <p:nvSpPr>
              <p:cNvPr id="226" name="Google Shape;226;p9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9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" name="Google Shape;228;p9"/>
              <p:cNvGrpSpPr/>
              <p:nvPr/>
            </p:nvGrpSpPr>
            <p:grpSpPr>
              <a:xfrm rot="2700200">
                <a:off x="519774" y="342293"/>
                <a:ext cx="1051439" cy="1589031"/>
                <a:chOff x="2374700" y="932638"/>
                <a:chExt cx="864662" cy="1306680"/>
              </a:xfrm>
            </p:grpSpPr>
            <p:sp>
              <p:nvSpPr>
                <p:cNvPr id="229" name="Google Shape;229;p9"/>
                <p:cNvSpPr/>
                <p:nvPr/>
              </p:nvSpPr>
              <p:spPr>
                <a:xfrm>
                  <a:off x="2450775" y="1537550"/>
                  <a:ext cx="233975" cy="5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21419" extrusionOk="0">
                      <a:moveTo>
                        <a:pt x="666" y="0"/>
                      </a:moveTo>
                      <a:cubicBezTo>
                        <a:pt x="334" y="0"/>
                        <a:pt x="1" y="265"/>
                        <a:pt x="149" y="661"/>
                      </a:cubicBezTo>
                      <a:cubicBezTo>
                        <a:pt x="2637" y="7531"/>
                        <a:pt x="5667" y="14185"/>
                        <a:pt x="8155" y="21056"/>
                      </a:cubicBezTo>
                      <a:cubicBezTo>
                        <a:pt x="8251" y="21310"/>
                        <a:pt x="8470" y="21419"/>
                        <a:pt x="8687" y="21419"/>
                      </a:cubicBezTo>
                      <a:cubicBezTo>
                        <a:pt x="9025" y="21419"/>
                        <a:pt x="9359" y="21154"/>
                        <a:pt x="9210" y="20758"/>
                      </a:cubicBezTo>
                      <a:cubicBezTo>
                        <a:pt x="6722" y="13888"/>
                        <a:pt x="3692" y="7234"/>
                        <a:pt x="1177" y="363"/>
                      </a:cubicBezTo>
                      <a:cubicBezTo>
                        <a:pt x="1092" y="109"/>
                        <a:pt x="880" y="0"/>
                        <a:pt x="6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9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9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9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rgbClr val="FF7C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9"/>
                <p:cNvSpPr/>
                <p:nvPr/>
              </p:nvSpPr>
              <p:spPr>
                <a:xfrm>
                  <a:off x="2966745" y="1386898"/>
                  <a:ext cx="272617" cy="271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788B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9"/>
                <p:cNvSpPr/>
                <p:nvPr/>
              </p:nvSpPr>
              <p:spPr>
                <a:xfrm>
                  <a:off x="2548853" y="932638"/>
                  <a:ext cx="249594" cy="247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rgbClr val="E54E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9"/>
                <p:cNvSpPr/>
                <p:nvPr/>
              </p:nvSpPr>
              <p:spPr>
                <a:xfrm>
                  <a:off x="2601160" y="2017689"/>
                  <a:ext cx="222919" cy="22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0" extrusionOk="0">
                      <a:moveTo>
                        <a:pt x="4649" y="1"/>
                      </a:moveTo>
                      <a:cubicBezTo>
                        <a:pt x="4633" y="1"/>
                        <a:pt x="4616" y="1"/>
                        <a:pt x="4599" y="1"/>
                      </a:cubicBezTo>
                      <a:cubicBezTo>
                        <a:pt x="2030" y="28"/>
                        <a:pt x="1" y="2138"/>
                        <a:pt x="28" y="4708"/>
                      </a:cubicBezTo>
                      <a:cubicBezTo>
                        <a:pt x="55" y="7260"/>
                        <a:pt x="2137" y="9279"/>
                        <a:pt x="4684" y="9279"/>
                      </a:cubicBezTo>
                      <a:cubicBezTo>
                        <a:pt x="4701" y="9279"/>
                        <a:pt x="4718" y="9279"/>
                        <a:pt x="4735" y="9279"/>
                      </a:cubicBezTo>
                      <a:cubicBezTo>
                        <a:pt x="7304" y="9252"/>
                        <a:pt x="9333" y="7142"/>
                        <a:pt x="9306" y="4572"/>
                      </a:cubicBezTo>
                      <a:cubicBezTo>
                        <a:pt x="9279" y="2046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FA9E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36" name="Google Shape;236;p9"/>
          <p:cNvGrpSpPr/>
          <p:nvPr/>
        </p:nvGrpSpPr>
        <p:grpSpPr>
          <a:xfrm rot="9045510">
            <a:off x="7244933" y="-276244"/>
            <a:ext cx="1783833" cy="1890791"/>
            <a:chOff x="3403900" y="3304800"/>
            <a:chExt cx="1556050" cy="1649350"/>
          </a:xfrm>
        </p:grpSpPr>
        <p:sp>
          <p:nvSpPr>
            <p:cNvPr id="237" name="Google Shape;237;p9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5018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4358550" y="1414350"/>
            <a:ext cx="387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4358550" y="2256150"/>
            <a:ext cx="4079100" cy="14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9264167">
            <a:off x="7096424" y="3467668"/>
            <a:ext cx="1863987" cy="1541926"/>
            <a:chOff x="193669" y="148127"/>
            <a:chExt cx="2323487" cy="1922250"/>
          </a:xfrm>
        </p:grpSpPr>
        <p:sp>
          <p:nvSpPr>
            <p:cNvPr id="219" name="Google Shape;219;p9"/>
            <p:cNvSpPr/>
            <p:nvPr/>
          </p:nvSpPr>
          <p:spPr>
            <a:xfrm rot="8392807">
              <a:off x="1938296" y="346149"/>
              <a:ext cx="284522" cy="651226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 rot="-1368678">
              <a:off x="2331166" y="764963"/>
              <a:ext cx="161260" cy="160124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" name="Google Shape;222;p9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223" name="Google Shape;223;p9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9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" name="Google Shape;225;p9"/>
            <p:cNvGrpSpPr/>
            <p:nvPr/>
          </p:nvGrpSpPr>
          <p:grpSpPr>
            <a:xfrm>
              <a:off x="416768" y="148127"/>
              <a:ext cx="1867051" cy="1922250"/>
              <a:chOff x="111968" y="148127"/>
              <a:chExt cx="1867051" cy="1922250"/>
            </a:xfrm>
          </p:grpSpPr>
          <p:sp>
            <p:nvSpPr>
              <p:cNvPr id="226" name="Google Shape;226;p9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9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" name="Google Shape;228;p9"/>
              <p:cNvGrpSpPr/>
              <p:nvPr/>
            </p:nvGrpSpPr>
            <p:grpSpPr>
              <a:xfrm rot="2700200">
                <a:off x="519774" y="342293"/>
                <a:ext cx="1051439" cy="1589031"/>
                <a:chOff x="2374700" y="932638"/>
                <a:chExt cx="864662" cy="1306680"/>
              </a:xfrm>
            </p:grpSpPr>
            <p:sp>
              <p:nvSpPr>
                <p:cNvPr id="229" name="Google Shape;229;p9"/>
                <p:cNvSpPr/>
                <p:nvPr/>
              </p:nvSpPr>
              <p:spPr>
                <a:xfrm>
                  <a:off x="2450775" y="1537550"/>
                  <a:ext cx="233975" cy="5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21419" extrusionOk="0">
                      <a:moveTo>
                        <a:pt x="666" y="0"/>
                      </a:moveTo>
                      <a:cubicBezTo>
                        <a:pt x="334" y="0"/>
                        <a:pt x="1" y="265"/>
                        <a:pt x="149" y="661"/>
                      </a:cubicBezTo>
                      <a:cubicBezTo>
                        <a:pt x="2637" y="7531"/>
                        <a:pt x="5667" y="14185"/>
                        <a:pt x="8155" y="21056"/>
                      </a:cubicBezTo>
                      <a:cubicBezTo>
                        <a:pt x="8251" y="21310"/>
                        <a:pt x="8470" y="21419"/>
                        <a:pt x="8687" y="21419"/>
                      </a:cubicBezTo>
                      <a:cubicBezTo>
                        <a:pt x="9025" y="21419"/>
                        <a:pt x="9359" y="21154"/>
                        <a:pt x="9210" y="20758"/>
                      </a:cubicBezTo>
                      <a:cubicBezTo>
                        <a:pt x="6722" y="13888"/>
                        <a:pt x="3692" y="7234"/>
                        <a:pt x="1177" y="363"/>
                      </a:cubicBezTo>
                      <a:cubicBezTo>
                        <a:pt x="1092" y="109"/>
                        <a:pt x="880" y="0"/>
                        <a:pt x="6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9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9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9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rgbClr val="FF7C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9"/>
                <p:cNvSpPr/>
                <p:nvPr/>
              </p:nvSpPr>
              <p:spPr>
                <a:xfrm>
                  <a:off x="2966745" y="1386898"/>
                  <a:ext cx="272617" cy="271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788B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9"/>
                <p:cNvSpPr/>
                <p:nvPr/>
              </p:nvSpPr>
              <p:spPr>
                <a:xfrm>
                  <a:off x="2548853" y="932638"/>
                  <a:ext cx="249594" cy="247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rgbClr val="E54E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9"/>
                <p:cNvSpPr/>
                <p:nvPr/>
              </p:nvSpPr>
              <p:spPr>
                <a:xfrm>
                  <a:off x="2601160" y="2017689"/>
                  <a:ext cx="222919" cy="22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0" extrusionOk="0">
                      <a:moveTo>
                        <a:pt x="4649" y="1"/>
                      </a:moveTo>
                      <a:cubicBezTo>
                        <a:pt x="4633" y="1"/>
                        <a:pt x="4616" y="1"/>
                        <a:pt x="4599" y="1"/>
                      </a:cubicBezTo>
                      <a:cubicBezTo>
                        <a:pt x="2030" y="28"/>
                        <a:pt x="1" y="2138"/>
                        <a:pt x="28" y="4708"/>
                      </a:cubicBezTo>
                      <a:cubicBezTo>
                        <a:pt x="55" y="7260"/>
                        <a:pt x="2137" y="9279"/>
                        <a:pt x="4684" y="9279"/>
                      </a:cubicBezTo>
                      <a:cubicBezTo>
                        <a:pt x="4701" y="9279"/>
                        <a:pt x="4718" y="9279"/>
                        <a:pt x="4735" y="9279"/>
                      </a:cubicBezTo>
                      <a:cubicBezTo>
                        <a:pt x="7304" y="9252"/>
                        <a:pt x="9333" y="7142"/>
                        <a:pt x="9306" y="4572"/>
                      </a:cubicBezTo>
                      <a:cubicBezTo>
                        <a:pt x="9279" y="2046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FA9E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36" name="Google Shape;236;p9"/>
          <p:cNvGrpSpPr/>
          <p:nvPr/>
        </p:nvGrpSpPr>
        <p:grpSpPr>
          <a:xfrm rot="9045510">
            <a:off x="7244933" y="-276244"/>
            <a:ext cx="1783833" cy="1890791"/>
            <a:chOff x="3403900" y="3304800"/>
            <a:chExt cx="1556050" cy="1649350"/>
          </a:xfrm>
        </p:grpSpPr>
        <p:sp>
          <p:nvSpPr>
            <p:cNvPr id="237" name="Google Shape;237;p9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26209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4358550" y="1414350"/>
            <a:ext cx="387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4358550" y="2256150"/>
            <a:ext cx="4079100" cy="14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9264167">
            <a:off x="7096424" y="3467668"/>
            <a:ext cx="1863987" cy="1541926"/>
            <a:chOff x="193669" y="148127"/>
            <a:chExt cx="2323487" cy="1922250"/>
          </a:xfrm>
        </p:grpSpPr>
        <p:sp>
          <p:nvSpPr>
            <p:cNvPr id="219" name="Google Shape;219;p9"/>
            <p:cNvSpPr/>
            <p:nvPr/>
          </p:nvSpPr>
          <p:spPr>
            <a:xfrm rot="8392807">
              <a:off x="1938296" y="346149"/>
              <a:ext cx="284522" cy="651226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 rot="-1368678">
              <a:off x="2331166" y="764963"/>
              <a:ext cx="161260" cy="160124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" name="Google Shape;222;p9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223" name="Google Shape;223;p9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9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" name="Google Shape;225;p9"/>
            <p:cNvGrpSpPr/>
            <p:nvPr/>
          </p:nvGrpSpPr>
          <p:grpSpPr>
            <a:xfrm>
              <a:off x="416768" y="148127"/>
              <a:ext cx="1867051" cy="1922250"/>
              <a:chOff x="111968" y="148127"/>
              <a:chExt cx="1867051" cy="1922250"/>
            </a:xfrm>
          </p:grpSpPr>
          <p:sp>
            <p:nvSpPr>
              <p:cNvPr id="226" name="Google Shape;226;p9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9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" name="Google Shape;228;p9"/>
              <p:cNvGrpSpPr/>
              <p:nvPr/>
            </p:nvGrpSpPr>
            <p:grpSpPr>
              <a:xfrm rot="2700200">
                <a:off x="519774" y="342293"/>
                <a:ext cx="1051439" cy="1589031"/>
                <a:chOff x="2374700" y="932638"/>
                <a:chExt cx="864662" cy="1306680"/>
              </a:xfrm>
            </p:grpSpPr>
            <p:sp>
              <p:nvSpPr>
                <p:cNvPr id="229" name="Google Shape;229;p9"/>
                <p:cNvSpPr/>
                <p:nvPr/>
              </p:nvSpPr>
              <p:spPr>
                <a:xfrm>
                  <a:off x="2450775" y="1537550"/>
                  <a:ext cx="233975" cy="5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21419" extrusionOk="0">
                      <a:moveTo>
                        <a:pt x="666" y="0"/>
                      </a:moveTo>
                      <a:cubicBezTo>
                        <a:pt x="334" y="0"/>
                        <a:pt x="1" y="265"/>
                        <a:pt x="149" y="661"/>
                      </a:cubicBezTo>
                      <a:cubicBezTo>
                        <a:pt x="2637" y="7531"/>
                        <a:pt x="5667" y="14185"/>
                        <a:pt x="8155" y="21056"/>
                      </a:cubicBezTo>
                      <a:cubicBezTo>
                        <a:pt x="8251" y="21310"/>
                        <a:pt x="8470" y="21419"/>
                        <a:pt x="8687" y="21419"/>
                      </a:cubicBezTo>
                      <a:cubicBezTo>
                        <a:pt x="9025" y="21419"/>
                        <a:pt x="9359" y="21154"/>
                        <a:pt x="9210" y="20758"/>
                      </a:cubicBezTo>
                      <a:cubicBezTo>
                        <a:pt x="6722" y="13888"/>
                        <a:pt x="3692" y="7234"/>
                        <a:pt x="1177" y="363"/>
                      </a:cubicBezTo>
                      <a:cubicBezTo>
                        <a:pt x="1092" y="109"/>
                        <a:pt x="880" y="0"/>
                        <a:pt x="6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9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9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9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rgbClr val="FF7C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9"/>
                <p:cNvSpPr/>
                <p:nvPr/>
              </p:nvSpPr>
              <p:spPr>
                <a:xfrm>
                  <a:off x="2966745" y="1386898"/>
                  <a:ext cx="272617" cy="271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788B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9"/>
                <p:cNvSpPr/>
                <p:nvPr/>
              </p:nvSpPr>
              <p:spPr>
                <a:xfrm>
                  <a:off x="2548853" y="932638"/>
                  <a:ext cx="249594" cy="247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rgbClr val="E54E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9"/>
                <p:cNvSpPr/>
                <p:nvPr/>
              </p:nvSpPr>
              <p:spPr>
                <a:xfrm>
                  <a:off x="2601160" y="2017689"/>
                  <a:ext cx="222919" cy="22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0" extrusionOk="0">
                      <a:moveTo>
                        <a:pt x="4649" y="1"/>
                      </a:moveTo>
                      <a:cubicBezTo>
                        <a:pt x="4633" y="1"/>
                        <a:pt x="4616" y="1"/>
                        <a:pt x="4599" y="1"/>
                      </a:cubicBezTo>
                      <a:cubicBezTo>
                        <a:pt x="2030" y="28"/>
                        <a:pt x="1" y="2138"/>
                        <a:pt x="28" y="4708"/>
                      </a:cubicBezTo>
                      <a:cubicBezTo>
                        <a:pt x="55" y="7260"/>
                        <a:pt x="2137" y="9279"/>
                        <a:pt x="4684" y="9279"/>
                      </a:cubicBezTo>
                      <a:cubicBezTo>
                        <a:pt x="4701" y="9279"/>
                        <a:pt x="4718" y="9279"/>
                        <a:pt x="4735" y="9279"/>
                      </a:cubicBezTo>
                      <a:cubicBezTo>
                        <a:pt x="7304" y="9252"/>
                        <a:pt x="9333" y="7142"/>
                        <a:pt x="9306" y="4572"/>
                      </a:cubicBezTo>
                      <a:cubicBezTo>
                        <a:pt x="9279" y="2046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FA9E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36" name="Google Shape;236;p9"/>
          <p:cNvGrpSpPr/>
          <p:nvPr/>
        </p:nvGrpSpPr>
        <p:grpSpPr>
          <a:xfrm rot="9045510">
            <a:off x="7244933" y="-276244"/>
            <a:ext cx="1783833" cy="1890791"/>
            <a:chOff x="3403900" y="3304800"/>
            <a:chExt cx="1556050" cy="1649350"/>
          </a:xfrm>
        </p:grpSpPr>
        <p:sp>
          <p:nvSpPr>
            <p:cNvPr id="237" name="Google Shape;237;p9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4979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"/>
          <p:cNvSpPr txBox="1">
            <a:spLocks noGrp="1"/>
          </p:cNvSpPr>
          <p:nvPr>
            <p:ph type="title"/>
          </p:nvPr>
        </p:nvSpPr>
        <p:spPr>
          <a:xfrm>
            <a:off x="795425" y="2148625"/>
            <a:ext cx="3463800" cy="23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58" name="Google Shape;258;p10"/>
          <p:cNvGrpSpPr/>
          <p:nvPr/>
        </p:nvGrpSpPr>
        <p:grpSpPr>
          <a:xfrm rot="8525974">
            <a:off x="8217903" y="192062"/>
            <a:ext cx="661419" cy="929019"/>
            <a:chOff x="2374700" y="1056350"/>
            <a:chExt cx="797300" cy="1119875"/>
          </a:xfrm>
        </p:grpSpPr>
        <p:sp>
          <p:nvSpPr>
            <p:cNvPr id="259" name="Google Shape;259;p10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1_Numbers and text 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"/>
          <p:cNvSpPr txBox="1">
            <a:spLocks noGrp="1"/>
          </p:cNvSpPr>
          <p:nvPr>
            <p:ph type="subTitle" idx="1"/>
          </p:nvPr>
        </p:nvSpPr>
        <p:spPr>
          <a:xfrm>
            <a:off x="929968" y="2746775"/>
            <a:ext cx="2065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5"/>
          <p:cNvSpPr txBox="1">
            <a:spLocks noGrp="1"/>
          </p:cNvSpPr>
          <p:nvPr>
            <p:ph type="subTitle" idx="2"/>
          </p:nvPr>
        </p:nvSpPr>
        <p:spPr>
          <a:xfrm>
            <a:off x="664676" y="2340775"/>
            <a:ext cx="23307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lt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subTitle" idx="3"/>
          </p:nvPr>
        </p:nvSpPr>
        <p:spPr>
          <a:xfrm>
            <a:off x="5702567" y="3998325"/>
            <a:ext cx="2065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6" name="Google Shape;336;p15"/>
          <p:cNvSpPr txBox="1">
            <a:spLocks noGrp="1"/>
          </p:cNvSpPr>
          <p:nvPr>
            <p:ph type="subTitle" idx="4"/>
          </p:nvPr>
        </p:nvSpPr>
        <p:spPr>
          <a:xfrm>
            <a:off x="5702558" y="3592322"/>
            <a:ext cx="23307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endParaRPr/>
          </a:p>
        </p:txBody>
      </p:sp>
      <p:sp>
        <p:nvSpPr>
          <p:cNvPr id="337" name="Google Shape;337;p15"/>
          <p:cNvSpPr txBox="1">
            <a:spLocks noGrp="1"/>
          </p:cNvSpPr>
          <p:nvPr>
            <p:ph type="title" hasCustomPrompt="1"/>
          </p:nvPr>
        </p:nvSpPr>
        <p:spPr>
          <a:xfrm>
            <a:off x="3379564" y="2459597"/>
            <a:ext cx="9618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9pPr>
          </a:lstStyle>
          <a:p>
            <a:r>
              <a:t>xx%</a:t>
            </a:r>
          </a:p>
        </p:txBody>
      </p:sp>
      <p:sp>
        <p:nvSpPr>
          <p:cNvPr id="338" name="Google Shape;338;p15"/>
          <p:cNvSpPr txBox="1">
            <a:spLocks noGrp="1"/>
          </p:cNvSpPr>
          <p:nvPr>
            <p:ph type="title" idx="5" hasCustomPrompt="1"/>
          </p:nvPr>
        </p:nvSpPr>
        <p:spPr>
          <a:xfrm>
            <a:off x="4875691" y="1779616"/>
            <a:ext cx="9618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9pPr>
          </a:lstStyle>
          <a:p>
            <a:r>
              <a:t>xx%</a:t>
            </a:r>
          </a:p>
        </p:txBody>
      </p:sp>
      <p:sp>
        <p:nvSpPr>
          <p:cNvPr id="339" name="Google Shape;339;p15"/>
          <p:cNvSpPr txBox="1">
            <a:spLocks noGrp="1"/>
          </p:cNvSpPr>
          <p:nvPr>
            <p:ph type="title" idx="6" hasCustomPrompt="1"/>
          </p:nvPr>
        </p:nvSpPr>
        <p:spPr>
          <a:xfrm>
            <a:off x="4359673" y="3732172"/>
            <a:ext cx="9618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9pPr>
          </a:lstStyle>
          <a:p>
            <a:r>
              <a:t>xx%</a:t>
            </a:r>
          </a:p>
        </p:txBody>
      </p:sp>
      <p:sp>
        <p:nvSpPr>
          <p:cNvPr id="340" name="Google Shape;340;p15"/>
          <p:cNvSpPr txBox="1">
            <a:spLocks noGrp="1"/>
          </p:cNvSpPr>
          <p:nvPr>
            <p:ph type="subTitle" idx="7"/>
          </p:nvPr>
        </p:nvSpPr>
        <p:spPr>
          <a:xfrm>
            <a:off x="6100993" y="2050000"/>
            <a:ext cx="2065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8"/>
          </p:nvPr>
        </p:nvSpPr>
        <p:spPr>
          <a:xfrm>
            <a:off x="6100999" y="1643997"/>
            <a:ext cx="23307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accent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2" name="Google Shape;342;p15"/>
          <p:cNvSpPr txBox="1">
            <a:spLocks noGrp="1"/>
          </p:cNvSpPr>
          <p:nvPr>
            <p:ph type="title" idx="9"/>
          </p:nvPr>
        </p:nvSpPr>
        <p:spPr>
          <a:xfrm>
            <a:off x="713225" y="368825"/>
            <a:ext cx="77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43" name="Google Shape;343;p15"/>
          <p:cNvGrpSpPr/>
          <p:nvPr/>
        </p:nvGrpSpPr>
        <p:grpSpPr>
          <a:xfrm rot="6755182">
            <a:off x="854065" y="1281704"/>
            <a:ext cx="1902964" cy="7262395"/>
            <a:chOff x="9065175" y="1446600"/>
            <a:chExt cx="682175" cy="2603425"/>
          </a:xfrm>
        </p:grpSpPr>
        <p:sp>
          <p:nvSpPr>
            <p:cNvPr id="344" name="Google Shape;344;p15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15"/>
          <p:cNvGrpSpPr/>
          <p:nvPr/>
        </p:nvGrpSpPr>
        <p:grpSpPr>
          <a:xfrm rot="-2905488" flipH="1">
            <a:off x="7381902" y="9767"/>
            <a:ext cx="1924598" cy="1364241"/>
            <a:chOff x="193669" y="148127"/>
            <a:chExt cx="1982873" cy="1405549"/>
          </a:xfrm>
        </p:grpSpPr>
        <p:sp>
          <p:nvSpPr>
            <p:cNvPr id="371" name="Google Shape;371;p15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2" name="Google Shape;372;p15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373" name="Google Shape;373;p15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5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" name="Google Shape;375;p15"/>
            <p:cNvGrpSpPr/>
            <p:nvPr/>
          </p:nvGrpSpPr>
          <p:grpSpPr>
            <a:xfrm>
              <a:off x="539292" y="148127"/>
              <a:ext cx="1637250" cy="1405549"/>
              <a:chOff x="234492" y="148127"/>
              <a:chExt cx="1637250" cy="1405549"/>
            </a:xfrm>
          </p:grpSpPr>
          <p:sp>
            <p:nvSpPr>
              <p:cNvPr id="376" name="Google Shape;376;p15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5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8" name="Google Shape;378;p15"/>
              <p:cNvGrpSpPr/>
              <p:nvPr/>
            </p:nvGrpSpPr>
            <p:grpSpPr>
              <a:xfrm rot="2700200">
                <a:off x="726654" y="558761"/>
                <a:ext cx="1036634" cy="736202"/>
                <a:chOff x="2374700" y="1045220"/>
                <a:chExt cx="852487" cy="605389"/>
              </a:xfrm>
            </p:grpSpPr>
            <p:sp>
              <p:nvSpPr>
                <p:cNvPr id="379" name="Google Shape;379;p15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rgbClr val="FF7C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2991366" y="1416101"/>
                  <a:ext cx="235822" cy="2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2576281" y="1045220"/>
                  <a:ext cx="119040" cy="11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88488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1_Numbers and text 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"/>
          <p:cNvSpPr txBox="1">
            <a:spLocks noGrp="1"/>
          </p:cNvSpPr>
          <p:nvPr>
            <p:ph type="subTitle" idx="1"/>
          </p:nvPr>
        </p:nvSpPr>
        <p:spPr>
          <a:xfrm>
            <a:off x="929968" y="2746775"/>
            <a:ext cx="2065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5"/>
          <p:cNvSpPr txBox="1">
            <a:spLocks noGrp="1"/>
          </p:cNvSpPr>
          <p:nvPr>
            <p:ph type="subTitle" idx="2"/>
          </p:nvPr>
        </p:nvSpPr>
        <p:spPr>
          <a:xfrm>
            <a:off x="664676" y="2340775"/>
            <a:ext cx="23307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lt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subTitle" idx="3"/>
          </p:nvPr>
        </p:nvSpPr>
        <p:spPr>
          <a:xfrm>
            <a:off x="5702567" y="3998325"/>
            <a:ext cx="2065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6" name="Google Shape;336;p15"/>
          <p:cNvSpPr txBox="1">
            <a:spLocks noGrp="1"/>
          </p:cNvSpPr>
          <p:nvPr>
            <p:ph type="subTitle" idx="4"/>
          </p:nvPr>
        </p:nvSpPr>
        <p:spPr>
          <a:xfrm>
            <a:off x="5702558" y="3592322"/>
            <a:ext cx="23307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endParaRPr/>
          </a:p>
        </p:txBody>
      </p:sp>
      <p:sp>
        <p:nvSpPr>
          <p:cNvPr id="337" name="Google Shape;337;p15"/>
          <p:cNvSpPr txBox="1">
            <a:spLocks noGrp="1"/>
          </p:cNvSpPr>
          <p:nvPr>
            <p:ph type="title" hasCustomPrompt="1"/>
          </p:nvPr>
        </p:nvSpPr>
        <p:spPr>
          <a:xfrm>
            <a:off x="3379564" y="2459597"/>
            <a:ext cx="9618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9pPr>
          </a:lstStyle>
          <a:p>
            <a:r>
              <a:t>xx%</a:t>
            </a:r>
          </a:p>
        </p:txBody>
      </p:sp>
      <p:sp>
        <p:nvSpPr>
          <p:cNvPr id="338" name="Google Shape;338;p15"/>
          <p:cNvSpPr txBox="1">
            <a:spLocks noGrp="1"/>
          </p:cNvSpPr>
          <p:nvPr>
            <p:ph type="title" idx="5" hasCustomPrompt="1"/>
          </p:nvPr>
        </p:nvSpPr>
        <p:spPr>
          <a:xfrm>
            <a:off x="4875691" y="1779616"/>
            <a:ext cx="9618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9pPr>
          </a:lstStyle>
          <a:p>
            <a:r>
              <a:t>xx%</a:t>
            </a:r>
          </a:p>
        </p:txBody>
      </p:sp>
      <p:sp>
        <p:nvSpPr>
          <p:cNvPr id="339" name="Google Shape;339;p15"/>
          <p:cNvSpPr txBox="1">
            <a:spLocks noGrp="1"/>
          </p:cNvSpPr>
          <p:nvPr>
            <p:ph type="title" idx="6" hasCustomPrompt="1"/>
          </p:nvPr>
        </p:nvSpPr>
        <p:spPr>
          <a:xfrm>
            <a:off x="4359673" y="3732172"/>
            <a:ext cx="9618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Font typeface="Cairo"/>
              <a:buNone/>
              <a:defRPr sz="5000" b="1">
                <a:latin typeface="Cairo"/>
                <a:ea typeface="Cairo"/>
                <a:cs typeface="Cairo"/>
                <a:sym typeface="Cairo"/>
              </a:defRPr>
            </a:lvl9pPr>
          </a:lstStyle>
          <a:p>
            <a:r>
              <a:t>xx%</a:t>
            </a:r>
          </a:p>
        </p:txBody>
      </p:sp>
      <p:sp>
        <p:nvSpPr>
          <p:cNvPr id="340" name="Google Shape;340;p15"/>
          <p:cNvSpPr txBox="1">
            <a:spLocks noGrp="1"/>
          </p:cNvSpPr>
          <p:nvPr>
            <p:ph type="subTitle" idx="7"/>
          </p:nvPr>
        </p:nvSpPr>
        <p:spPr>
          <a:xfrm>
            <a:off x="6100993" y="2050000"/>
            <a:ext cx="2065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8"/>
          </p:nvPr>
        </p:nvSpPr>
        <p:spPr>
          <a:xfrm>
            <a:off x="6100999" y="1643997"/>
            <a:ext cx="23307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iro"/>
              <a:buNone/>
              <a:defRPr sz="2200" b="1">
                <a:solidFill>
                  <a:schemeClr val="accent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ril Fatface"/>
              <a:buNone/>
              <a:defRPr sz="2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2" name="Google Shape;342;p15"/>
          <p:cNvSpPr txBox="1">
            <a:spLocks noGrp="1"/>
          </p:cNvSpPr>
          <p:nvPr>
            <p:ph type="title" idx="9"/>
          </p:nvPr>
        </p:nvSpPr>
        <p:spPr>
          <a:xfrm>
            <a:off x="713225" y="368825"/>
            <a:ext cx="77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43" name="Google Shape;343;p15"/>
          <p:cNvGrpSpPr/>
          <p:nvPr/>
        </p:nvGrpSpPr>
        <p:grpSpPr>
          <a:xfrm rot="6755182">
            <a:off x="854065" y="1281704"/>
            <a:ext cx="1902964" cy="7262395"/>
            <a:chOff x="9065175" y="1446600"/>
            <a:chExt cx="682175" cy="2603425"/>
          </a:xfrm>
        </p:grpSpPr>
        <p:sp>
          <p:nvSpPr>
            <p:cNvPr id="344" name="Google Shape;344;p15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15"/>
          <p:cNvGrpSpPr/>
          <p:nvPr/>
        </p:nvGrpSpPr>
        <p:grpSpPr>
          <a:xfrm rot="-2905488" flipH="1">
            <a:off x="7381902" y="9767"/>
            <a:ext cx="1924598" cy="1364241"/>
            <a:chOff x="193669" y="148127"/>
            <a:chExt cx="1982873" cy="1405549"/>
          </a:xfrm>
        </p:grpSpPr>
        <p:sp>
          <p:nvSpPr>
            <p:cNvPr id="371" name="Google Shape;371;p15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2" name="Google Shape;372;p15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373" name="Google Shape;373;p15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5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" name="Google Shape;375;p15"/>
            <p:cNvGrpSpPr/>
            <p:nvPr/>
          </p:nvGrpSpPr>
          <p:grpSpPr>
            <a:xfrm>
              <a:off x="539292" y="148127"/>
              <a:ext cx="1637250" cy="1405549"/>
              <a:chOff x="234492" y="148127"/>
              <a:chExt cx="1637250" cy="1405549"/>
            </a:xfrm>
          </p:grpSpPr>
          <p:sp>
            <p:nvSpPr>
              <p:cNvPr id="376" name="Google Shape;376;p15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5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8" name="Google Shape;378;p15"/>
              <p:cNvGrpSpPr/>
              <p:nvPr/>
            </p:nvGrpSpPr>
            <p:grpSpPr>
              <a:xfrm rot="2700200">
                <a:off x="726654" y="558761"/>
                <a:ext cx="1036634" cy="736202"/>
                <a:chOff x="2374700" y="1045220"/>
                <a:chExt cx="852487" cy="605389"/>
              </a:xfrm>
            </p:grpSpPr>
            <p:sp>
              <p:nvSpPr>
                <p:cNvPr id="379" name="Google Shape;379;p15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rgbClr val="FF7C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2991366" y="1416101"/>
                  <a:ext cx="235822" cy="2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2576281" y="1045220"/>
                  <a:ext cx="119040" cy="11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4862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4714875" y="2152650"/>
            <a:ext cx="35874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 idx="2" hasCustomPrompt="1"/>
          </p:nvPr>
        </p:nvSpPr>
        <p:spPr>
          <a:xfrm>
            <a:off x="4705350" y="819975"/>
            <a:ext cx="1314600" cy="102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4" name="Google Shape;44;p3"/>
          <p:cNvSpPr txBox="1">
            <a:spLocks noGrp="1"/>
          </p:cNvSpPr>
          <p:nvPr>
            <p:ph type="subTitle" idx="1"/>
          </p:nvPr>
        </p:nvSpPr>
        <p:spPr>
          <a:xfrm>
            <a:off x="4714875" y="3741775"/>
            <a:ext cx="2943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3"/>
          <p:cNvGrpSpPr/>
          <p:nvPr/>
        </p:nvGrpSpPr>
        <p:grpSpPr>
          <a:xfrm rot="-4213300">
            <a:off x="3201409" y="3997949"/>
            <a:ext cx="661389" cy="928976"/>
            <a:chOff x="2374700" y="1056350"/>
            <a:chExt cx="797300" cy="1119875"/>
          </a:xfrm>
        </p:grpSpPr>
        <p:sp>
          <p:nvSpPr>
            <p:cNvPr id="46" name="Google Shape;46;p3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3"/>
          <p:cNvGrpSpPr/>
          <p:nvPr/>
        </p:nvGrpSpPr>
        <p:grpSpPr>
          <a:xfrm rot="4242672">
            <a:off x="454798" y="334510"/>
            <a:ext cx="890563" cy="1081114"/>
            <a:chOff x="3397302" y="3304800"/>
            <a:chExt cx="1031123" cy="1251750"/>
          </a:xfrm>
        </p:grpSpPr>
        <p:sp>
          <p:nvSpPr>
            <p:cNvPr id="54" name="Google Shape;54;p3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3397302" y="3664259"/>
              <a:ext cx="231613" cy="229120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6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6"/>
          <p:cNvSpPr txBox="1">
            <a:spLocks noGrp="1"/>
          </p:cNvSpPr>
          <p:nvPr>
            <p:ph type="title"/>
          </p:nvPr>
        </p:nvSpPr>
        <p:spPr>
          <a:xfrm>
            <a:off x="4090800" y="330983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86" name="Google Shape;386;p16"/>
          <p:cNvSpPr txBox="1">
            <a:spLocks noGrp="1"/>
          </p:cNvSpPr>
          <p:nvPr>
            <p:ph type="subTitle" idx="1"/>
          </p:nvPr>
        </p:nvSpPr>
        <p:spPr>
          <a:xfrm>
            <a:off x="2514600" y="1322225"/>
            <a:ext cx="5936400" cy="18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1_Section header 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972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1_Section header 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855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4_1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8"/>
          <p:cNvSpPr txBox="1">
            <a:spLocks noGrp="1"/>
          </p:cNvSpPr>
          <p:nvPr>
            <p:ph type="title"/>
          </p:nvPr>
        </p:nvSpPr>
        <p:spPr>
          <a:xfrm>
            <a:off x="581025" y="2152650"/>
            <a:ext cx="39399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3" name="Google Shape;413;p18"/>
          <p:cNvSpPr txBox="1">
            <a:spLocks noGrp="1"/>
          </p:cNvSpPr>
          <p:nvPr>
            <p:ph type="title" idx="2" hasCustomPrompt="1"/>
          </p:nvPr>
        </p:nvSpPr>
        <p:spPr>
          <a:xfrm>
            <a:off x="3206250" y="819975"/>
            <a:ext cx="1314600" cy="102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4" name="Google Shape;414;p18"/>
          <p:cNvSpPr txBox="1">
            <a:spLocks noGrp="1"/>
          </p:cNvSpPr>
          <p:nvPr>
            <p:ph type="subTitle" idx="1"/>
          </p:nvPr>
        </p:nvSpPr>
        <p:spPr>
          <a:xfrm>
            <a:off x="1577550" y="3741775"/>
            <a:ext cx="2943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5" name="Google Shape;415;p18"/>
          <p:cNvGrpSpPr/>
          <p:nvPr/>
        </p:nvGrpSpPr>
        <p:grpSpPr>
          <a:xfrm rot="-4213300">
            <a:off x="620134" y="4130487"/>
            <a:ext cx="661389" cy="928976"/>
            <a:chOff x="2374700" y="1056350"/>
            <a:chExt cx="797300" cy="1119875"/>
          </a:xfrm>
        </p:grpSpPr>
        <p:sp>
          <p:nvSpPr>
            <p:cNvPr id="416" name="Google Shape;416;p1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1_Section header 2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8"/>
          <p:cNvSpPr txBox="1">
            <a:spLocks noGrp="1"/>
          </p:cNvSpPr>
          <p:nvPr>
            <p:ph type="title"/>
          </p:nvPr>
        </p:nvSpPr>
        <p:spPr>
          <a:xfrm>
            <a:off x="581025" y="2152650"/>
            <a:ext cx="39399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3" name="Google Shape;413;p18"/>
          <p:cNvSpPr txBox="1">
            <a:spLocks noGrp="1"/>
          </p:cNvSpPr>
          <p:nvPr>
            <p:ph type="title" idx="2" hasCustomPrompt="1"/>
          </p:nvPr>
        </p:nvSpPr>
        <p:spPr>
          <a:xfrm>
            <a:off x="3206250" y="819975"/>
            <a:ext cx="1314600" cy="102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4" name="Google Shape;414;p18"/>
          <p:cNvSpPr txBox="1">
            <a:spLocks noGrp="1"/>
          </p:cNvSpPr>
          <p:nvPr>
            <p:ph type="subTitle" idx="1"/>
          </p:nvPr>
        </p:nvSpPr>
        <p:spPr>
          <a:xfrm>
            <a:off x="1577550" y="3741775"/>
            <a:ext cx="2943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5" name="Google Shape;415;p18"/>
          <p:cNvGrpSpPr/>
          <p:nvPr/>
        </p:nvGrpSpPr>
        <p:grpSpPr>
          <a:xfrm rot="-4213300">
            <a:off x="620134" y="4130487"/>
            <a:ext cx="661389" cy="928976"/>
            <a:chOff x="2374700" y="1056350"/>
            <a:chExt cx="797300" cy="1119875"/>
          </a:xfrm>
        </p:grpSpPr>
        <p:sp>
          <p:nvSpPr>
            <p:cNvPr id="416" name="Google Shape;416;p1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8958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5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9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5" name="Google Shape;425;p19"/>
          <p:cNvGrpSpPr/>
          <p:nvPr/>
        </p:nvGrpSpPr>
        <p:grpSpPr>
          <a:xfrm rot="1189805" flipH="1">
            <a:off x="8109255" y="4030729"/>
            <a:ext cx="890598" cy="1081156"/>
            <a:chOff x="3397302" y="3304800"/>
            <a:chExt cx="1031123" cy="1251750"/>
          </a:xfrm>
        </p:grpSpPr>
        <p:sp>
          <p:nvSpPr>
            <p:cNvPr id="426" name="Google Shape;426;p19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3397302" y="3664259"/>
              <a:ext cx="231613" cy="229120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19"/>
          <p:cNvGrpSpPr/>
          <p:nvPr/>
        </p:nvGrpSpPr>
        <p:grpSpPr>
          <a:xfrm rot="-7104810" flipH="1">
            <a:off x="-140465" y="-1703055"/>
            <a:ext cx="1420602" cy="5421529"/>
            <a:chOff x="9065175" y="1446600"/>
            <a:chExt cx="682175" cy="2603425"/>
          </a:xfrm>
        </p:grpSpPr>
        <p:sp>
          <p:nvSpPr>
            <p:cNvPr id="437" name="Google Shape;437;p19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9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9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9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9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9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9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9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9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9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9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9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9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9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9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9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9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9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9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21"/>
          <p:cNvGrpSpPr/>
          <p:nvPr/>
        </p:nvGrpSpPr>
        <p:grpSpPr>
          <a:xfrm rot="-7937313">
            <a:off x="364243" y="128450"/>
            <a:ext cx="661430" cy="929034"/>
            <a:chOff x="2374700" y="1056350"/>
            <a:chExt cx="797300" cy="1119875"/>
          </a:xfrm>
        </p:grpSpPr>
        <p:sp>
          <p:nvSpPr>
            <p:cNvPr id="559" name="Google Shape;559;p21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1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1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1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1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1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566;p21"/>
          <p:cNvGrpSpPr/>
          <p:nvPr/>
        </p:nvGrpSpPr>
        <p:grpSpPr>
          <a:xfrm rot="7675516">
            <a:off x="8136654" y="204800"/>
            <a:ext cx="661441" cy="929049"/>
            <a:chOff x="2374700" y="1056350"/>
            <a:chExt cx="797300" cy="1119875"/>
          </a:xfrm>
        </p:grpSpPr>
        <p:sp>
          <p:nvSpPr>
            <p:cNvPr id="567" name="Google Shape;567;p21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1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1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1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1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1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1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8643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21"/>
          <p:cNvGrpSpPr/>
          <p:nvPr/>
        </p:nvGrpSpPr>
        <p:grpSpPr>
          <a:xfrm rot="-7937313">
            <a:off x="364243" y="128450"/>
            <a:ext cx="661430" cy="929034"/>
            <a:chOff x="2374700" y="1056350"/>
            <a:chExt cx="797300" cy="1119875"/>
          </a:xfrm>
        </p:grpSpPr>
        <p:sp>
          <p:nvSpPr>
            <p:cNvPr id="559" name="Google Shape;559;p21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1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1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1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1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1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566;p21"/>
          <p:cNvGrpSpPr/>
          <p:nvPr/>
        </p:nvGrpSpPr>
        <p:grpSpPr>
          <a:xfrm rot="7675516">
            <a:off x="8136654" y="204800"/>
            <a:ext cx="661441" cy="929049"/>
            <a:chOff x="2374700" y="1056350"/>
            <a:chExt cx="797300" cy="1119875"/>
          </a:xfrm>
        </p:grpSpPr>
        <p:sp>
          <p:nvSpPr>
            <p:cNvPr id="567" name="Google Shape;567;p21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1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1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1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1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1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1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29708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9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2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76" name="Google Shape;576;p22"/>
          <p:cNvGrpSpPr/>
          <p:nvPr/>
        </p:nvGrpSpPr>
        <p:grpSpPr>
          <a:xfrm rot="5400000">
            <a:off x="-308475" y="-339699"/>
            <a:ext cx="1783856" cy="1890815"/>
            <a:chOff x="3403900" y="3304800"/>
            <a:chExt cx="1556050" cy="1649350"/>
          </a:xfrm>
        </p:grpSpPr>
        <p:sp>
          <p:nvSpPr>
            <p:cNvPr id="577" name="Google Shape;577;p22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2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2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2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" name="Google Shape;596;p22"/>
          <p:cNvGrpSpPr/>
          <p:nvPr/>
        </p:nvGrpSpPr>
        <p:grpSpPr>
          <a:xfrm rot="2936368">
            <a:off x="7918566" y="1385"/>
            <a:ext cx="1466409" cy="1381152"/>
            <a:chOff x="1404300" y="937325"/>
            <a:chExt cx="1767700" cy="1664925"/>
          </a:xfrm>
        </p:grpSpPr>
        <p:sp>
          <p:nvSpPr>
            <p:cNvPr id="597" name="Google Shape;597;p22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2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2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2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2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2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2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2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2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2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2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2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24"/>
          <p:cNvGrpSpPr/>
          <p:nvPr/>
        </p:nvGrpSpPr>
        <p:grpSpPr>
          <a:xfrm rot="-5678385" flipH="1">
            <a:off x="7566119" y="334964"/>
            <a:ext cx="1466340" cy="1381086"/>
            <a:chOff x="1404300" y="937325"/>
            <a:chExt cx="1767700" cy="1664925"/>
          </a:xfrm>
        </p:grpSpPr>
        <p:sp>
          <p:nvSpPr>
            <p:cNvPr id="620" name="Google Shape;620;p24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4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4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4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4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4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4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4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4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4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4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4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24"/>
          <p:cNvGrpSpPr/>
          <p:nvPr/>
        </p:nvGrpSpPr>
        <p:grpSpPr>
          <a:xfrm rot="5400000" flipH="1">
            <a:off x="350768" y="3363982"/>
            <a:ext cx="1533332" cy="1625269"/>
            <a:chOff x="3403900" y="3304800"/>
            <a:chExt cx="1556050" cy="1649350"/>
          </a:xfrm>
        </p:grpSpPr>
        <p:sp>
          <p:nvSpPr>
            <p:cNvPr id="640" name="Google Shape;640;p24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4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4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4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4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4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9" name="Google Shape;659;p24"/>
          <p:cNvSpPr txBox="1">
            <a:spLocks noGrp="1"/>
          </p:cNvSpPr>
          <p:nvPr>
            <p:ph type="title"/>
          </p:nvPr>
        </p:nvSpPr>
        <p:spPr>
          <a:xfrm>
            <a:off x="720600" y="771525"/>
            <a:ext cx="5226300" cy="13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subTitle" idx="1"/>
          </p:nvPr>
        </p:nvSpPr>
        <p:spPr>
          <a:xfrm>
            <a:off x="720600" y="2391500"/>
            <a:ext cx="34704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2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7" name="Google Shape;67;p4"/>
          <p:cNvGrpSpPr/>
          <p:nvPr/>
        </p:nvGrpSpPr>
        <p:grpSpPr>
          <a:xfrm rot="9740687">
            <a:off x="91695" y="4118316"/>
            <a:ext cx="661419" cy="929019"/>
            <a:chOff x="2374700" y="1056350"/>
            <a:chExt cx="797300" cy="1119875"/>
          </a:xfrm>
        </p:grpSpPr>
        <p:sp>
          <p:nvSpPr>
            <p:cNvPr id="68" name="Google Shape;68;p4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rot="7104810">
            <a:off x="7670035" y="-1779255"/>
            <a:ext cx="1420602" cy="5421529"/>
            <a:chOff x="9065175" y="1446600"/>
            <a:chExt cx="682175" cy="2603425"/>
          </a:xfrm>
        </p:grpSpPr>
        <p:sp>
          <p:nvSpPr>
            <p:cNvPr id="76" name="Google Shape;76;p4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4"/>
          <p:cNvGrpSpPr/>
          <p:nvPr/>
        </p:nvGrpSpPr>
        <p:grpSpPr>
          <a:xfrm rot="8100000" flipH="1">
            <a:off x="7765847" y="3506196"/>
            <a:ext cx="1924526" cy="1364190"/>
            <a:chOff x="193669" y="148127"/>
            <a:chExt cx="1982873" cy="1405549"/>
          </a:xfrm>
        </p:grpSpPr>
        <p:sp>
          <p:nvSpPr>
            <p:cNvPr id="103" name="Google Shape;103;p4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" name="Google Shape;104;p4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105" name="Google Shape;105;p4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" name="Google Shape;107;p4"/>
            <p:cNvGrpSpPr/>
            <p:nvPr/>
          </p:nvGrpSpPr>
          <p:grpSpPr>
            <a:xfrm>
              <a:off x="539292" y="148127"/>
              <a:ext cx="1637250" cy="1405549"/>
              <a:chOff x="234492" y="148127"/>
              <a:chExt cx="1637250" cy="1405549"/>
            </a:xfrm>
          </p:grpSpPr>
          <p:sp>
            <p:nvSpPr>
              <p:cNvPr id="108" name="Google Shape;108;p4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0" name="Google Shape;110;p4"/>
              <p:cNvGrpSpPr/>
              <p:nvPr/>
            </p:nvGrpSpPr>
            <p:grpSpPr>
              <a:xfrm rot="2700200">
                <a:off x="726654" y="558761"/>
                <a:ext cx="1036634" cy="736202"/>
                <a:chOff x="2374700" y="1045220"/>
                <a:chExt cx="852487" cy="605389"/>
              </a:xfrm>
            </p:grpSpPr>
            <p:sp>
              <p:nvSpPr>
                <p:cNvPr id="111" name="Google Shape;111;p4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4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rgbClr val="FF7C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4"/>
                <p:cNvSpPr/>
                <p:nvPr/>
              </p:nvSpPr>
              <p:spPr>
                <a:xfrm>
                  <a:off x="2991366" y="1416101"/>
                  <a:ext cx="235822" cy="2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4"/>
                <p:cNvSpPr/>
                <p:nvPr/>
              </p:nvSpPr>
              <p:spPr>
                <a:xfrm>
                  <a:off x="2576281" y="1045220"/>
                  <a:ext cx="119040" cy="11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7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5"/>
          <p:cNvSpPr txBox="1">
            <a:spLocks noGrp="1"/>
          </p:cNvSpPr>
          <p:nvPr>
            <p:ph type="title"/>
          </p:nvPr>
        </p:nvSpPr>
        <p:spPr>
          <a:xfrm>
            <a:off x="842025" y="1192500"/>
            <a:ext cx="3101400" cy="21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5"/>
          <p:cNvSpPr txBox="1">
            <a:spLocks noGrp="1"/>
          </p:cNvSpPr>
          <p:nvPr>
            <p:ph type="subTitle" idx="1"/>
          </p:nvPr>
        </p:nvSpPr>
        <p:spPr>
          <a:xfrm>
            <a:off x="842013" y="3365400"/>
            <a:ext cx="30519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64" name="Google Shape;664;p25"/>
          <p:cNvGrpSpPr/>
          <p:nvPr/>
        </p:nvGrpSpPr>
        <p:grpSpPr>
          <a:xfrm rot="1551809">
            <a:off x="-41806" y="203422"/>
            <a:ext cx="1519063" cy="1256740"/>
            <a:chOff x="193669" y="148127"/>
            <a:chExt cx="2323487" cy="1922250"/>
          </a:xfrm>
        </p:grpSpPr>
        <p:sp>
          <p:nvSpPr>
            <p:cNvPr id="665" name="Google Shape;665;p25"/>
            <p:cNvSpPr/>
            <p:nvPr/>
          </p:nvSpPr>
          <p:spPr>
            <a:xfrm rot="8392807">
              <a:off x="1938296" y="346149"/>
              <a:ext cx="284522" cy="651226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5"/>
            <p:cNvSpPr/>
            <p:nvPr/>
          </p:nvSpPr>
          <p:spPr>
            <a:xfrm rot="-1368678">
              <a:off x="2331166" y="764963"/>
              <a:ext cx="161260" cy="160124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5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8" name="Google Shape;668;p25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669" name="Google Shape;669;p25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5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25"/>
            <p:cNvGrpSpPr/>
            <p:nvPr/>
          </p:nvGrpSpPr>
          <p:grpSpPr>
            <a:xfrm>
              <a:off x="416768" y="148127"/>
              <a:ext cx="1867051" cy="1922250"/>
              <a:chOff x="111968" y="148127"/>
              <a:chExt cx="1867051" cy="1922250"/>
            </a:xfrm>
          </p:grpSpPr>
          <p:sp>
            <p:nvSpPr>
              <p:cNvPr id="672" name="Google Shape;672;p25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5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4" name="Google Shape;674;p25"/>
              <p:cNvGrpSpPr/>
              <p:nvPr/>
            </p:nvGrpSpPr>
            <p:grpSpPr>
              <a:xfrm rot="2700200">
                <a:off x="519774" y="342293"/>
                <a:ext cx="1051439" cy="1589031"/>
                <a:chOff x="2374700" y="932638"/>
                <a:chExt cx="864662" cy="1306680"/>
              </a:xfrm>
            </p:grpSpPr>
            <p:sp>
              <p:nvSpPr>
                <p:cNvPr id="675" name="Google Shape;675;p25"/>
                <p:cNvSpPr/>
                <p:nvPr/>
              </p:nvSpPr>
              <p:spPr>
                <a:xfrm>
                  <a:off x="2450775" y="1537550"/>
                  <a:ext cx="233975" cy="5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21419" extrusionOk="0">
                      <a:moveTo>
                        <a:pt x="666" y="0"/>
                      </a:moveTo>
                      <a:cubicBezTo>
                        <a:pt x="334" y="0"/>
                        <a:pt x="1" y="265"/>
                        <a:pt x="149" y="661"/>
                      </a:cubicBezTo>
                      <a:cubicBezTo>
                        <a:pt x="2637" y="7531"/>
                        <a:pt x="5667" y="14185"/>
                        <a:pt x="8155" y="21056"/>
                      </a:cubicBezTo>
                      <a:cubicBezTo>
                        <a:pt x="8251" y="21310"/>
                        <a:pt x="8470" y="21419"/>
                        <a:pt x="8687" y="21419"/>
                      </a:cubicBezTo>
                      <a:cubicBezTo>
                        <a:pt x="9025" y="21419"/>
                        <a:pt x="9359" y="21154"/>
                        <a:pt x="9210" y="20758"/>
                      </a:cubicBezTo>
                      <a:cubicBezTo>
                        <a:pt x="6722" y="13888"/>
                        <a:pt x="3692" y="7234"/>
                        <a:pt x="1177" y="363"/>
                      </a:cubicBezTo>
                      <a:cubicBezTo>
                        <a:pt x="1092" y="109"/>
                        <a:pt x="880" y="0"/>
                        <a:pt x="6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5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5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25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rgbClr val="FF7C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25"/>
                <p:cNvSpPr/>
                <p:nvPr/>
              </p:nvSpPr>
              <p:spPr>
                <a:xfrm>
                  <a:off x="2966745" y="1386898"/>
                  <a:ext cx="272617" cy="271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788B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25"/>
                <p:cNvSpPr/>
                <p:nvPr/>
              </p:nvSpPr>
              <p:spPr>
                <a:xfrm>
                  <a:off x="2548853" y="932638"/>
                  <a:ext cx="249594" cy="247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rgbClr val="E54E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25"/>
                <p:cNvSpPr/>
                <p:nvPr/>
              </p:nvSpPr>
              <p:spPr>
                <a:xfrm>
                  <a:off x="2601160" y="2017689"/>
                  <a:ext cx="222919" cy="22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0" extrusionOk="0">
                      <a:moveTo>
                        <a:pt x="4649" y="1"/>
                      </a:moveTo>
                      <a:cubicBezTo>
                        <a:pt x="4633" y="1"/>
                        <a:pt x="4616" y="1"/>
                        <a:pt x="4599" y="1"/>
                      </a:cubicBezTo>
                      <a:cubicBezTo>
                        <a:pt x="2030" y="28"/>
                        <a:pt x="1" y="2138"/>
                        <a:pt x="28" y="4708"/>
                      </a:cubicBezTo>
                      <a:cubicBezTo>
                        <a:pt x="55" y="7260"/>
                        <a:pt x="2137" y="9279"/>
                        <a:pt x="4684" y="9279"/>
                      </a:cubicBezTo>
                      <a:cubicBezTo>
                        <a:pt x="4701" y="9279"/>
                        <a:pt x="4718" y="9279"/>
                        <a:pt x="4735" y="9279"/>
                      </a:cubicBezTo>
                      <a:cubicBezTo>
                        <a:pt x="7304" y="9252"/>
                        <a:pt x="9333" y="7142"/>
                        <a:pt x="9306" y="4572"/>
                      </a:cubicBezTo>
                      <a:cubicBezTo>
                        <a:pt x="9279" y="2046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FA9E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82" name="Google Shape;682;p25"/>
          <p:cNvGrpSpPr/>
          <p:nvPr/>
        </p:nvGrpSpPr>
        <p:grpSpPr>
          <a:xfrm rot="3354884" flipH="1">
            <a:off x="7411634" y="483556"/>
            <a:ext cx="2051786" cy="7830351"/>
            <a:chOff x="9065175" y="1446600"/>
            <a:chExt cx="682175" cy="2603425"/>
          </a:xfrm>
        </p:grpSpPr>
        <p:sp>
          <p:nvSpPr>
            <p:cNvPr id="683" name="Google Shape;683;p25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5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5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5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5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5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5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5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5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5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6"/>
          <p:cNvSpPr txBox="1">
            <a:spLocks noGrp="1"/>
          </p:cNvSpPr>
          <p:nvPr>
            <p:ph type="title"/>
          </p:nvPr>
        </p:nvSpPr>
        <p:spPr>
          <a:xfrm>
            <a:off x="1095712" y="760800"/>
            <a:ext cx="4060200" cy="11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1" name="Google Shape;711;p26"/>
          <p:cNvSpPr txBox="1">
            <a:spLocks noGrp="1"/>
          </p:cNvSpPr>
          <p:nvPr>
            <p:ph type="subTitle" idx="1"/>
          </p:nvPr>
        </p:nvSpPr>
        <p:spPr>
          <a:xfrm>
            <a:off x="1095712" y="2095500"/>
            <a:ext cx="2829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2" name="Google Shape;712;p26"/>
          <p:cNvGrpSpPr/>
          <p:nvPr/>
        </p:nvGrpSpPr>
        <p:grpSpPr>
          <a:xfrm rot="7047972">
            <a:off x="854466" y="1129341"/>
            <a:ext cx="1902945" cy="7262324"/>
            <a:chOff x="9065175" y="1446600"/>
            <a:chExt cx="682175" cy="2603425"/>
          </a:xfrm>
        </p:grpSpPr>
        <p:sp>
          <p:nvSpPr>
            <p:cNvPr id="713" name="Google Shape;713;p26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6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6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6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6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6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6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6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6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6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6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6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6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6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6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6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6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6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6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6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6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6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6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" name="Google Shape;739;p26"/>
          <p:cNvGrpSpPr/>
          <p:nvPr/>
        </p:nvGrpSpPr>
        <p:grpSpPr>
          <a:xfrm rot="8377225">
            <a:off x="7225721" y="-231048"/>
            <a:ext cx="1783871" cy="1890832"/>
            <a:chOff x="3403900" y="3304800"/>
            <a:chExt cx="1556050" cy="1649350"/>
          </a:xfrm>
        </p:grpSpPr>
        <p:sp>
          <p:nvSpPr>
            <p:cNvPr id="740" name="Google Shape;740;p26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6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6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6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6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6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6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6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6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6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6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6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6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6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6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6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6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6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6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30"/>
          <p:cNvSpPr txBox="1">
            <a:spLocks noGrp="1"/>
          </p:cNvSpPr>
          <p:nvPr>
            <p:ph type="title"/>
          </p:nvPr>
        </p:nvSpPr>
        <p:spPr>
          <a:xfrm>
            <a:off x="709100" y="1356800"/>
            <a:ext cx="329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5" name="Google Shape;875;p30"/>
          <p:cNvSpPr txBox="1">
            <a:spLocks noGrp="1"/>
          </p:cNvSpPr>
          <p:nvPr>
            <p:ph type="subTitle" idx="1"/>
          </p:nvPr>
        </p:nvSpPr>
        <p:spPr>
          <a:xfrm>
            <a:off x="709100" y="1742875"/>
            <a:ext cx="329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30"/>
          <p:cNvSpPr txBox="1">
            <a:spLocks noGrp="1"/>
          </p:cNvSpPr>
          <p:nvPr>
            <p:ph type="title" idx="2"/>
          </p:nvPr>
        </p:nvSpPr>
        <p:spPr>
          <a:xfrm>
            <a:off x="709100" y="2456938"/>
            <a:ext cx="329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7" name="Google Shape;877;p30"/>
          <p:cNvSpPr txBox="1">
            <a:spLocks noGrp="1"/>
          </p:cNvSpPr>
          <p:nvPr>
            <p:ph type="subTitle" idx="3"/>
          </p:nvPr>
        </p:nvSpPr>
        <p:spPr>
          <a:xfrm>
            <a:off x="709100" y="2843013"/>
            <a:ext cx="329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30"/>
          <p:cNvSpPr txBox="1">
            <a:spLocks noGrp="1"/>
          </p:cNvSpPr>
          <p:nvPr>
            <p:ph type="title" idx="4"/>
          </p:nvPr>
        </p:nvSpPr>
        <p:spPr>
          <a:xfrm>
            <a:off x="709100" y="3557075"/>
            <a:ext cx="329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9" name="Google Shape;879;p30"/>
          <p:cNvSpPr txBox="1">
            <a:spLocks noGrp="1"/>
          </p:cNvSpPr>
          <p:nvPr>
            <p:ph type="subTitle" idx="5"/>
          </p:nvPr>
        </p:nvSpPr>
        <p:spPr>
          <a:xfrm>
            <a:off x="709100" y="3943150"/>
            <a:ext cx="329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30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7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81" name="Google Shape;881;p30"/>
          <p:cNvGrpSpPr/>
          <p:nvPr/>
        </p:nvGrpSpPr>
        <p:grpSpPr>
          <a:xfrm rot="-7222932">
            <a:off x="315780" y="108069"/>
            <a:ext cx="661466" cy="929085"/>
            <a:chOff x="2374700" y="1056350"/>
            <a:chExt cx="797300" cy="1119875"/>
          </a:xfrm>
        </p:grpSpPr>
        <p:sp>
          <p:nvSpPr>
            <p:cNvPr id="882" name="Google Shape;882;p30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30"/>
          <p:cNvGrpSpPr/>
          <p:nvPr/>
        </p:nvGrpSpPr>
        <p:grpSpPr>
          <a:xfrm rot="8100000" flipH="1">
            <a:off x="7509947" y="3550971"/>
            <a:ext cx="1924526" cy="1364190"/>
            <a:chOff x="193669" y="148127"/>
            <a:chExt cx="1982873" cy="1405549"/>
          </a:xfrm>
        </p:grpSpPr>
        <p:sp>
          <p:nvSpPr>
            <p:cNvPr id="890" name="Google Shape;890;p30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1" name="Google Shape;891;p30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892" name="Google Shape;892;p30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0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4" name="Google Shape;894;p30"/>
            <p:cNvGrpSpPr/>
            <p:nvPr/>
          </p:nvGrpSpPr>
          <p:grpSpPr>
            <a:xfrm>
              <a:off x="539292" y="148127"/>
              <a:ext cx="1637250" cy="1405549"/>
              <a:chOff x="234492" y="148127"/>
              <a:chExt cx="1637250" cy="1405549"/>
            </a:xfrm>
          </p:grpSpPr>
          <p:sp>
            <p:nvSpPr>
              <p:cNvPr id="895" name="Google Shape;895;p30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0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7" name="Google Shape;897;p30"/>
              <p:cNvGrpSpPr/>
              <p:nvPr/>
            </p:nvGrpSpPr>
            <p:grpSpPr>
              <a:xfrm rot="2700200">
                <a:off x="726654" y="558761"/>
                <a:ext cx="1036634" cy="736202"/>
                <a:chOff x="2374700" y="1045220"/>
                <a:chExt cx="852487" cy="605389"/>
              </a:xfrm>
            </p:grpSpPr>
            <p:sp>
              <p:nvSpPr>
                <p:cNvPr id="898" name="Google Shape;898;p30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30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30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rgbClr val="FF7C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1" name="Google Shape;901;p30"/>
                <p:cNvSpPr/>
                <p:nvPr/>
              </p:nvSpPr>
              <p:spPr>
                <a:xfrm>
                  <a:off x="2991366" y="1416101"/>
                  <a:ext cx="235822" cy="2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30"/>
                <p:cNvSpPr/>
                <p:nvPr/>
              </p:nvSpPr>
              <p:spPr>
                <a:xfrm>
                  <a:off x="2576281" y="1045220"/>
                  <a:ext cx="119040" cy="11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82940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2"/>
          <p:cNvSpPr txBox="1">
            <a:spLocks noGrp="1"/>
          </p:cNvSpPr>
          <p:nvPr>
            <p:ph type="title"/>
          </p:nvPr>
        </p:nvSpPr>
        <p:spPr>
          <a:xfrm>
            <a:off x="2564178" y="13896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5" name="Google Shape;975;p32"/>
          <p:cNvSpPr txBox="1">
            <a:spLocks noGrp="1"/>
          </p:cNvSpPr>
          <p:nvPr>
            <p:ph type="subTitle" idx="1"/>
          </p:nvPr>
        </p:nvSpPr>
        <p:spPr>
          <a:xfrm>
            <a:off x="2564178" y="1976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2"/>
          <p:cNvSpPr txBox="1">
            <a:spLocks noGrp="1"/>
          </p:cNvSpPr>
          <p:nvPr>
            <p:ph type="title" idx="2"/>
          </p:nvPr>
        </p:nvSpPr>
        <p:spPr>
          <a:xfrm>
            <a:off x="6423336" y="13896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7" name="Google Shape;977;p32"/>
          <p:cNvSpPr txBox="1">
            <a:spLocks noGrp="1"/>
          </p:cNvSpPr>
          <p:nvPr>
            <p:ph type="subTitle" idx="3"/>
          </p:nvPr>
        </p:nvSpPr>
        <p:spPr>
          <a:xfrm>
            <a:off x="6423332" y="1976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2"/>
          <p:cNvSpPr txBox="1">
            <a:spLocks noGrp="1"/>
          </p:cNvSpPr>
          <p:nvPr>
            <p:ph type="title" idx="4"/>
          </p:nvPr>
        </p:nvSpPr>
        <p:spPr>
          <a:xfrm>
            <a:off x="2564178" y="31278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7C6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9" name="Google Shape;979;p32"/>
          <p:cNvSpPr txBox="1">
            <a:spLocks noGrp="1"/>
          </p:cNvSpPr>
          <p:nvPr>
            <p:ph type="subTitle" idx="5"/>
          </p:nvPr>
        </p:nvSpPr>
        <p:spPr>
          <a:xfrm>
            <a:off x="2564178" y="37143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2"/>
          <p:cNvSpPr txBox="1">
            <a:spLocks noGrp="1"/>
          </p:cNvSpPr>
          <p:nvPr>
            <p:ph type="title" idx="6"/>
          </p:nvPr>
        </p:nvSpPr>
        <p:spPr>
          <a:xfrm>
            <a:off x="6423336" y="31278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1" name="Google Shape;981;p32"/>
          <p:cNvSpPr txBox="1">
            <a:spLocks noGrp="1"/>
          </p:cNvSpPr>
          <p:nvPr>
            <p:ph type="subTitle" idx="7"/>
          </p:nvPr>
        </p:nvSpPr>
        <p:spPr>
          <a:xfrm>
            <a:off x="6423332" y="37143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2"/>
          <p:cNvSpPr txBox="1">
            <a:spLocks noGrp="1"/>
          </p:cNvSpPr>
          <p:nvPr>
            <p:ph type="title" idx="8"/>
          </p:nvPr>
        </p:nvSpPr>
        <p:spPr>
          <a:xfrm>
            <a:off x="713225" y="368825"/>
            <a:ext cx="77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83" name="Google Shape;983;p32"/>
          <p:cNvGrpSpPr/>
          <p:nvPr/>
        </p:nvGrpSpPr>
        <p:grpSpPr>
          <a:xfrm rot="7104810">
            <a:off x="7705528" y="-1855455"/>
            <a:ext cx="1420602" cy="5421529"/>
            <a:chOff x="9065175" y="1446600"/>
            <a:chExt cx="682175" cy="2603425"/>
          </a:xfrm>
        </p:grpSpPr>
        <p:sp>
          <p:nvSpPr>
            <p:cNvPr id="984" name="Google Shape;984;p32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2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2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2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2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2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2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2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2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2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2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2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2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2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2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2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2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2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2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2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2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2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2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2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2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2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0" name="Google Shape;1010;p32"/>
          <p:cNvGrpSpPr/>
          <p:nvPr/>
        </p:nvGrpSpPr>
        <p:grpSpPr>
          <a:xfrm rot="9258730">
            <a:off x="53528" y="4228855"/>
            <a:ext cx="661431" cy="929036"/>
            <a:chOff x="2374700" y="1056350"/>
            <a:chExt cx="797300" cy="1119875"/>
          </a:xfrm>
        </p:grpSpPr>
        <p:sp>
          <p:nvSpPr>
            <p:cNvPr id="1011" name="Google Shape;1011;p32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2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2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2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2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2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2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03434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2"/>
          <p:cNvSpPr txBox="1">
            <a:spLocks noGrp="1"/>
          </p:cNvSpPr>
          <p:nvPr>
            <p:ph type="title"/>
          </p:nvPr>
        </p:nvSpPr>
        <p:spPr>
          <a:xfrm>
            <a:off x="2564178" y="13896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5" name="Google Shape;975;p32"/>
          <p:cNvSpPr txBox="1">
            <a:spLocks noGrp="1"/>
          </p:cNvSpPr>
          <p:nvPr>
            <p:ph type="subTitle" idx="1"/>
          </p:nvPr>
        </p:nvSpPr>
        <p:spPr>
          <a:xfrm>
            <a:off x="2564178" y="1976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2"/>
          <p:cNvSpPr txBox="1">
            <a:spLocks noGrp="1"/>
          </p:cNvSpPr>
          <p:nvPr>
            <p:ph type="title" idx="2"/>
          </p:nvPr>
        </p:nvSpPr>
        <p:spPr>
          <a:xfrm>
            <a:off x="6423336" y="13896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7" name="Google Shape;977;p32"/>
          <p:cNvSpPr txBox="1">
            <a:spLocks noGrp="1"/>
          </p:cNvSpPr>
          <p:nvPr>
            <p:ph type="subTitle" idx="3"/>
          </p:nvPr>
        </p:nvSpPr>
        <p:spPr>
          <a:xfrm>
            <a:off x="6423332" y="1976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2"/>
          <p:cNvSpPr txBox="1">
            <a:spLocks noGrp="1"/>
          </p:cNvSpPr>
          <p:nvPr>
            <p:ph type="title" idx="4"/>
          </p:nvPr>
        </p:nvSpPr>
        <p:spPr>
          <a:xfrm>
            <a:off x="2564178" y="31278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7C6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9" name="Google Shape;979;p32"/>
          <p:cNvSpPr txBox="1">
            <a:spLocks noGrp="1"/>
          </p:cNvSpPr>
          <p:nvPr>
            <p:ph type="subTitle" idx="5"/>
          </p:nvPr>
        </p:nvSpPr>
        <p:spPr>
          <a:xfrm>
            <a:off x="2564178" y="37143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2"/>
          <p:cNvSpPr txBox="1">
            <a:spLocks noGrp="1"/>
          </p:cNvSpPr>
          <p:nvPr>
            <p:ph type="title" idx="6"/>
          </p:nvPr>
        </p:nvSpPr>
        <p:spPr>
          <a:xfrm>
            <a:off x="6423336" y="31278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1" name="Google Shape;981;p32"/>
          <p:cNvSpPr txBox="1">
            <a:spLocks noGrp="1"/>
          </p:cNvSpPr>
          <p:nvPr>
            <p:ph type="subTitle" idx="7"/>
          </p:nvPr>
        </p:nvSpPr>
        <p:spPr>
          <a:xfrm>
            <a:off x="6423332" y="37143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2"/>
          <p:cNvSpPr txBox="1">
            <a:spLocks noGrp="1"/>
          </p:cNvSpPr>
          <p:nvPr>
            <p:ph type="title" idx="8"/>
          </p:nvPr>
        </p:nvSpPr>
        <p:spPr>
          <a:xfrm>
            <a:off x="713225" y="368825"/>
            <a:ext cx="77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83" name="Google Shape;983;p32"/>
          <p:cNvGrpSpPr/>
          <p:nvPr/>
        </p:nvGrpSpPr>
        <p:grpSpPr>
          <a:xfrm rot="7104810">
            <a:off x="7705528" y="-1855455"/>
            <a:ext cx="1420602" cy="5421529"/>
            <a:chOff x="9065175" y="1446600"/>
            <a:chExt cx="682175" cy="2603425"/>
          </a:xfrm>
        </p:grpSpPr>
        <p:sp>
          <p:nvSpPr>
            <p:cNvPr id="984" name="Google Shape;984;p32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2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2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2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2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2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2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2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2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2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2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2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2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2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2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2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2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2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2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2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2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2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2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2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2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2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0" name="Google Shape;1010;p32"/>
          <p:cNvGrpSpPr/>
          <p:nvPr/>
        </p:nvGrpSpPr>
        <p:grpSpPr>
          <a:xfrm rot="9258730">
            <a:off x="53528" y="4228855"/>
            <a:ext cx="661431" cy="929036"/>
            <a:chOff x="2374700" y="1056350"/>
            <a:chExt cx="797300" cy="1119875"/>
          </a:xfrm>
        </p:grpSpPr>
        <p:sp>
          <p:nvSpPr>
            <p:cNvPr id="1011" name="Google Shape;1011;p32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2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2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2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2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2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2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84781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34"/>
          <p:cNvSpPr txBox="1">
            <a:spLocks noGrp="1"/>
          </p:cNvSpPr>
          <p:nvPr>
            <p:ph type="ctrTitle"/>
          </p:nvPr>
        </p:nvSpPr>
        <p:spPr>
          <a:xfrm>
            <a:off x="4572000" y="466725"/>
            <a:ext cx="37131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8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83" name="Google Shape;1083;p34"/>
          <p:cNvSpPr txBox="1">
            <a:spLocks noGrp="1"/>
          </p:cNvSpPr>
          <p:nvPr>
            <p:ph type="subTitle" idx="1"/>
          </p:nvPr>
        </p:nvSpPr>
        <p:spPr>
          <a:xfrm>
            <a:off x="4572000" y="1769825"/>
            <a:ext cx="3713100" cy="12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085" name="Google Shape;1085;p34"/>
          <p:cNvGrpSpPr/>
          <p:nvPr/>
        </p:nvGrpSpPr>
        <p:grpSpPr>
          <a:xfrm rot="-7779651">
            <a:off x="8037166" y="3954233"/>
            <a:ext cx="872891" cy="1059662"/>
            <a:chOff x="3397302" y="3304800"/>
            <a:chExt cx="1031123" cy="1251750"/>
          </a:xfrm>
        </p:grpSpPr>
        <p:sp>
          <p:nvSpPr>
            <p:cNvPr id="1086" name="Google Shape;1086;p34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4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4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3397302" y="3664259"/>
              <a:ext cx="231613" cy="229120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34"/>
          <p:cNvSpPr txBox="1">
            <a:spLocks noGrp="1"/>
          </p:cNvSpPr>
          <p:nvPr>
            <p:ph type="ctrTitle"/>
          </p:nvPr>
        </p:nvSpPr>
        <p:spPr>
          <a:xfrm>
            <a:off x="4572000" y="466725"/>
            <a:ext cx="37131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8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83" name="Google Shape;1083;p34"/>
          <p:cNvSpPr txBox="1">
            <a:spLocks noGrp="1"/>
          </p:cNvSpPr>
          <p:nvPr>
            <p:ph type="subTitle" idx="1"/>
          </p:nvPr>
        </p:nvSpPr>
        <p:spPr>
          <a:xfrm>
            <a:off x="4572000" y="1769825"/>
            <a:ext cx="3713100" cy="12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085" name="Google Shape;1085;p34"/>
          <p:cNvGrpSpPr/>
          <p:nvPr/>
        </p:nvGrpSpPr>
        <p:grpSpPr>
          <a:xfrm rot="-7779651">
            <a:off x="8037166" y="3954233"/>
            <a:ext cx="872891" cy="1059662"/>
            <a:chOff x="3397302" y="3304800"/>
            <a:chExt cx="1031123" cy="1251750"/>
          </a:xfrm>
        </p:grpSpPr>
        <p:sp>
          <p:nvSpPr>
            <p:cNvPr id="1086" name="Google Shape;1086;p34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4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4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3397302" y="3664259"/>
              <a:ext cx="231613" cy="229120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49463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34"/>
          <p:cNvSpPr txBox="1">
            <a:spLocks noGrp="1"/>
          </p:cNvSpPr>
          <p:nvPr>
            <p:ph type="ctrTitle"/>
          </p:nvPr>
        </p:nvSpPr>
        <p:spPr>
          <a:xfrm>
            <a:off x="4572000" y="466725"/>
            <a:ext cx="37131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8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83" name="Google Shape;1083;p34"/>
          <p:cNvSpPr txBox="1">
            <a:spLocks noGrp="1"/>
          </p:cNvSpPr>
          <p:nvPr>
            <p:ph type="subTitle" idx="1"/>
          </p:nvPr>
        </p:nvSpPr>
        <p:spPr>
          <a:xfrm>
            <a:off x="4572000" y="1769825"/>
            <a:ext cx="3713100" cy="12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085" name="Google Shape;1085;p34"/>
          <p:cNvGrpSpPr/>
          <p:nvPr/>
        </p:nvGrpSpPr>
        <p:grpSpPr>
          <a:xfrm rot="-7779651">
            <a:off x="8037166" y="3954233"/>
            <a:ext cx="872891" cy="1059662"/>
            <a:chOff x="3397302" y="3304800"/>
            <a:chExt cx="1031123" cy="1251750"/>
          </a:xfrm>
        </p:grpSpPr>
        <p:sp>
          <p:nvSpPr>
            <p:cNvPr id="1086" name="Google Shape;1086;p34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4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4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3397302" y="3664259"/>
              <a:ext cx="231613" cy="229120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7811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0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5"/>
          <p:cNvGrpSpPr/>
          <p:nvPr/>
        </p:nvGrpSpPr>
        <p:grpSpPr>
          <a:xfrm rot="1660742">
            <a:off x="-84718" y="-2155874"/>
            <a:ext cx="1595890" cy="6090489"/>
            <a:chOff x="9065175" y="1446600"/>
            <a:chExt cx="682175" cy="2603425"/>
          </a:xfrm>
        </p:grpSpPr>
        <p:sp>
          <p:nvSpPr>
            <p:cNvPr id="1098" name="Google Shape;1098;p35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4" name="Google Shape;1124;p35"/>
          <p:cNvGrpSpPr/>
          <p:nvPr/>
        </p:nvGrpSpPr>
        <p:grpSpPr>
          <a:xfrm rot="8100000">
            <a:off x="8237768" y="63758"/>
            <a:ext cx="661422" cy="929023"/>
            <a:chOff x="2374700" y="1056350"/>
            <a:chExt cx="797300" cy="1119875"/>
          </a:xfrm>
        </p:grpSpPr>
        <p:sp>
          <p:nvSpPr>
            <p:cNvPr id="1125" name="Google Shape;1125;p35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35"/>
          <p:cNvGrpSpPr/>
          <p:nvPr/>
        </p:nvGrpSpPr>
        <p:grpSpPr>
          <a:xfrm rot="-5111711">
            <a:off x="7880389" y="3523395"/>
            <a:ext cx="1924598" cy="1364241"/>
            <a:chOff x="193669" y="148127"/>
            <a:chExt cx="1982873" cy="1405549"/>
          </a:xfrm>
        </p:grpSpPr>
        <p:sp>
          <p:nvSpPr>
            <p:cNvPr id="1133" name="Google Shape;1133;p35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4" name="Google Shape;1134;p35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1135" name="Google Shape;1135;p35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5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7" name="Google Shape;1137;p35"/>
            <p:cNvGrpSpPr/>
            <p:nvPr/>
          </p:nvGrpSpPr>
          <p:grpSpPr>
            <a:xfrm>
              <a:off x="539292" y="148127"/>
              <a:ext cx="1637250" cy="1405549"/>
              <a:chOff x="234492" y="148127"/>
              <a:chExt cx="1637250" cy="1405549"/>
            </a:xfrm>
          </p:grpSpPr>
          <p:sp>
            <p:nvSpPr>
              <p:cNvPr id="1138" name="Google Shape;1138;p35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5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40" name="Google Shape;1140;p35"/>
              <p:cNvGrpSpPr/>
              <p:nvPr/>
            </p:nvGrpSpPr>
            <p:grpSpPr>
              <a:xfrm rot="2700200">
                <a:off x="726654" y="558761"/>
                <a:ext cx="1036634" cy="736202"/>
                <a:chOff x="2374700" y="1045220"/>
                <a:chExt cx="852487" cy="605389"/>
              </a:xfrm>
            </p:grpSpPr>
            <p:sp>
              <p:nvSpPr>
                <p:cNvPr id="1141" name="Google Shape;1141;p35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35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35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35"/>
                <p:cNvSpPr/>
                <p:nvPr/>
              </p:nvSpPr>
              <p:spPr>
                <a:xfrm>
                  <a:off x="2991366" y="1416101"/>
                  <a:ext cx="235822" cy="2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35"/>
                <p:cNvSpPr/>
                <p:nvPr/>
              </p:nvSpPr>
              <p:spPr>
                <a:xfrm>
                  <a:off x="2576281" y="1045220"/>
                  <a:ext cx="119040" cy="11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7" name="Google Shape;1147;p36"/>
          <p:cNvGrpSpPr/>
          <p:nvPr/>
        </p:nvGrpSpPr>
        <p:grpSpPr>
          <a:xfrm rot="-7047972" flipH="1">
            <a:off x="54366" y="-3233109"/>
            <a:ext cx="1902945" cy="7262324"/>
            <a:chOff x="9065175" y="1446600"/>
            <a:chExt cx="682175" cy="2603425"/>
          </a:xfrm>
        </p:grpSpPr>
        <p:sp>
          <p:nvSpPr>
            <p:cNvPr id="1148" name="Google Shape;1148;p36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6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6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6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6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6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6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6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6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6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6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6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6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6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6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6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6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6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6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6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6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6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6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4" name="Google Shape;1174;p36"/>
          <p:cNvGrpSpPr/>
          <p:nvPr/>
        </p:nvGrpSpPr>
        <p:grpSpPr>
          <a:xfrm rot="-7047972" flipH="1">
            <a:off x="7662241" y="1302441"/>
            <a:ext cx="1902945" cy="7262324"/>
            <a:chOff x="9065175" y="1446600"/>
            <a:chExt cx="682175" cy="2603425"/>
          </a:xfrm>
        </p:grpSpPr>
        <p:sp>
          <p:nvSpPr>
            <p:cNvPr id="1175" name="Google Shape;1175;p36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6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6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6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6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6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6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6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6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6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6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6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6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6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6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6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6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6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6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6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6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6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6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6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6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6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36"/>
          <p:cNvGrpSpPr/>
          <p:nvPr/>
        </p:nvGrpSpPr>
        <p:grpSpPr>
          <a:xfrm rot="7833381" flipH="1">
            <a:off x="285817" y="4017854"/>
            <a:ext cx="661437" cy="929044"/>
            <a:chOff x="2374700" y="1056350"/>
            <a:chExt cx="797300" cy="1119875"/>
          </a:xfrm>
        </p:grpSpPr>
        <p:sp>
          <p:nvSpPr>
            <p:cNvPr id="1202" name="Google Shape;1202;p36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6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6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6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6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6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6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2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7" name="Google Shape;67;p4"/>
          <p:cNvGrpSpPr/>
          <p:nvPr/>
        </p:nvGrpSpPr>
        <p:grpSpPr>
          <a:xfrm rot="9740687">
            <a:off x="91695" y="4118316"/>
            <a:ext cx="661419" cy="929019"/>
            <a:chOff x="2374700" y="1056350"/>
            <a:chExt cx="797300" cy="1119875"/>
          </a:xfrm>
        </p:grpSpPr>
        <p:sp>
          <p:nvSpPr>
            <p:cNvPr id="68" name="Google Shape;68;p4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rot="7104810">
            <a:off x="7670035" y="-1779255"/>
            <a:ext cx="1420602" cy="5421529"/>
            <a:chOff x="9065175" y="1446600"/>
            <a:chExt cx="682175" cy="2603425"/>
          </a:xfrm>
        </p:grpSpPr>
        <p:sp>
          <p:nvSpPr>
            <p:cNvPr id="76" name="Google Shape;76;p4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4"/>
          <p:cNvGrpSpPr/>
          <p:nvPr/>
        </p:nvGrpSpPr>
        <p:grpSpPr>
          <a:xfrm rot="8100000" flipH="1">
            <a:off x="7765847" y="3506196"/>
            <a:ext cx="1924526" cy="1364190"/>
            <a:chOff x="193669" y="148127"/>
            <a:chExt cx="1982873" cy="1405549"/>
          </a:xfrm>
        </p:grpSpPr>
        <p:sp>
          <p:nvSpPr>
            <p:cNvPr id="103" name="Google Shape;103;p4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" name="Google Shape;104;p4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105" name="Google Shape;105;p4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" name="Google Shape;107;p4"/>
            <p:cNvGrpSpPr/>
            <p:nvPr/>
          </p:nvGrpSpPr>
          <p:grpSpPr>
            <a:xfrm>
              <a:off x="539292" y="148127"/>
              <a:ext cx="1637250" cy="1405549"/>
              <a:chOff x="234492" y="148127"/>
              <a:chExt cx="1637250" cy="1405549"/>
            </a:xfrm>
          </p:grpSpPr>
          <p:sp>
            <p:nvSpPr>
              <p:cNvPr id="108" name="Google Shape;108;p4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0" name="Google Shape;110;p4"/>
              <p:cNvGrpSpPr/>
              <p:nvPr/>
            </p:nvGrpSpPr>
            <p:grpSpPr>
              <a:xfrm rot="2700200">
                <a:off x="726654" y="558761"/>
                <a:ext cx="1036634" cy="736202"/>
                <a:chOff x="2374700" y="1045220"/>
                <a:chExt cx="852487" cy="605389"/>
              </a:xfrm>
            </p:grpSpPr>
            <p:sp>
              <p:nvSpPr>
                <p:cNvPr id="111" name="Google Shape;111;p4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4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rgbClr val="FF7C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4"/>
                <p:cNvSpPr/>
                <p:nvPr/>
              </p:nvSpPr>
              <p:spPr>
                <a:xfrm>
                  <a:off x="2991366" y="1416101"/>
                  <a:ext cx="235822" cy="2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4"/>
                <p:cNvSpPr/>
                <p:nvPr/>
              </p:nvSpPr>
              <p:spPr>
                <a:xfrm>
                  <a:off x="2576281" y="1045220"/>
                  <a:ext cx="119040" cy="11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236258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210;p37"/>
          <p:cNvGrpSpPr/>
          <p:nvPr/>
        </p:nvGrpSpPr>
        <p:grpSpPr>
          <a:xfrm rot="-3752028">
            <a:off x="5940407" y="-3296013"/>
            <a:ext cx="1902945" cy="7262324"/>
            <a:chOff x="9065175" y="1446600"/>
            <a:chExt cx="682175" cy="2603425"/>
          </a:xfrm>
        </p:grpSpPr>
        <p:sp>
          <p:nvSpPr>
            <p:cNvPr id="1211" name="Google Shape;1211;p37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7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7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7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7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7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7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7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7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7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7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7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7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7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7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7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7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7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7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37"/>
          <p:cNvGrpSpPr/>
          <p:nvPr/>
        </p:nvGrpSpPr>
        <p:grpSpPr>
          <a:xfrm rot="-2422775">
            <a:off x="-311774" y="3435869"/>
            <a:ext cx="1783871" cy="1890832"/>
            <a:chOff x="3403900" y="3304800"/>
            <a:chExt cx="1556050" cy="1649350"/>
          </a:xfrm>
        </p:grpSpPr>
        <p:sp>
          <p:nvSpPr>
            <p:cNvPr id="1238" name="Google Shape;1238;p37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7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7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7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7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7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7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7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7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7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7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7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7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7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7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7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3"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8" name="Google Shape;1258;p38"/>
          <p:cNvGrpSpPr/>
          <p:nvPr/>
        </p:nvGrpSpPr>
        <p:grpSpPr>
          <a:xfrm rot="-5121615">
            <a:off x="7566119" y="3523597"/>
            <a:ext cx="1466340" cy="1381086"/>
            <a:chOff x="1404300" y="937325"/>
            <a:chExt cx="1767700" cy="1664925"/>
          </a:xfrm>
        </p:grpSpPr>
        <p:sp>
          <p:nvSpPr>
            <p:cNvPr id="1259" name="Google Shape;1259;p3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8" name="Google Shape;1278;p38"/>
          <p:cNvGrpSpPr/>
          <p:nvPr/>
        </p:nvGrpSpPr>
        <p:grpSpPr>
          <a:xfrm rot="5400000">
            <a:off x="431559" y="192912"/>
            <a:ext cx="1533332" cy="1625269"/>
            <a:chOff x="3403900" y="3304800"/>
            <a:chExt cx="1556050" cy="1649350"/>
          </a:xfrm>
        </p:grpSpPr>
        <p:sp>
          <p:nvSpPr>
            <p:cNvPr id="1279" name="Google Shape;1279;p38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8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8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8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8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8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3AA6AE-72F7-44F4-865B-B34C02C57E9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0250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3AA6AE-72F7-44F4-865B-B34C02C57E9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4303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3AA6AE-72F7-44F4-865B-B34C02C57E9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03385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3AA6AE-72F7-44F4-865B-B34C02C57E9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26849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4">
  <p:cSld name="One column text 4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10;p21"/>
          <p:cNvGrpSpPr>
            <a:grpSpLocks/>
          </p:cNvGrpSpPr>
          <p:nvPr/>
        </p:nvGrpSpPr>
        <p:grpSpPr bwMode="auto">
          <a:xfrm>
            <a:off x="-138113" y="3526631"/>
            <a:ext cx="1703388" cy="1671638"/>
            <a:chOff x="-138780" y="3526476"/>
            <a:chExt cx="1704016" cy="1671476"/>
          </a:xfrm>
        </p:grpSpPr>
        <p:sp>
          <p:nvSpPr>
            <p:cNvPr id="5" name="Google Shape;911;p21"/>
            <p:cNvSpPr>
              <a:spLocks/>
            </p:cNvSpPr>
            <p:nvPr/>
          </p:nvSpPr>
          <p:spPr bwMode="auto">
            <a:xfrm flipH="1">
              <a:off x="214228" y="4710630"/>
              <a:ext cx="1351008" cy="467736"/>
            </a:xfrm>
            <a:custGeom>
              <a:avLst/>
              <a:gdLst>
                <a:gd name="T0" fmla="*/ 32 w 42058"/>
                <a:gd name="T1" fmla="*/ 0 h 14561"/>
                <a:gd name="T2" fmla="*/ 32 w 42058"/>
                <a:gd name="T3" fmla="*/ 0 h 14561"/>
                <a:gd name="T4" fmla="*/ 418139 w 42058"/>
                <a:gd name="T5" fmla="*/ 299093 h 14561"/>
                <a:gd name="T6" fmla="*/ 779260 w 42058"/>
                <a:gd name="T7" fmla="*/ 443548 h 14561"/>
                <a:gd name="T8" fmla="*/ 1007522 w 42058"/>
                <a:gd name="T9" fmla="*/ 467736 h 14561"/>
                <a:gd name="T10" fmla="*/ 1300608 w 42058"/>
                <a:gd name="T11" fmla="*/ 459127 h 14561"/>
                <a:gd name="T12" fmla="*/ 1345901 w 42058"/>
                <a:gd name="T13" fmla="*/ 459834 h 14561"/>
                <a:gd name="T14" fmla="*/ 1350976 w 42058"/>
                <a:gd name="T15" fmla="*/ 458806 h 14561"/>
                <a:gd name="T16" fmla="*/ 32 w 42058"/>
                <a:gd name="T17" fmla="*/ 0 h 145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058" h="14561" extrusionOk="0">
                  <a:moveTo>
                    <a:pt x="1" y="0"/>
                  </a:moveTo>
                  <a:lnTo>
                    <a:pt x="1" y="0"/>
                  </a:lnTo>
                  <a:cubicBezTo>
                    <a:pt x="1774" y="3547"/>
                    <a:pt x="9311" y="7379"/>
                    <a:pt x="13017" y="9311"/>
                  </a:cubicBezTo>
                  <a:cubicBezTo>
                    <a:pt x="16532" y="11084"/>
                    <a:pt x="20554" y="12700"/>
                    <a:pt x="24259" y="13808"/>
                  </a:cubicBezTo>
                  <a:cubicBezTo>
                    <a:pt x="26586" y="14396"/>
                    <a:pt x="28970" y="14561"/>
                    <a:pt x="31365" y="14561"/>
                  </a:cubicBezTo>
                  <a:cubicBezTo>
                    <a:pt x="34420" y="14561"/>
                    <a:pt x="37493" y="14293"/>
                    <a:pt x="40489" y="14293"/>
                  </a:cubicBezTo>
                  <a:cubicBezTo>
                    <a:pt x="40961" y="14293"/>
                    <a:pt x="41431" y="14299"/>
                    <a:pt x="41899" y="14315"/>
                  </a:cubicBezTo>
                  <a:lnTo>
                    <a:pt x="42057" y="14283"/>
                  </a:lnTo>
                  <a:cubicBezTo>
                    <a:pt x="30340" y="2407"/>
                    <a:pt x="15582" y="950"/>
                    <a:pt x="1" y="0"/>
                  </a:cubicBez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6" name="Google Shape;912;p21"/>
            <p:cNvSpPr>
              <a:spLocks/>
            </p:cNvSpPr>
            <p:nvPr/>
          </p:nvSpPr>
          <p:spPr bwMode="auto">
            <a:xfrm flipH="1">
              <a:off x="216345" y="4773752"/>
              <a:ext cx="1206007" cy="406446"/>
            </a:xfrm>
            <a:custGeom>
              <a:avLst/>
              <a:gdLst>
                <a:gd name="T0" fmla="*/ 14584 w 37544"/>
                <a:gd name="T1" fmla="*/ 0 h 12653"/>
                <a:gd name="T2" fmla="*/ 9733 w 37544"/>
                <a:gd name="T3" fmla="*/ 17250 h 12653"/>
                <a:gd name="T4" fmla="*/ 455304 w 37544"/>
                <a:gd name="T5" fmla="*/ 158653 h 12653"/>
                <a:gd name="T6" fmla="*/ 925289 w 37544"/>
                <a:gd name="T7" fmla="*/ 307187 h 12653"/>
                <a:gd name="T8" fmla="*/ 1190813 w 37544"/>
                <a:gd name="T9" fmla="*/ 405868 h 12653"/>
                <a:gd name="T10" fmla="*/ 1193929 w 37544"/>
                <a:gd name="T11" fmla="*/ 406446 h 12653"/>
                <a:gd name="T12" fmla="*/ 1195888 w 37544"/>
                <a:gd name="T13" fmla="*/ 386530 h 12653"/>
                <a:gd name="T14" fmla="*/ 729984 w 37544"/>
                <a:gd name="T15" fmla="*/ 219686 h 12653"/>
                <a:gd name="T16" fmla="*/ 268126 w 37544"/>
                <a:gd name="T17" fmla="*/ 87437 h 12653"/>
                <a:gd name="T18" fmla="*/ 18888 w 37544"/>
                <a:gd name="T19" fmla="*/ 964 h 12653"/>
                <a:gd name="T20" fmla="*/ 14584 w 37544"/>
                <a:gd name="T21" fmla="*/ 0 h 126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544" h="12653" extrusionOk="0">
                  <a:moveTo>
                    <a:pt x="454" y="0"/>
                  </a:moveTo>
                  <a:cubicBezTo>
                    <a:pt x="175" y="0"/>
                    <a:pt x="1" y="400"/>
                    <a:pt x="303" y="537"/>
                  </a:cubicBezTo>
                  <a:cubicBezTo>
                    <a:pt x="4768" y="2501"/>
                    <a:pt x="9487" y="3672"/>
                    <a:pt x="14174" y="4939"/>
                  </a:cubicBezTo>
                  <a:cubicBezTo>
                    <a:pt x="19115" y="6269"/>
                    <a:pt x="23992" y="7821"/>
                    <a:pt x="28805" y="9563"/>
                  </a:cubicBezTo>
                  <a:cubicBezTo>
                    <a:pt x="31561" y="10576"/>
                    <a:pt x="34316" y="11590"/>
                    <a:pt x="37071" y="12635"/>
                  </a:cubicBezTo>
                  <a:cubicBezTo>
                    <a:pt x="37105" y="12647"/>
                    <a:pt x="37138" y="12653"/>
                    <a:pt x="37168" y="12653"/>
                  </a:cubicBezTo>
                  <a:cubicBezTo>
                    <a:pt x="37446" y="12653"/>
                    <a:pt x="37543" y="12176"/>
                    <a:pt x="37229" y="12033"/>
                  </a:cubicBezTo>
                  <a:cubicBezTo>
                    <a:pt x="32416" y="10260"/>
                    <a:pt x="27602" y="8454"/>
                    <a:pt x="22725" y="6839"/>
                  </a:cubicBezTo>
                  <a:cubicBezTo>
                    <a:pt x="17975" y="5287"/>
                    <a:pt x="13129" y="4116"/>
                    <a:pt x="8347" y="2722"/>
                  </a:cubicBezTo>
                  <a:cubicBezTo>
                    <a:pt x="5719" y="1962"/>
                    <a:pt x="3122" y="1139"/>
                    <a:pt x="588" y="30"/>
                  </a:cubicBezTo>
                  <a:cubicBezTo>
                    <a:pt x="542" y="9"/>
                    <a:pt x="497" y="0"/>
                    <a:pt x="454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" name="Google Shape;913;p21"/>
            <p:cNvSpPr>
              <a:spLocks/>
            </p:cNvSpPr>
            <p:nvPr/>
          </p:nvSpPr>
          <p:spPr bwMode="auto">
            <a:xfrm flipH="1">
              <a:off x="700484" y="4859006"/>
              <a:ext cx="219686" cy="188945"/>
            </a:xfrm>
            <a:custGeom>
              <a:avLst/>
              <a:gdLst>
                <a:gd name="T0" fmla="*/ 106036 w 6839"/>
                <a:gd name="T1" fmla="*/ 0 h 5882"/>
                <a:gd name="T2" fmla="*/ 96592 w 6839"/>
                <a:gd name="T3" fmla="*/ 14391 h 5882"/>
                <a:gd name="T4" fmla="*/ 193506 w 6839"/>
                <a:gd name="T5" fmla="*/ 132217 h 5882"/>
                <a:gd name="T6" fmla="*/ 193506 w 6839"/>
                <a:gd name="T7" fmla="*/ 132217 h 5882"/>
                <a:gd name="T8" fmla="*/ 10119 w 6839"/>
                <a:gd name="T9" fmla="*/ 170057 h 5882"/>
                <a:gd name="T10" fmla="*/ 11821 w 6839"/>
                <a:gd name="T11" fmla="*/ 188945 h 5882"/>
                <a:gd name="T12" fmla="*/ 15194 w 6839"/>
                <a:gd name="T13" fmla="*/ 188367 h 5882"/>
                <a:gd name="T14" fmla="*/ 211527 w 6839"/>
                <a:gd name="T15" fmla="*/ 147667 h 5882"/>
                <a:gd name="T16" fmla="*/ 216634 w 6839"/>
                <a:gd name="T17" fmla="*/ 133437 h 5882"/>
                <a:gd name="T18" fmla="*/ 113874 w 6839"/>
                <a:gd name="T19" fmla="*/ 4240 h 5882"/>
                <a:gd name="T20" fmla="*/ 106036 w 6839"/>
                <a:gd name="T21" fmla="*/ 0 h 58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839" h="5882" extrusionOk="0">
                  <a:moveTo>
                    <a:pt x="3301" y="0"/>
                  </a:moveTo>
                  <a:cubicBezTo>
                    <a:pt x="3086" y="0"/>
                    <a:pt x="2872" y="224"/>
                    <a:pt x="3007" y="448"/>
                  </a:cubicBezTo>
                  <a:cubicBezTo>
                    <a:pt x="3944" y="1737"/>
                    <a:pt x="5125" y="2809"/>
                    <a:pt x="6024" y="4116"/>
                  </a:cubicBezTo>
                  <a:cubicBezTo>
                    <a:pt x="4120" y="4513"/>
                    <a:pt x="2148" y="4613"/>
                    <a:pt x="315" y="5294"/>
                  </a:cubicBezTo>
                  <a:cubicBezTo>
                    <a:pt x="1" y="5408"/>
                    <a:pt x="73" y="5882"/>
                    <a:pt x="368" y="5882"/>
                  </a:cubicBezTo>
                  <a:cubicBezTo>
                    <a:pt x="400" y="5882"/>
                    <a:pt x="435" y="5876"/>
                    <a:pt x="473" y="5864"/>
                  </a:cubicBezTo>
                  <a:cubicBezTo>
                    <a:pt x="2437" y="5135"/>
                    <a:pt x="4558" y="5072"/>
                    <a:pt x="6585" y="4597"/>
                  </a:cubicBezTo>
                  <a:cubicBezTo>
                    <a:pt x="6744" y="4534"/>
                    <a:pt x="6839" y="4312"/>
                    <a:pt x="6744" y="4154"/>
                  </a:cubicBezTo>
                  <a:cubicBezTo>
                    <a:pt x="5857" y="2697"/>
                    <a:pt x="4527" y="1525"/>
                    <a:pt x="3545" y="132"/>
                  </a:cubicBezTo>
                  <a:cubicBezTo>
                    <a:pt x="3480" y="39"/>
                    <a:pt x="3391" y="0"/>
                    <a:pt x="3301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" name="Google Shape;914;p21"/>
            <p:cNvSpPr>
              <a:spLocks/>
            </p:cNvSpPr>
            <p:nvPr/>
          </p:nvSpPr>
          <p:spPr bwMode="auto">
            <a:xfrm flipH="1">
              <a:off x="954802" y="4814580"/>
              <a:ext cx="139797" cy="153610"/>
            </a:xfrm>
            <a:custGeom>
              <a:avLst/>
              <a:gdLst>
                <a:gd name="T0" fmla="*/ 81912 w 4352"/>
                <a:gd name="T1" fmla="*/ 32 h 4782"/>
                <a:gd name="T2" fmla="*/ 72629 w 4352"/>
                <a:gd name="T3" fmla="*/ 14070 h 4782"/>
                <a:gd name="T4" fmla="*/ 119528 w 4352"/>
                <a:gd name="T5" fmla="*/ 106358 h 4782"/>
                <a:gd name="T6" fmla="*/ 119528 w 4352"/>
                <a:gd name="T7" fmla="*/ 106358 h 4782"/>
                <a:gd name="T8" fmla="*/ 11596 w 4352"/>
                <a:gd name="T9" fmla="*/ 134112 h 4782"/>
                <a:gd name="T10" fmla="*/ 14808 w 4352"/>
                <a:gd name="T11" fmla="*/ 153578 h 4782"/>
                <a:gd name="T12" fmla="*/ 16672 w 4352"/>
                <a:gd name="T13" fmla="*/ 153449 h 4782"/>
                <a:gd name="T14" fmla="*/ 132666 w 4352"/>
                <a:gd name="T15" fmla="*/ 121905 h 4782"/>
                <a:gd name="T16" fmla="*/ 139765 w 4352"/>
                <a:gd name="T17" fmla="*/ 110694 h 4782"/>
                <a:gd name="T18" fmla="*/ 88915 w 4352"/>
                <a:gd name="T19" fmla="*/ 4915 h 4782"/>
                <a:gd name="T20" fmla="*/ 81912 w 4352"/>
                <a:gd name="T21" fmla="*/ 32 h 47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352" h="4782" extrusionOk="0">
                  <a:moveTo>
                    <a:pt x="2550" y="1"/>
                  </a:moveTo>
                  <a:cubicBezTo>
                    <a:pt x="2359" y="1"/>
                    <a:pt x="2152" y="219"/>
                    <a:pt x="2261" y="438"/>
                  </a:cubicBezTo>
                  <a:cubicBezTo>
                    <a:pt x="2783" y="1365"/>
                    <a:pt x="3464" y="2267"/>
                    <a:pt x="3721" y="3311"/>
                  </a:cubicBezTo>
                  <a:cubicBezTo>
                    <a:pt x="2628" y="3681"/>
                    <a:pt x="1508" y="3969"/>
                    <a:pt x="361" y="4175"/>
                  </a:cubicBezTo>
                  <a:cubicBezTo>
                    <a:pt x="1" y="4265"/>
                    <a:pt x="124" y="4781"/>
                    <a:pt x="461" y="4781"/>
                  </a:cubicBezTo>
                  <a:cubicBezTo>
                    <a:pt x="480" y="4781"/>
                    <a:pt x="499" y="4780"/>
                    <a:pt x="519" y="4777"/>
                  </a:cubicBezTo>
                  <a:cubicBezTo>
                    <a:pt x="1754" y="4523"/>
                    <a:pt x="2958" y="4207"/>
                    <a:pt x="4130" y="3795"/>
                  </a:cubicBezTo>
                  <a:cubicBezTo>
                    <a:pt x="4288" y="3731"/>
                    <a:pt x="4351" y="3605"/>
                    <a:pt x="4351" y="3446"/>
                  </a:cubicBezTo>
                  <a:cubicBezTo>
                    <a:pt x="4130" y="2243"/>
                    <a:pt x="3369" y="1198"/>
                    <a:pt x="2768" y="153"/>
                  </a:cubicBezTo>
                  <a:cubicBezTo>
                    <a:pt x="2719" y="45"/>
                    <a:pt x="2636" y="1"/>
                    <a:pt x="2550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" name="Google Shape;915;p21"/>
            <p:cNvSpPr>
              <a:spLocks/>
            </p:cNvSpPr>
            <p:nvPr/>
          </p:nvSpPr>
          <p:spPr bwMode="auto">
            <a:xfrm flipH="1">
              <a:off x="1176580" y="4789074"/>
              <a:ext cx="89461" cy="109345"/>
            </a:xfrm>
            <a:custGeom>
              <a:avLst/>
              <a:gdLst>
                <a:gd name="T0" fmla="*/ 56664 w 2785"/>
                <a:gd name="T1" fmla="*/ 32 h 3404"/>
                <a:gd name="T2" fmla="*/ 47734 w 2785"/>
                <a:gd name="T3" fmla="*/ 12110 h 3404"/>
                <a:gd name="T4" fmla="*/ 68806 w 2785"/>
                <a:gd name="T5" fmla="*/ 71055 h 3404"/>
                <a:gd name="T6" fmla="*/ 68806 w 2785"/>
                <a:gd name="T7" fmla="*/ 71055 h 3404"/>
                <a:gd name="T8" fmla="*/ 10086 w 2785"/>
                <a:gd name="T9" fmla="*/ 90425 h 3404"/>
                <a:gd name="T10" fmla="*/ 12046 w 2785"/>
                <a:gd name="T11" fmla="*/ 109345 h 3404"/>
                <a:gd name="T12" fmla="*/ 15194 w 2785"/>
                <a:gd name="T13" fmla="*/ 108735 h 3404"/>
                <a:gd name="T14" fmla="*/ 84354 w 2785"/>
                <a:gd name="T15" fmla="*/ 84322 h 3404"/>
                <a:gd name="T16" fmla="*/ 89429 w 2785"/>
                <a:gd name="T17" fmla="*/ 74171 h 3404"/>
                <a:gd name="T18" fmla="*/ 66044 w 2785"/>
                <a:gd name="T19" fmla="*/ 7003 h 3404"/>
                <a:gd name="T20" fmla="*/ 56664 w 2785"/>
                <a:gd name="T21" fmla="*/ 32 h 34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85" h="3404" extrusionOk="0">
                  <a:moveTo>
                    <a:pt x="1764" y="1"/>
                  </a:moveTo>
                  <a:cubicBezTo>
                    <a:pt x="1585" y="1"/>
                    <a:pt x="1410" y="149"/>
                    <a:pt x="1486" y="377"/>
                  </a:cubicBezTo>
                  <a:cubicBezTo>
                    <a:pt x="1681" y="991"/>
                    <a:pt x="1951" y="1581"/>
                    <a:pt x="2142" y="2212"/>
                  </a:cubicBezTo>
                  <a:cubicBezTo>
                    <a:pt x="1558" y="2469"/>
                    <a:pt x="911" y="2617"/>
                    <a:pt x="314" y="2815"/>
                  </a:cubicBezTo>
                  <a:cubicBezTo>
                    <a:pt x="0" y="2929"/>
                    <a:pt x="98" y="3404"/>
                    <a:pt x="375" y="3404"/>
                  </a:cubicBezTo>
                  <a:cubicBezTo>
                    <a:pt x="405" y="3404"/>
                    <a:pt x="438" y="3398"/>
                    <a:pt x="473" y="3385"/>
                  </a:cubicBezTo>
                  <a:cubicBezTo>
                    <a:pt x="1201" y="3132"/>
                    <a:pt x="1961" y="2974"/>
                    <a:pt x="2626" y="2625"/>
                  </a:cubicBezTo>
                  <a:cubicBezTo>
                    <a:pt x="2753" y="2562"/>
                    <a:pt x="2784" y="2404"/>
                    <a:pt x="2784" y="2309"/>
                  </a:cubicBezTo>
                  <a:cubicBezTo>
                    <a:pt x="2594" y="1580"/>
                    <a:pt x="2278" y="915"/>
                    <a:pt x="2056" y="218"/>
                  </a:cubicBezTo>
                  <a:cubicBezTo>
                    <a:pt x="2005" y="66"/>
                    <a:pt x="1884" y="1"/>
                    <a:pt x="176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0" name="Google Shape;916;p21"/>
            <p:cNvSpPr>
              <a:spLocks/>
            </p:cNvSpPr>
            <p:nvPr/>
          </p:nvSpPr>
          <p:spPr bwMode="auto">
            <a:xfrm flipH="1">
              <a:off x="875455" y="4868290"/>
              <a:ext cx="33600" cy="25473"/>
            </a:xfrm>
            <a:custGeom>
              <a:avLst/>
              <a:gdLst>
                <a:gd name="T0" fmla="*/ 17314 w 1046"/>
                <a:gd name="T1" fmla="*/ 32 h 793"/>
                <a:gd name="T2" fmla="*/ 17314 w 1046"/>
                <a:gd name="T3" fmla="*/ 25473 h 793"/>
                <a:gd name="T4" fmla="*/ 17314 w 1046"/>
                <a:gd name="T5" fmla="*/ 32 h 7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6" h="793" extrusionOk="0">
                  <a:moveTo>
                    <a:pt x="539" y="1"/>
                  </a:moveTo>
                  <a:cubicBezTo>
                    <a:pt x="0" y="1"/>
                    <a:pt x="0" y="793"/>
                    <a:pt x="539" y="793"/>
                  </a:cubicBezTo>
                  <a:cubicBezTo>
                    <a:pt x="1045" y="793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1" name="Google Shape;917;p21"/>
            <p:cNvSpPr>
              <a:spLocks/>
            </p:cNvSpPr>
            <p:nvPr/>
          </p:nvSpPr>
          <p:spPr bwMode="auto">
            <a:xfrm flipH="1">
              <a:off x="909024" y="4831670"/>
              <a:ext cx="33600" cy="26501"/>
            </a:xfrm>
            <a:custGeom>
              <a:avLst/>
              <a:gdLst>
                <a:gd name="T0" fmla="*/ 17314 w 1046"/>
                <a:gd name="T1" fmla="*/ 32 h 825"/>
                <a:gd name="T2" fmla="*/ 17314 w 1046"/>
                <a:gd name="T3" fmla="*/ 26469 h 825"/>
                <a:gd name="T4" fmla="*/ 17314 w 1046"/>
                <a:gd name="T5" fmla="*/ 32 h 8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6" h="825" extrusionOk="0">
                  <a:moveTo>
                    <a:pt x="539" y="1"/>
                  </a:moveTo>
                  <a:cubicBezTo>
                    <a:pt x="0" y="1"/>
                    <a:pt x="0" y="824"/>
                    <a:pt x="539" y="824"/>
                  </a:cubicBezTo>
                  <a:cubicBezTo>
                    <a:pt x="1045" y="824"/>
                    <a:pt x="1045" y="1"/>
                    <a:pt x="539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" name="Google Shape;918;p21"/>
            <p:cNvSpPr>
              <a:spLocks/>
            </p:cNvSpPr>
            <p:nvPr/>
          </p:nvSpPr>
          <p:spPr bwMode="auto">
            <a:xfrm flipH="1">
              <a:off x="1117568" y="4903914"/>
              <a:ext cx="33600" cy="26469"/>
            </a:xfrm>
            <a:custGeom>
              <a:avLst/>
              <a:gdLst>
                <a:gd name="T0" fmla="*/ 16286 w 1046"/>
                <a:gd name="T1" fmla="*/ 0 h 824"/>
                <a:gd name="T2" fmla="*/ 16286 w 1046"/>
                <a:gd name="T3" fmla="*/ 26469 h 824"/>
                <a:gd name="T4" fmla="*/ 16286 w 1046"/>
                <a:gd name="T5" fmla="*/ 0 h 8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6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45" y="824"/>
                    <a:pt x="1045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919;p21"/>
            <p:cNvSpPr>
              <a:spLocks/>
            </p:cNvSpPr>
            <p:nvPr/>
          </p:nvSpPr>
          <p:spPr bwMode="auto">
            <a:xfrm flipH="1">
              <a:off x="1154188" y="4925276"/>
              <a:ext cx="33600" cy="25473"/>
            </a:xfrm>
            <a:custGeom>
              <a:avLst/>
              <a:gdLst>
                <a:gd name="T0" fmla="*/ 17282 w 1046"/>
                <a:gd name="T1" fmla="*/ 0 h 793"/>
                <a:gd name="T2" fmla="*/ 17282 w 1046"/>
                <a:gd name="T3" fmla="*/ 25441 h 793"/>
                <a:gd name="T4" fmla="*/ 17282 w 1046"/>
                <a:gd name="T5" fmla="*/ 0 h 7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6" h="793" extrusionOk="0">
                  <a:moveTo>
                    <a:pt x="538" y="0"/>
                  </a:moveTo>
                  <a:cubicBezTo>
                    <a:pt x="0" y="0"/>
                    <a:pt x="0" y="792"/>
                    <a:pt x="538" y="792"/>
                  </a:cubicBezTo>
                  <a:cubicBezTo>
                    <a:pt x="1045" y="792"/>
                    <a:pt x="1045" y="0"/>
                    <a:pt x="53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4" name="Google Shape;920;p21"/>
            <p:cNvSpPr>
              <a:spLocks/>
            </p:cNvSpPr>
            <p:nvPr/>
          </p:nvSpPr>
          <p:spPr bwMode="auto">
            <a:xfrm flipH="1">
              <a:off x="1443105" y="4752326"/>
              <a:ext cx="33600" cy="25473"/>
            </a:xfrm>
            <a:custGeom>
              <a:avLst/>
              <a:gdLst>
                <a:gd name="T0" fmla="*/ 17282 w 1046"/>
                <a:gd name="T1" fmla="*/ 32 h 793"/>
                <a:gd name="T2" fmla="*/ 17282 w 1046"/>
                <a:gd name="T3" fmla="*/ 25441 h 793"/>
                <a:gd name="T4" fmla="*/ 17282 w 1046"/>
                <a:gd name="T5" fmla="*/ 32 h 7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6" h="793" extrusionOk="0">
                  <a:moveTo>
                    <a:pt x="538" y="1"/>
                  </a:moveTo>
                  <a:cubicBezTo>
                    <a:pt x="0" y="1"/>
                    <a:pt x="0" y="792"/>
                    <a:pt x="538" y="792"/>
                  </a:cubicBezTo>
                  <a:cubicBezTo>
                    <a:pt x="1045" y="792"/>
                    <a:pt x="1045" y="1"/>
                    <a:pt x="53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5" name="Google Shape;921;p21"/>
            <p:cNvSpPr>
              <a:spLocks/>
            </p:cNvSpPr>
            <p:nvPr/>
          </p:nvSpPr>
          <p:spPr bwMode="auto">
            <a:xfrm flipH="1">
              <a:off x="-114372" y="3526476"/>
              <a:ext cx="830142" cy="1226887"/>
            </a:xfrm>
            <a:custGeom>
              <a:avLst/>
              <a:gdLst>
                <a:gd name="T0" fmla="*/ 0 w 25843"/>
                <a:gd name="T1" fmla="*/ 32 h 38194"/>
                <a:gd name="T2" fmla="*/ 0 w 25843"/>
                <a:gd name="T3" fmla="*/ 32 h 38194"/>
                <a:gd name="T4" fmla="*/ 294017 w 25843"/>
                <a:gd name="T5" fmla="*/ 783339 h 38194"/>
                <a:gd name="T6" fmla="*/ 571716 w 25843"/>
                <a:gd name="T7" fmla="*/ 1041733 h 38194"/>
                <a:gd name="T8" fmla="*/ 814852 w 25843"/>
                <a:gd name="T9" fmla="*/ 1211597 h 38194"/>
                <a:gd name="T10" fmla="*/ 814852 w 25843"/>
                <a:gd name="T11" fmla="*/ 1226855 h 38194"/>
                <a:gd name="T12" fmla="*/ 638885 w 25843"/>
                <a:gd name="T13" fmla="*/ 427294 h 38194"/>
                <a:gd name="T14" fmla="*/ 0 w 25843"/>
                <a:gd name="T15" fmla="*/ 32 h 381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843" h="38194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8013"/>
                    <a:pt x="3991" y="18305"/>
                    <a:pt x="9153" y="24386"/>
                  </a:cubicBezTo>
                  <a:cubicBezTo>
                    <a:pt x="11718" y="27458"/>
                    <a:pt x="14600" y="30023"/>
                    <a:pt x="17798" y="32430"/>
                  </a:cubicBezTo>
                  <a:cubicBezTo>
                    <a:pt x="20047" y="34171"/>
                    <a:pt x="22454" y="37085"/>
                    <a:pt x="25367" y="37718"/>
                  </a:cubicBezTo>
                  <a:lnTo>
                    <a:pt x="25367" y="38193"/>
                  </a:lnTo>
                  <a:cubicBezTo>
                    <a:pt x="25842" y="29389"/>
                    <a:pt x="25367" y="20712"/>
                    <a:pt x="19889" y="13302"/>
                  </a:cubicBezTo>
                  <a:cubicBezTo>
                    <a:pt x="15233" y="7221"/>
                    <a:pt x="7221" y="2249"/>
                    <a:pt x="0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6" name="Google Shape;922;p21"/>
            <p:cNvSpPr>
              <a:spLocks/>
            </p:cNvSpPr>
            <p:nvPr/>
          </p:nvSpPr>
          <p:spPr bwMode="auto">
            <a:xfrm flipH="1">
              <a:off x="-89993" y="3656189"/>
              <a:ext cx="701009" cy="1059689"/>
            </a:xfrm>
            <a:custGeom>
              <a:avLst/>
              <a:gdLst>
                <a:gd name="T0" fmla="*/ 14005 w 21823"/>
                <a:gd name="T1" fmla="*/ 0 h 32989"/>
                <a:gd name="T2" fmla="*/ 7163 w 21823"/>
                <a:gd name="T3" fmla="*/ 15772 h 32989"/>
                <a:gd name="T4" fmla="*/ 283866 w 21823"/>
                <a:gd name="T5" fmla="*/ 387108 h 32989"/>
                <a:gd name="T6" fmla="*/ 420194 w 21823"/>
                <a:gd name="T7" fmla="*/ 583441 h 32989"/>
                <a:gd name="T8" fmla="*/ 550387 w 21823"/>
                <a:gd name="T9" fmla="*/ 794004 h 32989"/>
                <a:gd name="T10" fmla="*/ 679583 w 21823"/>
                <a:gd name="T11" fmla="*/ 1053425 h 32989"/>
                <a:gd name="T12" fmla="*/ 689445 w 21823"/>
                <a:gd name="T13" fmla="*/ 1059689 h 32989"/>
                <a:gd name="T14" fmla="*/ 697893 w 21823"/>
                <a:gd name="T15" fmla="*/ 1048318 h 32989"/>
                <a:gd name="T16" fmla="*/ 454758 w 21823"/>
                <a:gd name="T17" fmla="*/ 601751 h 32989"/>
                <a:gd name="T18" fmla="*/ 314383 w 21823"/>
                <a:gd name="T19" fmla="*/ 398287 h 32989"/>
                <a:gd name="T20" fmla="*/ 183162 w 21823"/>
                <a:gd name="T21" fmla="*/ 200926 h 32989"/>
                <a:gd name="T22" fmla="*/ 20398 w 21823"/>
                <a:gd name="T23" fmla="*/ 2570 h 32989"/>
                <a:gd name="T24" fmla="*/ 14005 w 21823"/>
                <a:gd name="T25" fmla="*/ 0 h 329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823" h="32989" extrusionOk="0">
                  <a:moveTo>
                    <a:pt x="436" y="0"/>
                  </a:moveTo>
                  <a:cubicBezTo>
                    <a:pt x="202" y="0"/>
                    <a:pt x="1" y="294"/>
                    <a:pt x="223" y="491"/>
                  </a:cubicBezTo>
                  <a:cubicBezTo>
                    <a:pt x="3738" y="3785"/>
                    <a:pt x="6145" y="8092"/>
                    <a:pt x="8837" y="12051"/>
                  </a:cubicBezTo>
                  <a:cubicBezTo>
                    <a:pt x="10230" y="14077"/>
                    <a:pt x="11687" y="16104"/>
                    <a:pt x="13081" y="18163"/>
                  </a:cubicBezTo>
                  <a:cubicBezTo>
                    <a:pt x="14506" y="20284"/>
                    <a:pt x="15868" y="22470"/>
                    <a:pt x="17134" y="24718"/>
                  </a:cubicBezTo>
                  <a:cubicBezTo>
                    <a:pt x="18654" y="27347"/>
                    <a:pt x="19985" y="30038"/>
                    <a:pt x="21156" y="32794"/>
                  </a:cubicBezTo>
                  <a:cubicBezTo>
                    <a:pt x="21218" y="32930"/>
                    <a:pt x="21344" y="32989"/>
                    <a:pt x="21463" y="32989"/>
                  </a:cubicBezTo>
                  <a:cubicBezTo>
                    <a:pt x="21649" y="32989"/>
                    <a:pt x="21823" y="32847"/>
                    <a:pt x="21726" y="32635"/>
                  </a:cubicBezTo>
                  <a:cubicBezTo>
                    <a:pt x="19700" y="27758"/>
                    <a:pt x="17071" y="23166"/>
                    <a:pt x="14157" y="18733"/>
                  </a:cubicBezTo>
                  <a:cubicBezTo>
                    <a:pt x="12764" y="16579"/>
                    <a:pt x="11276" y="14489"/>
                    <a:pt x="9787" y="12399"/>
                  </a:cubicBezTo>
                  <a:cubicBezTo>
                    <a:pt x="8394" y="10372"/>
                    <a:pt x="7095" y="8282"/>
                    <a:pt x="5702" y="6255"/>
                  </a:cubicBezTo>
                  <a:cubicBezTo>
                    <a:pt x="4182" y="4070"/>
                    <a:pt x="2598" y="1885"/>
                    <a:pt x="635" y="80"/>
                  </a:cubicBezTo>
                  <a:cubicBezTo>
                    <a:pt x="572" y="24"/>
                    <a:pt x="503" y="0"/>
                    <a:pt x="436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7" name="Google Shape;923;p21"/>
            <p:cNvSpPr>
              <a:spLocks/>
            </p:cNvSpPr>
            <p:nvPr/>
          </p:nvSpPr>
          <p:spPr bwMode="auto">
            <a:xfrm flipH="1">
              <a:off x="-28424" y="4339319"/>
              <a:ext cx="236100" cy="205102"/>
            </a:xfrm>
            <a:custGeom>
              <a:avLst/>
              <a:gdLst>
                <a:gd name="T0" fmla="*/ 226784 w 7350"/>
                <a:gd name="T1" fmla="*/ 0 h 6385"/>
                <a:gd name="T2" fmla="*/ 217276 w 7350"/>
                <a:gd name="T3" fmla="*/ 9155 h 6385"/>
                <a:gd name="T4" fmla="*/ 198003 w 7350"/>
                <a:gd name="T5" fmla="*/ 185668 h 6385"/>
                <a:gd name="T6" fmla="*/ 198003 w 7350"/>
                <a:gd name="T7" fmla="*/ 185668 h 6385"/>
                <a:gd name="T8" fmla="*/ 191803 w 7350"/>
                <a:gd name="T9" fmla="*/ 185796 h 6385"/>
                <a:gd name="T10" fmla="*/ 110437 w 7350"/>
                <a:gd name="T11" fmla="*/ 170924 h 6385"/>
                <a:gd name="T12" fmla="*/ 19916 w 7350"/>
                <a:gd name="T13" fmla="*/ 135300 h 6385"/>
                <a:gd name="T14" fmla="*/ 15547 w 7350"/>
                <a:gd name="T15" fmla="*/ 134336 h 6385"/>
                <a:gd name="T16" fmla="*/ 9733 w 7350"/>
                <a:gd name="T17" fmla="*/ 151586 h 6385"/>
                <a:gd name="T18" fmla="*/ 105362 w 7350"/>
                <a:gd name="T19" fmla="*/ 189233 h 6385"/>
                <a:gd name="T20" fmla="*/ 192542 w 7350"/>
                <a:gd name="T21" fmla="*/ 205070 h 6385"/>
                <a:gd name="T22" fmla="*/ 206066 w 7350"/>
                <a:gd name="T23" fmla="*/ 204492 h 6385"/>
                <a:gd name="T24" fmla="*/ 215220 w 7350"/>
                <a:gd name="T25" fmla="*/ 197360 h 6385"/>
                <a:gd name="T26" fmla="*/ 235586 w 7350"/>
                <a:gd name="T27" fmla="*/ 9155 h 6385"/>
                <a:gd name="T28" fmla="*/ 226784 w 7350"/>
                <a:gd name="T29" fmla="*/ 0 h 63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350" h="6385" extrusionOk="0">
                  <a:moveTo>
                    <a:pt x="7060" y="0"/>
                  </a:moveTo>
                  <a:cubicBezTo>
                    <a:pt x="6914" y="0"/>
                    <a:pt x="6764" y="95"/>
                    <a:pt x="6764" y="285"/>
                  </a:cubicBezTo>
                  <a:cubicBezTo>
                    <a:pt x="6672" y="2146"/>
                    <a:pt x="6463" y="3978"/>
                    <a:pt x="6164" y="5780"/>
                  </a:cubicBezTo>
                  <a:cubicBezTo>
                    <a:pt x="6100" y="5783"/>
                    <a:pt x="6036" y="5784"/>
                    <a:pt x="5971" y="5784"/>
                  </a:cubicBezTo>
                  <a:cubicBezTo>
                    <a:pt x="5107" y="5784"/>
                    <a:pt x="4250" y="5564"/>
                    <a:pt x="3438" y="5321"/>
                  </a:cubicBezTo>
                  <a:cubicBezTo>
                    <a:pt x="2488" y="5004"/>
                    <a:pt x="1538" y="4624"/>
                    <a:pt x="620" y="4212"/>
                  </a:cubicBezTo>
                  <a:cubicBezTo>
                    <a:pt x="574" y="4191"/>
                    <a:pt x="528" y="4182"/>
                    <a:pt x="484" y="4182"/>
                  </a:cubicBezTo>
                  <a:cubicBezTo>
                    <a:pt x="199" y="4182"/>
                    <a:pt x="1" y="4581"/>
                    <a:pt x="303" y="4719"/>
                  </a:cubicBezTo>
                  <a:cubicBezTo>
                    <a:pt x="1285" y="5162"/>
                    <a:pt x="2267" y="5574"/>
                    <a:pt x="3280" y="5891"/>
                  </a:cubicBezTo>
                  <a:cubicBezTo>
                    <a:pt x="4158" y="6137"/>
                    <a:pt x="5083" y="6384"/>
                    <a:pt x="5994" y="6384"/>
                  </a:cubicBezTo>
                  <a:cubicBezTo>
                    <a:pt x="6135" y="6384"/>
                    <a:pt x="6275" y="6378"/>
                    <a:pt x="6415" y="6366"/>
                  </a:cubicBezTo>
                  <a:cubicBezTo>
                    <a:pt x="6510" y="6366"/>
                    <a:pt x="6669" y="6302"/>
                    <a:pt x="6700" y="6144"/>
                  </a:cubicBezTo>
                  <a:cubicBezTo>
                    <a:pt x="7017" y="4212"/>
                    <a:pt x="7270" y="2249"/>
                    <a:pt x="7334" y="285"/>
                  </a:cubicBezTo>
                  <a:cubicBezTo>
                    <a:pt x="7349" y="95"/>
                    <a:pt x="7207" y="0"/>
                    <a:pt x="7060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8" name="Google Shape;924;p21"/>
            <p:cNvSpPr>
              <a:spLocks/>
            </p:cNvSpPr>
            <p:nvPr/>
          </p:nvSpPr>
          <p:spPr bwMode="auto">
            <a:xfrm flipH="1">
              <a:off x="95187" y="4083972"/>
              <a:ext cx="268897" cy="248532"/>
            </a:xfrm>
            <a:custGeom>
              <a:avLst/>
              <a:gdLst>
                <a:gd name="T0" fmla="*/ 246765 w 8371"/>
                <a:gd name="T1" fmla="*/ 0 h 7737"/>
                <a:gd name="T2" fmla="*/ 236325 w 8371"/>
                <a:gd name="T3" fmla="*/ 9155 h 7737"/>
                <a:gd name="T4" fmla="*/ 230864 w 8371"/>
                <a:gd name="T5" fmla="*/ 229997 h 7737"/>
                <a:gd name="T6" fmla="*/ 230864 w 8371"/>
                <a:gd name="T7" fmla="*/ 229997 h 7737"/>
                <a:gd name="T8" fmla="*/ 125438 w 8371"/>
                <a:gd name="T9" fmla="*/ 212619 h 7737"/>
                <a:gd name="T10" fmla="*/ 18631 w 8371"/>
                <a:gd name="T11" fmla="*/ 168868 h 7737"/>
                <a:gd name="T12" fmla="*/ 14038 w 8371"/>
                <a:gd name="T13" fmla="*/ 167519 h 7737"/>
                <a:gd name="T14" fmla="*/ 9476 w 8371"/>
                <a:gd name="T15" fmla="*/ 185154 h 7737"/>
                <a:gd name="T16" fmla="*/ 120363 w 8371"/>
                <a:gd name="T17" fmla="*/ 230929 h 7737"/>
                <a:gd name="T18" fmla="*/ 227074 w 8371"/>
                <a:gd name="T19" fmla="*/ 248500 h 7737"/>
                <a:gd name="T20" fmla="*/ 238381 w 8371"/>
                <a:gd name="T21" fmla="*/ 248211 h 7737"/>
                <a:gd name="T22" fmla="*/ 247536 w 8371"/>
                <a:gd name="T23" fmla="*/ 242107 h 7737"/>
                <a:gd name="T24" fmla="*/ 255663 w 8371"/>
                <a:gd name="T25" fmla="*/ 9155 h 7737"/>
                <a:gd name="T26" fmla="*/ 246765 w 8371"/>
                <a:gd name="T27" fmla="*/ 0 h 77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371" h="7737" extrusionOk="0">
                  <a:moveTo>
                    <a:pt x="7682" y="0"/>
                  </a:moveTo>
                  <a:cubicBezTo>
                    <a:pt x="7531" y="0"/>
                    <a:pt x="7373" y="95"/>
                    <a:pt x="7357" y="285"/>
                  </a:cubicBezTo>
                  <a:cubicBezTo>
                    <a:pt x="7203" y="2565"/>
                    <a:pt x="7768" y="4934"/>
                    <a:pt x="7187" y="7160"/>
                  </a:cubicBezTo>
                  <a:cubicBezTo>
                    <a:pt x="6090" y="7155"/>
                    <a:pt x="4970" y="6915"/>
                    <a:pt x="3905" y="6619"/>
                  </a:cubicBezTo>
                  <a:cubicBezTo>
                    <a:pt x="2765" y="6302"/>
                    <a:pt x="1625" y="5891"/>
                    <a:pt x="580" y="5257"/>
                  </a:cubicBezTo>
                  <a:cubicBezTo>
                    <a:pt x="531" y="5228"/>
                    <a:pt x="483" y="5215"/>
                    <a:pt x="437" y="5215"/>
                  </a:cubicBezTo>
                  <a:cubicBezTo>
                    <a:pt x="182" y="5215"/>
                    <a:pt x="0" y="5603"/>
                    <a:pt x="295" y="5764"/>
                  </a:cubicBezTo>
                  <a:cubicBezTo>
                    <a:pt x="1340" y="6429"/>
                    <a:pt x="2575" y="6841"/>
                    <a:pt x="3747" y="7189"/>
                  </a:cubicBezTo>
                  <a:cubicBezTo>
                    <a:pt x="4836" y="7476"/>
                    <a:pt x="5951" y="7736"/>
                    <a:pt x="7069" y="7736"/>
                  </a:cubicBezTo>
                  <a:cubicBezTo>
                    <a:pt x="7186" y="7736"/>
                    <a:pt x="7303" y="7734"/>
                    <a:pt x="7421" y="7727"/>
                  </a:cubicBezTo>
                  <a:cubicBezTo>
                    <a:pt x="7547" y="7727"/>
                    <a:pt x="7674" y="7664"/>
                    <a:pt x="7706" y="7537"/>
                  </a:cubicBezTo>
                  <a:cubicBezTo>
                    <a:pt x="8371" y="5162"/>
                    <a:pt x="7801" y="2692"/>
                    <a:pt x="7959" y="285"/>
                  </a:cubicBezTo>
                  <a:cubicBezTo>
                    <a:pt x="7975" y="95"/>
                    <a:pt x="7832" y="0"/>
                    <a:pt x="768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9" name="Google Shape;925;p21"/>
            <p:cNvSpPr>
              <a:spLocks/>
            </p:cNvSpPr>
            <p:nvPr/>
          </p:nvSpPr>
          <p:spPr bwMode="auto">
            <a:xfrm flipH="1">
              <a:off x="237621" y="3924256"/>
              <a:ext cx="252386" cy="207768"/>
            </a:xfrm>
            <a:custGeom>
              <a:avLst/>
              <a:gdLst>
                <a:gd name="T0" fmla="*/ 237642 w 7857"/>
                <a:gd name="T1" fmla="*/ 0 h 6468"/>
                <a:gd name="T2" fmla="*/ 227973 w 7857"/>
                <a:gd name="T3" fmla="*/ 9155 h 6468"/>
                <a:gd name="T4" fmla="*/ 231025 w 7857"/>
                <a:gd name="T5" fmla="*/ 82394 h 6468"/>
                <a:gd name="T6" fmla="*/ 225949 w 7857"/>
                <a:gd name="T7" fmla="*/ 171919 h 6468"/>
                <a:gd name="T8" fmla="*/ 222898 w 7857"/>
                <a:gd name="T9" fmla="*/ 183130 h 6468"/>
                <a:gd name="T10" fmla="*/ 217790 w 7857"/>
                <a:gd name="T11" fmla="*/ 187178 h 6468"/>
                <a:gd name="T12" fmla="*/ 205230 w 7857"/>
                <a:gd name="T13" fmla="*/ 188880 h 6468"/>
                <a:gd name="T14" fmla="*/ 188302 w 7857"/>
                <a:gd name="T15" fmla="*/ 188205 h 6468"/>
                <a:gd name="T16" fmla="*/ 95725 w 7857"/>
                <a:gd name="T17" fmla="*/ 171919 h 6468"/>
                <a:gd name="T18" fmla="*/ 16382 w 7857"/>
                <a:gd name="T19" fmla="*/ 152614 h 6468"/>
                <a:gd name="T20" fmla="*/ 13716 w 7857"/>
                <a:gd name="T21" fmla="*/ 152260 h 6468"/>
                <a:gd name="T22" fmla="*/ 11275 w 7857"/>
                <a:gd name="T23" fmla="*/ 170924 h 6468"/>
                <a:gd name="T24" fmla="*/ 185250 w 7857"/>
                <a:gd name="T25" fmla="*/ 206515 h 6468"/>
                <a:gd name="T26" fmla="*/ 204010 w 7857"/>
                <a:gd name="T27" fmla="*/ 207736 h 6468"/>
                <a:gd name="T28" fmla="*/ 240179 w 7857"/>
                <a:gd name="T29" fmla="*/ 190229 h 6468"/>
                <a:gd name="T30" fmla="*/ 250362 w 7857"/>
                <a:gd name="T31" fmla="*/ 102760 h 6468"/>
                <a:gd name="T32" fmla="*/ 247311 w 7857"/>
                <a:gd name="T33" fmla="*/ 9155 h 6468"/>
                <a:gd name="T34" fmla="*/ 237642 w 7857"/>
                <a:gd name="T35" fmla="*/ 0 h 64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857" h="6468" extrusionOk="0">
                  <a:moveTo>
                    <a:pt x="7398" y="0"/>
                  </a:moveTo>
                  <a:cubicBezTo>
                    <a:pt x="7247" y="0"/>
                    <a:pt x="7097" y="95"/>
                    <a:pt x="7097" y="285"/>
                  </a:cubicBezTo>
                  <a:cubicBezTo>
                    <a:pt x="7129" y="1045"/>
                    <a:pt x="7160" y="1805"/>
                    <a:pt x="7192" y="2565"/>
                  </a:cubicBezTo>
                  <a:cubicBezTo>
                    <a:pt x="7192" y="3484"/>
                    <a:pt x="7255" y="4466"/>
                    <a:pt x="7034" y="5352"/>
                  </a:cubicBezTo>
                  <a:cubicBezTo>
                    <a:pt x="7002" y="5479"/>
                    <a:pt x="6970" y="5606"/>
                    <a:pt x="6939" y="5701"/>
                  </a:cubicBezTo>
                  <a:cubicBezTo>
                    <a:pt x="6875" y="5796"/>
                    <a:pt x="6907" y="5796"/>
                    <a:pt x="6780" y="5827"/>
                  </a:cubicBezTo>
                  <a:cubicBezTo>
                    <a:pt x="6658" y="5868"/>
                    <a:pt x="6524" y="5880"/>
                    <a:pt x="6389" y="5880"/>
                  </a:cubicBezTo>
                  <a:cubicBezTo>
                    <a:pt x="6208" y="5880"/>
                    <a:pt x="6025" y="5859"/>
                    <a:pt x="5862" y="5859"/>
                  </a:cubicBezTo>
                  <a:cubicBezTo>
                    <a:pt x="4880" y="5796"/>
                    <a:pt x="3930" y="5574"/>
                    <a:pt x="2980" y="5352"/>
                  </a:cubicBezTo>
                  <a:cubicBezTo>
                    <a:pt x="2157" y="5162"/>
                    <a:pt x="1333" y="4941"/>
                    <a:pt x="510" y="4751"/>
                  </a:cubicBezTo>
                  <a:cubicBezTo>
                    <a:pt x="481" y="4743"/>
                    <a:pt x="453" y="4740"/>
                    <a:pt x="427" y="4740"/>
                  </a:cubicBezTo>
                  <a:cubicBezTo>
                    <a:pt x="109" y="4740"/>
                    <a:pt x="0" y="5233"/>
                    <a:pt x="351" y="5321"/>
                  </a:cubicBezTo>
                  <a:cubicBezTo>
                    <a:pt x="2125" y="5764"/>
                    <a:pt x="3930" y="6271"/>
                    <a:pt x="5767" y="6429"/>
                  </a:cubicBezTo>
                  <a:cubicBezTo>
                    <a:pt x="5948" y="6448"/>
                    <a:pt x="6150" y="6467"/>
                    <a:pt x="6351" y="6467"/>
                  </a:cubicBezTo>
                  <a:cubicBezTo>
                    <a:pt x="6816" y="6467"/>
                    <a:pt x="7278" y="6365"/>
                    <a:pt x="7477" y="5922"/>
                  </a:cubicBezTo>
                  <a:cubicBezTo>
                    <a:pt x="7857" y="5099"/>
                    <a:pt x="7794" y="4054"/>
                    <a:pt x="7794" y="3199"/>
                  </a:cubicBezTo>
                  <a:cubicBezTo>
                    <a:pt x="7794" y="2249"/>
                    <a:pt x="7699" y="1267"/>
                    <a:pt x="7699" y="285"/>
                  </a:cubicBezTo>
                  <a:cubicBezTo>
                    <a:pt x="7699" y="95"/>
                    <a:pt x="7548" y="0"/>
                    <a:pt x="7398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0" name="Google Shape;926;p21"/>
            <p:cNvSpPr>
              <a:spLocks/>
            </p:cNvSpPr>
            <p:nvPr/>
          </p:nvSpPr>
          <p:spPr bwMode="auto">
            <a:xfrm flipH="1">
              <a:off x="378000" y="3746230"/>
              <a:ext cx="239730" cy="174265"/>
            </a:xfrm>
            <a:custGeom>
              <a:avLst/>
              <a:gdLst>
                <a:gd name="T0" fmla="*/ 223958 w 7463"/>
                <a:gd name="T1" fmla="*/ 0 h 5425"/>
                <a:gd name="T2" fmla="*/ 214289 w 7463"/>
                <a:gd name="T3" fmla="*/ 9155 h 5425"/>
                <a:gd name="T4" fmla="*/ 218369 w 7463"/>
                <a:gd name="T5" fmla="*/ 75295 h 5425"/>
                <a:gd name="T6" fmla="*/ 218369 w 7463"/>
                <a:gd name="T7" fmla="*/ 116990 h 5425"/>
                <a:gd name="T8" fmla="*/ 213261 w 7463"/>
                <a:gd name="T9" fmla="*/ 147507 h 5425"/>
                <a:gd name="T10" fmla="*/ 201055 w 7463"/>
                <a:gd name="T11" fmla="*/ 154638 h 5425"/>
                <a:gd name="T12" fmla="*/ 195369 w 7463"/>
                <a:gd name="T13" fmla="*/ 154895 h 5425"/>
                <a:gd name="T14" fmla="*/ 169510 w 7463"/>
                <a:gd name="T15" fmla="*/ 151586 h 5425"/>
                <a:gd name="T16" fmla="*/ 89172 w 7463"/>
                <a:gd name="T17" fmla="*/ 127173 h 5425"/>
                <a:gd name="T18" fmla="*/ 19980 w 7463"/>
                <a:gd name="T19" fmla="*/ 98681 h 5425"/>
                <a:gd name="T20" fmla="*/ 15836 w 7463"/>
                <a:gd name="T21" fmla="*/ 97749 h 5425"/>
                <a:gd name="T22" fmla="*/ 9797 w 7463"/>
                <a:gd name="T23" fmla="*/ 115963 h 5425"/>
                <a:gd name="T24" fmla="*/ 163407 w 7463"/>
                <a:gd name="T25" fmla="*/ 169896 h 5425"/>
                <a:gd name="T26" fmla="*/ 196911 w 7463"/>
                <a:gd name="T27" fmla="*/ 174233 h 5425"/>
                <a:gd name="T28" fmla="*/ 224472 w 7463"/>
                <a:gd name="T29" fmla="*/ 164821 h 5425"/>
                <a:gd name="T30" fmla="*/ 237674 w 7463"/>
                <a:gd name="T31" fmla="*/ 94601 h 5425"/>
                <a:gd name="T32" fmla="*/ 233627 w 7463"/>
                <a:gd name="T33" fmla="*/ 9155 h 5425"/>
                <a:gd name="T34" fmla="*/ 223958 w 7463"/>
                <a:gd name="T35" fmla="*/ 0 h 542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463" h="5425" extrusionOk="0">
                  <a:moveTo>
                    <a:pt x="6972" y="0"/>
                  </a:moveTo>
                  <a:cubicBezTo>
                    <a:pt x="6821" y="0"/>
                    <a:pt x="6671" y="95"/>
                    <a:pt x="6671" y="285"/>
                  </a:cubicBezTo>
                  <a:cubicBezTo>
                    <a:pt x="6671" y="982"/>
                    <a:pt x="6766" y="1679"/>
                    <a:pt x="6798" y="2344"/>
                  </a:cubicBezTo>
                  <a:cubicBezTo>
                    <a:pt x="6798" y="2787"/>
                    <a:pt x="6829" y="3199"/>
                    <a:pt x="6798" y="3642"/>
                  </a:cubicBezTo>
                  <a:cubicBezTo>
                    <a:pt x="6798" y="3959"/>
                    <a:pt x="6766" y="4307"/>
                    <a:pt x="6639" y="4592"/>
                  </a:cubicBezTo>
                  <a:cubicBezTo>
                    <a:pt x="6544" y="4782"/>
                    <a:pt x="6481" y="4814"/>
                    <a:pt x="6259" y="4814"/>
                  </a:cubicBezTo>
                  <a:cubicBezTo>
                    <a:pt x="6201" y="4820"/>
                    <a:pt x="6142" y="4822"/>
                    <a:pt x="6082" y="4822"/>
                  </a:cubicBezTo>
                  <a:cubicBezTo>
                    <a:pt x="5816" y="4822"/>
                    <a:pt x="5536" y="4771"/>
                    <a:pt x="5277" y="4719"/>
                  </a:cubicBezTo>
                  <a:cubicBezTo>
                    <a:pt x="4422" y="4529"/>
                    <a:pt x="3599" y="4276"/>
                    <a:pt x="2776" y="3959"/>
                  </a:cubicBezTo>
                  <a:cubicBezTo>
                    <a:pt x="2047" y="3705"/>
                    <a:pt x="1319" y="3420"/>
                    <a:pt x="622" y="3072"/>
                  </a:cubicBezTo>
                  <a:cubicBezTo>
                    <a:pt x="578" y="3052"/>
                    <a:pt x="535" y="3043"/>
                    <a:pt x="493" y="3043"/>
                  </a:cubicBezTo>
                  <a:cubicBezTo>
                    <a:pt x="205" y="3043"/>
                    <a:pt x="1" y="3472"/>
                    <a:pt x="305" y="3610"/>
                  </a:cubicBezTo>
                  <a:cubicBezTo>
                    <a:pt x="1826" y="4307"/>
                    <a:pt x="3441" y="4941"/>
                    <a:pt x="5087" y="5289"/>
                  </a:cubicBezTo>
                  <a:cubicBezTo>
                    <a:pt x="5371" y="5339"/>
                    <a:pt x="5760" y="5424"/>
                    <a:pt x="6130" y="5424"/>
                  </a:cubicBezTo>
                  <a:cubicBezTo>
                    <a:pt x="6462" y="5424"/>
                    <a:pt x="6778" y="5355"/>
                    <a:pt x="6988" y="5131"/>
                  </a:cubicBezTo>
                  <a:cubicBezTo>
                    <a:pt x="7463" y="4624"/>
                    <a:pt x="7399" y="3610"/>
                    <a:pt x="7399" y="2945"/>
                  </a:cubicBezTo>
                  <a:cubicBezTo>
                    <a:pt x="7399" y="2059"/>
                    <a:pt x="7273" y="1172"/>
                    <a:pt x="7273" y="285"/>
                  </a:cubicBezTo>
                  <a:cubicBezTo>
                    <a:pt x="7273" y="95"/>
                    <a:pt x="7122" y="0"/>
                    <a:pt x="697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1" name="Google Shape;927;p21"/>
            <p:cNvSpPr>
              <a:spLocks/>
            </p:cNvSpPr>
            <p:nvPr/>
          </p:nvSpPr>
          <p:spPr bwMode="auto">
            <a:xfrm flipH="1">
              <a:off x="464471" y="3998525"/>
              <a:ext cx="33600" cy="25441"/>
            </a:xfrm>
            <a:custGeom>
              <a:avLst/>
              <a:gdLst>
                <a:gd name="T0" fmla="*/ 16286 w 1046"/>
                <a:gd name="T1" fmla="*/ 0 h 792"/>
                <a:gd name="T2" fmla="*/ 16286 w 1046"/>
                <a:gd name="T3" fmla="*/ 25441 h 792"/>
                <a:gd name="T4" fmla="*/ 16286 w 1046"/>
                <a:gd name="T5" fmla="*/ 0 h 7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6" h="792" extrusionOk="0">
                  <a:moveTo>
                    <a:pt x="507" y="0"/>
                  </a:moveTo>
                  <a:cubicBezTo>
                    <a:pt x="1" y="0"/>
                    <a:pt x="1" y="792"/>
                    <a:pt x="507" y="792"/>
                  </a:cubicBezTo>
                  <a:cubicBezTo>
                    <a:pt x="1046" y="792"/>
                    <a:pt x="1046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2" name="Google Shape;928;p21"/>
            <p:cNvSpPr>
              <a:spLocks/>
            </p:cNvSpPr>
            <p:nvPr/>
          </p:nvSpPr>
          <p:spPr bwMode="auto">
            <a:xfrm flipH="1">
              <a:off x="501091" y="3948670"/>
              <a:ext cx="33600" cy="26469"/>
            </a:xfrm>
            <a:custGeom>
              <a:avLst/>
              <a:gdLst>
                <a:gd name="T0" fmla="*/ 17314 w 1046"/>
                <a:gd name="T1" fmla="*/ 0 h 824"/>
                <a:gd name="T2" fmla="*/ 17314 w 1046"/>
                <a:gd name="T3" fmla="*/ 26469 h 824"/>
                <a:gd name="T4" fmla="*/ 17314 w 1046"/>
                <a:gd name="T5" fmla="*/ 0 h 8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6" h="824" extrusionOk="0">
                  <a:moveTo>
                    <a:pt x="539" y="0"/>
                  </a:moveTo>
                  <a:cubicBezTo>
                    <a:pt x="1" y="0"/>
                    <a:pt x="1" y="824"/>
                    <a:pt x="539" y="824"/>
                  </a:cubicBezTo>
                  <a:cubicBezTo>
                    <a:pt x="1046" y="824"/>
                    <a:pt x="1046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3" name="Google Shape;929;p21"/>
            <p:cNvSpPr>
              <a:spLocks/>
            </p:cNvSpPr>
            <p:nvPr/>
          </p:nvSpPr>
          <p:spPr bwMode="auto">
            <a:xfrm flipH="1">
              <a:off x="519401" y="4002572"/>
              <a:ext cx="32572" cy="26501"/>
            </a:xfrm>
            <a:custGeom>
              <a:avLst/>
              <a:gdLst>
                <a:gd name="T0" fmla="*/ 16286 w 1014"/>
                <a:gd name="T1" fmla="*/ 32 h 825"/>
                <a:gd name="T2" fmla="*/ 16286 w 1014"/>
                <a:gd name="T3" fmla="*/ 26469 h 825"/>
                <a:gd name="T4" fmla="*/ 16286 w 1014"/>
                <a:gd name="T5" fmla="*/ 32 h 8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4" h="825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4" name="Google Shape;930;p21"/>
            <p:cNvSpPr>
              <a:spLocks/>
            </p:cNvSpPr>
            <p:nvPr/>
          </p:nvSpPr>
          <p:spPr bwMode="auto">
            <a:xfrm flipH="1">
              <a:off x="181658" y="4382042"/>
              <a:ext cx="32572" cy="26469"/>
            </a:xfrm>
            <a:custGeom>
              <a:avLst/>
              <a:gdLst>
                <a:gd name="T0" fmla="*/ 16286 w 1014"/>
                <a:gd name="T1" fmla="*/ 0 h 824"/>
                <a:gd name="T2" fmla="*/ 16286 w 1014"/>
                <a:gd name="T3" fmla="*/ 26469 h 824"/>
                <a:gd name="T4" fmla="*/ 16286 w 1014"/>
                <a:gd name="T5" fmla="*/ 0 h 8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4" h="824" extrusionOk="0">
                  <a:moveTo>
                    <a:pt x="507" y="0"/>
                  </a:moveTo>
                  <a:cubicBezTo>
                    <a:pt x="0" y="0"/>
                    <a:pt x="0" y="824"/>
                    <a:pt x="507" y="824"/>
                  </a:cubicBezTo>
                  <a:cubicBezTo>
                    <a:pt x="1014" y="824"/>
                    <a:pt x="1014" y="0"/>
                    <a:pt x="507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5" name="Google Shape;931;p21"/>
            <p:cNvSpPr>
              <a:spLocks/>
            </p:cNvSpPr>
            <p:nvPr/>
          </p:nvSpPr>
          <p:spPr bwMode="auto">
            <a:xfrm flipH="1">
              <a:off x="235561" y="4366784"/>
              <a:ext cx="33600" cy="25441"/>
            </a:xfrm>
            <a:custGeom>
              <a:avLst/>
              <a:gdLst>
                <a:gd name="T0" fmla="*/ 17314 w 1046"/>
                <a:gd name="T1" fmla="*/ 0 h 792"/>
                <a:gd name="T2" fmla="*/ 17314 w 1046"/>
                <a:gd name="T3" fmla="*/ 25441 h 792"/>
                <a:gd name="T4" fmla="*/ 17314 w 1046"/>
                <a:gd name="T5" fmla="*/ 0 h 7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6" h="792" extrusionOk="0">
                  <a:moveTo>
                    <a:pt x="539" y="0"/>
                  </a:moveTo>
                  <a:cubicBezTo>
                    <a:pt x="0" y="0"/>
                    <a:pt x="0" y="792"/>
                    <a:pt x="539" y="792"/>
                  </a:cubicBezTo>
                  <a:cubicBezTo>
                    <a:pt x="1045" y="792"/>
                    <a:pt x="1045" y="0"/>
                    <a:pt x="539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6" name="Google Shape;932;p21"/>
            <p:cNvSpPr>
              <a:spLocks/>
            </p:cNvSpPr>
            <p:nvPr/>
          </p:nvSpPr>
          <p:spPr bwMode="auto">
            <a:xfrm flipH="1">
              <a:off x="3631" y="4209092"/>
              <a:ext cx="32572" cy="26469"/>
            </a:xfrm>
            <a:custGeom>
              <a:avLst/>
              <a:gdLst>
                <a:gd name="T0" fmla="*/ 16286 w 1014"/>
                <a:gd name="T1" fmla="*/ 32 h 824"/>
                <a:gd name="T2" fmla="*/ 16286 w 1014"/>
                <a:gd name="T3" fmla="*/ 26469 h 824"/>
                <a:gd name="T4" fmla="*/ 16286 w 1014"/>
                <a:gd name="T5" fmla="*/ 32 h 8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4" h="824" extrusionOk="0">
                  <a:moveTo>
                    <a:pt x="507" y="1"/>
                  </a:moveTo>
                  <a:cubicBezTo>
                    <a:pt x="0" y="1"/>
                    <a:pt x="0" y="824"/>
                    <a:pt x="507" y="824"/>
                  </a:cubicBezTo>
                  <a:cubicBezTo>
                    <a:pt x="1014" y="824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7" name="Google Shape;933;p21"/>
            <p:cNvSpPr>
              <a:spLocks/>
            </p:cNvSpPr>
            <p:nvPr/>
          </p:nvSpPr>
          <p:spPr bwMode="auto">
            <a:xfrm flipH="1">
              <a:off x="13782" y="4150081"/>
              <a:ext cx="32604" cy="25473"/>
            </a:xfrm>
            <a:custGeom>
              <a:avLst/>
              <a:gdLst>
                <a:gd name="T0" fmla="*/ 16286 w 1015"/>
                <a:gd name="T1" fmla="*/ 32 h 793"/>
                <a:gd name="T2" fmla="*/ 16286 w 1015"/>
                <a:gd name="T3" fmla="*/ 25441 h 793"/>
                <a:gd name="T4" fmla="*/ 16286 w 1015"/>
                <a:gd name="T5" fmla="*/ 32 h 7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5" h="793" extrusionOk="0">
                  <a:moveTo>
                    <a:pt x="507" y="1"/>
                  </a:moveTo>
                  <a:cubicBezTo>
                    <a:pt x="1" y="1"/>
                    <a:pt x="1" y="792"/>
                    <a:pt x="507" y="792"/>
                  </a:cubicBezTo>
                  <a:cubicBezTo>
                    <a:pt x="1014" y="792"/>
                    <a:pt x="1014" y="1"/>
                    <a:pt x="507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8" name="Google Shape;934;p21"/>
            <p:cNvSpPr>
              <a:spLocks/>
            </p:cNvSpPr>
            <p:nvPr/>
          </p:nvSpPr>
          <p:spPr bwMode="auto">
            <a:xfrm flipH="1">
              <a:off x="-138780" y="4202025"/>
              <a:ext cx="1084456" cy="970453"/>
            </a:xfrm>
            <a:custGeom>
              <a:avLst/>
              <a:gdLst>
                <a:gd name="T0" fmla="*/ 235715 w 33760"/>
                <a:gd name="T1" fmla="*/ 32 h 30211"/>
                <a:gd name="T2" fmla="*/ 174971 w 33760"/>
                <a:gd name="T3" fmla="*/ 38611 h 30211"/>
                <a:gd name="T4" fmla="*/ 334684 w 33760"/>
                <a:gd name="T5" fmla="*/ 328549 h 30211"/>
                <a:gd name="T6" fmla="*/ 151586 w 33760"/>
                <a:gd name="T7" fmla="*/ 507600 h 30211"/>
                <a:gd name="T8" fmla="*/ 485243 w 33760"/>
                <a:gd name="T9" fmla="*/ 652055 h 30211"/>
                <a:gd name="T10" fmla="*/ 404904 w 33760"/>
                <a:gd name="T11" fmla="*/ 890082 h 30211"/>
                <a:gd name="T12" fmla="*/ 1059015 w 33760"/>
                <a:gd name="T13" fmla="*/ 970453 h 30211"/>
                <a:gd name="T14" fmla="*/ 1045780 w 33760"/>
                <a:gd name="T15" fmla="*/ 317370 h 30211"/>
                <a:gd name="T16" fmla="*/ 955067 w 33760"/>
                <a:gd name="T17" fmla="*/ 181492 h 30211"/>
                <a:gd name="T18" fmla="*/ 835217 w 33760"/>
                <a:gd name="T19" fmla="*/ 389582 h 30211"/>
                <a:gd name="T20" fmla="*/ 625490 w 33760"/>
                <a:gd name="T21" fmla="*/ 11403 h 30211"/>
                <a:gd name="T22" fmla="*/ 486271 w 33760"/>
                <a:gd name="T23" fmla="*/ 206483 h 30211"/>
                <a:gd name="T24" fmla="*/ 235715 w 33760"/>
                <a:gd name="T25" fmla="*/ 32 h 302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760" h="30211" extrusionOk="0">
                  <a:moveTo>
                    <a:pt x="7338" y="1"/>
                  </a:moveTo>
                  <a:cubicBezTo>
                    <a:pt x="6633" y="1"/>
                    <a:pt x="5985" y="348"/>
                    <a:pt x="5447" y="1202"/>
                  </a:cubicBezTo>
                  <a:cubicBezTo>
                    <a:pt x="4497" y="2976"/>
                    <a:pt x="9374" y="8518"/>
                    <a:pt x="10419" y="10228"/>
                  </a:cubicBezTo>
                  <a:cubicBezTo>
                    <a:pt x="7062" y="10513"/>
                    <a:pt x="0" y="11020"/>
                    <a:pt x="4719" y="15802"/>
                  </a:cubicBezTo>
                  <a:cubicBezTo>
                    <a:pt x="7062" y="18177"/>
                    <a:pt x="12193" y="18842"/>
                    <a:pt x="15106" y="20299"/>
                  </a:cubicBezTo>
                  <a:cubicBezTo>
                    <a:pt x="11559" y="22167"/>
                    <a:pt x="6176" y="24891"/>
                    <a:pt x="12605" y="27709"/>
                  </a:cubicBezTo>
                  <a:cubicBezTo>
                    <a:pt x="16848" y="29831"/>
                    <a:pt x="28344" y="29831"/>
                    <a:pt x="32968" y="30211"/>
                  </a:cubicBezTo>
                  <a:cubicBezTo>
                    <a:pt x="33221" y="25334"/>
                    <a:pt x="33759" y="14725"/>
                    <a:pt x="32556" y="9880"/>
                  </a:cubicBezTo>
                  <a:cubicBezTo>
                    <a:pt x="31689" y="6833"/>
                    <a:pt x="30694" y="5650"/>
                    <a:pt x="29732" y="5650"/>
                  </a:cubicBezTo>
                  <a:cubicBezTo>
                    <a:pt x="28165" y="5650"/>
                    <a:pt x="26687" y="8792"/>
                    <a:pt x="26001" y="12128"/>
                  </a:cubicBezTo>
                  <a:cubicBezTo>
                    <a:pt x="24089" y="6228"/>
                    <a:pt x="21950" y="355"/>
                    <a:pt x="19472" y="355"/>
                  </a:cubicBezTo>
                  <a:cubicBezTo>
                    <a:pt x="18133" y="355"/>
                    <a:pt x="16694" y="2072"/>
                    <a:pt x="15138" y="6428"/>
                  </a:cubicBezTo>
                  <a:cubicBezTo>
                    <a:pt x="13896" y="5566"/>
                    <a:pt x="10161" y="1"/>
                    <a:pt x="7338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9" name="Google Shape;935;p21"/>
            <p:cNvSpPr>
              <a:spLocks/>
            </p:cNvSpPr>
            <p:nvPr/>
          </p:nvSpPr>
          <p:spPr bwMode="auto">
            <a:xfrm flipH="1">
              <a:off x="-126258" y="4272599"/>
              <a:ext cx="826833" cy="925353"/>
            </a:xfrm>
            <a:custGeom>
              <a:avLst/>
              <a:gdLst>
                <a:gd name="T0" fmla="*/ 21458 w 25740"/>
                <a:gd name="T1" fmla="*/ 32 h 28807"/>
                <a:gd name="T2" fmla="*/ 9251 w 25740"/>
                <a:gd name="T3" fmla="*/ 28075 h 28807"/>
                <a:gd name="T4" fmla="*/ 614535 w 25740"/>
                <a:gd name="T5" fmla="*/ 728988 h 28807"/>
                <a:gd name="T6" fmla="*/ 793554 w 25740"/>
                <a:gd name="T7" fmla="*/ 920213 h 28807"/>
                <a:gd name="T8" fmla="*/ 804411 w 25740"/>
                <a:gd name="T9" fmla="*/ 925321 h 28807"/>
                <a:gd name="T10" fmla="*/ 815943 w 25740"/>
                <a:gd name="T11" fmla="*/ 897856 h 28807"/>
                <a:gd name="T12" fmla="*/ 197425 w 25740"/>
                <a:gd name="T13" fmla="*/ 208122 h 28807"/>
                <a:gd name="T14" fmla="*/ 31609 w 25740"/>
                <a:gd name="T15" fmla="*/ 5686 h 28807"/>
                <a:gd name="T16" fmla="*/ 21458 w 25740"/>
                <a:gd name="T17" fmla="*/ 32 h 288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40" h="28807" extrusionOk="0">
                  <a:moveTo>
                    <a:pt x="668" y="1"/>
                  </a:moveTo>
                  <a:cubicBezTo>
                    <a:pt x="327" y="1"/>
                    <a:pt x="1" y="491"/>
                    <a:pt x="288" y="874"/>
                  </a:cubicBezTo>
                  <a:cubicBezTo>
                    <a:pt x="6273" y="8379"/>
                    <a:pt x="12607" y="15631"/>
                    <a:pt x="19131" y="22694"/>
                  </a:cubicBezTo>
                  <a:cubicBezTo>
                    <a:pt x="20967" y="24689"/>
                    <a:pt x="22836" y="26684"/>
                    <a:pt x="24704" y="28647"/>
                  </a:cubicBezTo>
                  <a:cubicBezTo>
                    <a:pt x="24809" y="28759"/>
                    <a:pt x="24928" y="28806"/>
                    <a:pt x="25042" y="28806"/>
                  </a:cubicBezTo>
                  <a:cubicBezTo>
                    <a:pt x="25413" y="28806"/>
                    <a:pt x="25740" y="28314"/>
                    <a:pt x="25401" y="27951"/>
                  </a:cubicBezTo>
                  <a:cubicBezTo>
                    <a:pt x="18782" y="20952"/>
                    <a:pt x="12322" y="13826"/>
                    <a:pt x="6146" y="6479"/>
                  </a:cubicBezTo>
                  <a:cubicBezTo>
                    <a:pt x="4405" y="4389"/>
                    <a:pt x="2663" y="2299"/>
                    <a:pt x="984" y="177"/>
                  </a:cubicBezTo>
                  <a:cubicBezTo>
                    <a:pt x="891" y="53"/>
                    <a:pt x="779" y="1"/>
                    <a:pt x="668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0" name="Google Shape;936;p21"/>
            <p:cNvSpPr>
              <a:spLocks/>
            </p:cNvSpPr>
            <p:nvPr/>
          </p:nvSpPr>
          <p:spPr bwMode="auto">
            <a:xfrm flipH="1">
              <a:off x="293551" y="4371859"/>
              <a:ext cx="376444" cy="353476"/>
            </a:xfrm>
            <a:custGeom>
              <a:avLst/>
              <a:gdLst>
                <a:gd name="T0" fmla="*/ 345382 w 11719"/>
                <a:gd name="T1" fmla="*/ 32 h 11004"/>
                <a:gd name="T2" fmla="*/ 329609 w 11719"/>
                <a:gd name="T3" fmla="*/ 15290 h 11004"/>
                <a:gd name="T4" fmla="*/ 335970 w 11719"/>
                <a:gd name="T5" fmla="*/ 320615 h 11004"/>
                <a:gd name="T6" fmla="*/ 335970 w 11719"/>
                <a:gd name="T7" fmla="*/ 320615 h 11004"/>
                <a:gd name="T8" fmla="*/ 296041 w 11719"/>
                <a:gd name="T9" fmla="*/ 321835 h 11004"/>
                <a:gd name="T10" fmla="*/ 20366 w 11719"/>
                <a:gd name="T11" fmla="*/ 304200 h 11004"/>
                <a:gd name="T12" fmla="*/ 20366 w 11719"/>
                <a:gd name="T13" fmla="*/ 335712 h 11004"/>
                <a:gd name="T14" fmla="*/ 293985 w 11719"/>
                <a:gd name="T15" fmla="*/ 353444 h 11004"/>
                <a:gd name="T16" fmla="*/ 350971 w 11719"/>
                <a:gd name="T17" fmla="*/ 350970 h 11004"/>
                <a:gd name="T18" fmla="*/ 367257 w 11719"/>
                <a:gd name="T19" fmla="*/ 335712 h 11004"/>
                <a:gd name="T20" fmla="*/ 361154 w 11719"/>
                <a:gd name="T21" fmla="*/ 15290 h 11004"/>
                <a:gd name="T22" fmla="*/ 345382 w 11719"/>
                <a:gd name="T23" fmla="*/ 32 h 110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719" h="11004" extrusionOk="0">
                  <a:moveTo>
                    <a:pt x="10752" y="1"/>
                  </a:moveTo>
                  <a:cubicBezTo>
                    <a:pt x="10507" y="1"/>
                    <a:pt x="10261" y="159"/>
                    <a:pt x="10261" y="476"/>
                  </a:cubicBezTo>
                  <a:cubicBezTo>
                    <a:pt x="10261" y="3644"/>
                    <a:pt x="10693" y="6813"/>
                    <a:pt x="10459" y="9981"/>
                  </a:cubicBezTo>
                  <a:cubicBezTo>
                    <a:pt x="10045" y="10008"/>
                    <a:pt x="9631" y="10019"/>
                    <a:pt x="9216" y="10019"/>
                  </a:cubicBezTo>
                  <a:cubicBezTo>
                    <a:pt x="6365" y="10019"/>
                    <a:pt x="3511" y="9470"/>
                    <a:pt x="634" y="9470"/>
                  </a:cubicBezTo>
                  <a:cubicBezTo>
                    <a:pt x="1" y="9470"/>
                    <a:pt x="1" y="10451"/>
                    <a:pt x="634" y="10451"/>
                  </a:cubicBezTo>
                  <a:cubicBezTo>
                    <a:pt x="3493" y="10478"/>
                    <a:pt x="6308" y="11003"/>
                    <a:pt x="9152" y="11003"/>
                  </a:cubicBezTo>
                  <a:cubicBezTo>
                    <a:pt x="9742" y="11003"/>
                    <a:pt x="10333" y="10981"/>
                    <a:pt x="10926" y="10926"/>
                  </a:cubicBezTo>
                  <a:cubicBezTo>
                    <a:pt x="11211" y="10895"/>
                    <a:pt x="11401" y="10736"/>
                    <a:pt x="11433" y="10451"/>
                  </a:cubicBezTo>
                  <a:cubicBezTo>
                    <a:pt x="11718" y="7126"/>
                    <a:pt x="11275" y="3801"/>
                    <a:pt x="11243" y="476"/>
                  </a:cubicBezTo>
                  <a:cubicBezTo>
                    <a:pt x="11243" y="159"/>
                    <a:pt x="10998" y="1"/>
                    <a:pt x="1075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1" name="Google Shape;937;p21"/>
            <p:cNvSpPr>
              <a:spLocks/>
            </p:cNvSpPr>
            <p:nvPr/>
          </p:nvSpPr>
          <p:spPr bwMode="auto">
            <a:xfrm flipH="1">
              <a:off x="12794" y="4670958"/>
              <a:ext cx="401917" cy="362181"/>
            </a:xfrm>
            <a:custGeom>
              <a:avLst/>
              <a:gdLst>
                <a:gd name="T0" fmla="*/ 379142 w 12512"/>
                <a:gd name="T1" fmla="*/ 0 h 11275"/>
                <a:gd name="T2" fmla="*/ 363241 w 12512"/>
                <a:gd name="T3" fmla="*/ 15258 h 11275"/>
                <a:gd name="T4" fmla="*/ 351420 w 12512"/>
                <a:gd name="T5" fmla="*/ 329095 h 11275"/>
                <a:gd name="T6" fmla="*/ 351420 w 12512"/>
                <a:gd name="T7" fmla="*/ 329095 h 11275"/>
                <a:gd name="T8" fmla="*/ 290484 w 12512"/>
                <a:gd name="T9" fmla="*/ 328163 h 11275"/>
                <a:gd name="T10" fmla="*/ 181589 w 12512"/>
                <a:gd name="T11" fmla="*/ 328870 h 11275"/>
                <a:gd name="T12" fmla="*/ 27561 w 12512"/>
                <a:gd name="T13" fmla="*/ 320454 h 11275"/>
                <a:gd name="T14" fmla="*/ 24863 w 12512"/>
                <a:gd name="T15" fmla="*/ 320229 h 11275"/>
                <a:gd name="T16" fmla="*/ 19402 w 12512"/>
                <a:gd name="T17" fmla="*/ 350970 h 11275"/>
                <a:gd name="T18" fmla="*/ 214675 w 12512"/>
                <a:gd name="T19" fmla="*/ 360414 h 11275"/>
                <a:gd name="T20" fmla="*/ 259261 w 12512"/>
                <a:gd name="T21" fmla="*/ 360382 h 11275"/>
                <a:gd name="T22" fmla="*/ 364269 w 12512"/>
                <a:gd name="T23" fmla="*/ 362149 h 11275"/>
                <a:gd name="T24" fmla="*/ 379528 w 12512"/>
                <a:gd name="T25" fmla="*/ 349942 h 11275"/>
                <a:gd name="T26" fmla="*/ 395814 w 12512"/>
                <a:gd name="T27" fmla="*/ 15258 h 11275"/>
                <a:gd name="T28" fmla="*/ 379142 w 12512"/>
                <a:gd name="T29" fmla="*/ 0 h 112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512" h="11275" extrusionOk="0">
                  <a:moveTo>
                    <a:pt x="11803" y="0"/>
                  </a:moveTo>
                  <a:cubicBezTo>
                    <a:pt x="11554" y="0"/>
                    <a:pt x="11308" y="159"/>
                    <a:pt x="11308" y="475"/>
                  </a:cubicBezTo>
                  <a:cubicBezTo>
                    <a:pt x="11308" y="3729"/>
                    <a:pt x="11513" y="7042"/>
                    <a:pt x="10940" y="10245"/>
                  </a:cubicBezTo>
                  <a:cubicBezTo>
                    <a:pt x="10308" y="10223"/>
                    <a:pt x="9676" y="10216"/>
                    <a:pt x="9043" y="10216"/>
                  </a:cubicBezTo>
                  <a:cubicBezTo>
                    <a:pt x="7914" y="10216"/>
                    <a:pt x="6783" y="10238"/>
                    <a:pt x="5653" y="10238"/>
                  </a:cubicBezTo>
                  <a:cubicBezTo>
                    <a:pt x="4052" y="10238"/>
                    <a:pt x="2452" y="10193"/>
                    <a:pt x="858" y="9976"/>
                  </a:cubicBezTo>
                  <a:cubicBezTo>
                    <a:pt x="829" y="9971"/>
                    <a:pt x="801" y="9969"/>
                    <a:pt x="774" y="9969"/>
                  </a:cubicBezTo>
                  <a:cubicBezTo>
                    <a:pt x="231" y="9969"/>
                    <a:pt x="1" y="10835"/>
                    <a:pt x="604" y="10926"/>
                  </a:cubicBezTo>
                  <a:cubicBezTo>
                    <a:pt x="2616" y="11195"/>
                    <a:pt x="4648" y="11220"/>
                    <a:pt x="6683" y="11220"/>
                  </a:cubicBezTo>
                  <a:cubicBezTo>
                    <a:pt x="7145" y="11220"/>
                    <a:pt x="7608" y="11219"/>
                    <a:pt x="8071" y="11219"/>
                  </a:cubicBezTo>
                  <a:cubicBezTo>
                    <a:pt x="9162" y="11219"/>
                    <a:pt x="10252" y="11226"/>
                    <a:pt x="11340" y="11274"/>
                  </a:cubicBezTo>
                  <a:cubicBezTo>
                    <a:pt x="11530" y="11274"/>
                    <a:pt x="11783" y="11116"/>
                    <a:pt x="11815" y="10894"/>
                  </a:cubicBezTo>
                  <a:cubicBezTo>
                    <a:pt x="12512" y="7474"/>
                    <a:pt x="12322" y="3959"/>
                    <a:pt x="12322" y="475"/>
                  </a:cubicBezTo>
                  <a:cubicBezTo>
                    <a:pt x="12306" y="159"/>
                    <a:pt x="12053" y="0"/>
                    <a:pt x="11803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2" name="Google Shape;938;p21"/>
            <p:cNvSpPr>
              <a:spLocks/>
            </p:cNvSpPr>
            <p:nvPr/>
          </p:nvSpPr>
          <p:spPr bwMode="auto">
            <a:xfrm flipH="1">
              <a:off x="206072" y="4564116"/>
              <a:ext cx="49886" cy="38708"/>
            </a:xfrm>
            <a:custGeom>
              <a:avLst/>
              <a:gdLst>
                <a:gd name="T0" fmla="*/ 24445 w 1553"/>
                <a:gd name="T1" fmla="*/ 32 h 1205"/>
                <a:gd name="T2" fmla="*/ 24445 w 1553"/>
                <a:gd name="T3" fmla="*/ 38676 h 1205"/>
                <a:gd name="T4" fmla="*/ 24445 w 1553"/>
                <a:gd name="T5" fmla="*/ 32 h 1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3" name="Google Shape;939;p21"/>
            <p:cNvSpPr>
              <a:spLocks/>
            </p:cNvSpPr>
            <p:nvPr/>
          </p:nvSpPr>
          <p:spPr bwMode="auto">
            <a:xfrm flipH="1">
              <a:off x="206072" y="4466462"/>
              <a:ext cx="49886" cy="38708"/>
            </a:xfrm>
            <a:custGeom>
              <a:avLst/>
              <a:gdLst>
                <a:gd name="T0" fmla="*/ 24445 w 1553"/>
                <a:gd name="T1" fmla="*/ 32 h 1205"/>
                <a:gd name="T2" fmla="*/ 24445 w 1553"/>
                <a:gd name="T3" fmla="*/ 38676 h 1205"/>
                <a:gd name="T4" fmla="*/ 24445 w 1553"/>
                <a:gd name="T5" fmla="*/ 32 h 1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4" name="Google Shape;940;p21"/>
            <p:cNvSpPr>
              <a:spLocks/>
            </p:cNvSpPr>
            <p:nvPr/>
          </p:nvSpPr>
          <p:spPr bwMode="auto">
            <a:xfrm flipH="1">
              <a:off x="382075" y="4481720"/>
              <a:ext cx="49854" cy="38708"/>
            </a:xfrm>
            <a:custGeom>
              <a:avLst/>
              <a:gdLst>
                <a:gd name="T0" fmla="*/ 25441 w 1552"/>
                <a:gd name="T1" fmla="*/ 32 h 1205"/>
                <a:gd name="T2" fmla="*/ 25441 w 1552"/>
                <a:gd name="T3" fmla="*/ 38676 h 1205"/>
                <a:gd name="T4" fmla="*/ 25441 w 1552"/>
                <a:gd name="T5" fmla="*/ 32 h 1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52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5" name="Google Shape;941;p21"/>
            <p:cNvSpPr>
              <a:spLocks/>
            </p:cNvSpPr>
            <p:nvPr/>
          </p:nvSpPr>
          <p:spPr bwMode="auto">
            <a:xfrm flipH="1">
              <a:off x="639446" y="4589558"/>
              <a:ext cx="49886" cy="38708"/>
            </a:xfrm>
            <a:custGeom>
              <a:avLst/>
              <a:gdLst>
                <a:gd name="T0" fmla="*/ 24445 w 1553"/>
                <a:gd name="T1" fmla="*/ 32 h 1205"/>
                <a:gd name="T2" fmla="*/ 24445 w 1553"/>
                <a:gd name="T3" fmla="*/ 38676 h 1205"/>
                <a:gd name="T4" fmla="*/ 24445 w 1553"/>
                <a:gd name="T5" fmla="*/ 32 h 1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53" h="1205" extrusionOk="0">
                  <a:moveTo>
                    <a:pt x="761" y="1"/>
                  </a:moveTo>
                  <a:cubicBezTo>
                    <a:pt x="1" y="1"/>
                    <a:pt x="1" y="1204"/>
                    <a:pt x="761" y="1204"/>
                  </a:cubicBezTo>
                  <a:cubicBezTo>
                    <a:pt x="1553" y="1204"/>
                    <a:pt x="1553" y="1"/>
                    <a:pt x="761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6" name="Google Shape;942;p21"/>
            <p:cNvSpPr>
              <a:spLocks/>
            </p:cNvSpPr>
            <p:nvPr/>
          </p:nvSpPr>
          <p:spPr bwMode="auto">
            <a:xfrm flipH="1">
              <a:off x="716767" y="4621103"/>
              <a:ext cx="49854" cy="38675"/>
            </a:xfrm>
            <a:custGeom>
              <a:avLst/>
              <a:gdLst>
                <a:gd name="T0" fmla="*/ 24413 w 1552"/>
                <a:gd name="T1" fmla="*/ 0 h 1204"/>
                <a:gd name="T2" fmla="*/ 24413 w 1552"/>
                <a:gd name="T3" fmla="*/ 38675 h 1204"/>
                <a:gd name="T4" fmla="*/ 24413 w 1552"/>
                <a:gd name="T5" fmla="*/ 0 h 1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52" h="1204" extrusionOk="0">
                  <a:moveTo>
                    <a:pt x="760" y="0"/>
                  </a:moveTo>
                  <a:cubicBezTo>
                    <a:pt x="0" y="0"/>
                    <a:pt x="0" y="1204"/>
                    <a:pt x="760" y="1204"/>
                  </a:cubicBezTo>
                  <a:cubicBezTo>
                    <a:pt x="1552" y="1204"/>
                    <a:pt x="1552" y="0"/>
                    <a:pt x="760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7" name="Google Shape;943;p21"/>
            <p:cNvSpPr>
              <a:spLocks/>
            </p:cNvSpPr>
            <p:nvPr/>
          </p:nvSpPr>
          <p:spPr bwMode="auto">
            <a:xfrm flipH="1">
              <a:off x="299647" y="4863214"/>
              <a:ext cx="49886" cy="38708"/>
            </a:xfrm>
            <a:custGeom>
              <a:avLst/>
              <a:gdLst>
                <a:gd name="T0" fmla="*/ 25441 w 1553"/>
                <a:gd name="T1" fmla="*/ 32 h 1205"/>
                <a:gd name="T2" fmla="*/ 25441 w 1553"/>
                <a:gd name="T3" fmla="*/ 38676 h 1205"/>
                <a:gd name="T4" fmla="*/ 25441 w 1553"/>
                <a:gd name="T5" fmla="*/ 32 h 1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53" h="1205" extrusionOk="0">
                  <a:moveTo>
                    <a:pt x="792" y="1"/>
                  </a:moveTo>
                  <a:cubicBezTo>
                    <a:pt x="0" y="1"/>
                    <a:pt x="0" y="1204"/>
                    <a:pt x="792" y="1204"/>
                  </a:cubicBezTo>
                  <a:cubicBezTo>
                    <a:pt x="1552" y="1204"/>
                    <a:pt x="1552" y="1"/>
                    <a:pt x="792" y="1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8" name="Google Shape;944;p21"/>
            <p:cNvSpPr>
              <a:spLocks/>
            </p:cNvSpPr>
            <p:nvPr/>
          </p:nvSpPr>
          <p:spPr bwMode="auto">
            <a:xfrm flipH="1">
              <a:off x="-5524" y="4517345"/>
              <a:ext cx="50882" cy="38675"/>
            </a:xfrm>
            <a:custGeom>
              <a:avLst/>
              <a:gdLst>
                <a:gd name="T0" fmla="*/ 25441 w 1584"/>
                <a:gd name="T1" fmla="*/ 0 h 1204"/>
                <a:gd name="T2" fmla="*/ 25441 w 1584"/>
                <a:gd name="T3" fmla="*/ 38675 h 1204"/>
                <a:gd name="T4" fmla="*/ 25441 w 1584"/>
                <a:gd name="T5" fmla="*/ 0 h 1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4" h="1204" extrusionOk="0">
                  <a:moveTo>
                    <a:pt x="792" y="0"/>
                  </a:moveTo>
                  <a:cubicBezTo>
                    <a:pt x="0" y="0"/>
                    <a:pt x="0" y="1204"/>
                    <a:pt x="792" y="1204"/>
                  </a:cubicBezTo>
                  <a:cubicBezTo>
                    <a:pt x="1584" y="1204"/>
                    <a:pt x="1584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9" name="Google Shape;945;p21"/>
            <p:cNvSpPr>
              <a:spLocks/>
            </p:cNvSpPr>
            <p:nvPr/>
          </p:nvSpPr>
          <p:spPr bwMode="auto">
            <a:xfrm flipH="1">
              <a:off x="-66558" y="4888656"/>
              <a:ext cx="49854" cy="38708"/>
            </a:xfrm>
            <a:custGeom>
              <a:avLst/>
              <a:gdLst>
                <a:gd name="T0" fmla="*/ 25441 w 1552"/>
                <a:gd name="T1" fmla="*/ 0 h 1205"/>
                <a:gd name="T2" fmla="*/ 24477 w 1552"/>
                <a:gd name="T3" fmla="*/ 38676 h 1205"/>
                <a:gd name="T4" fmla="*/ 25441 w 1552"/>
                <a:gd name="T5" fmla="*/ 38676 h 1205"/>
                <a:gd name="T6" fmla="*/ 25441 w 1552"/>
                <a:gd name="T7" fmla="*/ 0 h 12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52" h="1205" extrusionOk="0">
                  <a:moveTo>
                    <a:pt x="792" y="0"/>
                  </a:moveTo>
                  <a:cubicBezTo>
                    <a:pt x="10" y="0"/>
                    <a:pt x="0" y="1204"/>
                    <a:pt x="762" y="1204"/>
                  </a:cubicBezTo>
                  <a:cubicBezTo>
                    <a:pt x="772" y="1204"/>
                    <a:pt x="782" y="1204"/>
                    <a:pt x="792" y="1204"/>
                  </a:cubicBezTo>
                  <a:cubicBezTo>
                    <a:pt x="1552" y="1204"/>
                    <a:pt x="1552" y="0"/>
                    <a:pt x="792" y="0"/>
                  </a:cubicBez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40" name="Google Shape;946;p21"/>
          <p:cNvGrpSpPr>
            <a:grpSpLocks/>
          </p:cNvGrpSpPr>
          <p:nvPr/>
        </p:nvGrpSpPr>
        <p:grpSpPr bwMode="auto">
          <a:xfrm>
            <a:off x="4745039" y="-144066"/>
            <a:ext cx="4778375" cy="781051"/>
            <a:chOff x="4744878" y="-143975"/>
            <a:chExt cx="4777838" cy="780620"/>
          </a:xfrm>
        </p:grpSpPr>
        <p:sp>
          <p:nvSpPr>
            <p:cNvPr id="41" name="Google Shape;947;p21"/>
            <p:cNvSpPr>
              <a:spLocks/>
            </p:cNvSpPr>
            <p:nvPr/>
          </p:nvSpPr>
          <p:spPr bwMode="auto">
            <a:xfrm>
              <a:off x="4844524" y="139865"/>
              <a:ext cx="202468" cy="185283"/>
            </a:xfrm>
            <a:custGeom>
              <a:avLst/>
              <a:gdLst>
                <a:gd name="T0" fmla="*/ 58013 w 6303"/>
                <a:gd name="T1" fmla="*/ 32 h 5768"/>
                <a:gd name="T2" fmla="*/ 23417 w 6303"/>
                <a:gd name="T3" fmla="*/ 179083 h 5768"/>
                <a:gd name="T4" fmla="*/ 42851 w 6303"/>
                <a:gd name="T5" fmla="*/ 185251 h 5768"/>
                <a:gd name="T6" fmla="*/ 202468 w 6303"/>
                <a:gd name="T7" fmla="*/ 121102 h 5768"/>
                <a:gd name="T8" fmla="*/ 58013 w 6303"/>
                <a:gd name="T9" fmla="*/ 32 h 5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2" name="Google Shape;948;p21"/>
            <p:cNvSpPr>
              <a:spLocks/>
            </p:cNvSpPr>
            <p:nvPr/>
          </p:nvSpPr>
          <p:spPr bwMode="auto">
            <a:xfrm>
              <a:off x="5134468" y="337229"/>
              <a:ext cx="188238" cy="184833"/>
            </a:xfrm>
            <a:custGeom>
              <a:avLst/>
              <a:gdLst>
                <a:gd name="T0" fmla="*/ 18310 w 5860"/>
                <a:gd name="T1" fmla="*/ 32 h 5754"/>
                <a:gd name="T2" fmla="*/ 29521 w 5860"/>
                <a:gd name="T3" fmla="*/ 182103 h 5754"/>
                <a:gd name="T4" fmla="*/ 40250 w 5860"/>
                <a:gd name="T5" fmla="*/ 184833 h 5754"/>
                <a:gd name="T6" fmla="*/ 188206 w 5860"/>
                <a:gd name="T7" fmla="*/ 81398 h 5754"/>
                <a:gd name="T8" fmla="*/ 18310 w 5860"/>
                <a:gd name="T9" fmla="*/ 32 h 57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3" name="Google Shape;949;p21"/>
            <p:cNvSpPr>
              <a:spLocks/>
            </p:cNvSpPr>
            <p:nvPr/>
          </p:nvSpPr>
          <p:spPr bwMode="auto">
            <a:xfrm>
              <a:off x="6132440" y="226340"/>
              <a:ext cx="199416" cy="189972"/>
            </a:xfrm>
            <a:custGeom>
              <a:avLst/>
              <a:gdLst>
                <a:gd name="T0" fmla="*/ 148534 w 6208"/>
                <a:gd name="T1" fmla="*/ 32 h 5914"/>
                <a:gd name="T2" fmla="*/ 32 w 6208"/>
                <a:gd name="T3" fmla="*/ 114966 h 5914"/>
                <a:gd name="T4" fmla="*/ 155376 w 6208"/>
                <a:gd name="T5" fmla="*/ 189972 h 5914"/>
                <a:gd name="T6" fmla="*/ 166876 w 6208"/>
                <a:gd name="T7" fmla="*/ 187209 h 5914"/>
                <a:gd name="T8" fmla="*/ 148534 w 6208"/>
                <a:gd name="T9" fmla="*/ 32 h 59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4" name="Google Shape;950;p21"/>
            <p:cNvSpPr>
              <a:spLocks/>
            </p:cNvSpPr>
            <p:nvPr/>
          </p:nvSpPr>
          <p:spPr bwMode="auto">
            <a:xfrm>
              <a:off x="5462029" y="460325"/>
              <a:ext cx="186214" cy="168161"/>
            </a:xfrm>
            <a:custGeom>
              <a:avLst/>
              <a:gdLst>
                <a:gd name="T0" fmla="*/ 32 w 5797"/>
                <a:gd name="T1" fmla="*/ 32 h 5235"/>
                <a:gd name="T2" fmla="*/ 32 w 5797"/>
                <a:gd name="T3" fmla="*/ 32 h 5235"/>
                <a:gd name="T4" fmla="*/ 71248 w 5797"/>
                <a:gd name="T5" fmla="*/ 167872 h 5235"/>
                <a:gd name="T6" fmla="*/ 74299 w 5797"/>
                <a:gd name="T7" fmla="*/ 168161 h 5235"/>
                <a:gd name="T8" fmla="*/ 186182 w 5797"/>
                <a:gd name="T9" fmla="*/ 19338 h 5235"/>
                <a:gd name="T10" fmla="*/ 32 w 5797"/>
                <a:gd name="T11" fmla="*/ 32 h 52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5" name="Google Shape;951;p21"/>
            <p:cNvSpPr>
              <a:spLocks/>
            </p:cNvSpPr>
            <p:nvPr/>
          </p:nvSpPr>
          <p:spPr bwMode="auto">
            <a:xfrm>
              <a:off x="5803852" y="430836"/>
              <a:ext cx="181107" cy="181332"/>
            </a:xfrm>
            <a:custGeom>
              <a:avLst/>
              <a:gdLst>
                <a:gd name="T0" fmla="*/ 181107 w 5638"/>
                <a:gd name="T1" fmla="*/ 0 h 5645"/>
                <a:gd name="T2" fmla="*/ 32 w 5638"/>
                <a:gd name="T3" fmla="*/ 51878 h 5645"/>
                <a:gd name="T4" fmla="*/ 126563 w 5638"/>
                <a:gd name="T5" fmla="*/ 181332 h 5645"/>
                <a:gd name="T6" fmla="*/ 129229 w 5638"/>
                <a:gd name="T7" fmla="*/ 181075 h 5645"/>
                <a:gd name="T8" fmla="*/ 181107 w 5638"/>
                <a:gd name="T9" fmla="*/ 0 h 56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6" name="Google Shape;952;p21"/>
            <p:cNvSpPr>
              <a:spLocks/>
            </p:cNvSpPr>
            <p:nvPr/>
          </p:nvSpPr>
          <p:spPr bwMode="auto">
            <a:xfrm>
              <a:off x="6370505" y="139865"/>
              <a:ext cx="203496" cy="185283"/>
            </a:xfrm>
            <a:custGeom>
              <a:avLst/>
              <a:gdLst>
                <a:gd name="T0" fmla="*/ 59009 w 6335"/>
                <a:gd name="T1" fmla="*/ 32 h 5768"/>
                <a:gd name="T2" fmla="*/ 24413 w 6335"/>
                <a:gd name="T3" fmla="*/ 179083 h 5768"/>
                <a:gd name="T4" fmla="*/ 43847 w 6335"/>
                <a:gd name="T5" fmla="*/ 185251 h 5768"/>
                <a:gd name="T6" fmla="*/ 203464 w 6335"/>
                <a:gd name="T7" fmla="*/ 121102 h 5768"/>
                <a:gd name="T8" fmla="*/ 59009 w 6335"/>
                <a:gd name="T9" fmla="*/ 32 h 5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35" h="5768" extrusionOk="0">
                  <a:moveTo>
                    <a:pt x="1837" y="1"/>
                  </a:moveTo>
                  <a:cubicBezTo>
                    <a:pt x="1615" y="761"/>
                    <a:pt x="0" y="4846"/>
                    <a:pt x="760" y="5575"/>
                  </a:cubicBezTo>
                  <a:cubicBezTo>
                    <a:pt x="895" y="5709"/>
                    <a:pt x="1104" y="5767"/>
                    <a:pt x="1365" y="5767"/>
                  </a:cubicBezTo>
                  <a:cubicBezTo>
                    <a:pt x="2758" y="5767"/>
                    <a:pt x="5614" y="4116"/>
                    <a:pt x="6334" y="3770"/>
                  </a:cubicBezTo>
                  <a:lnTo>
                    <a:pt x="1837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7" name="Google Shape;953;p21"/>
            <p:cNvSpPr>
              <a:spLocks/>
            </p:cNvSpPr>
            <p:nvPr/>
          </p:nvSpPr>
          <p:spPr bwMode="auto">
            <a:xfrm>
              <a:off x="6661445" y="337229"/>
              <a:ext cx="188238" cy="184833"/>
            </a:xfrm>
            <a:custGeom>
              <a:avLst/>
              <a:gdLst>
                <a:gd name="T0" fmla="*/ 18342 w 5860"/>
                <a:gd name="T1" fmla="*/ 32 h 5754"/>
                <a:gd name="T2" fmla="*/ 29521 w 5860"/>
                <a:gd name="T3" fmla="*/ 182103 h 5754"/>
                <a:gd name="T4" fmla="*/ 40250 w 5860"/>
                <a:gd name="T5" fmla="*/ 184833 h 5754"/>
                <a:gd name="T6" fmla="*/ 188206 w 5860"/>
                <a:gd name="T7" fmla="*/ 81398 h 5754"/>
                <a:gd name="T8" fmla="*/ 18342 w 5860"/>
                <a:gd name="T9" fmla="*/ 32 h 57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60" h="5754" extrusionOk="0">
                  <a:moveTo>
                    <a:pt x="571" y="1"/>
                  </a:moveTo>
                  <a:cubicBezTo>
                    <a:pt x="571" y="792"/>
                    <a:pt x="1" y="5131"/>
                    <a:pt x="919" y="5669"/>
                  </a:cubicBezTo>
                  <a:cubicBezTo>
                    <a:pt x="1014" y="5727"/>
                    <a:pt x="1127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8" name="Google Shape;954;p21"/>
            <p:cNvSpPr>
              <a:spLocks/>
            </p:cNvSpPr>
            <p:nvPr/>
          </p:nvSpPr>
          <p:spPr bwMode="auto">
            <a:xfrm>
              <a:off x="7659450" y="226340"/>
              <a:ext cx="199416" cy="189972"/>
            </a:xfrm>
            <a:custGeom>
              <a:avLst/>
              <a:gdLst>
                <a:gd name="T0" fmla="*/ 148534 w 6208"/>
                <a:gd name="T1" fmla="*/ 32 h 5914"/>
                <a:gd name="T2" fmla="*/ 0 w 6208"/>
                <a:gd name="T3" fmla="*/ 114966 h 5914"/>
                <a:gd name="T4" fmla="*/ 155344 w 6208"/>
                <a:gd name="T5" fmla="*/ 189972 h 5914"/>
                <a:gd name="T6" fmla="*/ 166844 w 6208"/>
                <a:gd name="T7" fmla="*/ 187209 h 5914"/>
                <a:gd name="T8" fmla="*/ 148534 w 6208"/>
                <a:gd name="T9" fmla="*/ 32 h 59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08" h="5914" extrusionOk="0">
                  <a:moveTo>
                    <a:pt x="4624" y="1"/>
                  </a:moveTo>
                  <a:lnTo>
                    <a:pt x="0" y="3579"/>
                  </a:lnTo>
                  <a:cubicBezTo>
                    <a:pt x="624" y="3920"/>
                    <a:pt x="3589" y="5914"/>
                    <a:pt x="4836" y="5914"/>
                  </a:cubicBezTo>
                  <a:cubicBezTo>
                    <a:pt x="4980" y="5914"/>
                    <a:pt x="5102" y="5887"/>
                    <a:pt x="5194" y="5828"/>
                  </a:cubicBezTo>
                  <a:cubicBezTo>
                    <a:pt x="6207" y="5163"/>
                    <a:pt x="4845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9" name="Google Shape;955;p21"/>
            <p:cNvSpPr>
              <a:spLocks/>
            </p:cNvSpPr>
            <p:nvPr/>
          </p:nvSpPr>
          <p:spPr bwMode="auto">
            <a:xfrm>
              <a:off x="6989038" y="460325"/>
              <a:ext cx="186182" cy="168161"/>
            </a:xfrm>
            <a:custGeom>
              <a:avLst/>
              <a:gdLst>
                <a:gd name="T0" fmla="*/ 0 w 5796"/>
                <a:gd name="T1" fmla="*/ 32 h 5235"/>
                <a:gd name="T2" fmla="*/ 0 w 5796"/>
                <a:gd name="T3" fmla="*/ 32 h 5235"/>
                <a:gd name="T4" fmla="*/ 71216 w 5796"/>
                <a:gd name="T5" fmla="*/ 167872 h 5235"/>
                <a:gd name="T6" fmla="*/ 74299 w 5796"/>
                <a:gd name="T7" fmla="*/ 168161 h 5235"/>
                <a:gd name="T8" fmla="*/ 186182 w 5796"/>
                <a:gd name="T9" fmla="*/ 19338 h 5235"/>
                <a:gd name="T10" fmla="*/ 0 w 5796"/>
                <a:gd name="T11" fmla="*/ 32 h 52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96" h="5235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729"/>
                    <a:pt x="1172" y="5004"/>
                    <a:pt x="2217" y="5226"/>
                  </a:cubicBezTo>
                  <a:cubicBezTo>
                    <a:pt x="2248" y="5232"/>
                    <a:pt x="2280" y="5235"/>
                    <a:pt x="2313" y="5235"/>
                  </a:cubicBezTo>
                  <a:cubicBezTo>
                    <a:pt x="3493" y="5235"/>
                    <a:pt x="5364" y="1404"/>
                    <a:pt x="5796" y="6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50" name="Google Shape;956;p21"/>
            <p:cNvSpPr>
              <a:spLocks/>
            </p:cNvSpPr>
            <p:nvPr/>
          </p:nvSpPr>
          <p:spPr bwMode="auto">
            <a:xfrm>
              <a:off x="7330829" y="430836"/>
              <a:ext cx="181139" cy="181332"/>
            </a:xfrm>
            <a:custGeom>
              <a:avLst/>
              <a:gdLst>
                <a:gd name="T0" fmla="*/ 181107 w 5639"/>
                <a:gd name="T1" fmla="*/ 0 h 5645"/>
                <a:gd name="T2" fmla="*/ 32 w 5639"/>
                <a:gd name="T3" fmla="*/ 51878 h 5645"/>
                <a:gd name="T4" fmla="*/ 126563 w 5639"/>
                <a:gd name="T5" fmla="*/ 181332 h 5645"/>
                <a:gd name="T6" fmla="*/ 129229 w 5639"/>
                <a:gd name="T7" fmla="*/ 181075 h 5645"/>
                <a:gd name="T8" fmla="*/ 181107 w 5639"/>
                <a:gd name="T9" fmla="*/ 0 h 56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39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5" y="2202"/>
                    <a:pt x="2853" y="5645"/>
                    <a:pt x="3940" y="5645"/>
                  </a:cubicBezTo>
                  <a:cubicBezTo>
                    <a:pt x="3969" y="5645"/>
                    <a:pt x="3996" y="5642"/>
                    <a:pt x="4023" y="5637"/>
                  </a:cubicBezTo>
                  <a:cubicBezTo>
                    <a:pt x="5195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51" name="Google Shape;957;p21"/>
            <p:cNvSpPr>
              <a:spLocks/>
            </p:cNvSpPr>
            <p:nvPr/>
          </p:nvSpPr>
          <p:spPr bwMode="auto">
            <a:xfrm>
              <a:off x="8084665" y="344360"/>
              <a:ext cx="187210" cy="183548"/>
            </a:xfrm>
            <a:custGeom>
              <a:avLst/>
              <a:gdLst>
                <a:gd name="T0" fmla="*/ 16286 w 5828"/>
                <a:gd name="T1" fmla="*/ 0 h 5714"/>
                <a:gd name="T2" fmla="*/ 29521 w 5828"/>
                <a:gd name="T3" fmla="*/ 181075 h 5714"/>
                <a:gd name="T4" fmla="*/ 39575 w 5828"/>
                <a:gd name="T5" fmla="*/ 183516 h 5714"/>
                <a:gd name="T6" fmla="*/ 187210 w 5828"/>
                <a:gd name="T7" fmla="*/ 78347 h 5714"/>
                <a:gd name="T8" fmla="*/ 16286 w 5828"/>
                <a:gd name="T9" fmla="*/ 0 h 5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28" h="5714" extrusionOk="0">
                  <a:moveTo>
                    <a:pt x="507" y="0"/>
                  </a:moveTo>
                  <a:cubicBezTo>
                    <a:pt x="507" y="760"/>
                    <a:pt x="1" y="5099"/>
                    <a:pt x="919" y="5637"/>
                  </a:cubicBezTo>
                  <a:cubicBezTo>
                    <a:pt x="1009" y="5689"/>
                    <a:pt x="1114" y="5713"/>
                    <a:pt x="1232" y="5713"/>
                  </a:cubicBezTo>
                  <a:cubicBezTo>
                    <a:pt x="2486" y="5713"/>
                    <a:pt x="5162" y="3018"/>
                    <a:pt x="5828" y="2439"/>
                  </a:cubicBezTo>
                  <a:lnTo>
                    <a:pt x="507" y="0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52" name="Google Shape;958;p21"/>
            <p:cNvSpPr>
              <a:spLocks/>
            </p:cNvSpPr>
            <p:nvPr/>
          </p:nvSpPr>
          <p:spPr bwMode="auto">
            <a:xfrm>
              <a:off x="9092820" y="211082"/>
              <a:ext cx="200444" cy="190005"/>
            </a:xfrm>
            <a:custGeom>
              <a:avLst/>
              <a:gdLst>
                <a:gd name="T0" fmla="*/ 146510 w 6240"/>
                <a:gd name="T1" fmla="*/ 32 h 5915"/>
                <a:gd name="T2" fmla="*/ 32 w 6240"/>
                <a:gd name="T3" fmla="*/ 117023 h 5915"/>
                <a:gd name="T4" fmla="*/ 156147 w 6240"/>
                <a:gd name="T5" fmla="*/ 190005 h 5915"/>
                <a:gd name="T6" fmla="*/ 167872 w 6240"/>
                <a:gd name="T7" fmla="*/ 187210 h 5915"/>
                <a:gd name="T8" fmla="*/ 146510 w 6240"/>
                <a:gd name="T9" fmla="*/ 32 h 59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40" h="5915" extrusionOk="0">
                  <a:moveTo>
                    <a:pt x="4561" y="1"/>
                  </a:moveTo>
                  <a:lnTo>
                    <a:pt x="1" y="3643"/>
                  </a:lnTo>
                  <a:cubicBezTo>
                    <a:pt x="596" y="3954"/>
                    <a:pt x="3601" y="5915"/>
                    <a:pt x="4861" y="5915"/>
                  </a:cubicBezTo>
                  <a:cubicBezTo>
                    <a:pt x="5009" y="5915"/>
                    <a:pt x="5133" y="5888"/>
                    <a:pt x="5226" y="5828"/>
                  </a:cubicBezTo>
                  <a:cubicBezTo>
                    <a:pt x="6240" y="5163"/>
                    <a:pt x="4814" y="919"/>
                    <a:pt x="4561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53" name="Google Shape;959;p21"/>
            <p:cNvSpPr>
              <a:spLocks/>
            </p:cNvSpPr>
            <p:nvPr/>
          </p:nvSpPr>
          <p:spPr bwMode="auto">
            <a:xfrm>
              <a:off x="8411230" y="469480"/>
              <a:ext cx="187210" cy="167165"/>
            </a:xfrm>
            <a:custGeom>
              <a:avLst/>
              <a:gdLst>
                <a:gd name="T0" fmla="*/ 0 w 5828"/>
                <a:gd name="T1" fmla="*/ 32 h 5204"/>
                <a:gd name="T2" fmla="*/ 0 w 5828"/>
                <a:gd name="T3" fmla="*/ 32 h 5204"/>
                <a:gd name="T4" fmla="*/ 73271 w 5828"/>
                <a:gd name="T5" fmla="*/ 166844 h 5204"/>
                <a:gd name="T6" fmla="*/ 76387 w 5828"/>
                <a:gd name="T7" fmla="*/ 167133 h 5204"/>
                <a:gd name="T8" fmla="*/ 187210 w 5828"/>
                <a:gd name="T9" fmla="*/ 16286 h 5204"/>
                <a:gd name="T10" fmla="*/ 0 w 5828"/>
                <a:gd name="T11" fmla="*/ 32 h 5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28" h="5204" extrusionOk="0">
                  <a:moveTo>
                    <a:pt x="0" y="1"/>
                  </a:moveTo>
                  <a:lnTo>
                    <a:pt x="0" y="1"/>
                  </a:lnTo>
                  <a:cubicBezTo>
                    <a:pt x="254" y="729"/>
                    <a:pt x="1267" y="5004"/>
                    <a:pt x="2281" y="5194"/>
                  </a:cubicBezTo>
                  <a:cubicBezTo>
                    <a:pt x="2313" y="5200"/>
                    <a:pt x="2345" y="5203"/>
                    <a:pt x="2378" y="5203"/>
                  </a:cubicBezTo>
                  <a:cubicBezTo>
                    <a:pt x="3584" y="5203"/>
                    <a:pt x="5396" y="1340"/>
                    <a:pt x="5828" y="5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54" name="Google Shape;960;p21"/>
            <p:cNvSpPr>
              <a:spLocks/>
            </p:cNvSpPr>
            <p:nvPr/>
          </p:nvSpPr>
          <p:spPr bwMode="auto">
            <a:xfrm>
              <a:off x="8754049" y="410470"/>
              <a:ext cx="180111" cy="182359"/>
            </a:xfrm>
            <a:custGeom>
              <a:avLst/>
              <a:gdLst>
                <a:gd name="T0" fmla="*/ 180079 w 5607"/>
                <a:gd name="T1" fmla="*/ 32 h 5677"/>
                <a:gd name="T2" fmla="*/ 32 w 5607"/>
                <a:gd name="T3" fmla="*/ 54961 h 5677"/>
                <a:gd name="T4" fmla="*/ 127559 w 5607"/>
                <a:gd name="T5" fmla="*/ 182359 h 5677"/>
                <a:gd name="T6" fmla="*/ 130257 w 5607"/>
                <a:gd name="T7" fmla="*/ 182134 h 5677"/>
                <a:gd name="T8" fmla="*/ 180079 w 5607"/>
                <a:gd name="T9" fmla="*/ 32 h 56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07" h="5677" extrusionOk="0">
                  <a:moveTo>
                    <a:pt x="5606" y="1"/>
                  </a:moveTo>
                  <a:lnTo>
                    <a:pt x="1" y="1711"/>
                  </a:lnTo>
                  <a:cubicBezTo>
                    <a:pt x="495" y="2266"/>
                    <a:pt x="2882" y="5677"/>
                    <a:pt x="3971" y="5677"/>
                  </a:cubicBezTo>
                  <a:cubicBezTo>
                    <a:pt x="4000" y="5677"/>
                    <a:pt x="4028" y="5675"/>
                    <a:pt x="4055" y="5670"/>
                  </a:cubicBezTo>
                  <a:cubicBezTo>
                    <a:pt x="5258" y="5416"/>
                    <a:pt x="5511" y="951"/>
                    <a:pt x="5606" y="1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55" name="Google Shape;961;p21"/>
            <p:cNvSpPr>
              <a:spLocks/>
            </p:cNvSpPr>
            <p:nvPr/>
          </p:nvSpPr>
          <p:spPr bwMode="auto">
            <a:xfrm>
              <a:off x="4744878" y="-143975"/>
              <a:ext cx="1851027" cy="637021"/>
            </a:xfrm>
            <a:custGeom>
              <a:avLst/>
              <a:gdLst>
                <a:gd name="T0" fmla="*/ 1833071 w 57624"/>
                <a:gd name="T1" fmla="*/ 32 h 19831"/>
                <a:gd name="T2" fmla="*/ 1822952 w 57624"/>
                <a:gd name="T3" fmla="*/ 6135 h 19831"/>
                <a:gd name="T4" fmla="*/ 1516760 w 57624"/>
                <a:gd name="T5" fmla="*/ 383575 h 19831"/>
                <a:gd name="T6" fmla="*/ 1158659 w 57624"/>
                <a:gd name="T7" fmla="*/ 577851 h 19831"/>
                <a:gd name="T8" fmla="*/ 918575 w 57624"/>
                <a:gd name="T9" fmla="*/ 611484 h 19831"/>
                <a:gd name="T10" fmla="*/ 777172 w 57624"/>
                <a:gd name="T11" fmla="*/ 600241 h 19831"/>
                <a:gd name="T12" fmla="*/ 403844 w 57624"/>
                <a:gd name="T13" fmla="*/ 458838 h 19831"/>
                <a:gd name="T14" fmla="*/ 67104 w 57624"/>
                <a:gd name="T15" fmla="*/ 161801 h 19831"/>
                <a:gd name="T16" fmla="*/ 29488 w 57624"/>
                <a:gd name="T17" fmla="*/ 113971 h 19831"/>
                <a:gd name="T18" fmla="*/ 18053 w 57624"/>
                <a:gd name="T19" fmla="*/ 108285 h 19831"/>
                <a:gd name="T20" fmla="*/ 7099 w 57624"/>
                <a:gd name="T21" fmla="*/ 126177 h 19831"/>
                <a:gd name="T22" fmla="*/ 343807 w 57624"/>
                <a:gd name="T23" fmla="*/ 449683 h 19831"/>
                <a:gd name="T24" fmla="*/ 725294 w 57624"/>
                <a:gd name="T25" fmla="*/ 616527 h 19831"/>
                <a:gd name="T26" fmla="*/ 918832 w 57624"/>
                <a:gd name="T27" fmla="*/ 636989 h 19831"/>
                <a:gd name="T28" fmla="*/ 1115936 w 57624"/>
                <a:gd name="T29" fmla="*/ 615499 h 19831"/>
                <a:gd name="T30" fmla="*/ 1489296 w 57624"/>
                <a:gd name="T31" fmla="*/ 438504 h 19831"/>
                <a:gd name="T32" fmla="*/ 1809717 w 57624"/>
                <a:gd name="T33" fmla="*/ 77351 h 19831"/>
                <a:gd name="T34" fmla="*/ 1845341 w 57624"/>
                <a:gd name="T35" fmla="*/ 19370 h 19831"/>
                <a:gd name="T36" fmla="*/ 1833071 w 57624"/>
                <a:gd name="T37" fmla="*/ 32 h 1983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56" name="Google Shape;962;p21"/>
            <p:cNvSpPr>
              <a:spLocks/>
            </p:cNvSpPr>
            <p:nvPr/>
          </p:nvSpPr>
          <p:spPr bwMode="auto">
            <a:xfrm>
              <a:off x="6262700" y="-143975"/>
              <a:ext cx="1851027" cy="637021"/>
            </a:xfrm>
            <a:custGeom>
              <a:avLst/>
              <a:gdLst>
                <a:gd name="T0" fmla="*/ 1833071 w 57624"/>
                <a:gd name="T1" fmla="*/ 32 h 19831"/>
                <a:gd name="T2" fmla="*/ 1822952 w 57624"/>
                <a:gd name="T3" fmla="*/ 6135 h 19831"/>
                <a:gd name="T4" fmla="*/ 1516760 w 57624"/>
                <a:gd name="T5" fmla="*/ 383575 h 19831"/>
                <a:gd name="T6" fmla="*/ 1158659 w 57624"/>
                <a:gd name="T7" fmla="*/ 577851 h 19831"/>
                <a:gd name="T8" fmla="*/ 918318 w 57624"/>
                <a:gd name="T9" fmla="*/ 611484 h 19831"/>
                <a:gd name="T10" fmla="*/ 777204 w 57624"/>
                <a:gd name="T11" fmla="*/ 600241 h 19831"/>
                <a:gd name="T12" fmla="*/ 403844 w 57624"/>
                <a:gd name="T13" fmla="*/ 458838 h 19831"/>
                <a:gd name="T14" fmla="*/ 67136 w 57624"/>
                <a:gd name="T15" fmla="*/ 161801 h 19831"/>
                <a:gd name="T16" fmla="*/ 28461 w 57624"/>
                <a:gd name="T17" fmla="*/ 113971 h 19831"/>
                <a:gd name="T18" fmla="*/ 17699 w 57624"/>
                <a:gd name="T19" fmla="*/ 108285 h 19831"/>
                <a:gd name="T20" fmla="*/ 7099 w 57624"/>
                <a:gd name="T21" fmla="*/ 126177 h 19831"/>
                <a:gd name="T22" fmla="*/ 343839 w 57624"/>
                <a:gd name="T23" fmla="*/ 449683 h 19831"/>
                <a:gd name="T24" fmla="*/ 725294 w 57624"/>
                <a:gd name="T25" fmla="*/ 616527 h 19831"/>
                <a:gd name="T26" fmla="*/ 918832 w 57624"/>
                <a:gd name="T27" fmla="*/ 636989 h 19831"/>
                <a:gd name="T28" fmla="*/ 1115936 w 57624"/>
                <a:gd name="T29" fmla="*/ 615499 h 19831"/>
                <a:gd name="T30" fmla="*/ 1489296 w 57624"/>
                <a:gd name="T31" fmla="*/ 438504 h 19831"/>
                <a:gd name="T32" fmla="*/ 1809750 w 57624"/>
                <a:gd name="T33" fmla="*/ 77351 h 19831"/>
                <a:gd name="T34" fmla="*/ 1845341 w 57624"/>
                <a:gd name="T35" fmla="*/ 19370 h 19831"/>
                <a:gd name="T36" fmla="*/ 1833071 w 57624"/>
                <a:gd name="T37" fmla="*/ 32 h 1983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17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28" y="18690"/>
                    <a:pt x="31110" y="19036"/>
                    <a:pt x="28588" y="19036"/>
                  </a:cubicBezTo>
                  <a:cubicBezTo>
                    <a:pt x="27120" y="19036"/>
                    <a:pt x="25651" y="18919"/>
                    <a:pt x="24195" y="18686"/>
                  </a:cubicBezTo>
                  <a:cubicBezTo>
                    <a:pt x="20046" y="18021"/>
                    <a:pt x="16119" y="16438"/>
                    <a:pt x="12572" y="14284"/>
                  </a:cubicBezTo>
                  <a:cubicBezTo>
                    <a:pt x="8582" y="11814"/>
                    <a:pt x="5066" y="8615"/>
                    <a:pt x="2090" y="5037"/>
                  </a:cubicBezTo>
                  <a:cubicBezTo>
                    <a:pt x="1678" y="4530"/>
                    <a:pt x="1298" y="4055"/>
                    <a:pt x="886" y="3548"/>
                  </a:cubicBezTo>
                  <a:cubicBezTo>
                    <a:pt x="799" y="3423"/>
                    <a:pt x="674" y="3371"/>
                    <a:pt x="551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2" y="11275"/>
                    <a:pt x="10704" y="13999"/>
                  </a:cubicBezTo>
                  <a:cubicBezTo>
                    <a:pt x="14282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53" y="10579"/>
                    <a:pt x="53678" y="6684"/>
                    <a:pt x="56339" y="2408"/>
                  </a:cubicBezTo>
                  <a:cubicBezTo>
                    <a:pt x="56719" y="1806"/>
                    <a:pt x="57067" y="1205"/>
                    <a:pt x="57447" y="603"/>
                  </a:cubicBezTo>
                  <a:cubicBezTo>
                    <a:pt x="57624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57" name="Google Shape;963;p21"/>
            <p:cNvSpPr>
              <a:spLocks/>
            </p:cNvSpPr>
            <p:nvPr/>
          </p:nvSpPr>
          <p:spPr bwMode="auto">
            <a:xfrm>
              <a:off x="7672395" y="-143975"/>
              <a:ext cx="1850320" cy="637021"/>
            </a:xfrm>
            <a:custGeom>
              <a:avLst/>
              <a:gdLst>
                <a:gd name="T0" fmla="*/ 1832331 w 57602"/>
                <a:gd name="T1" fmla="*/ 32 h 19831"/>
                <a:gd name="T2" fmla="*/ 1822245 w 57602"/>
                <a:gd name="T3" fmla="*/ 6135 h 19831"/>
                <a:gd name="T4" fmla="*/ 1516053 w 57602"/>
                <a:gd name="T5" fmla="*/ 383575 h 19831"/>
                <a:gd name="T6" fmla="*/ 1158980 w 57602"/>
                <a:gd name="T7" fmla="*/ 577851 h 19831"/>
                <a:gd name="T8" fmla="*/ 917900 w 57602"/>
                <a:gd name="T9" fmla="*/ 611484 h 19831"/>
                <a:gd name="T10" fmla="*/ 776465 w 57602"/>
                <a:gd name="T11" fmla="*/ 600241 h 19831"/>
                <a:gd name="T12" fmla="*/ 404133 w 57602"/>
                <a:gd name="T13" fmla="*/ 458838 h 19831"/>
                <a:gd name="T14" fmla="*/ 66397 w 57602"/>
                <a:gd name="T15" fmla="*/ 161801 h 19831"/>
                <a:gd name="T16" fmla="*/ 28750 w 57602"/>
                <a:gd name="T17" fmla="*/ 113971 h 19831"/>
                <a:gd name="T18" fmla="*/ 17539 w 57602"/>
                <a:gd name="T19" fmla="*/ 108285 h 19831"/>
                <a:gd name="T20" fmla="*/ 6392 w 57602"/>
                <a:gd name="T21" fmla="*/ 126177 h 19831"/>
                <a:gd name="T22" fmla="*/ 344128 w 57602"/>
                <a:gd name="T23" fmla="*/ 449683 h 19831"/>
                <a:gd name="T24" fmla="*/ 724587 w 57602"/>
                <a:gd name="T25" fmla="*/ 616527 h 19831"/>
                <a:gd name="T26" fmla="*/ 918511 w 57602"/>
                <a:gd name="T27" fmla="*/ 636989 h 19831"/>
                <a:gd name="T28" fmla="*/ 1115229 w 57602"/>
                <a:gd name="T29" fmla="*/ 615499 h 19831"/>
                <a:gd name="T30" fmla="*/ 1488589 w 57602"/>
                <a:gd name="T31" fmla="*/ 438504 h 19831"/>
                <a:gd name="T32" fmla="*/ 1810038 w 57602"/>
                <a:gd name="T33" fmla="*/ 77351 h 19831"/>
                <a:gd name="T34" fmla="*/ 1844634 w 57602"/>
                <a:gd name="T35" fmla="*/ 19370 h 19831"/>
                <a:gd name="T36" fmla="*/ 1832331 w 57602"/>
                <a:gd name="T37" fmla="*/ 32 h 1983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7602" h="19831" extrusionOk="0">
                  <a:moveTo>
                    <a:pt x="57042" y="1"/>
                  </a:moveTo>
                  <a:cubicBezTo>
                    <a:pt x="56923" y="1"/>
                    <a:pt x="56805" y="57"/>
                    <a:pt x="56728" y="191"/>
                  </a:cubicBezTo>
                  <a:cubicBezTo>
                    <a:pt x="54226" y="4593"/>
                    <a:pt x="51091" y="8647"/>
                    <a:pt x="47196" y="11941"/>
                  </a:cubicBezTo>
                  <a:cubicBezTo>
                    <a:pt x="43965" y="14696"/>
                    <a:pt x="40165" y="16818"/>
                    <a:pt x="36080" y="17989"/>
                  </a:cubicBezTo>
                  <a:cubicBezTo>
                    <a:pt x="33637" y="18690"/>
                    <a:pt x="31107" y="19036"/>
                    <a:pt x="28575" y="19036"/>
                  </a:cubicBezTo>
                  <a:cubicBezTo>
                    <a:pt x="27102" y="19036"/>
                    <a:pt x="25628" y="18919"/>
                    <a:pt x="24172" y="18686"/>
                  </a:cubicBezTo>
                  <a:cubicBezTo>
                    <a:pt x="20055" y="18021"/>
                    <a:pt x="16128" y="16438"/>
                    <a:pt x="12581" y="14284"/>
                  </a:cubicBezTo>
                  <a:cubicBezTo>
                    <a:pt x="8559" y="11814"/>
                    <a:pt x="5076" y="8615"/>
                    <a:pt x="2067" y="5037"/>
                  </a:cubicBezTo>
                  <a:cubicBezTo>
                    <a:pt x="1687" y="4530"/>
                    <a:pt x="1276" y="4055"/>
                    <a:pt x="895" y="3548"/>
                  </a:cubicBezTo>
                  <a:cubicBezTo>
                    <a:pt x="799" y="3423"/>
                    <a:pt x="670" y="3371"/>
                    <a:pt x="546" y="3371"/>
                  </a:cubicBezTo>
                  <a:cubicBezTo>
                    <a:pt x="262" y="3371"/>
                    <a:pt x="1" y="3642"/>
                    <a:pt x="199" y="3928"/>
                  </a:cubicBezTo>
                  <a:cubicBezTo>
                    <a:pt x="3176" y="7792"/>
                    <a:pt x="6659" y="11275"/>
                    <a:pt x="10713" y="13999"/>
                  </a:cubicBezTo>
                  <a:cubicBezTo>
                    <a:pt x="14292" y="16438"/>
                    <a:pt x="18313" y="18274"/>
                    <a:pt x="22557" y="19193"/>
                  </a:cubicBezTo>
                  <a:cubicBezTo>
                    <a:pt x="24550" y="19616"/>
                    <a:pt x="26574" y="19830"/>
                    <a:pt x="28594" y="19830"/>
                  </a:cubicBezTo>
                  <a:cubicBezTo>
                    <a:pt x="30651" y="19830"/>
                    <a:pt x="32705" y="19608"/>
                    <a:pt x="34718" y="19161"/>
                  </a:cubicBezTo>
                  <a:cubicBezTo>
                    <a:pt x="38962" y="18211"/>
                    <a:pt x="42920" y="16279"/>
                    <a:pt x="46341" y="13651"/>
                  </a:cubicBezTo>
                  <a:cubicBezTo>
                    <a:pt x="50363" y="10579"/>
                    <a:pt x="53656" y="6684"/>
                    <a:pt x="56348" y="2408"/>
                  </a:cubicBezTo>
                  <a:cubicBezTo>
                    <a:pt x="56696" y="1806"/>
                    <a:pt x="57076" y="1205"/>
                    <a:pt x="57425" y="603"/>
                  </a:cubicBezTo>
                  <a:cubicBezTo>
                    <a:pt x="57601" y="294"/>
                    <a:pt x="57317" y="1"/>
                    <a:pt x="57042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58" name="Google Shape;964;p21"/>
          <p:cNvSpPr>
            <a:spLocks/>
          </p:cNvSpPr>
          <p:nvPr/>
        </p:nvSpPr>
        <p:spPr bwMode="auto">
          <a:xfrm rot="16200000">
            <a:off x="6397427" y="4732140"/>
            <a:ext cx="103584" cy="100012"/>
          </a:xfrm>
          <a:custGeom>
            <a:avLst/>
            <a:gdLst>
              <a:gd name="T0" fmla="*/ 69035 w 3263"/>
              <a:gd name="T1" fmla="*/ 32 h 3136"/>
              <a:gd name="T2" fmla="*/ 0 w 3263"/>
              <a:gd name="T3" fmla="*/ 50006 h 3136"/>
              <a:gd name="T4" fmla="*/ 69035 w 3263"/>
              <a:gd name="T5" fmla="*/ 100012 h 3136"/>
              <a:gd name="T6" fmla="*/ 138070 w 3263"/>
              <a:gd name="T7" fmla="*/ 50006 h 3136"/>
              <a:gd name="T8" fmla="*/ 69035 w 3263"/>
              <a:gd name="T9" fmla="*/ 32 h 3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9" name="Google Shape;965;p21"/>
          <p:cNvSpPr>
            <a:spLocks/>
          </p:cNvSpPr>
          <p:nvPr/>
        </p:nvSpPr>
        <p:spPr bwMode="auto">
          <a:xfrm rot="16200000">
            <a:off x="6719690" y="4732140"/>
            <a:ext cx="103584" cy="100013"/>
          </a:xfrm>
          <a:custGeom>
            <a:avLst/>
            <a:gdLst>
              <a:gd name="T0" fmla="*/ 69035 w 3263"/>
              <a:gd name="T1" fmla="*/ 32 h 3136"/>
              <a:gd name="T2" fmla="*/ 0 w 3263"/>
              <a:gd name="T3" fmla="*/ 50007 h 3136"/>
              <a:gd name="T4" fmla="*/ 69035 w 3263"/>
              <a:gd name="T5" fmla="*/ 100013 h 3136"/>
              <a:gd name="T6" fmla="*/ 138070 w 3263"/>
              <a:gd name="T7" fmla="*/ 50007 h 3136"/>
              <a:gd name="T8" fmla="*/ 69035 w 3263"/>
              <a:gd name="T9" fmla="*/ 32 h 3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0" name="Google Shape;966;p21"/>
          <p:cNvSpPr>
            <a:spLocks/>
          </p:cNvSpPr>
          <p:nvPr/>
        </p:nvSpPr>
        <p:spPr bwMode="auto">
          <a:xfrm rot="16200000">
            <a:off x="7041952" y="4732140"/>
            <a:ext cx="103584" cy="100012"/>
          </a:xfrm>
          <a:custGeom>
            <a:avLst/>
            <a:gdLst>
              <a:gd name="T0" fmla="*/ 69035 w 3263"/>
              <a:gd name="T1" fmla="*/ 32 h 3137"/>
              <a:gd name="T2" fmla="*/ 0 w 3263"/>
              <a:gd name="T3" fmla="*/ 49990 h 3137"/>
              <a:gd name="T4" fmla="*/ 69035 w 3263"/>
              <a:gd name="T5" fmla="*/ 99980 h 3137"/>
              <a:gd name="T6" fmla="*/ 138070 w 3263"/>
              <a:gd name="T7" fmla="*/ 49990 h 3137"/>
              <a:gd name="T8" fmla="*/ 69035 w 3263"/>
              <a:gd name="T9" fmla="*/ 32 h 31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1" name="Google Shape;967;p21"/>
          <p:cNvSpPr>
            <a:spLocks/>
          </p:cNvSpPr>
          <p:nvPr/>
        </p:nvSpPr>
        <p:spPr bwMode="auto">
          <a:xfrm rot="16200000">
            <a:off x="7364215" y="4732140"/>
            <a:ext cx="103584" cy="100013"/>
          </a:xfrm>
          <a:custGeom>
            <a:avLst/>
            <a:gdLst>
              <a:gd name="T0" fmla="*/ 69035 w 3263"/>
              <a:gd name="T1" fmla="*/ 32 h 3137"/>
              <a:gd name="T2" fmla="*/ 0 w 3263"/>
              <a:gd name="T3" fmla="*/ 49991 h 3137"/>
              <a:gd name="T4" fmla="*/ 69035 w 3263"/>
              <a:gd name="T5" fmla="*/ 99981 h 3137"/>
              <a:gd name="T6" fmla="*/ 138070 w 3263"/>
              <a:gd name="T7" fmla="*/ 49991 h 3137"/>
              <a:gd name="T8" fmla="*/ 69035 w 3263"/>
              <a:gd name="T9" fmla="*/ 32 h 31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2" name="Google Shape;968;p21"/>
          <p:cNvSpPr>
            <a:spLocks/>
          </p:cNvSpPr>
          <p:nvPr/>
        </p:nvSpPr>
        <p:spPr bwMode="auto">
          <a:xfrm rot="16200000">
            <a:off x="7686477" y="4732140"/>
            <a:ext cx="103584" cy="100012"/>
          </a:xfrm>
          <a:custGeom>
            <a:avLst/>
            <a:gdLst>
              <a:gd name="T0" fmla="*/ 69035 w 3263"/>
              <a:gd name="T1" fmla="*/ 32 h 3137"/>
              <a:gd name="T2" fmla="*/ 0 w 3263"/>
              <a:gd name="T3" fmla="*/ 50022 h 3137"/>
              <a:gd name="T4" fmla="*/ 69035 w 3263"/>
              <a:gd name="T5" fmla="*/ 99980 h 3137"/>
              <a:gd name="T6" fmla="*/ 138070 w 3263"/>
              <a:gd name="T7" fmla="*/ 50022 h 3137"/>
              <a:gd name="T8" fmla="*/ 69035 w 3263"/>
              <a:gd name="T9" fmla="*/ 32 h 31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3" name="Google Shape;969;p21"/>
          <p:cNvSpPr>
            <a:spLocks/>
          </p:cNvSpPr>
          <p:nvPr/>
        </p:nvSpPr>
        <p:spPr bwMode="auto">
          <a:xfrm rot="16200000">
            <a:off x="8007152" y="4732140"/>
            <a:ext cx="103584" cy="100012"/>
          </a:xfrm>
          <a:custGeom>
            <a:avLst/>
            <a:gdLst>
              <a:gd name="T0" fmla="*/ 69035 w 3263"/>
              <a:gd name="T1" fmla="*/ 0 h 3136"/>
              <a:gd name="T2" fmla="*/ 0 w 3263"/>
              <a:gd name="T3" fmla="*/ 50006 h 3136"/>
              <a:gd name="T4" fmla="*/ 69035 w 3263"/>
              <a:gd name="T5" fmla="*/ 100012 h 3136"/>
              <a:gd name="T6" fmla="*/ 138070 w 3263"/>
              <a:gd name="T7" fmla="*/ 50006 h 3136"/>
              <a:gd name="T8" fmla="*/ 69035 w 3263"/>
              <a:gd name="T9" fmla="*/ 0 h 3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4" name="Google Shape;970;p21"/>
          <p:cNvSpPr>
            <a:spLocks/>
          </p:cNvSpPr>
          <p:nvPr/>
        </p:nvSpPr>
        <p:spPr bwMode="auto">
          <a:xfrm rot="16200000">
            <a:off x="8329415" y="4732140"/>
            <a:ext cx="103584" cy="100013"/>
          </a:xfrm>
          <a:custGeom>
            <a:avLst/>
            <a:gdLst>
              <a:gd name="T0" fmla="*/ 69035 w 3263"/>
              <a:gd name="T1" fmla="*/ 0 h 3136"/>
              <a:gd name="T2" fmla="*/ 0 w 3263"/>
              <a:gd name="T3" fmla="*/ 50007 h 3136"/>
              <a:gd name="T4" fmla="*/ 69035 w 3263"/>
              <a:gd name="T5" fmla="*/ 100013 h 3136"/>
              <a:gd name="T6" fmla="*/ 138070 w 3263"/>
              <a:gd name="T7" fmla="*/ 50007 h 3136"/>
              <a:gd name="T8" fmla="*/ 69035 w 3263"/>
              <a:gd name="T9" fmla="*/ 0 h 3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5" name="Google Shape;971;p21"/>
          <p:cNvSpPr>
            <a:spLocks/>
          </p:cNvSpPr>
          <p:nvPr/>
        </p:nvSpPr>
        <p:spPr bwMode="auto">
          <a:xfrm rot="16200000">
            <a:off x="4455915" y="4732140"/>
            <a:ext cx="103584" cy="100013"/>
          </a:xfrm>
          <a:custGeom>
            <a:avLst/>
            <a:gdLst>
              <a:gd name="T0" fmla="*/ 69035 w 3263"/>
              <a:gd name="T1" fmla="*/ 32 h 3136"/>
              <a:gd name="T2" fmla="*/ 0 w 3263"/>
              <a:gd name="T3" fmla="*/ 50007 h 3136"/>
              <a:gd name="T4" fmla="*/ 69035 w 3263"/>
              <a:gd name="T5" fmla="*/ 100013 h 3136"/>
              <a:gd name="T6" fmla="*/ 138070 w 3263"/>
              <a:gd name="T7" fmla="*/ 50007 h 3136"/>
              <a:gd name="T8" fmla="*/ 69035 w 3263"/>
              <a:gd name="T9" fmla="*/ 32 h 3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63" h="3136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6" name="Google Shape;972;p21"/>
          <p:cNvSpPr>
            <a:spLocks/>
          </p:cNvSpPr>
          <p:nvPr/>
        </p:nvSpPr>
        <p:spPr bwMode="auto">
          <a:xfrm rot="16200000">
            <a:off x="4778177" y="4732140"/>
            <a:ext cx="103584" cy="100012"/>
          </a:xfrm>
          <a:custGeom>
            <a:avLst/>
            <a:gdLst>
              <a:gd name="T0" fmla="*/ 69035 w 3263"/>
              <a:gd name="T1" fmla="*/ 32 h 3137"/>
              <a:gd name="T2" fmla="*/ 0 w 3263"/>
              <a:gd name="T3" fmla="*/ 49990 h 3137"/>
              <a:gd name="T4" fmla="*/ 69035 w 3263"/>
              <a:gd name="T5" fmla="*/ 99980 h 3137"/>
              <a:gd name="T6" fmla="*/ 138070 w 3263"/>
              <a:gd name="T7" fmla="*/ 49990 h 3137"/>
              <a:gd name="T8" fmla="*/ 69035 w 3263"/>
              <a:gd name="T9" fmla="*/ 32 h 31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7" name="Google Shape;973;p21"/>
          <p:cNvSpPr>
            <a:spLocks/>
          </p:cNvSpPr>
          <p:nvPr/>
        </p:nvSpPr>
        <p:spPr bwMode="auto">
          <a:xfrm rot="16200000">
            <a:off x="5099646" y="4732934"/>
            <a:ext cx="103584" cy="98425"/>
          </a:xfrm>
          <a:custGeom>
            <a:avLst/>
            <a:gdLst>
              <a:gd name="T0" fmla="*/ 69035 w 3263"/>
              <a:gd name="T1" fmla="*/ 31 h 3137"/>
              <a:gd name="T2" fmla="*/ 0 w 3263"/>
              <a:gd name="T3" fmla="*/ 49197 h 3137"/>
              <a:gd name="T4" fmla="*/ 69035 w 3263"/>
              <a:gd name="T5" fmla="*/ 98394 h 3137"/>
              <a:gd name="T6" fmla="*/ 138070 w 3263"/>
              <a:gd name="T7" fmla="*/ 49197 h 3137"/>
              <a:gd name="T8" fmla="*/ 69035 w 3263"/>
              <a:gd name="T9" fmla="*/ 31 h 31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8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8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8" name="Google Shape;974;p21"/>
          <p:cNvSpPr>
            <a:spLocks/>
          </p:cNvSpPr>
          <p:nvPr/>
        </p:nvSpPr>
        <p:spPr bwMode="auto">
          <a:xfrm rot="16200000">
            <a:off x="5421909" y="4732934"/>
            <a:ext cx="103584" cy="98425"/>
          </a:xfrm>
          <a:custGeom>
            <a:avLst/>
            <a:gdLst>
              <a:gd name="T0" fmla="*/ 69035 w 3263"/>
              <a:gd name="T1" fmla="*/ 31 h 3137"/>
              <a:gd name="T2" fmla="*/ 0 w 3263"/>
              <a:gd name="T3" fmla="*/ 49228 h 3137"/>
              <a:gd name="T4" fmla="*/ 69035 w 3263"/>
              <a:gd name="T5" fmla="*/ 98394 h 3137"/>
              <a:gd name="T6" fmla="*/ 138070 w 3263"/>
              <a:gd name="T7" fmla="*/ 49228 h 3137"/>
              <a:gd name="T8" fmla="*/ 69035 w 3263"/>
              <a:gd name="T9" fmla="*/ 31 h 31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63" h="3137" extrusionOk="0">
                <a:moveTo>
                  <a:pt x="1631" y="1"/>
                </a:moveTo>
                <a:cubicBezTo>
                  <a:pt x="816" y="1"/>
                  <a:pt x="0" y="523"/>
                  <a:pt x="0" y="1569"/>
                </a:cubicBezTo>
                <a:cubicBezTo>
                  <a:pt x="0" y="2614"/>
                  <a:pt x="816" y="3136"/>
                  <a:pt x="1631" y="3136"/>
                </a:cubicBezTo>
                <a:cubicBezTo>
                  <a:pt x="2447" y="3136"/>
                  <a:pt x="3262" y="2614"/>
                  <a:pt x="3262" y="1569"/>
                </a:cubicBezTo>
                <a:cubicBezTo>
                  <a:pt x="3262" y="523"/>
                  <a:pt x="2447" y="1"/>
                  <a:pt x="1631" y="1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9" name="Google Shape;975;p21"/>
          <p:cNvSpPr>
            <a:spLocks/>
          </p:cNvSpPr>
          <p:nvPr/>
        </p:nvSpPr>
        <p:spPr bwMode="auto">
          <a:xfrm rot="16200000">
            <a:off x="5743377" y="4732140"/>
            <a:ext cx="103584" cy="100012"/>
          </a:xfrm>
          <a:custGeom>
            <a:avLst/>
            <a:gdLst>
              <a:gd name="T0" fmla="*/ 69035 w 3263"/>
              <a:gd name="T1" fmla="*/ 0 h 3136"/>
              <a:gd name="T2" fmla="*/ 0 w 3263"/>
              <a:gd name="T3" fmla="*/ 50006 h 3136"/>
              <a:gd name="T4" fmla="*/ 69035 w 3263"/>
              <a:gd name="T5" fmla="*/ 100012 h 3136"/>
              <a:gd name="T6" fmla="*/ 138070 w 3263"/>
              <a:gd name="T7" fmla="*/ 50006 h 3136"/>
              <a:gd name="T8" fmla="*/ 69035 w 3263"/>
              <a:gd name="T9" fmla="*/ 0 h 3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70" name="Google Shape;976;p21"/>
          <p:cNvSpPr>
            <a:spLocks/>
          </p:cNvSpPr>
          <p:nvPr/>
        </p:nvSpPr>
        <p:spPr bwMode="auto">
          <a:xfrm rot="16200000">
            <a:off x="6065640" y="4732140"/>
            <a:ext cx="103584" cy="100013"/>
          </a:xfrm>
          <a:custGeom>
            <a:avLst/>
            <a:gdLst>
              <a:gd name="T0" fmla="*/ 69035 w 3263"/>
              <a:gd name="T1" fmla="*/ 0 h 3136"/>
              <a:gd name="T2" fmla="*/ 0 w 3263"/>
              <a:gd name="T3" fmla="*/ 50007 h 3136"/>
              <a:gd name="T4" fmla="*/ 69035 w 3263"/>
              <a:gd name="T5" fmla="*/ 100013 h 3136"/>
              <a:gd name="T6" fmla="*/ 138070 w 3263"/>
              <a:gd name="T7" fmla="*/ 50007 h 3136"/>
              <a:gd name="T8" fmla="*/ 69035 w 3263"/>
              <a:gd name="T9" fmla="*/ 0 h 3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63" h="3136" extrusionOk="0">
                <a:moveTo>
                  <a:pt x="1631" y="0"/>
                </a:moveTo>
                <a:cubicBezTo>
                  <a:pt x="816" y="0"/>
                  <a:pt x="0" y="523"/>
                  <a:pt x="0" y="1568"/>
                </a:cubicBezTo>
                <a:cubicBezTo>
                  <a:pt x="0" y="2613"/>
                  <a:pt x="816" y="3136"/>
                  <a:pt x="1631" y="3136"/>
                </a:cubicBezTo>
                <a:cubicBezTo>
                  <a:pt x="2447" y="3136"/>
                  <a:pt x="3262" y="2613"/>
                  <a:pt x="3262" y="1568"/>
                </a:cubicBezTo>
                <a:cubicBezTo>
                  <a:pt x="3262" y="523"/>
                  <a:pt x="2447" y="0"/>
                  <a:pt x="1631" y="0"/>
                </a:cubicBezTo>
                <a:close/>
              </a:path>
            </a:pathLst>
          </a:custGeom>
          <a:solidFill>
            <a:srgbClr val="FFD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977" name="Google Shape;977;p21"/>
          <p:cNvSpPr txBox="1">
            <a:spLocks noGrp="1"/>
          </p:cNvSpPr>
          <p:nvPr>
            <p:ph type="title"/>
          </p:nvPr>
        </p:nvSpPr>
        <p:spPr>
          <a:xfrm>
            <a:off x="994688" y="1824850"/>
            <a:ext cx="3525600" cy="567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1"/>
          <p:cNvSpPr txBox="1">
            <a:spLocks noGrp="1"/>
          </p:cNvSpPr>
          <p:nvPr>
            <p:ph type="subTitle" idx="1"/>
          </p:nvPr>
        </p:nvSpPr>
        <p:spPr>
          <a:xfrm>
            <a:off x="999750" y="2490538"/>
            <a:ext cx="3525600" cy="1031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97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9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9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9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9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9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9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9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9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8831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1_Title and text 2"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24"/>
          <p:cNvSpPr txBox="1">
            <a:spLocks noGrp="1"/>
          </p:cNvSpPr>
          <p:nvPr>
            <p:ph type="title"/>
          </p:nvPr>
        </p:nvSpPr>
        <p:spPr>
          <a:xfrm>
            <a:off x="311700" y="362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067" name="Google Shape;2067;p24"/>
          <p:cNvGrpSpPr/>
          <p:nvPr/>
        </p:nvGrpSpPr>
        <p:grpSpPr>
          <a:xfrm flipH="1">
            <a:off x="-1702355" y="-688724"/>
            <a:ext cx="2462211" cy="2462211"/>
            <a:chOff x="6594675" y="2594175"/>
            <a:chExt cx="2549400" cy="2549400"/>
          </a:xfrm>
        </p:grpSpPr>
        <p:sp>
          <p:nvSpPr>
            <p:cNvPr id="2068" name="Google Shape;2068;p24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9" name="Google Shape;2069;p24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70" name="Google Shape;2070;p24"/>
          <p:cNvGrpSpPr/>
          <p:nvPr/>
        </p:nvGrpSpPr>
        <p:grpSpPr>
          <a:xfrm>
            <a:off x="8384146" y="3370013"/>
            <a:ext cx="2462211" cy="2462211"/>
            <a:chOff x="6594675" y="2594175"/>
            <a:chExt cx="2549400" cy="2549400"/>
          </a:xfrm>
        </p:grpSpPr>
        <p:sp>
          <p:nvSpPr>
            <p:cNvPr id="2071" name="Google Shape;2071;p24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2" name="Google Shape;2072;p24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73" name="Google Shape;2073;p24"/>
          <p:cNvGrpSpPr/>
          <p:nvPr/>
        </p:nvGrpSpPr>
        <p:grpSpPr>
          <a:xfrm rot="10800000" flipH="1">
            <a:off x="8215986" y="126508"/>
            <a:ext cx="802780" cy="800234"/>
            <a:chOff x="7716672" y="2820944"/>
            <a:chExt cx="557796" cy="556065"/>
          </a:xfrm>
        </p:grpSpPr>
        <p:sp>
          <p:nvSpPr>
            <p:cNvPr id="2074" name="Google Shape;2074;p24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5" name="Google Shape;2075;p24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6" name="Google Shape;2076;p24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7" name="Google Shape;2077;p24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8" name="Google Shape;2078;p24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9" name="Google Shape;2079;p24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0" name="Google Shape;2080;p24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1" name="Google Shape;2081;p24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2" name="Google Shape;2082;p24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3" name="Google Shape;2083;p24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4" name="Google Shape;2084;p24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5" name="Google Shape;2085;p24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6" name="Google Shape;2086;p24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7" name="Google Shape;2087;p24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8" name="Google Shape;2088;p24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9" name="Google Shape;2089;p24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0" name="Google Shape;2090;p24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1" name="Google Shape;2091;p24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2" name="Google Shape;2092;p24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3" name="Google Shape;2093;p24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4" name="Google Shape;2094;p24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5" name="Google Shape;2095;p24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6" name="Google Shape;2096;p24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7" name="Google Shape;2097;p24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8" name="Google Shape;2098;p24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9" name="Google Shape;2099;p24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0" name="Google Shape;2100;p24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1" name="Google Shape;2101;p24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2" name="Google Shape;2102;p24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3" name="Google Shape;2103;p24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4" name="Google Shape;2104;p24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5" name="Google Shape;2105;p24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6" name="Google Shape;2106;p24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7" name="Google Shape;2107;p24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8" name="Google Shape;2108;p24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9" name="Google Shape;2109;p24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0" name="Google Shape;2110;p24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11" name="Google Shape;2111;p24"/>
          <p:cNvGrpSpPr/>
          <p:nvPr/>
        </p:nvGrpSpPr>
        <p:grpSpPr>
          <a:xfrm rot="10800000" flipH="1">
            <a:off x="125238" y="4216758"/>
            <a:ext cx="802780" cy="800234"/>
            <a:chOff x="7716672" y="2820944"/>
            <a:chExt cx="557796" cy="556065"/>
          </a:xfrm>
        </p:grpSpPr>
        <p:sp>
          <p:nvSpPr>
            <p:cNvPr id="2112" name="Google Shape;2112;p24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3" name="Google Shape;2113;p24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4" name="Google Shape;2114;p24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5" name="Google Shape;2115;p24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6" name="Google Shape;2116;p24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7" name="Google Shape;2117;p24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24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9" name="Google Shape;2119;p24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0" name="Google Shape;2120;p24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1" name="Google Shape;2121;p24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2" name="Google Shape;2122;p24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3" name="Google Shape;2123;p24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4" name="Google Shape;2124;p24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5" name="Google Shape;2125;p24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6" name="Google Shape;2126;p24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7" name="Google Shape;2127;p24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8" name="Google Shape;2128;p24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9" name="Google Shape;2129;p24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0" name="Google Shape;2130;p24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1" name="Google Shape;2131;p24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2" name="Google Shape;2132;p24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24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4" name="Google Shape;2134;p24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5" name="Google Shape;2135;p24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6" name="Google Shape;2136;p24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7" name="Google Shape;2137;p24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24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9" name="Google Shape;2139;p24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0" name="Google Shape;2140;p24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1" name="Google Shape;2141;p24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2" name="Google Shape;2142;p24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24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24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5" name="Google Shape;2145;p24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6" name="Google Shape;2146;p24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24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24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49" name="Google Shape;2149;p24"/>
          <p:cNvSpPr txBox="1">
            <a:spLocks noGrp="1"/>
          </p:cNvSpPr>
          <p:nvPr>
            <p:ph type="subTitle" idx="1"/>
          </p:nvPr>
        </p:nvSpPr>
        <p:spPr>
          <a:xfrm>
            <a:off x="515869" y="1148400"/>
            <a:ext cx="3946500" cy="28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150" name="Google Shape;2150;p24"/>
          <p:cNvSpPr txBox="1">
            <a:spLocks noGrp="1"/>
          </p:cNvSpPr>
          <p:nvPr>
            <p:ph type="subTitle" idx="2"/>
          </p:nvPr>
        </p:nvSpPr>
        <p:spPr>
          <a:xfrm>
            <a:off x="4681631" y="1148400"/>
            <a:ext cx="3946500" cy="28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7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5361833" y="62075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title" idx="2"/>
          </p:nvPr>
        </p:nvSpPr>
        <p:spPr>
          <a:xfrm>
            <a:off x="1276567" y="2682125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subTitle" idx="1"/>
          </p:nvPr>
        </p:nvSpPr>
        <p:spPr>
          <a:xfrm>
            <a:off x="1036567" y="3245950"/>
            <a:ext cx="2985600" cy="12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subTitle" idx="3"/>
          </p:nvPr>
        </p:nvSpPr>
        <p:spPr>
          <a:xfrm>
            <a:off x="5121833" y="1179025"/>
            <a:ext cx="2985600" cy="127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1" name="Google Shape;121;p5"/>
          <p:cNvGrpSpPr/>
          <p:nvPr/>
        </p:nvGrpSpPr>
        <p:grpSpPr>
          <a:xfrm rot="9258730">
            <a:off x="196403" y="4162180"/>
            <a:ext cx="661431" cy="929036"/>
            <a:chOff x="2374700" y="1056350"/>
            <a:chExt cx="797300" cy="1119875"/>
          </a:xfrm>
        </p:grpSpPr>
        <p:sp>
          <p:nvSpPr>
            <p:cNvPr id="122" name="Google Shape;122;p5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5"/>
          <p:cNvGrpSpPr/>
          <p:nvPr/>
        </p:nvGrpSpPr>
        <p:grpSpPr>
          <a:xfrm rot="8696566">
            <a:off x="7922302" y="239448"/>
            <a:ext cx="890573" cy="1081127"/>
            <a:chOff x="3397302" y="3304800"/>
            <a:chExt cx="1031123" cy="1251750"/>
          </a:xfrm>
        </p:grpSpPr>
        <p:sp>
          <p:nvSpPr>
            <p:cNvPr id="130" name="Google Shape;130;p5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3397302" y="3664259"/>
              <a:ext cx="231613" cy="229120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5361833" y="62075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title" idx="2"/>
          </p:nvPr>
        </p:nvSpPr>
        <p:spPr>
          <a:xfrm>
            <a:off x="1276567" y="2682125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subTitle" idx="1"/>
          </p:nvPr>
        </p:nvSpPr>
        <p:spPr>
          <a:xfrm>
            <a:off x="1036567" y="3245950"/>
            <a:ext cx="2985600" cy="12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subTitle" idx="3"/>
          </p:nvPr>
        </p:nvSpPr>
        <p:spPr>
          <a:xfrm>
            <a:off x="5121833" y="1179025"/>
            <a:ext cx="2985600" cy="127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1" name="Google Shape;121;p5"/>
          <p:cNvGrpSpPr/>
          <p:nvPr/>
        </p:nvGrpSpPr>
        <p:grpSpPr>
          <a:xfrm rot="9258730">
            <a:off x="196403" y="4162180"/>
            <a:ext cx="661431" cy="929036"/>
            <a:chOff x="2374700" y="1056350"/>
            <a:chExt cx="797300" cy="1119875"/>
          </a:xfrm>
        </p:grpSpPr>
        <p:sp>
          <p:nvSpPr>
            <p:cNvPr id="122" name="Google Shape;122;p5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5"/>
          <p:cNvGrpSpPr/>
          <p:nvPr/>
        </p:nvGrpSpPr>
        <p:grpSpPr>
          <a:xfrm rot="8696566">
            <a:off x="7922302" y="239448"/>
            <a:ext cx="890573" cy="1081127"/>
            <a:chOff x="3397302" y="3304800"/>
            <a:chExt cx="1031123" cy="1251750"/>
          </a:xfrm>
        </p:grpSpPr>
        <p:sp>
          <p:nvSpPr>
            <p:cNvPr id="130" name="Google Shape;130;p5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3397302" y="3664259"/>
              <a:ext cx="231613" cy="229120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178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5361833" y="62075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title" idx="2"/>
          </p:nvPr>
        </p:nvSpPr>
        <p:spPr>
          <a:xfrm>
            <a:off x="1276567" y="2682125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subTitle" idx="1"/>
          </p:nvPr>
        </p:nvSpPr>
        <p:spPr>
          <a:xfrm>
            <a:off x="1036567" y="3245950"/>
            <a:ext cx="2985600" cy="12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subTitle" idx="3"/>
          </p:nvPr>
        </p:nvSpPr>
        <p:spPr>
          <a:xfrm>
            <a:off x="5121833" y="1179025"/>
            <a:ext cx="2985600" cy="127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1" name="Google Shape;121;p5"/>
          <p:cNvGrpSpPr/>
          <p:nvPr/>
        </p:nvGrpSpPr>
        <p:grpSpPr>
          <a:xfrm rot="9258730">
            <a:off x="196403" y="4162180"/>
            <a:ext cx="661431" cy="929036"/>
            <a:chOff x="2374700" y="1056350"/>
            <a:chExt cx="797300" cy="1119875"/>
          </a:xfrm>
        </p:grpSpPr>
        <p:sp>
          <p:nvSpPr>
            <p:cNvPr id="122" name="Google Shape;122;p5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5"/>
          <p:cNvGrpSpPr/>
          <p:nvPr/>
        </p:nvGrpSpPr>
        <p:grpSpPr>
          <a:xfrm rot="8696566">
            <a:off x="7922302" y="239448"/>
            <a:ext cx="890573" cy="1081127"/>
            <a:chOff x="3397302" y="3304800"/>
            <a:chExt cx="1031123" cy="1251750"/>
          </a:xfrm>
        </p:grpSpPr>
        <p:sp>
          <p:nvSpPr>
            <p:cNvPr id="130" name="Google Shape;130;p5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3397302" y="3664259"/>
              <a:ext cx="231613" cy="229120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182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720000" y="1861297"/>
            <a:ext cx="41178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6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720000" y="524372"/>
            <a:ext cx="4294800" cy="11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5" name="Google Shape;165;p7"/>
          <p:cNvGrpSpPr/>
          <p:nvPr/>
        </p:nvGrpSpPr>
        <p:grpSpPr>
          <a:xfrm rot="4390107">
            <a:off x="7408179" y="415988"/>
            <a:ext cx="1466373" cy="1381117"/>
            <a:chOff x="1404300" y="937325"/>
            <a:chExt cx="1767700" cy="1664925"/>
          </a:xfrm>
        </p:grpSpPr>
        <p:sp>
          <p:nvSpPr>
            <p:cNvPr id="166" name="Google Shape;166;p7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702300" y="1495500"/>
            <a:ext cx="6367800" cy="245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87" name="Google Shape;187;p8"/>
          <p:cNvGrpSpPr/>
          <p:nvPr/>
        </p:nvGrpSpPr>
        <p:grpSpPr>
          <a:xfrm rot="176202">
            <a:off x="113467" y="-30524"/>
            <a:ext cx="1776928" cy="1673616"/>
            <a:chOff x="1404300" y="937325"/>
            <a:chExt cx="1767700" cy="1664925"/>
          </a:xfrm>
        </p:grpSpPr>
        <p:sp>
          <p:nvSpPr>
            <p:cNvPr id="188" name="Google Shape;188;p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8"/>
          <p:cNvGrpSpPr/>
          <p:nvPr/>
        </p:nvGrpSpPr>
        <p:grpSpPr>
          <a:xfrm rot="8525974">
            <a:off x="8106815" y="439712"/>
            <a:ext cx="661419" cy="929019"/>
            <a:chOff x="2374700" y="1056350"/>
            <a:chExt cx="797300" cy="1119875"/>
          </a:xfrm>
        </p:grpSpPr>
        <p:sp>
          <p:nvSpPr>
            <p:cNvPr id="208" name="Google Shape;208;p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48F48114-FEFB-4044-9A7B-B76CDAD7103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iro"/>
              <a:buNone/>
              <a:defRPr sz="3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Char char="●"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95" r:id="rId4"/>
    <p:sldLayoutId id="2147483651" r:id="rId5"/>
    <p:sldLayoutId id="2147483703" r:id="rId6"/>
    <p:sldLayoutId id="2147483691" r:id="rId7"/>
    <p:sldLayoutId id="2147483653" r:id="rId8"/>
    <p:sldLayoutId id="2147483654" r:id="rId9"/>
    <p:sldLayoutId id="2147483711" r:id="rId10"/>
    <p:sldLayoutId id="2147483704" r:id="rId11"/>
    <p:sldLayoutId id="2147483655" r:id="rId12"/>
    <p:sldLayoutId id="2147483700" r:id="rId13"/>
    <p:sldLayoutId id="2147483699" r:id="rId14"/>
    <p:sldLayoutId id="2147483697" r:id="rId15"/>
    <p:sldLayoutId id="2147483690" r:id="rId16"/>
    <p:sldLayoutId id="2147483656" r:id="rId17"/>
    <p:sldLayoutId id="2147483712" r:id="rId18"/>
    <p:sldLayoutId id="2147483705" r:id="rId19"/>
    <p:sldLayoutId id="2147483662" r:id="rId20"/>
    <p:sldLayoutId id="2147483710" r:id="rId21"/>
    <p:sldLayoutId id="2147483693" r:id="rId22"/>
    <p:sldLayoutId id="2147483664" r:id="rId23"/>
    <p:sldLayoutId id="2147483702" r:id="rId24"/>
    <p:sldLayoutId id="2147483665" r:id="rId25"/>
    <p:sldLayoutId id="2147483709" r:id="rId26"/>
    <p:sldLayoutId id="2147483694" r:id="rId27"/>
    <p:sldLayoutId id="2147483668" r:id="rId28"/>
    <p:sldLayoutId id="2147483670" r:id="rId29"/>
    <p:sldLayoutId id="2147483671" r:id="rId30"/>
    <p:sldLayoutId id="2147483672" r:id="rId31"/>
    <p:sldLayoutId id="2147483706" r:id="rId32"/>
    <p:sldLayoutId id="2147483708" r:id="rId33"/>
    <p:sldLayoutId id="2147483707" r:id="rId34"/>
    <p:sldLayoutId id="2147483680" r:id="rId35"/>
    <p:sldLayoutId id="2147483701" r:id="rId36"/>
    <p:sldLayoutId id="2147483692" r:id="rId37"/>
    <p:sldLayoutId id="2147483681" r:id="rId38"/>
    <p:sldLayoutId id="2147483682" r:id="rId39"/>
    <p:sldLayoutId id="2147483683" r:id="rId40"/>
    <p:sldLayoutId id="2147483684" r:id="rId41"/>
    <p:sldLayoutId id="2147483688" r:id="rId42"/>
    <p:sldLayoutId id="2147483698" r:id="rId43"/>
    <p:sldLayoutId id="2147483696" r:id="rId44"/>
    <p:sldLayoutId id="2147483689" r:id="rId45"/>
    <p:sldLayoutId id="2147483713" r:id="rId46"/>
    <p:sldLayoutId id="2147483714" r:id="rId4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file:///C:\Program%20Files\Inknoe%20ClassPoint\Images\short_answer_without%20result_default.png" TargetMode="Externa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43"/>
          <p:cNvSpPr txBox="1">
            <a:spLocks noGrp="1"/>
          </p:cNvSpPr>
          <p:nvPr>
            <p:ph type="title"/>
          </p:nvPr>
        </p:nvSpPr>
        <p:spPr>
          <a:xfrm>
            <a:off x="414092" y="565881"/>
            <a:ext cx="5226300" cy="13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600" dirty="0">
                <a:solidFill>
                  <a:schemeClr val="accent4"/>
                </a:solidFill>
                <a:latin typeface="#9Slide03 Montserrat Black" panose="00000A00000000000000" pitchFamily="2" charset="0"/>
              </a:rPr>
              <a:t>TẠI SAO ?</a:t>
            </a:r>
            <a:endParaRPr sz="6600" dirty="0">
              <a:solidFill>
                <a:schemeClr val="accent4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1368" name="Google Shape;1368;p43"/>
          <p:cNvSpPr txBox="1">
            <a:spLocks noGrp="1"/>
          </p:cNvSpPr>
          <p:nvPr>
            <p:ph type="subTitle" idx="1"/>
          </p:nvPr>
        </p:nvSpPr>
        <p:spPr>
          <a:xfrm>
            <a:off x="460807" y="1834302"/>
            <a:ext cx="3910963" cy="1310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dirty="0">
                <a:solidFill>
                  <a:srgbClr val="FFFF00"/>
                </a:solidFill>
                <a:latin typeface="#9Slide03 Montserrat" panose="00000500000000000000" pitchFamily="2" charset="0"/>
              </a:rPr>
              <a:t>Vì sao con sinh ra lại có những đặc điểm giống hoặc khác bố mẹ ?</a:t>
            </a:r>
            <a:endParaRPr sz="2200" dirty="0">
              <a:solidFill>
                <a:srgbClr val="FFFF00"/>
              </a:solidFill>
              <a:latin typeface="#9Slide03 Montserrat" panose="00000500000000000000" pitchFamily="2" charset="0"/>
            </a:endParaRPr>
          </a:p>
        </p:txBody>
      </p:sp>
      <p:grpSp>
        <p:nvGrpSpPr>
          <p:cNvPr id="1369" name="Google Shape;1369;p43"/>
          <p:cNvGrpSpPr/>
          <p:nvPr/>
        </p:nvGrpSpPr>
        <p:grpSpPr>
          <a:xfrm rot="7937313" flipH="1">
            <a:off x="3798967" y="3387513"/>
            <a:ext cx="661430" cy="929034"/>
            <a:chOff x="2374700" y="1056350"/>
            <a:chExt cx="797300" cy="1119875"/>
          </a:xfrm>
        </p:grpSpPr>
        <p:sp>
          <p:nvSpPr>
            <p:cNvPr id="1370" name="Google Shape;1370;p43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7" name="Google Shape;1377;p43"/>
          <p:cNvGrpSpPr/>
          <p:nvPr/>
        </p:nvGrpSpPr>
        <p:grpSpPr>
          <a:xfrm>
            <a:off x="4724424" y="666746"/>
            <a:ext cx="3925370" cy="4476891"/>
            <a:chOff x="4857774" y="666746"/>
            <a:chExt cx="3925370" cy="4476891"/>
          </a:xfrm>
        </p:grpSpPr>
        <p:sp>
          <p:nvSpPr>
            <p:cNvPr id="1378" name="Google Shape;1378;p43"/>
            <p:cNvSpPr/>
            <p:nvPr/>
          </p:nvSpPr>
          <p:spPr>
            <a:xfrm>
              <a:off x="8295845" y="2250471"/>
              <a:ext cx="459352" cy="1074112"/>
            </a:xfrm>
            <a:custGeom>
              <a:avLst/>
              <a:gdLst/>
              <a:ahLst/>
              <a:cxnLst/>
              <a:rect l="l" t="t" r="r" b="b"/>
              <a:pathLst>
                <a:path w="21450" h="50157" extrusionOk="0">
                  <a:moveTo>
                    <a:pt x="1228" y="0"/>
                  </a:moveTo>
                  <a:cubicBezTo>
                    <a:pt x="1198" y="0"/>
                    <a:pt x="1171" y="7"/>
                    <a:pt x="1149" y="21"/>
                  </a:cubicBezTo>
                  <a:cubicBezTo>
                    <a:pt x="1" y="769"/>
                    <a:pt x="7255" y="17191"/>
                    <a:pt x="7255" y="17191"/>
                  </a:cubicBezTo>
                  <a:lnTo>
                    <a:pt x="7307" y="29542"/>
                  </a:lnTo>
                  <a:cubicBezTo>
                    <a:pt x="1810" y="34378"/>
                    <a:pt x="8246" y="43198"/>
                    <a:pt x="8246" y="43198"/>
                  </a:cubicBezTo>
                  <a:cubicBezTo>
                    <a:pt x="8246" y="43198"/>
                    <a:pt x="7742" y="45877"/>
                    <a:pt x="7063" y="50156"/>
                  </a:cubicBezTo>
                  <a:cubicBezTo>
                    <a:pt x="11847" y="49217"/>
                    <a:pt x="16648" y="48399"/>
                    <a:pt x="21450" y="47547"/>
                  </a:cubicBezTo>
                  <a:cubicBezTo>
                    <a:pt x="20841" y="42815"/>
                    <a:pt x="20441" y="39840"/>
                    <a:pt x="20441" y="39840"/>
                  </a:cubicBezTo>
                  <a:lnTo>
                    <a:pt x="13360" y="17504"/>
                  </a:lnTo>
                  <a:cubicBezTo>
                    <a:pt x="13360" y="17504"/>
                    <a:pt x="2728" y="0"/>
                    <a:pt x="1228" y="0"/>
                  </a:cubicBezTo>
                  <a:close/>
                </a:path>
              </a:pathLst>
            </a:custGeom>
            <a:solidFill>
              <a:srgbClr val="F7C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8302548" y="2248822"/>
              <a:ext cx="371058" cy="792248"/>
            </a:xfrm>
            <a:custGeom>
              <a:avLst/>
              <a:gdLst/>
              <a:ahLst/>
              <a:cxnLst/>
              <a:rect l="l" t="t" r="r" b="b"/>
              <a:pathLst>
                <a:path w="17327" h="36995" extrusionOk="0">
                  <a:moveTo>
                    <a:pt x="890" y="0"/>
                  </a:moveTo>
                  <a:cubicBezTo>
                    <a:pt x="851" y="0"/>
                    <a:pt x="814" y="8"/>
                    <a:pt x="783" y="29"/>
                  </a:cubicBezTo>
                  <a:cubicBezTo>
                    <a:pt x="557" y="168"/>
                    <a:pt x="1" y="533"/>
                    <a:pt x="3358" y="9005"/>
                  </a:cubicBezTo>
                  <a:cubicBezTo>
                    <a:pt x="4958" y="13024"/>
                    <a:pt x="6715" y="17007"/>
                    <a:pt x="6837" y="17285"/>
                  </a:cubicBezTo>
                  <a:lnTo>
                    <a:pt x="6889" y="29584"/>
                  </a:lnTo>
                  <a:cubicBezTo>
                    <a:pt x="4924" y="31341"/>
                    <a:pt x="4263" y="33812"/>
                    <a:pt x="4941" y="36925"/>
                  </a:cubicBezTo>
                  <a:cubicBezTo>
                    <a:pt x="4941" y="36960"/>
                    <a:pt x="4976" y="36995"/>
                    <a:pt x="5028" y="36995"/>
                  </a:cubicBezTo>
                  <a:lnTo>
                    <a:pt x="5045" y="36995"/>
                  </a:lnTo>
                  <a:cubicBezTo>
                    <a:pt x="5080" y="36995"/>
                    <a:pt x="5115" y="36943"/>
                    <a:pt x="5115" y="36891"/>
                  </a:cubicBezTo>
                  <a:cubicBezTo>
                    <a:pt x="4437" y="33846"/>
                    <a:pt x="5098" y="31411"/>
                    <a:pt x="7046" y="29689"/>
                  </a:cubicBezTo>
                  <a:cubicBezTo>
                    <a:pt x="7063" y="29671"/>
                    <a:pt x="7081" y="29654"/>
                    <a:pt x="7081" y="29619"/>
                  </a:cubicBezTo>
                  <a:lnTo>
                    <a:pt x="7029" y="17268"/>
                  </a:lnTo>
                  <a:cubicBezTo>
                    <a:pt x="7029" y="17268"/>
                    <a:pt x="7029" y="17251"/>
                    <a:pt x="7029" y="17233"/>
                  </a:cubicBezTo>
                  <a:cubicBezTo>
                    <a:pt x="4228" y="10919"/>
                    <a:pt x="88" y="690"/>
                    <a:pt x="888" y="185"/>
                  </a:cubicBezTo>
                  <a:cubicBezTo>
                    <a:pt x="897" y="177"/>
                    <a:pt x="905" y="172"/>
                    <a:pt x="916" y="172"/>
                  </a:cubicBezTo>
                  <a:cubicBezTo>
                    <a:pt x="927" y="172"/>
                    <a:pt x="940" y="177"/>
                    <a:pt x="957" y="185"/>
                  </a:cubicBezTo>
                  <a:cubicBezTo>
                    <a:pt x="2262" y="481"/>
                    <a:pt x="9394" y="11736"/>
                    <a:pt x="12978" y="17633"/>
                  </a:cubicBezTo>
                  <a:lnTo>
                    <a:pt x="17135" y="30802"/>
                  </a:lnTo>
                  <a:cubicBezTo>
                    <a:pt x="17149" y="30841"/>
                    <a:pt x="17181" y="30861"/>
                    <a:pt x="17211" y="30861"/>
                  </a:cubicBezTo>
                  <a:cubicBezTo>
                    <a:pt x="17221" y="30861"/>
                    <a:pt x="17231" y="30859"/>
                    <a:pt x="17240" y="30854"/>
                  </a:cubicBezTo>
                  <a:cubicBezTo>
                    <a:pt x="17292" y="30837"/>
                    <a:pt x="17327" y="30785"/>
                    <a:pt x="17309" y="30750"/>
                  </a:cubicBezTo>
                  <a:lnTo>
                    <a:pt x="13117" y="17546"/>
                  </a:lnTo>
                  <a:cubicBezTo>
                    <a:pt x="12700" y="16851"/>
                    <a:pt x="2697" y="394"/>
                    <a:pt x="975" y="11"/>
                  </a:cubicBezTo>
                  <a:cubicBezTo>
                    <a:pt x="946" y="4"/>
                    <a:pt x="917" y="0"/>
                    <a:pt x="8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7903565" y="2891293"/>
              <a:ext cx="456739" cy="1807169"/>
            </a:xfrm>
            <a:custGeom>
              <a:avLst/>
              <a:gdLst/>
              <a:ahLst/>
              <a:cxnLst/>
              <a:rect l="l" t="t" r="r" b="b"/>
              <a:pathLst>
                <a:path w="21328" h="84388" extrusionOk="0">
                  <a:moveTo>
                    <a:pt x="6663" y="1"/>
                  </a:moveTo>
                  <a:cubicBezTo>
                    <a:pt x="6663" y="1"/>
                    <a:pt x="1" y="52571"/>
                    <a:pt x="714" y="62382"/>
                  </a:cubicBezTo>
                  <a:cubicBezTo>
                    <a:pt x="1445" y="72211"/>
                    <a:pt x="10699" y="84388"/>
                    <a:pt x="10699" y="84388"/>
                  </a:cubicBezTo>
                  <a:lnTo>
                    <a:pt x="21328" y="46100"/>
                  </a:lnTo>
                  <a:cubicBezTo>
                    <a:pt x="16770" y="10838"/>
                    <a:pt x="6663" y="1"/>
                    <a:pt x="6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7990382" y="3231792"/>
              <a:ext cx="792012" cy="1552866"/>
            </a:xfrm>
            <a:custGeom>
              <a:avLst/>
              <a:gdLst/>
              <a:ahLst/>
              <a:cxnLst/>
              <a:rect l="l" t="t" r="r" b="b"/>
              <a:pathLst>
                <a:path w="36984" h="72513" extrusionOk="0">
                  <a:moveTo>
                    <a:pt x="16456" y="1"/>
                  </a:moveTo>
                  <a:cubicBezTo>
                    <a:pt x="16456" y="1"/>
                    <a:pt x="0" y="51562"/>
                    <a:pt x="3288" y="62243"/>
                  </a:cubicBezTo>
                  <a:cubicBezTo>
                    <a:pt x="5719" y="70111"/>
                    <a:pt x="10907" y="72513"/>
                    <a:pt x="17087" y="72513"/>
                  </a:cubicBezTo>
                  <a:cubicBezTo>
                    <a:pt x="19310" y="72513"/>
                    <a:pt x="21661" y="72202"/>
                    <a:pt x="24058" y="71724"/>
                  </a:cubicBezTo>
                  <a:cubicBezTo>
                    <a:pt x="33122" y="69897"/>
                    <a:pt x="36983" y="1"/>
                    <a:pt x="369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8055933" y="3230100"/>
              <a:ext cx="288974" cy="1152470"/>
            </a:xfrm>
            <a:custGeom>
              <a:avLst/>
              <a:gdLst/>
              <a:ahLst/>
              <a:cxnLst/>
              <a:rect l="l" t="t" r="r" b="b"/>
              <a:pathLst>
                <a:path w="13494" h="53816" extrusionOk="0">
                  <a:moveTo>
                    <a:pt x="13388" y="0"/>
                  </a:moveTo>
                  <a:cubicBezTo>
                    <a:pt x="13358" y="0"/>
                    <a:pt x="13327" y="13"/>
                    <a:pt x="13308" y="45"/>
                  </a:cubicBezTo>
                  <a:cubicBezTo>
                    <a:pt x="13204" y="410"/>
                    <a:pt x="1966" y="35706"/>
                    <a:pt x="18" y="53711"/>
                  </a:cubicBezTo>
                  <a:cubicBezTo>
                    <a:pt x="1" y="53763"/>
                    <a:pt x="35" y="53815"/>
                    <a:pt x="88" y="53815"/>
                  </a:cubicBezTo>
                  <a:cubicBezTo>
                    <a:pt x="140" y="53815"/>
                    <a:pt x="175" y="53780"/>
                    <a:pt x="192" y="53728"/>
                  </a:cubicBezTo>
                  <a:cubicBezTo>
                    <a:pt x="2158" y="35741"/>
                    <a:pt x="13361" y="462"/>
                    <a:pt x="13482" y="97"/>
                  </a:cubicBezTo>
                  <a:cubicBezTo>
                    <a:pt x="13493" y="41"/>
                    <a:pt x="13441" y="0"/>
                    <a:pt x="133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8334671" y="3248902"/>
              <a:ext cx="448473" cy="3790"/>
            </a:xfrm>
            <a:custGeom>
              <a:avLst/>
              <a:gdLst/>
              <a:ahLst/>
              <a:cxnLst/>
              <a:rect l="l" t="t" r="r" b="b"/>
              <a:pathLst>
                <a:path w="20942" h="177" extrusionOk="0">
                  <a:moveTo>
                    <a:pt x="74" y="1"/>
                  </a:moveTo>
                  <a:cubicBezTo>
                    <a:pt x="0" y="1"/>
                    <a:pt x="0" y="177"/>
                    <a:pt x="74" y="177"/>
                  </a:cubicBezTo>
                  <a:cubicBezTo>
                    <a:pt x="77" y="177"/>
                    <a:pt x="80" y="176"/>
                    <a:pt x="84" y="176"/>
                  </a:cubicBezTo>
                  <a:lnTo>
                    <a:pt x="20854" y="176"/>
                  </a:lnTo>
                  <a:cubicBezTo>
                    <a:pt x="20941" y="158"/>
                    <a:pt x="20941" y="19"/>
                    <a:pt x="20854" y="2"/>
                  </a:cubicBezTo>
                  <a:lnTo>
                    <a:pt x="84" y="2"/>
                  </a:lnTo>
                  <a:cubicBezTo>
                    <a:pt x="80" y="1"/>
                    <a:pt x="77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8321929" y="3290276"/>
              <a:ext cx="458238" cy="17903"/>
            </a:xfrm>
            <a:custGeom>
              <a:avLst/>
              <a:gdLst/>
              <a:ahLst/>
              <a:cxnLst/>
              <a:rect l="l" t="t" r="r" b="b"/>
              <a:pathLst>
                <a:path w="21398" h="836" extrusionOk="0">
                  <a:moveTo>
                    <a:pt x="87" y="1"/>
                  </a:moveTo>
                  <a:cubicBezTo>
                    <a:pt x="35" y="1"/>
                    <a:pt x="0" y="36"/>
                    <a:pt x="0" y="88"/>
                  </a:cubicBezTo>
                  <a:cubicBezTo>
                    <a:pt x="0" y="140"/>
                    <a:pt x="35" y="175"/>
                    <a:pt x="87" y="175"/>
                  </a:cubicBezTo>
                  <a:lnTo>
                    <a:pt x="21293" y="836"/>
                  </a:lnTo>
                  <a:cubicBezTo>
                    <a:pt x="21397" y="818"/>
                    <a:pt x="21397" y="679"/>
                    <a:pt x="21293" y="662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5281705" y="2891293"/>
              <a:ext cx="456739" cy="1807169"/>
            </a:xfrm>
            <a:custGeom>
              <a:avLst/>
              <a:gdLst/>
              <a:ahLst/>
              <a:cxnLst/>
              <a:rect l="l" t="t" r="r" b="b"/>
              <a:pathLst>
                <a:path w="21328" h="84388" extrusionOk="0">
                  <a:moveTo>
                    <a:pt x="14665" y="1"/>
                  </a:moveTo>
                  <a:cubicBezTo>
                    <a:pt x="14665" y="1"/>
                    <a:pt x="4558" y="10838"/>
                    <a:pt x="0" y="46100"/>
                  </a:cubicBezTo>
                  <a:lnTo>
                    <a:pt x="10629" y="84388"/>
                  </a:lnTo>
                  <a:cubicBezTo>
                    <a:pt x="10629" y="84388"/>
                    <a:pt x="19884" y="72211"/>
                    <a:pt x="20614" y="62382"/>
                  </a:cubicBezTo>
                  <a:cubicBezTo>
                    <a:pt x="21328" y="52571"/>
                    <a:pt x="14665" y="1"/>
                    <a:pt x="14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4880495" y="2250471"/>
              <a:ext cx="459352" cy="1074112"/>
            </a:xfrm>
            <a:custGeom>
              <a:avLst/>
              <a:gdLst/>
              <a:ahLst/>
              <a:cxnLst/>
              <a:rect l="l" t="t" r="r" b="b"/>
              <a:pathLst>
                <a:path w="21450" h="50157" extrusionOk="0">
                  <a:moveTo>
                    <a:pt x="20222" y="0"/>
                  </a:moveTo>
                  <a:cubicBezTo>
                    <a:pt x="18722" y="0"/>
                    <a:pt x="8089" y="17504"/>
                    <a:pt x="8089" y="17504"/>
                  </a:cubicBezTo>
                  <a:lnTo>
                    <a:pt x="1009" y="39840"/>
                  </a:lnTo>
                  <a:cubicBezTo>
                    <a:pt x="1009" y="39840"/>
                    <a:pt x="609" y="42815"/>
                    <a:pt x="0" y="47547"/>
                  </a:cubicBezTo>
                  <a:cubicBezTo>
                    <a:pt x="4801" y="48399"/>
                    <a:pt x="9603" y="49217"/>
                    <a:pt x="14386" y="50156"/>
                  </a:cubicBezTo>
                  <a:cubicBezTo>
                    <a:pt x="13708" y="45877"/>
                    <a:pt x="13204" y="43198"/>
                    <a:pt x="13204" y="43198"/>
                  </a:cubicBezTo>
                  <a:cubicBezTo>
                    <a:pt x="13204" y="43198"/>
                    <a:pt x="19640" y="34378"/>
                    <a:pt x="14143" y="29542"/>
                  </a:cubicBezTo>
                  <a:lnTo>
                    <a:pt x="14195" y="17191"/>
                  </a:lnTo>
                  <a:cubicBezTo>
                    <a:pt x="14195" y="17191"/>
                    <a:pt x="21449" y="769"/>
                    <a:pt x="20301" y="21"/>
                  </a:cubicBezTo>
                  <a:cubicBezTo>
                    <a:pt x="20278" y="7"/>
                    <a:pt x="20252" y="0"/>
                    <a:pt x="20222" y="0"/>
                  </a:cubicBezTo>
                  <a:close/>
                </a:path>
              </a:pathLst>
            </a:custGeom>
            <a:solidFill>
              <a:srgbClr val="F7C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4961701" y="2248822"/>
              <a:ext cx="371058" cy="792248"/>
            </a:xfrm>
            <a:custGeom>
              <a:avLst/>
              <a:gdLst/>
              <a:ahLst/>
              <a:cxnLst/>
              <a:rect l="l" t="t" r="r" b="b"/>
              <a:pathLst>
                <a:path w="17327" h="36995" extrusionOk="0">
                  <a:moveTo>
                    <a:pt x="16438" y="0"/>
                  </a:moveTo>
                  <a:cubicBezTo>
                    <a:pt x="16410" y="0"/>
                    <a:pt x="16381" y="4"/>
                    <a:pt x="16352" y="11"/>
                  </a:cubicBezTo>
                  <a:cubicBezTo>
                    <a:pt x="14630" y="394"/>
                    <a:pt x="4628" y="16851"/>
                    <a:pt x="4193" y="17564"/>
                  </a:cubicBezTo>
                  <a:lnTo>
                    <a:pt x="18" y="30750"/>
                  </a:lnTo>
                  <a:cubicBezTo>
                    <a:pt x="0" y="30802"/>
                    <a:pt x="35" y="30854"/>
                    <a:pt x="87" y="30854"/>
                  </a:cubicBezTo>
                  <a:cubicBezTo>
                    <a:pt x="96" y="30859"/>
                    <a:pt x="106" y="30861"/>
                    <a:pt x="116" y="30861"/>
                  </a:cubicBezTo>
                  <a:cubicBezTo>
                    <a:pt x="146" y="30861"/>
                    <a:pt x="179" y="30841"/>
                    <a:pt x="192" y="30802"/>
                  </a:cubicBezTo>
                  <a:lnTo>
                    <a:pt x="4367" y="17633"/>
                  </a:lnTo>
                  <a:cubicBezTo>
                    <a:pt x="7950" y="11736"/>
                    <a:pt x="15083" y="481"/>
                    <a:pt x="16387" y="185"/>
                  </a:cubicBezTo>
                  <a:cubicBezTo>
                    <a:pt x="16396" y="177"/>
                    <a:pt x="16409" y="172"/>
                    <a:pt x="16422" y="172"/>
                  </a:cubicBezTo>
                  <a:cubicBezTo>
                    <a:pt x="16435" y="172"/>
                    <a:pt x="16448" y="177"/>
                    <a:pt x="16457" y="185"/>
                  </a:cubicBezTo>
                  <a:cubicBezTo>
                    <a:pt x="17240" y="690"/>
                    <a:pt x="13099" y="10919"/>
                    <a:pt x="10316" y="17233"/>
                  </a:cubicBezTo>
                  <a:cubicBezTo>
                    <a:pt x="10316" y="17251"/>
                    <a:pt x="10316" y="17268"/>
                    <a:pt x="10316" y="17268"/>
                  </a:cubicBezTo>
                  <a:lnTo>
                    <a:pt x="10264" y="29619"/>
                  </a:lnTo>
                  <a:cubicBezTo>
                    <a:pt x="10264" y="29654"/>
                    <a:pt x="10264" y="29671"/>
                    <a:pt x="10299" y="29689"/>
                  </a:cubicBezTo>
                  <a:cubicBezTo>
                    <a:pt x="12247" y="31411"/>
                    <a:pt x="12908" y="33829"/>
                    <a:pt x="12230" y="36891"/>
                  </a:cubicBezTo>
                  <a:cubicBezTo>
                    <a:pt x="12212" y="36943"/>
                    <a:pt x="12247" y="36995"/>
                    <a:pt x="12299" y="36995"/>
                  </a:cubicBezTo>
                  <a:lnTo>
                    <a:pt x="12317" y="36995"/>
                  </a:lnTo>
                  <a:cubicBezTo>
                    <a:pt x="12351" y="36995"/>
                    <a:pt x="12386" y="36960"/>
                    <a:pt x="12404" y="36925"/>
                  </a:cubicBezTo>
                  <a:cubicBezTo>
                    <a:pt x="13099" y="33829"/>
                    <a:pt x="12421" y="31359"/>
                    <a:pt x="10438" y="29584"/>
                  </a:cubicBezTo>
                  <a:lnTo>
                    <a:pt x="10490" y="17285"/>
                  </a:lnTo>
                  <a:cubicBezTo>
                    <a:pt x="10612" y="17007"/>
                    <a:pt x="12369" y="13024"/>
                    <a:pt x="13969" y="9005"/>
                  </a:cubicBezTo>
                  <a:cubicBezTo>
                    <a:pt x="17327" y="533"/>
                    <a:pt x="16770" y="168"/>
                    <a:pt x="16544" y="29"/>
                  </a:cubicBezTo>
                  <a:cubicBezTo>
                    <a:pt x="16513" y="8"/>
                    <a:pt x="16477" y="0"/>
                    <a:pt x="164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4859616" y="3231792"/>
              <a:ext cx="792034" cy="1552866"/>
            </a:xfrm>
            <a:custGeom>
              <a:avLst/>
              <a:gdLst/>
              <a:ahLst/>
              <a:cxnLst/>
              <a:rect l="l" t="t" r="r" b="b"/>
              <a:pathLst>
                <a:path w="36985" h="72513" extrusionOk="0">
                  <a:moveTo>
                    <a:pt x="1" y="1"/>
                  </a:moveTo>
                  <a:cubicBezTo>
                    <a:pt x="1" y="1"/>
                    <a:pt x="3863" y="69897"/>
                    <a:pt x="12926" y="71724"/>
                  </a:cubicBezTo>
                  <a:cubicBezTo>
                    <a:pt x="15323" y="72202"/>
                    <a:pt x="17674" y="72513"/>
                    <a:pt x="19897" y="72513"/>
                  </a:cubicBezTo>
                  <a:cubicBezTo>
                    <a:pt x="26078" y="72513"/>
                    <a:pt x="31266" y="70111"/>
                    <a:pt x="33697" y="62243"/>
                  </a:cubicBezTo>
                  <a:cubicBezTo>
                    <a:pt x="36984" y="51562"/>
                    <a:pt x="20528" y="1"/>
                    <a:pt x="20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5297360" y="3229822"/>
              <a:ext cx="288717" cy="1152748"/>
            </a:xfrm>
            <a:custGeom>
              <a:avLst/>
              <a:gdLst/>
              <a:ahLst/>
              <a:cxnLst/>
              <a:rect l="l" t="t" r="r" b="b"/>
              <a:pathLst>
                <a:path w="13482" h="53829" extrusionOk="0">
                  <a:moveTo>
                    <a:pt x="90" y="1"/>
                  </a:moveTo>
                  <a:cubicBezTo>
                    <a:pt x="83" y="1"/>
                    <a:pt x="76" y="2"/>
                    <a:pt x="70" y="6"/>
                  </a:cubicBezTo>
                  <a:cubicBezTo>
                    <a:pt x="17" y="23"/>
                    <a:pt x="0" y="75"/>
                    <a:pt x="17" y="110"/>
                  </a:cubicBezTo>
                  <a:cubicBezTo>
                    <a:pt x="122" y="475"/>
                    <a:pt x="11342" y="35754"/>
                    <a:pt x="13308" y="53741"/>
                  </a:cubicBezTo>
                  <a:cubicBezTo>
                    <a:pt x="13308" y="53793"/>
                    <a:pt x="13343" y="53828"/>
                    <a:pt x="13395" y="53828"/>
                  </a:cubicBezTo>
                  <a:cubicBezTo>
                    <a:pt x="13447" y="53828"/>
                    <a:pt x="13482" y="53776"/>
                    <a:pt x="13482" y="53724"/>
                  </a:cubicBezTo>
                  <a:cubicBezTo>
                    <a:pt x="11516" y="35719"/>
                    <a:pt x="296" y="423"/>
                    <a:pt x="174" y="58"/>
                  </a:cubicBezTo>
                  <a:cubicBezTo>
                    <a:pt x="160" y="29"/>
                    <a:pt x="122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4857774" y="3243720"/>
              <a:ext cx="447788" cy="15290"/>
            </a:xfrm>
            <a:custGeom>
              <a:avLst/>
              <a:gdLst/>
              <a:ahLst/>
              <a:cxnLst/>
              <a:rect l="l" t="t" r="r" b="b"/>
              <a:pathLst>
                <a:path w="20910" h="714" extrusionOk="0">
                  <a:moveTo>
                    <a:pt x="20823" y="0"/>
                  </a:moveTo>
                  <a:lnTo>
                    <a:pt x="87" y="540"/>
                  </a:lnTo>
                  <a:cubicBezTo>
                    <a:pt x="35" y="540"/>
                    <a:pt x="0" y="592"/>
                    <a:pt x="0" y="627"/>
                  </a:cubicBezTo>
                  <a:cubicBezTo>
                    <a:pt x="0" y="679"/>
                    <a:pt x="35" y="713"/>
                    <a:pt x="87" y="713"/>
                  </a:cubicBezTo>
                  <a:lnTo>
                    <a:pt x="20823" y="174"/>
                  </a:lnTo>
                  <a:cubicBezTo>
                    <a:pt x="20875" y="174"/>
                    <a:pt x="20910" y="139"/>
                    <a:pt x="20910" y="87"/>
                  </a:cubicBezTo>
                  <a:cubicBezTo>
                    <a:pt x="20910" y="35"/>
                    <a:pt x="20875" y="0"/>
                    <a:pt x="208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4861864" y="3289163"/>
              <a:ext cx="457853" cy="10086"/>
            </a:xfrm>
            <a:custGeom>
              <a:avLst/>
              <a:gdLst/>
              <a:ahLst/>
              <a:cxnLst/>
              <a:rect l="l" t="t" r="r" b="b"/>
              <a:pathLst>
                <a:path w="21380" h="471" extrusionOk="0">
                  <a:moveTo>
                    <a:pt x="21293" y="1"/>
                  </a:moveTo>
                  <a:lnTo>
                    <a:pt x="87" y="296"/>
                  </a:lnTo>
                  <a:cubicBezTo>
                    <a:pt x="35" y="296"/>
                    <a:pt x="0" y="331"/>
                    <a:pt x="0" y="383"/>
                  </a:cubicBezTo>
                  <a:cubicBezTo>
                    <a:pt x="0" y="418"/>
                    <a:pt x="35" y="470"/>
                    <a:pt x="87" y="470"/>
                  </a:cubicBezTo>
                  <a:lnTo>
                    <a:pt x="21293" y="175"/>
                  </a:lnTo>
                  <a:cubicBezTo>
                    <a:pt x="21345" y="175"/>
                    <a:pt x="21380" y="140"/>
                    <a:pt x="21380" y="88"/>
                  </a:cubicBezTo>
                  <a:cubicBezTo>
                    <a:pt x="21380" y="35"/>
                    <a:pt x="21345" y="1"/>
                    <a:pt x="2129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6350871" y="2062426"/>
              <a:ext cx="998389" cy="1484916"/>
            </a:xfrm>
            <a:custGeom>
              <a:avLst/>
              <a:gdLst/>
              <a:ahLst/>
              <a:cxnLst/>
              <a:rect l="l" t="t" r="r" b="b"/>
              <a:pathLst>
                <a:path w="46621" h="69340" extrusionOk="0">
                  <a:moveTo>
                    <a:pt x="2610" y="0"/>
                  </a:moveTo>
                  <a:cubicBezTo>
                    <a:pt x="2610" y="0"/>
                    <a:pt x="3740" y="16961"/>
                    <a:pt x="2610" y="17570"/>
                  </a:cubicBezTo>
                  <a:cubicBezTo>
                    <a:pt x="2436" y="17674"/>
                    <a:pt x="1496" y="18161"/>
                    <a:pt x="0" y="18909"/>
                  </a:cubicBezTo>
                  <a:cubicBezTo>
                    <a:pt x="8107" y="37853"/>
                    <a:pt x="21971" y="69340"/>
                    <a:pt x="21971" y="69340"/>
                  </a:cubicBezTo>
                  <a:lnTo>
                    <a:pt x="46621" y="20388"/>
                  </a:lnTo>
                  <a:cubicBezTo>
                    <a:pt x="43524" y="18788"/>
                    <a:pt x="41420" y="17726"/>
                    <a:pt x="41159" y="17570"/>
                  </a:cubicBezTo>
                  <a:cubicBezTo>
                    <a:pt x="40011" y="16944"/>
                    <a:pt x="41159" y="1"/>
                    <a:pt x="41159" y="0"/>
                  </a:cubicBezTo>
                  <a:lnTo>
                    <a:pt x="41159" y="0"/>
                  </a:lnTo>
                  <a:lnTo>
                    <a:pt x="21884" y="8107"/>
                  </a:lnTo>
                  <a:lnTo>
                    <a:pt x="2610" y="0"/>
                  </a:lnTo>
                  <a:close/>
                </a:path>
              </a:pathLst>
            </a:custGeom>
            <a:solidFill>
              <a:srgbClr val="F7C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6406742" y="2062426"/>
              <a:ext cx="825548" cy="333796"/>
            </a:xfrm>
            <a:custGeom>
              <a:avLst/>
              <a:gdLst/>
              <a:ahLst/>
              <a:cxnLst/>
              <a:rect l="l" t="t" r="r" b="b"/>
              <a:pathLst>
                <a:path w="38550" h="15587" extrusionOk="0">
                  <a:moveTo>
                    <a:pt x="1" y="0"/>
                  </a:moveTo>
                  <a:cubicBezTo>
                    <a:pt x="53" y="957"/>
                    <a:pt x="88" y="679"/>
                    <a:pt x="192" y="3236"/>
                  </a:cubicBezTo>
                  <a:cubicBezTo>
                    <a:pt x="2036" y="8889"/>
                    <a:pt x="6959" y="15587"/>
                    <a:pt x="19345" y="15587"/>
                  </a:cubicBezTo>
                  <a:cubicBezTo>
                    <a:pt x="28982" y="15587"/>
                    <a:pt x="34914" y="10072"/>
                    <a:pt x="38254" y="5097"/>
                  </a:cubicBezTo>
                  <a:cubicBezTo>
                    <a:pt x="38550" y="262"/>
                    <a:pt x="38550" y="0"/>
                    <a:pt x="38550" y="0"/>
                  </a:cubicBezTo>
                  <a:lnTo>
                    <a:pt x="38550" y="0"/>
                  </a:lnTo>
                  <a:lnTo>
                    <a:pt x="19275" y="8107"/>
                  </a:lnTo>
                  <a:lnTo>
                    <a:pt x="749" y="3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5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6064017" y="1324979"/>
              <a:ext cx="230982" cy="281479"/>
            </a:xfrm>
            <a:custGeom>
              <a:avLst/>
              <a:gdLst/>
              <a:ahLst/>
              <a:cxnLst/>
              <a:rect l="l" t="t" r="r" b="b"/>
              <a:pathLst>
                <a:path w="10786" h="13144" extrusionOk="0">
                  <a:moveTo>
                    <a:pt x="6328" y="0"/>
                  </a:moveTo>
                  <a:cubicBezTo>
                    <a:pt x="6098" y="0"/>
                    <a:pt x="5856" y="20"/>
                    <a:pt x="5602" y="62"/>
                  </a:cubicBezTo>
                  <a:cubicBezTo>
                    <a:pt x="644" y="880"/>
                    <a:pt x="0" y="13144"/>
                    <a:pt x="10786" y="13144"/>
                  </a:cubicBezTo>
                  <a:lnTo>
                    <a:pt x="10786" y="6829"/>
                  </a:lnTo>
                  <a:cubicBezTo>
                    <a:pt x="10786" y="6829"/>
                    <a:pt x="10598" y="0"/>
                    <a:pt x="6328" y="0"/>
                  </a:cubicBezTo>
                  <a:close/>
                </a:path>
              </a:pathLst>
            </a:custGeom>
            <a:solidFill>
              <a:srgbClr val="F7C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6138156" y="1369029"/>
              <a:ext cx="133373" cy="184897"/>
            </a:xfrm>
            <a:custGeom>
              <a:avLst/>
              <a:gdLst/>
              <a:ahLst/>
              <a:cxnLst/>
              <a:rect l="l" t="t" r="r" b="b"/>
              <a:pathLst>
                <a:path w="6228" h="8634" extrusionOk="0">
                  <a:moveTo>
                    <a:pt x="3445" y="3293"/>
                  </a:moveTo>
                  <a:cubicBezTo>
                    <a:pt x="4140" y="3850"/>
                    <a:pt x="4732" y="4528"/>
                    <a:pt x="5202" y="5276"/>
                  </a:cubicBezTo>
                  <a:cubicBezTo>
                    <a:pt x="5619" y="5972"/>
                    <a:pt x="6054" y="6981"/>
                    <a:pt x="5723" y="7886"/>
                  </a:cubicBezTo>
                  <a:cubicBezTo>
                    <a:pt x="5619" y="8164"/>
                    <a:pt x="5393" y="8477"/>
                    <a:pt x="5097" y="8477"/>
                  </a:cubicBezTo>
                  <a:cubicBezTo>
                    <a:pt x="4888" y="8477"/>
                    <a:pt x="4680" y="8338"/>
                    <a:pt x="4471" y="8042"/>
                  </a:cubicBezTo>
                  <a:cubicBezTo>
                    <a:pt x="3514" y="6772"/>
                    <a:pt x="3358" y="5242"/>
                    <a:pt x="3375" y="4163"/>
                  </a:cubicBezTo>
                  <a:cubicBezTo>
                    <a:pt x="3392" y="3867"/>
                    <a:pt x="3410" y="3589"/>
                    <a:pt x="3445" y="3293"/>
                  </a:cubicBezTo>
                  <a:close/>
                  <a:moveTo>
                    <a:pt x="4042" y="1"/>
                  </a:moveTo>
                  <a:cubicBezTo>
                    <a:pt x="4001" y="1"/>
                    <a:pt x="3963" y="29"/>
                    <a:pt x="3949" y="58"/>
                  </a:cubicBezTo>
                  <a:cubicBezTo>
                    <a:pt x="3671" y="1014"/>
                    <a:pt x="3462" y="1989"/>
                    <a:pt x="3305" y="2963"/>
                  </a:cubicBezTo>
                  <a:cubicBezTo>
                    <a:pt x="2366" y="2267"/>
                    <a:pt x="1270" y="1762"/>
                    <a:pt x="122" y="1519"/>
                  </a:cubicBezTo>
                  <a:cubicBezTo>
                    <a:pt x="18" y="1519"/>
                    <a:pt x="0" y="1658"/>
                    <a:pt x="87" y="1693"/>
                  </a:cubicBezTo>
                  <a:cubicBezTo>
                    <a:pt x="1253" y="1936"/>
                    <a:pt x="2349" y="2441"/>
                    <a:pt x="3288" y="3172"/>
                  </a:cubicBezTo>
                  <a:cubicBezTo>
                    <a:pt x="3236" y="3502"/>
                    <a:pt x="3201" y="3833"/>
                    <a:pt x="3201" y="4163"/>
                  </a:cubicBezTo>
                  <a:cubicBezTo>
                    <a:pt x="3184" y="5259"/>
                    <a:pt x="3358" y="6842"/>
                    <a:pt x="4314" y="8147"/>
                  </a:cubicBezTo>
                  <a:cubicBezTo>
                    <a:pt x="4488" y="8356"/>
                    <a:pt x="4732" y="8634"/>
                    <a:pt x="5080" y="8634"/>
                  </a:cubicBezTo>
                  <a:cubicBezTo>
                    <a:pt x="5480" y="8634"/>
                    <a:pt x="5758" y="8269"/>
                    <a:pt x="5880" y="7938"/>
                  </a:cubicBezTo>
                  <a:cubicBezTo>
                    <a:pt x="6228" y="6964"/>
                    <a:pt x="5776" y="5903"/>
                    <a:pt x="5341" y="5189"/>
                  </a:cubicBezTo>
                  <a:cubicBezTo>
                    <a:pt x="4854" y="4372"/>
                    <a:pt x="4210" y="3676"/>
                    <a:pt x="3479" y="3085"/>
                  </a:cubicBezTo>
                  <a:cubicBezTo>
                    <a:pt x="3619" y="2076"/>
                    <a:pt x="3845" y="1084"/>
                    <a:pt x="4123" y="110"/>
                  </a:cubicBezTo>
                  <a:cubicBezTo>
                    <a:pt x="4140" y="58"/>
                    <a:pt x="4106" y="6"/>
                    <a:pt x="4071" y="6"/>
                  </a:cubicBezTo>
                  <a:cubicBezTo>
                    <a:pt x="4061" y="2"/>
                    <a:pt x="4052" y="1"/>
                    <a:pt x="40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7361916" y="1324979"/>
              <a:ext cx="231368" cy="281479"/>
            </a:xfrm>
            <a:custGeom>
              <a:avLst/>
              <a:gdLst/>
              <a:ahLst/>
              <a:cxnLst/>
              <a:rect l="l" t="t" r="r" b="b"/>
              <a:pathLst>
                <a:path w="10804" h="13144" extrusionOk="0">
                  <a:moveTo>
                    <a:pt x="4460" y="0"/>
                  </a:moveTo>
                  <a:cubicBezTo>
                    <a:pt x="204" y="0"/>
                    <a:pt x="0" y="6829"/>
                    <a:pt x="0" y="6829"/>
                  </a:cubicBezTo>
                  <a:lnTo>
                    <a:pt x="0" y="13144"/>
                  </a:lnTo>
                  <a:cubicBezTo>
                    <a:pt x="10803" y="13144"/>
                    <a:pt x="10159" y="880"/>
                    <a:pt x="5184" y="62"/>
                  </a:cubicBezTo>
                  <a:cubicBezTo>
                    <a:pt x="4931" y="20"/>
                    <a:pt x="4690" y="0"/>
                    <a:pt x="4460" y="0"/>
                  </a:cubicBezTo>
                  <a:close/>
                </a:path>
              </a:pathLst>
            </a:custGeom>
            <a:solidFill>
              <a:srgbClr val="F7C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7385387" y="1369394"/>
              <a:ext cx="133758" cy="184533"/>
            </a:xfrm>
            <a:custGeom>
              <a:avLst/>
              <a:gdLst/>
              <a:ahLst/>
              <a:cxnLst/>
              <a:rect l="l" t="t" r="r" b="b"/>
              <a:pathLst>
                <a:path w="6246" h="8617" extrusionOk="0">
                  <a:moveTo>
                    <a:pt x="2801" y="3276"/>
                  </a:moveTo>
                  <a:cubicBezTo>
                    <a:pt x="2818" y="3572"/>
                    <a:pt x="2853" y="3850"/>
                    <a:pt x="2871" y="4146"/>
                  </a:cubicBezTo>
                  <a:cubicBezTo>
                    <a:pt x="2888" y="5225"/>
                    <a:pt x="2731" y="6755"/>
                    <a:pt x="1792" y="8008"/>
                  </a:cubicBezTo>
                  <a:cubicBezTo>
                    <a:pt x="1566" y="8304"/>
                    <a:pt x="1375" y="8443"/>
                    <a:pt x="1166" y="8443"/>
                  </a:cubicBezTo>
                  <a:cubicBezTo>
                    <a:pt x="853" y="8443"/>
                    <a:pt x="627" y="8130"/>
                    <a:pt x="540" y="7869"/>
                  </a:cubicBezTo>
                  <a:cubicBezTo>
                    <a:pt x="209" y="6947"/>
                    <a:pt x="627" y="5938"/>
                    <a:pt x="1061" y="5259"/>
                  </a:cubicBezTo>
                  <a:cubicBezTo>
                    <a:pt x="1514" y="4511"/>
                    <a:pt x="2105" y="3833"/>
                    <a:pt x="2801" y="3276"/>
                  </a:cubicBezTo>
                  <a:close/>
                  <a:moveTo>
                    <a:pt x="2209" y="0"/>
                  </a:moveTo>
                  <a:cubicBezTo>
                    <a:pt x="2159" y="0"/>
                    <a:pt x="2112" y="40"/>
                    <a:pt x="2123" y="93"/>
                  </a:cubicBezTo>
                  <a:cubicBezTo>
                    <a:pt x="2401" y="1067"/>
                    <a:pt x="2627" y="2076"/>
                    <a:pt x="2766" y="3085"/>
                  </a:cubicBezTo>
                  <a:cubicBezTo>
                    <a:pt x="2036" y="3659"/>
                    <a:pt x="1392" y="4372"/>
                    <a:pt x="905" y="5172"/>
                  </a:cubicBezTo>
                  <a:cubicBezTo>
                    <a:pt x="453" y="5886"/>
                    <a:pt x="0" y="6947"/>
                    <a:pt x="366" y="7921"/>
                  </a:cubicBezTo>
                  <a:cubicBezTo>
                    <a:pt x="470" y="8252"/>
                    <a:pt x="748" y="8617"/>
                    <a:pt x="1148" y="8617"/>
                  </a:cubicBezTo>
                  <a:lnTo>
                    <a:pt x="1166" y="8617"/>
                  </a:lnTo>
                  <a:cubicBezTo>
                    <a:pt x="1514" y="8617"/>
                    <a:pt x="1757" y="8339"/>
                    <a:pt x="1914" y="8112"/>
                  </a:cubicBezTo>
                  <a:cubicBezTo>
                    <a:pt x="2888" y="6825"/>
                    <a:pt x="3062" y="5242"/>
                    <a:pt x="3027" y="4146"/>
                  </a:cubicBezTo>
                  <a:cubicBezTo>
                    <a:pt x="3027" y="3798"/>
                    <a:pt x="2992" y="3485"/>
                    <a:pt x="2958" y="3155"/>
                  </a:cubicBezTo>
                  <a:cubicBezTo>
                    <a:pt x="3897" y="2424"/>
                    <a:pt x="4993" y="1919"/>
                    <a:pt x="6141" y="1676"/>
                  </a:cubicBezTo>
                  <a:cubicBezTo>
                    <a:pt x="6245" y="1641"/>
                    <a:pt x="6211" y="1502"/>
                    <a:pt x="6106" y="1502"/>
                  </a:cubicBezTo>
                  <a:cubicBezTo>
                    <a:pt x="4958" y="1745"/>
                    <a:pt x="3880" y="2250"/>
                    <a:pt x="2940" y="2963"/>
                  </a:cubicBezTo>
                  <a:cubicBezTo>
                    <a:pt x="2784" y="1972"/>
                    <a:pt x="2557" y="997"/>
                    <a:pt x="2297" y="58"/>
                  </a:cubicBezTo>
                  <a:cubicBezTo>
                    <a:pt x="2276" y="17"/>
                    <a:pt x="2242" y="0"/>
                    <a:pt x="220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6294978" y="836417"/>
              <a:ext cx="1066960" cy="1431186"/>
            </a:xfrm>
            <a:custGeom>
              <a:avLst/>
              <a:gdLst/>
              <a:ahLst/>
              <a:cxnLst/>
              <a:rect l="l" t="t" r="r" b="b"/>
              <a:pathLst>
                <a:path w="49823" h="66831" extrusionOk="0">
                  <a:moveTo>
                    <a:pt x="23572" y="0"/>
                  </a:moveTo>
                  <a:cubicBezTo>
                    <a:pt x="10560" y="0"/>
                    <a:pt x="1" y="10560"/>
                    <a:pt x="1" y="23589"/>
                  </a:cubicBezTo>
                  <a:lnTo>
                    <a:pt x="1" y="42029"/>
                  </a:lnTo>
                  <a:cubicBezTo>
                    <a:pt x="1" y="55163"/>
                    <a:pt x="10230" y="66348"/>
                    <a:pt x="23346" y="66818"/>
                  </a:cubicBezTo>
                  <a:cubicBezTo>
                    <a:pt x="23607" y="66827"/>
                    <a:pt x="23868" y="66831"/>
                    <a:pt x="24129" y="66831"/>
                  </a:cubicBezTo>
                  <a:cubicBezTo>
                    <a:pt x="24390" y="66831"/>
                    <a:pt x="24651" y="66827"/>
                    <a:pt x="24912" y="66818"/>
                  </a:cubicBezTo>
                  <a:cubicBezTo>
                    <a:pt x="25022" y="66814"/>
                    <a:pt x="25132" y="66813"/>
                    <a:pt x="25242" y="66813"/>
                  </a:cubicBezTo>
                  <a:cubicBezTo>
                    <a:pt x="25544" y="66813"/>
                    <a:pt x="25845" y="66823"/>
                    <a:pt x="26146" y="66823"/>
                  </a:cubicBezTo>
                  <a:cubicBezTo>
                    <a:pt x="26257" y="66823"/>
                    <a:pt x="26367" y="66822"/>
                    <a:pt x="26477" y="66818"/>
                  </a:cubicBezTo>
                  <a:cubicBezTo>
                    <a:pt x="39611" y="66348"/>
                    <a:pt x="49822" y="55163"/>
                    <a:pt x="49822" y="42029"/>
                  </a:cubicBezTo>
                  <a:lnTo>
                    <a:pt x="49822" y="23589"/>
                  </a:lnTo>
                  <a:cubicBezTo>
                    <a:pt x="49822" y="10560"/>
                    <a:pt x="39281" y="0"/>
                    <a:pt x="26251" y="0"/>
                  </a:cubicBezTo>
                  <a:close/>
                </a:path>
              </a:pathLst>
            </a:custGeom>
            <a:solidFill>
              <a:srgbClr val="F7C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6235380" y="666746"/>
              <a:ext cx="1126557" cy="790321"/>
            </a:xfrm>
            <a:custGeom>
              <a:avLst/>
              <a:gdLst/>
              <a:ahLst/>
              <a:cxnLst/>
              <a:rect l="l" t="t" r="r" b="b"/>
              <a:pathLst>
                <a:path w="52606" h="36905" extrusionOk="0">
                  <a:moveTo>
                    <a:pt x="16199" y="0"/>
                  </a:moveTo>
                  <a:cubicBezTo>
                    <a:pt x="15875" y="0"/>
                    <a:pt x="15553" y="41"/>
                    <a:pt x="15239" y="130"/>
                  </a:cubicBezTo>
                  <a:cubicBezTo>
                    <a:pt x="13291" y="652"/>
                    <a:pt x="12178" y="2792"/>
                    <a:pt x="12160" y="4792"/>
                  </a:cubicBezTo>
                  <a:cubicBezTo>
                    <a:pt x="12160" y="6810"/>
                    <a:pt x="12978" y="8672"/>
                    <a:pt x="13813" y="10498"/>
                  </a:cubicBezTo>
                  <a:cubicBezTo>
                    <a:pt x="12804" y="9037"/>
                    <a:pt x="11760" y="7576"/>
                    <a:pt x="10368" y="6480"/>
                  </a:cubicBezTo>
                  <a:cubicBezTo>
                    <a:pt x="9235" y="5601"/>
                    <a:pt x="7813" y="4988"/>
                    <a:pt x="6394" y="4988"/>
                  </a:cubicBezTo>
                  <a:cubicBezTo>
                    <a:pt x="6071" y="4988"/>
                    <a:pt x="5748" y="5020"/>
                    <a:pt x="5428" y="5088"/>
                  </a:cubicBezTo>
                  <a:cubicBezTo>
                    <a:pt x="4784" y="5210"/>
                    <a:pt x="4210" y="5505"/>
                    <a:pt x="3758" y="5958"/>
                  </a:cubicBezTo>
                  <a:cubicBezTo>
                    <a:pt x="2853" y="6915"/>
                    <a:pt x="2853" y="8393"/>
                    <a:pt x="3062" y="9698"/>
                  </a:cubicBezTo>
                  <a:cubicBezTo>
                    <a:pt x="3375" y="11751"/>
                    <a:pt x="4141" y="13699"/>
                    <a:pt x="5115" y="15543"/>
                  </a:cubicBezTo>
                  <a:cubicBezTo>
                    <a:pt x="4494" y="14515"/>
                    <a:pt x="3454" y="13465"/>
                    <a:pt x="2387" y="13465"/>
                  </a:cubicBezTo>
                  <a:cubicBezTo>
                    <a:pt x="1811" y="13465"/>
                    <a:pt x="1227" y="13771"/>
                    <a:pt x="696" y="14551"/>
                  </a:cubicBezTo>
                  <a:cubicBezTo>
                    <a:pt x="227" y="15247"/>
                    <a:pt x="1" y="16082"/>
                    <a:pt x="1" y="16917"/>
                  </a:cubicBezTo>
                  <a:cubicBezTo>
                    <a:pt x="1" y="19092"/>
                    <a:pt x="662" y="21544"/>
                    <a:pt x="2436" y="22901"/>
                  </a:cubicBezTo>
                  <a:cubicBezTo>
                    <a:pt x="2940" y="23267"/>
                    <a:pt x="3497" y="23562"/>
                    <a:pt x="4106" y="23736"/>
                  </a:cubicBezTo>
                  <a:cubicBezTo>
                    <a:pt x="3236" y="26241"/>
                    <a:pt x="2784" y="28868"/>
                    <a:pt x="2784" y="31512"/>
                  </a:cubicBezTo>
                  <a:lnTo>
                    <a:pt x="2784" y="36905"/>
                  </a:lnTo>
                  <a:cubicBezTo>
                    <a:pt x="2993" y="35565"/>
                    <a:pt x="4419" y="27511"/>
                    <a:pt x="9829" y="23058"/>
                  </a:cubicBezTo>
                  <a:cubicBezTo>
                    <a:pt x="11203" y="22432"/>
                    <a:pt x="12526" y="21684"/>
                    <a:pt x="13778" y="20831"/>
                  </a:cubicBezTo>
                  <a:cubicBezTo>
                    <a:pt x="14736" y="22326"/>
                    <a:pt x="18273" y="25367"/>
                    <a:pt x="21471" y="25367"/>
                  </a:cubicBezTo>
                  <a:cubicBezTo>
                    <a:pt x="21698" y="25367"/>
                    <a:pt x="21923" y="25352"/>
                    <a:pt x="22145" y="25319"/>
                  </a:cubicBezTo>
                  <a:cubicBezTo>
                    <a:pt x="24737" y="24937"/>
                    <a:pt x="26964" y="23301"/>
                    <a:pt x="28982" y="21614"/>
                  </a:cubicBezTo>
                  <a:cubicBezTo>
                    <a:pt x="30982" y="19927"/>
                    <a:pt x="32948" y="18065"/>
                    <a:pt x="35384" y="17074"/>
                  </a:cubicBezTo>
                  <a:cubicBezTo>
                    <a:pt x="36514" y="16621"/>
                    <a:pt x="37836" y="16047"/>
                    <a:pt x="39106" y="15804"/>
                  </a:cubicBezTo>
                  <a:cubicBezTo>
                    <a:pt x="40707" y="16134"/>
                    <a:pt x="42220" y="16830"/>
                    <a:pt x="43507" y="17839"/>
                  </a:cubicBezTo>
                  <a:cubicBezTo>
                    <a:pt x="50274" y="23319"/>
                    <a:pt x="52605" y="34069"/>
                    <a:pt x="52605" y="34069"/>
                  </a:cubicBezTo>
                  <a:lnTo>
                    <a:pt x="52605" y="31512"/>
                  </a:lnTo>
                  <a:cubicBezTo>
                    <a:pt x="52605" y="25285"/>
                    <a:pt x="50153" y="19300"/>
                    <a:pt x="45751" y="14882"/>
                  </a:cubicBezTo>
                  <a:cubicBezTo>
                    <a:pt x="45838" y="14203"/>
                    <a:pt x="45838" y="13490"/>
                    <a:pt x="45856" y="12794"/>
                  </a:cubicBezTo>
                  <a:cubicBezTo>
                    <a:pt x="45891" y="11751"/>
                    <a:pt x="45838" y="10707"/>
                    <a:pt x="45699" y="9680"/>
                  </a:cubicBezTo>
                  <a:cubicBezTo>
                    <a:pt x="45595" y="9002"/>
                    <a:pt x="45421" y="8219"/>
                    <a:pt x="44847" y="7819"/>
                  </a:cubicBezTo>
                  <a:cubicBezTo>
                    <a:pt x="44551" y="7650"/>
                    <a:pt x="44221" y="7561"/>
                    <a:pt x="43893" y="7561"/>
                  </a:cubicBezTo>
                  <a:cubicBezTo>
                    <a:pt x="43816" y="7561"/>
                    <a:pt x="43740" y="7566"/>
                    <a:pt x="43664" y="7576"/>
                  </a:cubicBezTo>
                  <a:cubicBezTo>
                    <a:pt x="43055" y="7593"/>
                    <a:pt x="42498" y="7871"/>
                    <a:pt x="42081" y="8306"/>
                  </a:cubicBezTo>
                  <a:cubicBezTo>
                    <a:pt x="41768" y="8672"/>
                    <a:pt x="41489" y="9211"/>
                    <a:pt x="41524" y="9698"/>
                  </a:cubicBezTo>
                  <a:cubicBezTo>
                    <a:pt x="41263" y="8463"/>
                    <a:pt x="40933" y="7228"/>
                    <a:pt x="40550" y="6027"/>
                  </a:cubicBezTo>
                  <a:cubicBezTo>
                    <a:pt x="40289" y="5210"/>
                    <a:pt x="39976" y="4357"/>
                    <a:pt x="39350" y="3748"/>
                  </a:cubicBezTo>
                  <a:cubicBezTo>
                    <a:pt x="38654" y="3122"/>
                    <a:pt x="37732" y="2774"/>
                    <a:pt x="36793" y="2774"/>
                  </a:cubicBezTo>
                  <a:cubicBezTo>
                    <a:pt x="36749" y="2773"/>
                    <a:pt x="36705" y="2772"/>
                    <a:pt x="36661" y="2772"/>
                  </a:cubicBezTo>
                  <a:cubicBezTo>
                    <a:pt x="35525" y="2772"/>
                    <a:pt x="34430" y="3204"/>
                    <a:pt x="33609" y="3975"/>
                  </a:cubicBezTo>
                  <a:cubicBezTo>
                    <a:pt x="32774" y="4792"/>
                    <a:pt x="32009" y="6132"/>
                    <a:pt x="32218" y="7280"/>
                  </a:cubicBezTo>
                  <a:cubicBezTo>
                    <a:pt x="31939" y="5871"/>
                    <a:pt x="31504" y="4514"/>
                    <a:pt x="30965" y="3192"/>
                  </a:cubicBezTo>
                  <a:cubicBezTo>
                    <a:pt x="30774" y="2687"/>
                    <a:pt x="30513" y="2218"/>
                    <a:pt x="30165" y="1800"/>
                  </a:cubicBezTo>
                  <a:cubicBezTo>
                    <a:pt x="29747" y="1348"/>
                    <a:pt x="29278" y="965"/>
                    <a:pt x="28756" y="652"/>
                  </a:cubicBezTo>
                  <a:cubicBezTo>
                    <a:pt x="28164" y="339"/>
                    <a:pt x="27521" y="165"/>
                    <a:pt x="26860" y="113"/>
                  </a:cubicBezTo>
                  <a:cubicBezTo>
                    <a:pt x="26828" y="112"/>
                    <a:pt x="26797" y="111"/>
                    <a:pt x="26765" y="111"/>
                  </a:cubicBezTo>
                  <a:cubicBezTo>
                    <a:pt x="26172" y="111"/>
                    <a:pt x="25597" y="267"/>
                    <a:pt x="25068" y="548"/>
                  </a:cubicBezTo>
                  <a:cubicBezTo>
                    <a:pt x="24529" y="826"/>
                    <a:pt x="24076" y="1226"/>
                    <a:pt x="23728" y="1748"/>
                  </a:cubicBezTo>
                  <a:cubicBezTo>
                    <a:pt x="22911" y="3087"/>
                    <a:pt x="23398" y="4810"/>
                    <a:pt x="23293" y="6393"/>
                  </a:cubicBezTo>
                  <a:cubicBezTo>
                    <a:pt x="22702" y="5332"/>
                    <a:pt x="22024" y="4305"/>
                    <a:pt x="21276" y="3331"/>
                  </a:cubicBezTo>
                  <a:cubicBezTo>
                    <a:pt x="20545" y="2357"/>
                    <a:pt x="19745" y="1417"/>
                    <a:pt x="18718" y="774"/>
                  </a:cubicBezTo>
                  <a:cubicBezTo>
                    <a:pt x="17968" y="303"/>
                    <a:pt x="17079" y="0"/>
                    <a:pt x="16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6325922" y="1612775"/>
              <a:ext cx="300602" cy="388575"/>
            </a:xfrm>
            <a:custGeom>
              <a:avLst/>
              <a:gdLst/>
              <a:ahLst/>
              <a:cxnLst/>
              <a:rect l="l" t="t" r="r" b="b"/>
              <a:pathLst>
                <a:path w="14037" h="18145" extrusionOk="0">
                  <a:moveTo>
                    <a:pt x="137" y="0"/>
                  </a:moveTo>
                  <a:cubicBezTo>
                    <a:pt x="75" y="0"/>
                    <a:pt x="1" y="49"/>
                    <a:pt x="35" y="105"/>
                  </a:cubicBezTo>
                  <a:cubicBezTo>
                    <a:pt x="2731" y="7376"/>
                    <a:pt x="7549" y="13656"/>
                    <a:pt x="13882" y="18127"/>
                  </a:cubicBezTo>
                  <a:cubicBezTo>
                    <a:pt x="13895" y="18140"/>
                    <a:pt x="13909" y="18143"/>
                    <a:pt x="13922" y="18144"/>
                  </a:cubicBezTo>
                  <a:lnTo>
                    <a:pt x="13922" y="18144"/>
                  </a:lnTo>
                  <a:cubicBezTo>
                    <a:pt x="14005" y="18139"/>
                    <a:pt x="14036" y="18039"/>
                    <a:pt x="13969" y="17988"/>
                  </a:cubicBezTo>
                  <a:cubicBezTo>
                    <a:pt x="7671" y="13534"/>
                    <a:pt x="2870" y="7272"/>
                    <a:pt x="208" y="53"/>
                  </a:cubicBezTo>
                  <a:cubicBezTo>
                    <a:pt x="202" y="15"/>
                    <a:pt x="172" y="0"/>
                    <a:pt x="137" y="0"/>
                  </a:cubicBezTo>
                  <a:close/>
                  <a:moveTo>
                    <a:pt x="13922" y="18144"/>
                  </a:moveTo>
                  <a:lnTo>
                    <a:pt x="13922" y="18144"/>
                  </a:lnTo>
                  <a:cubicBezTo>
                    <a:pt x="13920" y="18144"/>
                    <a:pt x="13918" y="18144"/>
                    <a:pt x="13916" y="18144"/>
                  </a:cubicBezTo>
                  <a:lnTo>
                    <a:pt x="13934" y="18144"/>
                  </a:lnTo>
                  <a:cubicBezTo>
                    <a:pt x="13930" y="18144"/>
                    <a:pt x="13926" y="18144"/>
                    <a:pt x="13922" y="18144"/>
                  </a:cubicBezTo>
                  <a:close/>
                </a:path>
              </a:pathLst>
            </a:custGeom>
            <a:solidFill>
              <a:srgbClr val="261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6549045" y="1503623"/>
              <a:ext cx="30581" cy="151640"/>
            </a:xfrm>
            <a:custGeom>
              <a:avLst/>
              <a:gdLst/>
              <a:ahLst/>
              <a:cxnLst/>
              <a:rect l="l" t="t" r="r" b="b"/>
              <a:pathLst>
                <a:path w="1428" h="7081" extrusionOk="0">
                  <a:moveTo>
                    <a:pt x="714" y="0"/>
                  </a:moveTo>
                  <a:cubicBezTo>
                    <a:pt x="314" y="0"/>
                    <a:pt x="1" y="1583"/>
                    <a:pt x="1" y="3532"/>
                  </a:cubicBezTo>
                  <a:cubicBezTo>
                    <a:pt x="1" y="5497"/>
                    <a:pt x="314" y="7080"/>
                    <a:pt x="714" y="7080"/>
                  </a:cubicBezTo>
                  <a:cubicBezTo>
                    <a:pt x="1114" y="7080"/>
                    <a:pt x="1427" y="5497"/>
                    <a:pt x="1427" y="3532"/>
                  </a:cubicBezTo>
                  <a:cubicBezTo>
                    <a:pt x="1427" y="1583"/>
                    <a:pt x="1114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6492424" y="1354703"/>
              <a:ext cx="135621" cy="87844"/>
            </a:xfrm>
            <a:custGeom>
              <a:avLst/>
              <a:gdLst/>
              <a:ahLst/>
              <a:cxnLst/>
              <a:rect l="l" t="t" r="r" b="b"/>
              <a:pathLst>
                <a:path w="6333" h="4102" extrusionOk="0">
                  <a:moveTo>
                    <a:pt x="4386" y="0"/>
                  </a:moveTo>
                  <a:cubicBezTo>
                    <a:pt x="3782" y="0"/>
                    <a:pt x="3193" y="109"/>
                    <a:pt x="2627" y="327"/>
                  </a:cubicBezTo>
                  <a:cubicBezTo>
                    <a:pt x="1740" y="605"/>
                    <a:pt x="836" y="1040"/>
                    <a:pt x="383" y="1857"/>
                  </a:cubicBezTo>
                  <a:cubicBezTo>
                    <a:pt x="1" y="2518"/>
                    <a:pt x="35" y="3336"/>
                    <a:pt x="53" y="4101"/>
                  </a:cubicBezTo>
                  <a:cubicBezTo>
                    <a:pt x="1671" y="2362"/>
                    <a:pt x="3949" y="1353"/>
                    <a:pt x="6333" y="1353"/>
                  </a:cubicBezTo>
                  <a:cubicBezTo>
                    <a:pt x="6020" y="709"/>
                    <a:pt x="5463" y="100"/>
                    <a:pt x="4750" y="13"/>
                  </a:cubicBezTo>
                  <a:cubicBezTo>
                    <a:pt x="4628" y="5"/>
                    <a:pt x="4507" y="0"/>
                    <a:pt x="4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6468589" y="1673401"/>
              <a:ext cx="55208" cy="46299"/>
            </a:xfrm>
            <a:custGeom>
              <a:avLst/>
              <a:gdLst/>
              <a:ahLst/>
              <a:cxnLst/>
              <a:rect l="l" t="t" r="r" b="b"/>
              <a:pathLst>
                <a:path w="2578" h="2162" extrusionOk="0">
                  <a:moveTo>
                    <a:pt x="2409" y="0"/>
                  </a:moveTo>
                  <a:cubicBezTo>
                    <a:pt x="2382" y="0"/>
                    <a:pt x="2355" y="12"/>
                    <a:pt x="2331" y="40"/>
                  </a:cubicBezTo>
                  <a:lnTo>
                    <a:pt x="70" y="1971"/>
                  </a:lnTo>
                  <a:cubicBezTo>
                    <a:pt x="0" y="2023"/>
                    <a:pt x="35" y="2162"/>
                    <a:pt x="139" y="2162"/>
                  </a:cubicBezTo>
                  <a:cubicBezTo>
                    <a:pt x="174" y="2162"/>
                    <a:pt x="192" y="2145"/>
                    <a:pt x="209" y="2127"/>
                  </a:cubicBezTo>
                  <a:lnTo>
                    <a:pt x="2471" y="214"/>
                  </a:lnTo>
                  <a:cubicBezTo>
                    <a:pt x="2578" y="133"/>
                    <a:pt x="2499" y="0"/>
                    <a:pt x="2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6492060" y="1678990"/>
              <a:ext cx="55294" cy="46685"/>
            </a:xfrm>
            <a:custGeom>
              <a:avLst/>
              <a:gdLst/>
              <a:ahLst/>
              <a:cxnLst/>
              <a:rect l="l" t="t" r="r" b="b"/>
              <a:pathLst>
                <a:path w="2582" h="2180" extrusionOk="0">
                  <a:moveTo>
                    <a:pt x="2417" y="0"/>
                  </a:moveTo>
                  <a:cubicBezTo>
                    <a:pt x="2389" y="0"/>
                    <a:pt x="2359" y="12"/>
                    <a:pt x="2331" y="40"/>
                  </a:cubicBezTo>
                  <a:lnTo>
                    <a:pt x="87" y="1988"/>
                  </a:lnTo>
                  <a:cubicBezTo>
                    <a:pt x="0" y="2058"/>
                    <a:pt x="52" y="2179"/>
                    <a:pt x="157" y="2179"/>
                  </a:cubicBezTo>
                  <a:cubicBezTo>
                    <a:pt x="174" y="2179"/>
                    <a:pt x="209" y="2179"/>
                    <a:pt x="226" y="2162"/>
                  </a:cubicBezTo>
                  <a:lnTo>
                    <a:pt x="2488" y="196"/>
                  </a:lnTo>
                  <a:cubicBezTo>
                    <a:pt x="2582" y="129"/>
                    <a:pt x="2510" y="0"/>
                    <a:pt x="2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6490946" y="1687171"/>
              <a:ext cx="74203" cy="63838"/>
            </a:xfrm>
            <a:custGeom>
              <a:avLst/>
              <a:gdLst/>
              <a:ahLst/>
              <a:cxnLst/>
              <a:rect l="l" t="t" r="r" b="b"/>
              <a:pathLst>
                <a:path w="3465" h="2981" extrusionOk="0">
                  <a:moveTo>
                    <a:pt x="3297" y="1"/>
                  </a:moveTo>
                  <a:cubicBezTo>
                    <a:pt x="3270" y="1"/>
                    <a:pt x="3242" y="12"/>
                    <a:pt x="3218" y="40"/>
                  </a:cubicBezTo>
                  <a:lnTo>
                    <a:pt x="70" y="2771"/>
                  </a:lnTo>
                  <a:cubicBezTo>
                    <a:pt x="0" y="2841"/>
                    <a:pt x="52" y="2963"/>
                    <a:pt x="157" y="2980"/>
                  </a:cubicBezTo>
                  <a:cubicBezTo>
                    <a:pt x="174" y="2963"/>
                    <a:pt x="191" y="2963"/>
                    <a:pt x="226" y="2945"/>
                  </a:cubicBezTo>
                  <a:lnTo>
                    <a:pt x="3357" y="197"/>
                  </a:lnTo>
                  <a:cubicBezTo>
                    <a:pt x="3465" y="130"/>
                    <a:pt x="3386" y="1"/>
                    <a:pt x="3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6522234" y="1681753"/>
              <a:ext cx="72918" cy="65530"/>
            </a:xfrm>
            <a:custGeom>
              <a:avLst/>
              <a:gdLst/>
              <a:ahLst/>
              <a:cxnLst/>
              <a:rect l="l" t="t" r="r" b="b"/>
              <a:pathLst>
                <a:path w="3405" h="3060" extrusionOk="0">
                  <a:moveTo>
                    <a:pt x="3238" y="0"/>
                  </a:moveTo>
                  <a:cubicBezTo>
                    <a:pt x="3214" y="0"/>
                    <a:pt x="3189" y="10"/>
                    <a:pt x="3166" y="32"/>
                  </a:cubicBezTo>
                  <a:lnTo>
                    <a:pt x="87" y="2868"/>
                  </a:lnTo>
                  <a:cubicBezTo>
                    <a:pt x="0" y="2937"/>
                    <a:pt x="52" y="3059"/>
                    <a:pt x="157" y="3059"/>
                  </a:cubicBezTo>
                  <a:cubicBezTo>
                    <a:pt x="192" y="3059"/>
                    <a:pt x="209" y="3042"/>
                    <a:pt x="244" y="3024"/>
                  </a:cubicBezTo>
                  <a:lnTo>
                    <a:pt x="3323" y="206"/>
                  </a:lnTo>
                  <a:cubicBezTo>
                    <a:pt x="3405" y="125"/>
                    <a:pt x="3326" y="0"/>
                    <a:pt x="3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6554270" y="1705866"/>
              <a:ext cx="38783" cy="36191"/>
            </a:xfrm>
            <a:custGeom>
              <a:avLst/>
              <a:gdLst/>
              <a:ahLst/>
              <a:cxnLst/>
              <a:rect l="l" t="t" r="r" b="b"/>
              <a:pathLst>
                <a:path w="1811" h="1690" extrusionOk="0">
                  <a:moveTo>
                    <a:pt x="1660" y="1"/>
                  </a:moveTo>
                  <a:cubicBezTo>
                    <a:pt x="1641" y="1"/>
                    <a:pt x="1620" y="7"/>
                    <a:pt x="1601" y="20"/>
                  </a:cubicBezTo>
                  <a:cubicBezTo>
                    <a:pt x="1079" y="489"/>
                    <a:pt x="557" y="994"/>
                    <a:pt x="70" y="1498"/>
                  </a:cubicBezTo>
                  <a:cubicBezTo>
                    <a:pt x="0" y="1568"/>
                    <a:pt x="53" y="1690"/>
                    <a:pt x="157" y="1690"/>
                  </a:cubicBezTo>
                  <a:cubicBezTo>
                    <a:pt x="174" y="1690"/>
                    <a:pt x="209" y="1672"/>
                    <a:pt x="226" y="1655"/>
                  </a:cubicBezTo>
                  <a:cubicBezTo>
                    <a:pt x="714" y="1150"/>
                    <a:pt x="1218" y="646"/>
                    <a:pt x="1740" y="176"/>
                  </a:cubicBezTo>
                  <a:cubicBezTo>
                    <a:pt x="1810" y="106"/>
                    <a:pt x="1744" y="1"/>
                    <a:pt x="1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7030369" y="1612668"/>
              <a:ext cx="300645" cy="388682"/>
            </a:xfrm>
            <a:custGeom>
              <a:avLst/>
              <a:gdLst/>
              <a:ahLst/>
              <a:cxnLst/>
              <a:rect l="l" t="t" r="r" b="b"/>
              <a:pathLst>
                <a:path w="14039" h="18150" extrusionOk="0">
                  <a:moveTo>
                    <a:pt x="13905" y="0"/>
                  </a:moveTo>
                  <a:cubicBezTo>
                    <a:pt x="13877" y="0"/>
                    <a:pt x="13853" y="12"/>
                    <a:pt x="13847" y="40"/>
                  </a:cubicBezTo>
                  <a:cubicBezTo>
                    <a:pt x="11168" y="7277"/>
                    <a:pt x="6367" y="13539"/>
                    <a:pt x="70" y="17993"/>
                  </a:cubicBezTo>
                  <a:cubicBezTo>
                    <a:pt x="0" y="18045"/>
                    <a:pt x="35" y="18149"/>
                    <a:pt x="122" y="18149"/>
                  </a:cubicBezTo>
                  <a:cubicBezTo>
                    <a:pt x="139" y="18149"/>
                    <a:pt x="157" y="18149"/>
                    <a:pt x="174" y="18132"/>
                  </a:cubicBezTo>
                  <a:cubicBezTo>
                    <a:pt x="6489" y="13661"/>
                    <a:pt x="11325" y="7381"/>
                    <a:pt x="14004" y="110"/>
                  </a:cubicBezTo>
                  <a:cubicBezTo>
                    <a:pt x="14039" y="51"/>
                    <a:pt x="13963" y="0"/>
                    <a:pt x="13905" y="0"/>
                  </a:cubicBezTo>
                  <a:close/>
                </a:path>
              </a:pathLst>
            </a:custGeom>
            <a:solidFill>
              <a:srgbClr val="261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7083264" y="1503623"/>
              <a:ext cx="30559" cy="151640"/>
            </a:xfrm>
            <a:custGeom>
              <a:avLst/>
              <a:gdLst/>
              <a:ahLst/>
              <a:cxnLst/>
              <a:rect l="l" t="t" r="r" b="b"/>
              <a:pathLst>
                <a:path w="1427" h="7081" extrusionOk="0">
                  <a:moveTo>
                    <a:pt x="714" y="0"/>
                  </a:moveTo>
                  <a:cubicBezTo>
                    <a:pt x="331" y="0"/>
                    <a:pt x="0" y="1583"/>
                    <a:pt x="0" y="3532"/>
                  </a:cubicBezTo>
                  <a:cubicBezTo>
                    <a:pt x="0" y="5497"/>
                    <a:pt x="331" y="7080"/>
                    <a:pt x="714" y="7080"/>
                  </a:cubicBezTo>
                  <a:cubicBezTo>
                    <a:pt x="1114" y="7080"/>
                    <a:pt x="1427" y="5497"/>
                    <a:pt x="1427" y="3532"/>
                  </a:cubicBezTo>
                  <a:cubicBezTo>
                    <a:pt x="1427" y="1583"/>
                    <a:pt x="1114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7028870" y="1354703"/>
              <a:ext cx="135621" cy="87844"/>
            </a:xfrm>
            <a:custGeom>
              <a:avLst/>
              <a:gdLst/>
              <a:ahLst/>
              <a:cxnLst/>
              <a:rect l="l" t="t" r="r" b="b"/>
              <a:pathLst>
                <a:path w="6333" h="4102" extrusionOk="0">
                  <a:moveTo>
                    <a:pt x="1957" y="0"/>
                  </a:moveTo>
                  <a:cubicBezTo>
                    <a:pt x="1839" y="0"/>
                    <a:pt x="1720" y="5"/>
                    <a:pt x="1601" y="13"/>
                  </a:cubicBezTo>
                  <a:cubicBezTo>
                    <a:pt x="888" y="100"/>
                    <a:pt x="314" y="709"/>
                    <a:pt x="1" y="1353"/>
                  </a:cubicBezTo>
                  <a:cubicBezTo>
                    <a:pt x="2384" y="1353"/>
                    <a:pt x="4663" y="2362"/>
                    <a:pt x="6280" y="4101"/>
                  </a:cubicBezTo>
                  <a:cubicBezTo>
                    <a:pt x="6298" y="3336"/>
                    <a:pt x="6333" y="2518"/>
                    <a:pt x="5967" y="1857"/>
                  </a:cubicBezTo>
                  <a:cubicBezTo>
                    <a:pt x="5515" y="1040"/>
                    <a:pt x="4593" y="605"/>
                    <a:pt x="3706" y="327"/>
                  </a:cubicBezTo>
                  <a:cubicBezTo>
                    <a:pt x="3140" y="109"/>
                    <a:pt x="2551" y="0"/>
                    <a:pt x="1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7139071" y="1673401"/>
              <a:ext cx="55229" cy="46299"/>
            </a:xfrm>
            <a:custGeom>
              <a:avLst/>
              <a:gdLst/>
              <a:ahLst/>
              <a:cxnLst/>
              <a:rect l="l" t="t" r="r" b="b"/>
              <a:pathLst>
                <a:path w="2579" h="2162" extrusionOk="0">
                  <a:moveTo>
                    <a:pt x="170" y="0"/>
                  </a:moveTo>
                  <a:cubicBezTo>
                    <a:pt x="80" y="0"/>
                    <a:pt x="1" y="133"/>
                    <a:pt x="108" y="214"/>
                  </a:cubicBezTo>
                  <a:lnTo>
                    <a:pt x="2370" y="2127"/>
                  </a:lnTo>
                  <a:cubicBezTo>
                    <a:pt x="2387" y="2145"/>
                    <a:pt x="2404" y="2162"/>
                    <a:pt x="2439" y="2162"/>
                  </a:cubicBezTo>
                  <a:cubicBezTo>
                    <a:pt x="2543" y="2162"/>
                    <a:pt x="2578" y="2023"/>
                    <a:pt x="2509" y="1971"/>
                  </a:cubicBezTo>
                  <a:lnTo>
                    <a:pt x="247" y="40"/>
                  </a:lnTo>
                  <a:cubicBezTo>
                    <a:pt x="223" y="12"/>
                    <a:pt x="196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7115600" y="1678990"/>
              <a:ext cx="55229" cy="46685"/>
            </a:xfrm>
            <a:custGeom>
              <a:avLst/>
              <a:gdLst/>
              <a:ahLst/>
              <a:cxnLst/>
              <a:rect l="l" t="t" r="r" b="b"/>
              <a:pathLst>
                <a:path w="2579" h="2180" extrusionOk="0">
                  <a:moveTo>
                    <a:pt x="169" y="0"/>
                  </a:moveTo>
                  <a:cubicBezTo>
                    <a:pt x="80" y="0"/>
                    <a:pt x="1" y="129"/>
                    <a:pt x="108" y="196"/>
                  </a:cubicBezTo>
                  <a:lnTo>
                    <a:pt x="2352" y="2162"/>
                  </a:lnTo>
                  <a:cubicBezTo>
                    <a:pt x="2387" y="2179"/>
                    <a:pt x="2404" y="2179"/>
                    <a:pt x="2439" y="2179"/>
                  </a:cubicBezTo>
                  <a:cubicBezTo>
                    <a:pt x="2526" y="2179"/>
                    <a:pt x="2578" y="2058"/>
                    <a:pt x="2509" y="1988"/>
                  </a:cubicBezTo>
                  <a:lnTo>
                    <a:pt x="247" y="40"/>
                  </a:lnTo>
                  <a:cubicBezTo>
                    <a:pt x="223" y="12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7097719" y="1687171"/>
              <a:ext cx="74588" cy="63838"/>
            </a:xfrm>
            <a:custGeom>
              <a:avLst/>
              <a:gdLst/>
              <a:ahLst/>
              <a:cxnLst/>
              <a:rect l="l" t="t" r="r" b="b"/>
              <a:pathLst>
                <a:path w="3483" h="2981" extrusionOk="0">
                  <a:moveTo>
                    <a:pt x="169" y="1"/>
                  </a:moveTo>
                  <a:cubicBezTo>
                    <a:pt x="80" y="1"/>
                    <a:pt x="1" y="130"/>
                    <a:pt x="108" y="197"/>
                  </a:cubicBezTo>
                  <a:lnTo>
                    <a:pt x="3257" y="2945"/>
                  </a:lnTo>
                  <a:cubicBezTo>
                    <a:pt x="3274" y="2963"/>
                    <a:pt x="3292" y="2980"/>
                    <a:pt x="3326" y="2980"/>
                  </a:cubicBezTo>
                  <a:lnTo>
                    <a:pt x="3326" y="2963"/>
                  </a:lnTo>
                  <a:cubicBezTo>
                    <a:pt x="3431" y="2963"/>
                    <a:pt x="3483" y="2841"/>
                    <a:pt x="3396" y="2771"/>
                  </a:cubicBezTo>
                  <a:lnTo>
                    <a:pt x="247" y="40"/>
                  </a:lnTo>
                  <a:cubicBezTo>
                    <a:pt x="223" y="12"/>
                    <a:pt x="196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7068059" y="1681903"/>
              <a:ext cx="72597" cy="65380"/>
            </a:xfrm>
            <a:custGeom>
              <a:avLst/>
              <a:gdLst/>
              <a:ahLst/>
              <a:cxnLst/>
              <a:rect l="l" t="t" r="r" b="b"/>
              <a:pathLst>
                <a:path w="3390" h="3053" extrusionOk="0">
                  <a:moveTo>
                    <a:pt x="157" y="0"/>
                  </a:moveTo>
                  <a:cubicBezTo>
                    <a:pt x="72" y="0"/>
                    <a:pt x="1" y="116"/>
                    <a:pt x="84" y="199"/>
                  </a:cubicBezTo>
                  <a:lnTo>
                    <a:pt x="3163" y="3017"/>
                  </a:lnTo>
                  <a:cubicBezTo>
                    <a:pt x="3181" y="3035"/>
                    <a:pt x="3198" y="3052"/>
                    <a:pt x="3233" y="3052"/>
                  </a:cubicBezTo>
                  <a:cubicBezTo>
                    <a:pt x="3337" y="3052"/>
                    <a:pt x="3389" y="2930"/>
                    <a:pt x="3302" y="2861"/>
                  </a:cubicBezTo>
                  <a:lnTo>
                    <a:pt x="223" y="25"/>
                  </a:lnTo>
                  <a:cubicBezTo>
                    <a:pt x="202" y="8"/>
                    <a:pt x="179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7068659" y="1705438"/>
              <a:ext cx="39532" cy="36620"/>
            </a:xfrm>
            <a:custGeom>
              <a:avLst/>
              <a:gdLst/>
              <a:ahLst/>
              <a:cxnLst/>
              <a:rect l="l" t="t" r="r" b="b"/>
              <a:pathLst>
                <a:path w="1846" h="1710" extrusionOk="0">
                  <a:moveTo>
                    <a:pt x="178" y="1"/>
                  </a:moveTo>
                  <a:cubicBezTo>
                    <a:pt x="80" y="1"/>
                    <a:pt x="1" y="133"/>
                    <a:pt x="108" y="214"/>
                  </a:cubicBezTo>
                  <a:cubicBezTo>
                    <a:pt x="648" y="666"/>
                    <a:pt x="1152" y="1170"/>
                    <a:pt x="1639" y="1675"/>
                  </a:cubicBezTo>
                  <a:cubicBezTo>
                    <a:pt x="1655" y="1691"/>
                    <a:pt x="1684" y="1706"/>
                    <a:pt x="1703" y="1709"/>
                  </a:cubicBezTo>
                  <a:lnTo>
                    <a:pt x="1703" y="1709"/>
                  </a:lnTo>
                  <a:cubicBezTo>
                    <a:pt x="1799" y="1701"/>
                    <a:pt x="1845" y="1585"/>
                    <a:pt x="1778" y="1518"/>
                  </a:cubicBezTo>
                  <a:cubicBezTo>
                    <a:pt x="1309" y="1014"/>
                    <a:pt x="787" y="509"/>
                    <a:pt x="265" y="40"/>
                  </a:cubicBezTo>
                  <a:cubicBezTo>
                    <a:pt x="237" y="12"/>
                    <a:pt x="207" y="1"/>
                    <a:pt x="178" y="1"/>
                  </a:cubicBezTo>
                  <a:close/>
                  <a:moveTo>
                    <a:pt x="1703" y="1709"/>
                  </a:moveTo>
                  <a:cubicBezTo>
                    <a:pt x="1699" y="1710"/>
                    <a:pt x="1695" y="1710"/>
                    <a:pt x="1691" y="1710"/>
                  </a:cubicBezTo>
                  <a:lnTo>
                    <a:pt x="1709" y="1710"/>
                  </a:lnTo>
                  <a:cubicBezTo>
                    <a:pt x="1707" y="1710"/>
                    <a:pt x="1705" y="1710"/>
                    <a:pt x="1703" y="17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6278595" y="1241439"/>
              <a:ext cx="1098975" cy="103499"/>
            </a:xfrm>
            <a:custGeom>
              <a:avLst/>
              <a:gdLst/>
              <a:ahLst/>
              <a:cxnLst/>
              <a:rect l="l" t="t" r="r" b="b"/>
              <a:pathLst>
                <a:path w="51318" h="4833" extrusionOk="0">
                  <a:moveTo>
                    <a:pt x="27638" y="1"/>
                  </a:moveTo>
                  <a:cubicBezTo>
                    <a:pt x="12958" y="1"/>
                    <a:pt x="905" y="2119"/>
                    <a:pt x="905" y="2119"/>
                  </a:cubicBezTo>
                  <a:lnTo>
                    <a:pt x="0" y="4833"/>
                  </a:lnTo>
                  <a:cubicBezTo>
                    <a:pt x="0" y="4833"/>
                    <a:pt x="13314" y="2761"/>
                    <a:pt x="28519" y="2761"/>
                  </a:cubicBezTo>
                  <a:cubicBezTo>
                    <a:pt x="36122" y="2761"/>
                    <a:pt x="44197" y="3279"/>
                    <a:pt x="51318" y="4833"/>
                  </a:cubicBezTo>
                  <a:lnTo>
                    <a:pt x="50448" y="2119"/>
                  </a:lnTo>
                  <a:cubicBezTo>
                    <a:pt x="42974" y="530"/>
                    <a:pt x="34978" y="1"/>
                    <a:pt x="27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6614982" y="1488268"/>
              <a:ext cx="262291" cy="208775"/>
            </a:xfrm>
            <a:custGeom>
              <a:avLst/>
              <a:gdLst/>
              <a:ahLst/>
              <a:cxnLst/>
              <a:rect l="l" t="t" r="r" b="b"/>
              <a:pathLst>
                <a:path w="12248" h="9749" extrusionOk="0">
                  <a:moveTo>
                    <a:pt x="9970" y="0"/>
                  </a:moveTo>
                  <a:cubicBezTo>
                    <a:pt x="5723" y="0"/>
                    <a:pt x="7572" y="7669"/>
                    <a:pt x="1" y="9746"/>
                  </a:cubicBezTo>
                  <a:cubicBezTo>
                    <a:pt x="1" y="9746"/>
                    <a:pt x="51" y="9748"/>
                    <a:pt x="142" y="9748"/>
                  </a:cubicBezTo>
                  <a:cubicBezTo>
                    <a:pt x="902" y="9748"/>
                    <a:pt x="4536" y="9596"/>
                    <a:pt x="6229" y="6754"/>
                  </a:cubicBezTo>
                  <a:cubicBezTo>
                    <a:pt x="7829" y="4066"/>
                    <a:pt x="9306" y="932"/>
                    <a:pt x="11172" y="932"/>
                  </a:cubicBezTo>
                  <a:cubicBezTo>
                    <a:pt x="11516" y="932"/>
                    <a:pt x="11874" y="1038"/>
                    <a:pt x="12247" y="1274"/>
                  </a:cubicBezTo>
                  <a:cubicBezTo>
                    <a:pt x="11830" y="491"/>
                    <a:pt x="11030" y="4"/>
                    <a:pt x="10143" y="4"/>
                  </a:cubicBezTo>
                  <a:cubicBezTo>
                    <a:pt x="10084" y="1"/>
                    <a:pt x="10026" y="0"/>
                    <a:pt x="9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6781505" y="1490945"/>
              <a:ext cx="29446" cy="20901"/>
            </a:xfrm>
            <a:custGeom>
              <a:avLst/>
              <a:gdLst/>
              <a:ahLst/>
              <a:cxnLst/>
              <a:rect l="l" t="t" r="r" b="b"/>
              <a:pathLst>
                <a:path w="1375" h="976" extrusionOk="0">
                  <a:moveTo>
                    <a:pt x="1" y="975"/>
                  </a:moveTo>
                  <a:lnTo>
                    <a:pt x="1375" y="1"/>
                  </a:lnTo>
                  <a:cubicBezTo>
                    <a:pt x="818" y="158"/>
                    <a:pt x="349" y="505"/>
                    <a:pt x="1" y="9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6227927" y="1347088"/>
              <a:ext cx="1237187" cy="381872"/>
            </a:xfrm>
            <a:custGeom>
              <a:avLst/>
              <a:gdLst/>
              <a:ahLst/>
              <a:cxnLst/>
              <a:rect l="l" t="t" r="r" b="b"/>
              <a:pathLst>
                <a:path w="57772" h="17832" fill="none" extrusionOk="0">
                  <a:moveTo>
                    <a:pt x="53684" y="1"/>
                  </a:moveTo>
                  <a:cubicBezTo>
                    <a:pt x="53684" y="1"/>
                    <a:pt x="57772" y="16388"/>
                    <a:pt x="42759" y="17101"/>
                  </a:cubicBezTo>
                  <a:cubicBezTo>
                    <a:pt x="27729" y="17831"/>
                    <a:pt x="33453" y="6959"/>
                    <a:pt x="28217" y="6715"/>
                  </a:cubicBezTo>
                  <a:cubicBezTo>
                    <a:pt x="22980" y="6455"/>
                    <a:pt x="26616" y="17223"/>
                    <a:pt x="13308" y="16962"/>
                  </a:cubicBezTo>
                  <a:cubicBezTo>
                    <a:pt x="1" y="16718"/>
                    <a:pt x="2384" y="1"/>
                    <a:pt x="238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6787480" y="2150142"/>
              <a:ext cx="114163" cy="70627"/>
            </a:xfrm>
            <a:custGeom>
              <a:avLst/>
              <a:gdLst/>
              <a:ahLst/>
              <a:cxnLst/>
              <a:rect l="l" t="t" r="r" b="b"/>
              <a:pathLst>
                <a:path w="5331" h="3298" extrusionOk="0">
                  <a:moveTo>
                    <a:pt x="5214" y="1"/>
                  </a:moveTo>
                  <a:cubicBezTo>
                    <a:pt x="5205" y="1"/>
                    <a:pt x="5194" y="3"/>
                    <a:pt x="5184" y="10"/>
                  </a:cubicBezTo>
                  <a:cubicBezTo>
                    <a:pt x="3444" y="636"/>
                    <a:pt x="1270" y="1419"/>
                    <a:pt x="35" y="3158"/>
                  </a:cubicBezTo>
                  <a:cubicBezTo>
                    <a:pt x="0" y="3228"/>
                    <a:pt x="35" y="3297"/>
                    <a:pt x="104" y="3297"/>
                  </a:cubicBezTo>
                  <a:cubicBezTo>
                    <a:pt x="139" y="3297"/>
                    <a:pt x="174" y="3280"/>
                    <a:pt x="191" y="3263"/>
                  </a:cubicBezTo>
                  <a:cubicBezTo>
                    <a:pt x="1287" y="1697"/>
                    <a:pt x="3131" y="932"/>
                    <a:pt x="5254" y="166"/>
                  </a:cubicBezTo>
                  <a:cubicBezTo>
                    <a:pt x="5330" y="151"/>
                    <a:pt x="5285" y="1"/>
                    <a:pt x="5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6828832" y="2182735"/>
              <a:ext cx="47691" cy="24991"/>
            </a:xfrm>
            <a:custGeom>
              <a:avLst/>
              <a:gdLst/>
              <a:ahLst/>
              <a:cxnLst/>
              <a:rect l="l" t="t" r="r" b="b"/>
              <a:pathLst>
                <a:path w="2227" h="1167" extrusionOk="0">
                  <a:moveTo>
                    <a:pt x="2122" y="1"/>
                  </a:moveTo>
                  <a:cubicBezTo>
                    <a:pt x="1357" y="140"/>
                    <a:pt x="644" y="488"/>
                    <a:pt x="70" y="1027"/>
                  </a:cubicBezTo>
                  <a:cubicBezTo>
                    <a:pt x="0" y="1080"/>
                    <a:pt x="52" y="1166"/>
                    <a:pt x="122" y="1166"/>
                  </a:cubicBezTo>
                  <a:cubicBezTo>
                    <a:pt x="157" y="1166"/>
                    <a:pt x="174" y="1166"/>
                    <a:pt x="191" y="1149"/>
                  </a:cubicBezTo>
                  <a:cubicBezTo>
                    <a:pt x="731" y="645"/>
                    <a:pt x="1409" y="314"/>
                    <a:pt x="2140" y="175"/>
                  </a:cubicBezTo>
                  <a:cubicBezTo>
                    <a:pt x="2192" y="175"/>
                    <a:pt x="2227" y="123"/>
                    <a:pt x="2227" y="71"/>
                  </a:cubicBezTo>
                  <a:cubicBezTo>
                    <a:pt x="2209" y="36"/>
                    <a:pt x="2157" y="1"/>
                    <a:pt x="2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6684281" y="1842986"/>
              <a:ext cx="192242" cy="235137"/>
            </a:xfrm>
            <a:custGeom>
              <a:avLst/>
              <a:gdLst/>
              <a:ahLst/>
              <a:cxnLst/>
              <a:rect l="l" t="t" r="r" b="b"/>
              <a:pathLst>
                <a:path w="8977" h="10980" extrusionOk="0">
                  <a:moveTo>
                    <a:pt x="8281" y="1"/>
                  </a:moveTo>
                  <a:lnTo>
                    <a:pt x="8281" y="1"/>
                  </a:lnTo>
                  <a:cubicBezTo>
                    <a:pt x="8281" y="1"/>
                    <a:pt x="3810" y="819"/>
                    <a:pt x="1792" y="2784"/>
                  </a:cubicBezTo>
                  <a:cubicBezTo>
                    <a:pt x="1792" y="2784"/>
                    <a:pt x="0" y="3915"/>
                    <a:pt x="314" y="7307"/>
                  </a:cubicBezTo>
                  <a:cubicBezTo>
                    <a:pt x="547" y="9849"/>
                    <a:pt x="2907" y="10979"/>
                    <a:pt x="4965" y="10979"/>
                  </a:cubicBezTo>
                  <a:cubicBezTo>
                    <a:pt x="5668" y="10979"/>
                    <a:pt x="6336" y="10847"/>
                    <a:pt x="6872" y="10595"/>
                  </a:cubicBezTo>
                  <a:cubicBezTo>
                    <a:pt x="8977" y="9603"/>
                    <a:pt x="8281" y="1"/>
                    <a:pt x="8281" y="1"/>
                  </a:cubicBezTo>
                  <a:close/>
                </a:path>
              </a:pathLst>
            </a:custGeom>
            <a:solidFill>
              <a:srgbClr val="261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6690234" y="1964816"/>
              <a:ext cx="171020" cy="113307"/>
            </a:xfrm>
            <a:custGeom>
              <a:avLst/>
              <a:gdLst/>
              <a:ahLst/>
              <a:cxnLst/>
              <a:rect l="l" t="t" r="r" b="b"/>
              <a:pathLst>
                <a:path w="7986" h="5291" extrusionOk="0">
                  <a:moveTo>
                    <a:pt x="5008" y="0"/>
                  </a:moveTo>
                  <a:cubicBezTo>
                    <a:pt x="3302" y="0"/>
                    <a:pt x="1425" y="475"/>
                    <a:pt x="1" y="1114"/>
                  </a:cubicBezTo>
                  <a:cubicBezTo>
                    <a:pt x="1" y="1288"/>
                    <a:pt x="18" y="1444"/>
                    <a:pt x="36" y="1618"/>
                  </a:cubicBezTo>
                  <a:cubicBezTo>
                    <a:pt x="269" y="4160"/>
                    <a:pt x="2629" y="5290"/>
                    <a:pt x="4687" y="5290"/>
                  </a:cubicBezTo>
                  <a:cubicBezTo>
                    <a:pt x="5390" y="5290"/>
                    <a:pt x="6058" y="5158"/>
                    <a:pt x="6594" y="4906"/>
                  </a:cubicBezTo>
                  <a:cubicBezTo>
                    <a:pt x="7429" y="4506"/>
                    <a:pt x="7829" y="2714"/>
                    <a:pt x="7985" y="714"/>
                  </a:cubicBezTo>
                  <a:cubicBezTo>
                    <a:pt x="7189" y="208"/>
                    <a:pt x="6136" y="0"/>
                    <a:pt x="5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6711478" y="1574249"/>
              <a:ext cx="334545" cy="339556"/>
            </a:xfrm>
            <a:custGeom>
              <a:avLst/>
              <a:gdLst/>
              <a:ahLst/>
              <a:cxnLst/>
              <a:rect l="l" t="t" r="r" b="b"/>
              <a:pathLst>
                <a:path w="15622" h="15856" extrusionOk="0">
                  <a:moveTo>
                    <a:pt x="10946" y="0"/>
                  </a:moveTo>
                  <a:cubicBezTo>
                    <a:pt x="8002" y="0"/>
                    <a:pt x="5852" y="5402"/>
                    <a:pt x="5340" y="5402"/>
                  </a:cubicBezTo>
                  <a:cubicBezTo>
                    <a:pt x="5334" y="5402"/>
                    <a:pt x="5329" y="5402"/>
                    <a:pt x="5323" y="5400"/>
                  </a:cubicBezTo>
                  <a:cubicBezTo>
                    <a:pt x="5219" y="5366"/>
                    <a:pt x="5167" y="4896"/>
                    <a:pt x="5149" y="4130"/>
                  </a:cubicBezTo>
                  <a:cubicBezTo>
                    <a:pt x="4541" y="4513"/>
                    <a:pt x="3862" y="4809"/>
                    <a:pt x="3166" y="5035"/>
                  </a:cubicBezTo>
                  <a:cubicBezTo>
                    <a:pt x="3105" y="5055"/>
                    <a:pt x="3043" y="5065"/>
                    <a:pt x="2981" y="5065"/>
                  </a:cubicBezTo>
                  <a:cubicBezTo>
                    <a:pt x="2830" y="5065"/>
                    <a:pt x="2681" y="5007"/>
                    <a:pt x="2558" y="4896"/>
                  </a:cubicBezTo>
                  <a:lnTo>
                    <a:pt x="0" y="15855"/>
                  </a:lnTo>
                  <a:cubicBezTo>
                    <a:pt x="2610" y="12863"/>
                    <a:pt x="8768" y="12272"/>
                    <a:pt x="8768" y="12272"/>
                  </a:cubicBezTo>
                  <a:cubicBezTo>
                    <a:pt x="6663" y="11785"/>
                    <a:pt x="5184" y="8532"/>
                    <a:pt x="5184" y="8532"/>
                  </a:cubicBezTo>
                  <a:cubicBezTo>
                    <a:pt x="9638" y="8114"/>
                    <a:pt x="15622" y="1991"/>
                    <a:pt x="12073" y="269"/>
                  </a:cubicBezTo>
                  <a:cubicBezTo>
                    <a:pt x="11686" y="83"/>
                    <a:pt x="11310" y="0"/>
                    <a:pt x="10946" y="0"/>
                  </a:cubicBezTo>
                  <a:close/>
                </a:path>
              </a:pathLst>
            </a:custGeom>
            <a:solidFill>
              <a:srgbClr val="F7C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6708865" y="1378816"/>
              <a:ext cx="288738" cy="536853"/>
            </a:xfrm>
            <a:custGeom>
              <a:avLst/>
              <a:gdLst/>
              <a:ahLst/>
              <a:cxnLst/>
              <a:rect l="l" t="t" r="r" b="b"/>
              <a:pathLst>
                <a:path w="13483" h="25069" extrusionOk="0">
                  <a:moveTo>
                    <a:pt x="5933" y="1"/>
                  </a:moveTo>
                  <a:cubicBezTo>
                    <a:pt x="5880" y="1"/>
                    <a:pt x="5846" y="36"/>
                    <a:pt x="5846" y="88"/>
                  </a:cubicBezTo>
                  <a:cubicBezTo>
                    <a:pt x="5846" y="123"/>
                    <a:pt x="5567" y="3706"/>
                    <a:pt x="5376" y="7255"/>
                  </a:cubicBezTo>
                  <a:cubicBezTo>
                    <a:pt x="4976" y="14509"/>
                    <a:pt x="5254" y="14578"/>
                    <a:pt x="5393" y="14613"/>
                  </a:cubicBezTo>
                  <a:cubicBezTo>
                    <a:pt x="5407" y="14617"/>
                    <a:pt x="5421" y="14618"/>
                    <a:pt x="5435" y="14618"/>
                  </a:cubicBezTo>
                  <a:cubicBezTo>
                    <a:pt x="5649" y="14618"/>
                    <a:pt x="5880" y="14245"/>
                    <a:pt x="6402" y="13413"/>
                  </a:cubicBezTo>
                  <a:cubicBezTo>
                    <a:pt x="7367" y="11884"/>
                    <a:pt x="9042" y="9227"/>
                    <a:pt x="11080" y="9227"/>
                  </a:cubicBezTo>
                  <a:cubicBezTo>
                    <a:pt x="11430" y="9227"/>
                    <a:pt x="11790" y="9306"/>
                    <a:pt x="12160" y="9482"/>
                  </a:cubicBezTo>
                  <a:cubicBezTo>
                    <a:pt x="12960" y="9882"/>
                    <a:pt x="13291" y="10508"/>
                    <a:pt x="13152" y="11378"/>
                  </a:cubicBezTo>
                  <a:cubicBezTo>
                    <a:pt x="12734" y="13691"/>
                    <a:pt x="8698" y="17240"/>
                    <a:pt x="5289" y="17571"/>
                  </a:cubicBezTo>
                  <a:cubicBezTo>
                    <a:pt x="5254" y="17571"/>
                    <a:pt x="5237" y="17588"/>
                    <a:pt x="5219" y="17623"/>
                  </a:cubicBezTo>
                  <a:cubicBezTo>
                    <a:pt x="5202" y="17640"/>
                    <a:pt x="5202" y="17675"/>
                    <a:pt x="5219" y="17692"/>
                  </a:cubicBezTo>
                  <a:cubicBezTo>
                    <a:pt x="5289" y="17832"/>
                    <a:pt x="6576" y="20597"/>
                    <a:pt x="8490" y="21363"/>
                  </a:cubicBezTo>
                  <a:cubicBezTo>
                    <a:pt x="7063" y="21554"/>
                    <a:pt x="2262" y="22372"/>
                    <a:pt x="53" y="24929"/>
                  </a:cubicBezTo>
                  <a:cubicBezTo>
                    <a:pt x="1" y="24981"/>
                    <a:pt x="35" y="25068"/>
                    <a:pt x="122" y="25068"/>
                  </a:cubicBezTo>
                  <a:cubicBezTo>
                    <a:pt x="140" y="25068"/>
                    <a:pt x="157" y="25051"/>
                    <a:pt x="175" y="25051"/>
                  </a:cubicBezTo>
                  <a:cubicBezTo>
                    <a:pt x="2732" y="22111"/>
                    <a:pt x="8838" y="21485"/>
                    <a:pt x="8890" y="21485"/>
                  </a:cubicBezTo>
                  <a:cubicBezTo>
                    <a:pt x="8994" y="21485"/>
                    <a:pt x="8994" y="21345"/>
                    <a:pt x="8907" y="21311"/>
                  </a:cubicBezTo>
                  <a:cubicBezTo>
                    <a:pt x="7081" y="20893"/>
                    <a:pt x="5706" y="18301"/>
                    <a:pt x="5428" y="17745"/>
                  </a:cubicBezTo>
                  <a:cubicBezTo>
                    <a:pt x="8629" y="17344"/>
                    <a:pt x="12856" y="13970"/>
                    <a:pt x="13308" y="11412"/>
                  </a:cubicBezTo>
                  <a:cubicBezTo>
                    <a:pt x="13482" y="10473"/>
                    <a:pt x="13100" y="9742"/>
                    <a:pt x="12230" y="9325"/>
                  </a:cubicBezTo>
                  <a:cubicBezTo>
                    <a:pt x="11830" y="9134"/>
                    <a:pt x="11441" y="9049"/>
                    <a:pt x="11066" y="9049"/>
                  </a:cubicBezTo>
                  <a:cubicBezTo>
                    <a:pt x="8942" y="9049"/>
                    <a:pt x="7236" y="11759"/>
                    <a:pt x="6246" y="13326"/>
                  </a:cubicBezTo>
                  <a:cubicBezTo>
                    <a:pt x="5933" y="13830"/>
                    <a:pt x="5585" y="14387"/>
                    <a:pt x="5445" y="14439"/>
                  </a:cubicBezTo>
                  <a:cubicBezTo>
                    <a:pt x="5115" y="13883"/>
                    <a:pt x="5602" y="5602"/>
                    <a:pt x="6020" y="105"/>
                  </a:cubicBezTo>
                  <a:cubicBezTo>
                    <a:pt x="6020" y="53"/>
                    <a:pt x="5985" y="18"/>
                    <a:pt x="593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580852" y="2467726"/>
              <a:ext cx="2477351" cy="2674048"/>
            </a:xfrm>
            <a:custGeom>
              <a:avLst/>
              <a:gdLst/>
              <a:ahLst/>
              <a:cxnLst/>
              <a:rect l="l" t="t" r="r" b="b"/>
              <a:pathLst>
                <a:path w="115683" h="124868" extrusionOk="0">
                  <a:moveTo>
                    <a:pt x="35957" y="1"/>
                  </a:moveTo>
                  <a:cubicBezTo>
                    <a:pt x="27451" y="4367"/>
                    <a:pt x="1079" y="17901"/>
                    <a:pt x="539" y="19780"/>
                  </a:cubicBezTo>
                  <a:cubicBezTo>
                    <a:pt x="0" y="21693"/>
                    <a:pt x="8698" y="103228"/>
                    <a:pt x="11012" y="124868"/>
                  </a:cubicBezTo>
                  <a:lnTo>
                    <a:pt x="104653" y="124868"/>
                  </a:lnTo>
                  <a:cubicBezTo>
                    <a:pt x="106984" y="103228"/>
                    <a:pt x="115682" y="21693"/>
                    <a:pt x="115125" y="19780"/>
                  </a:cubicBezTo>
                  <a:cubicBezTo>
                    <a:pt x="114638" y="18075"/>
                    <a:pt x="92998" y="6820"/>
                    <a:pt x="82578" y="1462"/>
                  </a:cubicBezTo>
                  <a:lnTo>
                    <a:pt x="57911" y="50414"/>
                  </a:lnTo>
                  <a:cubicBezTo>
                    <a:pt x="57911" y="50414"/>
                    <a:pt x="44064" y="18927"/>
                    <a:pt x="35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6350871" y="2458411"/>
              <a:ext cx="998389" cy="1088931"/>
            </a:xfrm>
            <a:custGeom>
              <a:avLst/>
              <a:gdLst/>
              <a:ahLst/>
              <a:cxnLst/>
              <a:rect l="l" t="t" r="r" b="b"/>
              <a:pathLst>
                <a:path w="46621" h="50849" extrusionOk="0">
                  <a:moveTo>
                    <a:pt x="818" y="1"/>
                  </a:moveTo>
                  <a:lnTo>
                    <a:pt x="0" y="436"/>
                  </a:lnTo>
                  <a:cubicBezTo>
                    <a:pt x="8089" y="19362"/>
                    <a:pt x="21954" y="50849"/>
                    <a:pt x="21954" y="50849"/>
                  </a:cubicBezTo>
                  <a:lnTo>
                    <a:pt x="46621" y="1897"/>
                  </a:lnTo>
                  <a:lnTo>
                    <a:pt x="42968" y="18"/>
                  </a:lnTo>
                  <a:cubicBezTo>
                    <a:pt x="41959" y="2297"/>
                    <a:pt x="40898" y="4559"/>
                    <a:pt x="39506" y="6646"/>
                  </a:cubicBezTo>
                  <a:cubicBezTo>
                    <a:pt x="35806" y="12169"/>
                    <a:pt x="29576" y="14624"/>
                    <a:pt x="23219" y="14624"/>
                  </a:cubicBezTo>
                  <a:cubicBezTo>
                    <a:pt x="21326" y="14624"/>
                    <a:pt x="19422" y="14406"/>
                    <a:pt x="17570" y="13987"/>
                  </a:cubicBezTo>
                  <a:cubicBezTo>
                    <a:pt x="10090" y="12282"/>
                    <a:pt x="3427" y="7238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6035706" y="2358210"/>
              <a:ext cx="785309" cy="1189132"/>
            </a:xfrm>
            <a:custGeom>
              <a:avLst/>
              <a:gdLst/>
              <a:ahLst/>
              <a:cxnLst/>
              <a:rect l="l" t="t" r="r" b="b"/>
              <a:pathLst>
                <a:path w="36671" h="55528" extrusionOk="0">
                  <a:moveTo>
                    <a:pt x="17327" y="0"/>
                  </a:moveTo>
                  <a:cubicBezTo>
                    <a:pt x="17327" y="0"/>
                    <a:pt x="0" y="7655"/>
                    <a:pt x="209" y="10873"/>
                  </a:cubicBezTo>
                  <a:cubicBezTo>
                    <a:pt x="401" y="14091"/>
                    <a:pt x="17100" y="22128"/>
                    <a:pt x="17100" y="22128"/>
                  </a:cubicBezTo>
                  <a:cubicBezTo>
                    <a:pt x="17100" y="22128"/>
                    <a:pt x="10003" y="27434"/>
                    <a:pt x="10316" y="29312"/>
                  </a:cubicBezTo>
                  <a:cubicBezTo>
                    <a:pt x="10960" y="32948"/>
                    <a:pt x="36671" y="55528"/>
                    <a:pt x="36671" y="55528"/>
                  </a:cubicBezTo>
                  <a:cubicBezTo>
                    <a:pt x="36671" y="55528"/>
                    <a:pt x="34844" y="25207"/>
                    <a:pt x="173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6037205" y="2512098"/>
              <a:ext cx="786787" cy="1037107"/>
            </a:xfrm>
            <a:custGeom>
              <a:avLst/>
              <a:gdLst/>
              <a:ahLst/>
              <a:cxnLst/>
              <a:rect l="l" t="t" r="r" b="b"/>
              <a:pathLst>
                <a:path w="36740" h="48429" extrusionOk="0">
                  <a:moveTo>
                    <a:pt x="3498" y="0"/>
                  </a:moveTo>
                  <a:cubicBezTo>
                    <a:pt x="3486" y="0"/>
                    <a:pt x="3473" y="5"/>
                    <a:pt x="3462" y="16"/>
                  </a:cubicBezTo>
                  <a:cubicBezTo>
                    <a:pt x="1113" y="1617"/>
                    <a:pt x="0" y="2817"/>
                    <a:pt x="52" y="3704"/>
                  </a:cubicBezTo>
                  <a:cubicBezTo>
                    <a:pt x="244" y="6818"/>
                    <a:pt x="15187" y="14159"/>
                    <a:pt x="16857" y="14977"/>
                  </a:cubicBezTo>
                  <a:cubicBezTo>
                    <a:pt x="15900" y="15690"/>
                    <a:pt x="9846" y="20352"/>
                    <a:pt x="10159" y="22144"/>
                  </a:cubicBezTo>
                  <a:cubicBezTo>
                    <a:pt x="10785" y="25779"/>
                    <a:pt x="35505" y="47489"/>
                    <a:pt x="36549" y="48411"/>
                  </a:cubicBezTo>
                  <a:cubicBezTo>
                    <a:pt x="36566" y="48429"/>
                    <a:pt x="36583" y="48429"/>
                    <a:pt x="36601" y="48429"/>
                  </a:cubicBezTo>
                  <a:lnTo>
                    <a:pt x="36618" y="48429"/>
                  </a:lnTo>
                  <a:cubicBezTo>
                    <a:pt x="36705" y="48429"/>
                    <a:pt x="36740" y="48324"/>
                    <a:pt x="36688" y="48272"/>
                  </a:cubicBezTo>
                  <a:cubicBezTo>
                    <a:pt x="36427" y="48046"/>
                    <a:pt x="10977" y="25675"/>
                    <a:pt x="10350" y="22126"/>
                  </a:cubicBezTo>
                  <a:cubicBezTo>
                    <a:pt x="10037" y="20317"/>
                    <a:pt x="17030" y="15081"/>
                    <a:pt x="17100" y="15029"/>
                  </a:cubicBezTo>
                  <a:cubicBezTo>
                    <a:pt x="17152" y="14977"/>
                    <a:pt x="17135" y="14907"/>
                    <a:pt x="17083" y="14872"/>
                  </a:cubicBezTo>
                  <a:cubicBezTo>
                    <a:pt x="16909" y="14785"/>
                    <a:pt x="417" y="6835"/>
                    <a:pt x="226" y="3687"/>
                  </a:cubicBezTo>
                  <a:cubicBezTo>
                    <a:pt x="174" y="2887"/>
                    <a:pt x="1305" y="1704"/>
                    <a:pt x="3549" y="155"/>
                  </a:cubicBezTo>
                  <a:cubicBezTo>
                    <a:pt x="3621" y="126"/>
                    <a:pt x="3560" y="0"/>
                    <a:pt x="34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6820994" y="2358210"/>
              <a:ext cx="782333" cy="1189132"/>
            </a:xfrm>
            <a:custGeom>
              <a:avLst/>
              <a:gdLst/>
              <a:ahLst/>
              <a:cxnLst/>
              <a:rect l="l" t="t" r="r" b="b"/>
              <a:pathLst>
                <a:path w="36532" h="55528" extrusionOk="0">
                  <a:moveTo>
                    <a:pt x="19206" y="0"/>
                  </a:moveTo>
                  <a:cubicBezTo>
                    <a:pt x="1688" y="25207"/>
                    <a:pt x="1" y="55528"/>
                    <a:pt x="1" y="55528"/>
                  </a:cubicBezTo>
                  <a:cubicBezTo>
                    <a:pt x="1" y="55528"/>
                    <a:pt x="25572" y="32948"/>
                    <a:pt x="26199" y="29312"/>
                  </a:cubicBezTo>
                  <a:cubicBezTo>
                    <a:pt x="26529" y="27434"/>
                    <a:pt x="19414" y="22128"/>
                    <a:pt x="19414" y="22128"/>
                  </a:cubicBezTo>
                  <a:cubicBezTo>
                    <a:pt x="19414" y="22128"/>
                    <a:pt x="36114" y="14091"/>
                    <a:pt x="36323" y="10873"/>
                  </a:cubicBezTo>
                  <a:cubicBezTo>
                    <a:pt x="36532" y="7655"/>
                    <a:pt x="19206" y="0"/>
                    <a:pt x="192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6819131" y="2523641"/>
              <a:ext cx="782718" cy="1025564"/>
            </a:xfrm>
            <a:custGeom>
              <a:avLst/>
              <a:gdLst/>
              <a:ahLst/>
              <a:cxnLst/>
              <a:rect l="l" t="t" r="r" b="b"/>
              <a:pathLst>
                <a:path w="36550" h="47890" extrusionOk="0">
                  <a:moveTo>
                    <a:pt x="33833" y="0"/>
                  </a:moveTo>
                  <a:cubicBezTo>
                    <a:pt x="33766" y="0"/>
                    <a:pt x="33693" y="127"/>
                    <a:pt x="33766" y="156"/>
                  </a:cubicBezTo>
                  <a:cubicBezTo>
                    <a:pt x="35505" y="1443"/>
                    <a:pt x="36358" y="2452"/>
                    <a:pt x="36323" y="3148"/>
                  </a:cubicBezTo>
                  <a:cubicBezTo>
                    <a:pt x="36114" y="6279"/>
                    <a:pt x="19641" y="14246"/>
                    <a:pt x="19467" y="14333"/>
                  </a:cubicBezTo>
                  <a:cubicBezTo>
                    <a:pt x="19414" y="14368"/>
                    <a:pt x="19397" y="14438"/>
                    <a:pt x="19449" y="14490"/>
                  </a:cubicBezTo>
                  <a:cubicBezTo>
                    <a:pt x="19519" y="14542"/>
                    <a:pt x="26512" y="19778"/>
                    <a:pt x="26199" y="21587"/>
                  </a:cubicBezTo>
                  <a:cubicBezTo>
                    <a:pt x="25572" y="25119"/>
                    <a:pt x="279" y="47525"/>
                    <a:pt x="36" y="47733"/>
                  </a:cubicBezTo>
                  <a:cubicBezTo>
                    <a:pt x="1" y="47768"/>
                    <a:pt x="1" y="47820"/>
                    <a:pt x="36" y="47855"/>
                  </a:cubicBezTo>
                  <a:cubicBezTo>
                    <a:pt x="36" y="47872"/>
                    <a:pt x="70" y="47890"/>
                    <a:pt x="88" y="47890"/>
                  </a:cubicBezTo>
                  <a:cubicBezTo>
                    <a:pt x="105" y="47890"/>
                    <a:pt x="140" y="47890"/>
                    <a:pt x="157" y="47872"/>
                  </a:cubicBezTo>
                  <a:cubicBezTo>
                    <a:pt x="1201" y="46950"/>
                    <a:pt x="25746" y="25240"/>
                    <a:pt x="26373" y="21605"/>
                  </a:cubicBezTo>
                  <a:cubicBezTo>
                    <a:pt x="26686" y="19813"/>
                    <a:pt x="20632" y="15151"/>
                    <a:pt x="19675" y="14420"/>
                  </a:cubicBezTo>
                  <a:cubicBezTo>
                    <a:pt x="21363" y="13620"/>
                    <a:pt x="36306" y="6279"/>
                    <a:pt x="36497" y="3165"/>
                  </a:cubicBezTo>
                  <a:cubicBezTo>
                    <a:pt x="36549" y="2382"/>
                    <a:pt x="35679" y="1356"/>
                    <a:pt x="33870" y="17"/>
                  </a:cubicBezTo>
                  <a:cubicBezTo>
                    <a:pt x="33859" y="5"/>
                    <a:pt x="33846" y="0"/>
                    <a:pt x="338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818960" y="3548156"/>
              <a:ext cx="4112" cy="1595482"/>
            </a:xfrm>
            <a:custGeom>
              <a:avLst/>
              <a:gdLst/>
              <a:ahLst/>
              <a:cxnLst/>
              <a:rect l="l" t="t" r="r" b="b"/>
              <a:pathLst>
                <a:path w="192" h="74503" extrusionOk="0">
                  <a:moveTo>
                    <a:pt x="96" y="1"/>
                  </a:moveTo>
                  <a:cubicBezTo>
                    <a:pt x="48" y="1"/>
                    <a:pt x="0" y="23"/>
                    <a:pt x="9" y="66"/>
                  </a:cubicBezTo>
                  <a:lnTo>
                    <a:pt x="9" y="74416"/>
                  </a:lnTo>
                  <a:cubicBezTo>
                    <a:pt x="9" y="74468"/>
                    <a:pt x="44" y="74503"/>
                    <a:pt x="96" y="74503"/>
                  </a:cubicBezTo>
                  <a:cubicBezTo>
                    <a:pt x="148" y="74503"/>
                    <a:pt x="183" y="74468"/>
                    <a:pt x="183" y="74416"/>
                  </a:cubicBezTo>
                  <a:lnTo>
                    <a:pt x="183" y="66"/>
                  </a:lnTo>
                  <a:cubicBezTo>
                    <a:pt x="191" y="23"/>
                    <a:pt x="14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6885453" y="3596682"/>
              <a:ext cx="105447" cy="90735"/>
            </a:xfrm>
            <a:custGeom>
              <a:avLst/>
              <a:gdLst/>
              <a:ahLst/>
              <a:cxnLst/>
              <a:rect l="l" t="t" r="r" b="b"/>
              <a:pathLst>
                <a:path w="4924" h="4237" extrusionOk="0">
                  <a:moveTo>
                    <a:pt x="2818" y="183"/>
                  </a:moveTo>
                  <a:cubicBezTo>
                    <a:pt x="3879" y="183"/>
                    <a:pt x="4749" y="1053"/>
                    <a:pt x="4749" y="2114"/>
                  </a:cubicBezTo>
                  <a:cubicBezTo>
                    <a:pt x="4749" y="3281"/>
                    <a:pt x="3791" y="4057"/>
                    <a:pt x="2794" y="4057"/>
                  </a:cubicBezTo>
                  <a:cubicBezTo>
                    <a:pt x="2320" y="4057"/>
                    <a:pt x="1837" y="3881"/>
                    <a:pt x="1444" y="3489"/>
                  </a:cubicBezTo>
                  <a:cubicBezTo>
                    <a:pt x="226" y="2271"/>
                    <a:pt x="1096" y="183"/>
                    <a:pt x="2818" y="183"/>
                  </a:cubicBezTo>
                  <a:close/>
                  <a:moveTo>
                    <a:pt x="2800" y="1"/>
                  </a:moveTo>
                  <a:cubicBezTo>
                    <a:pt x="2283" y="1"/>
                    <a:pt x="1755" y="192"/>
                    <a:pt x="1322" y="618"/>
                  </a:cubicBezTo>
                  <a:cubicBezTo>
                    <a:pt x="0" y="1958"/>
                    <a:pt x="940" y="4237"/>
                    <a:pt x="2818" y="4237"/>
                  </a:cubicBezTo>
                  <a:cubicBezTo>
                    <a:pt x="3984" y="4237"/>
                    <a:pt x="4923" y="3280"/>
                    <a:pt x="4923" y="2114"/>
                  </a:cubicBezTo>
                  <a:cubicBezTo>
                    <a:pt x="4923" y="842"/>
                    <a:pt x="3886" y="1"/>
                    <a:pt x="280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6885453" y="3987677"/>
              <a:ext cx="105447" cy="90521"/>
            </a:xfrm>
            <a:custGeom>
              <a:avLst/>
              <a:gdLst/>
              <a:ahLst/>
              <a:cxnLst/>
              <a:rect l="l" t="t" r="r" b="b"/>
              <a:pathLst>
                <a:path w="4924" h="4227" extrusionOk="0">
                  <a:moveTo>
                    <a:pt x="2818" y="191"/>
                  </a:moveTo>
                  <a:cubicBezTo>
                    <a:pt x="3879" y="191"/>
                    <a:pt x="4749" y="1043"/>
                    <a:pt x="4749" y="2122"/>
                  </a:cubicBezTo>
                  <a:cubicBezTo>
                    <a:pt x="4749" y="3285"/>
                    <a:pt x="3797" y="4051"/>
                    <a:pt x="2804" y="4051"/>
                  </a:cubicBezTo>
                  <a:cubicBezTo>
                    <a:pt x="2326" y="4051"/>
                    <a:pt x="1839" y="3874"/>
                    <a:pt x="1444" y="3479"/>
                  </a:cubicBezTo>
                  <a:cubicBezTo>
                    <a:pt x="226" y="2261"/>
                    <a:pt x="1096" y="191"/>
                    <a:pt x="2818" y="191"/>
                  </a:cubicBezTo>
                  <a:close/>
                  <a:moveTo>
                    <a:pt x="2801" y="0"/>
                  </a:moveTo>
                  <a:cubicBezTo>
                    <a:pt x="2283" y="0"/>
                    <a:pt x="1755" y="193"/>
                    <a:pt x="1322" y="626"/>
                  </a:cubicBezTo>
                  <a:cubicBezTo>
                    <a:pt x="0" y="1948"/>
                    <a:pt x="940" y="4227"/>
                    <a:pt x="2818" y="4227"/>
                  </a:cubicBezTo>
                  <a:cubicBezTo>
                    <a:pt x="3984" y="4227"/>
                    <a:pt x="4923" y="3288"/>
                    <a:pt x="4923" y="2122"/>
                  </a:cubicBezTo>
                  <a:cubicBezTo>
                    <a:pt x="4923" y="850"/>
                    <a:pt x="3886" y="0"/>
                    <a:pt x="280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6885453" y="4378629"/>
              <a:ext cx="105447" cy="90735"/>
            </a:xfrm>
            <a:custGeom>
              <a:avLst/>
              <a:gdLst/>
              <a:ahLst/>
              <a:cxnLst/>
              <a:rect l="l" t="t" r="r" b="b"/>
              <a:pathLst>
                <a:path w="4924" h="4237" extrusionOk="0">
                  <a:moveTo>
                    <a:pt x="2818" y="183"/>
                  </a:moveTo>
                  <a:cubicBezTo>
                    <a:pt x="3879" y="183"/>
                    <a:pt x="4749" y="1053"/>
                    <a:pt x="4749" y="2114"/>
                  </a:cubicBezTo>
                  <a:cubicBezTo>
                    <a:pt x="4749" y="3281"/>
                    <a:pt x="3791" y="4057"/>
                    <a:pt x="2794" y="4057"/>
                  </a:cubicBezTo>
                  <a:cubicBezTo>
                    <a:pt x="2320" y="4057"/>
                    <a:pt x="1837" y="3881"/>
                    <a:pt x="1444" y="3488"/>
                  </a:cubicBezTo>
                  <a:cubicBezTo>
                    <a:pt x="226" y="2271"/>
                    <a:pt x="1096" y="183"/>
                    <a:pt x="2818" y="183"/>
                  </a:cubicBezTo>
                  <a:close/>
                  <a:moveTo>
                    <a:pt x="2800" y="0"/>
                  </a:moveTo>
                  <a:cubicBezTo>
                    <a:pt x="2283" y="0"/>
                    <a:pt x="1755" y="191"/>
                    <a:pt x="1322" y="618"/>
                  </a:cubicBezTo>
                  <a:cubicBezTo>
                    <a:pt x="0" y="1958"/>
                    <a:pt x="940" y="4236"/>
                    <a:pt x="2818" y="4236"/>
                  </a:cubicBezTo>
                  <a:cubicBezTo>
                    <a:pt x="3984" y="4219"/>
                    <a:pt x="4923" y="3280"/>
                    <a:pt x="4923" y="2114"/>
                  </a:cubicBezTo>
                  <a:cubicBezTo>
                    <a:pt x="4923" y="842"/>
                    <a:pt x="3886" y="0"/>
                    <a:pt x="2800" y="0"/>
                  </a:cubicBezTo>
                  <a:close/>
                </a:path>
              </a:pathLst>
            </a:custGeom>
            <a:solidFill>
              <a:srgbClr val="261E2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6885453" y="4769539"/>
              <a:ext cx="105447" cy="90607"/>
            </a:xfrm>
            <a:custGeom>
              <a:avLst/>
              <a:gdLst/>
              <a:ahLst/>
              <a:cxnLst/>
              <a:rect l="l" t="t" r="r" b="b"/>
              <a:pathLst>
                <a:path w="4924" h="4231" extrusionOk="0">
                  <a:moveTo>
                    <a:pt x="2818" y="177"/>
                  </a:moveTo>
                  <a:cubicBezTo>
                    <a:pt x="3879" y="177"/>
                    <a:pt x="4749" y="1047"/>
                    <a:pt x="4749" y="2126"/>
                  </a:cubicBezTo>
                  <a:cubicBezTo>
                    <a:pt x="4749" y="3289"/>
                    <a:pt x="3797" y="4055"/>
                    <a:pt x="2804" y="4055"/>
                  </a:cubicBezTo>
                  <a:cubicBezTo>
                    <a:pt x="2326" y="4055"/>
                    <a:pt x="1839" y="3878"/>
                    <a:pt x="1444" y="3483"/>
                  </a:cubicBezTo>
                  <a:cubicBezTo>
                    <a:pt x="226" y="2265"/>
                    <a:pt x="1096" y="177"/>
                    <a:pt x="2818" y="177"/>
                  </a:cubicBezTo>
                  <a:close/>
                  <a:moveTo>
                    <a:pt x="2808" y="1"/>
                  </a:moveTo>
                  <a:cubicBezTo>
                    <a:pt x="2288" y="1"/>
                    <a:pt x="1757" y="195"/>
                    <a:pt x="1322" y="630"/>
                  </a:cubicBezTo>
                  <a:cubicBezTo>
                    <a:pt x="0" y="1952"/>
                    <a:pt x="940" y="4231"/>
                    <a:pt x="2818" y="4231"/>
                  </a:cubicBezTo>
                  <a:cubicBezTo>
                    <a:pt x="3984" y="4231"/>
                    <a:pt x="4923" y="3291"/>
                    <a:pt x="4923" y="2126"/>
                  </a:cubicBezTo>
                  <a:cubicBezTo>
                    <a:pt x="4923" y="845"/>
                    <a:pt x="3891" y="1"/>
                    <a:pt x="2808" y="1"/>
                  </a:cubicBezTo>
                  <a:close/>
                </a:path>
              </a:pathLst>
            </a:custGeom>
            <a:solidFill>
              <a:srgbClr val="261E2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7883093" y="3357712"/>
              <a:ext cx="126670" cy="1196585"/>
            </a:xfrm>
            <a:custGeom>
              <a:avLst/>
              <a:gdLst/>
              <a:ahLst/>
              <a:cxnLst/>
              <a:rect l="l" t="t" r="r" b="b"/>
              <a:pathLst>
                <a:path w="5915" h="55876" extrusionOk="0">
                  <a:moveTo>
                    <a:pt x="5828" y="0"/>
                  </a:moveTo>
                  <a:cubicBezTo>
                    <a:pt x="5775" y="0"/>
                    <a:pt x="5741" y="35"/>
                    <a:pt x="5723" y="70"/>
                  </a:cubicBezTo>
                  <a:lnTo>
                    <a:pt x="0" y="55771"/>
                  </a:lnTo>
                  <a:cubicBezTo>
                    <a:pt x="0" y="55824"/>
                    <a:pt x="35" y="55858"/>
                    <a:pt x="87" y="55876"/>
                  </a:cubicBezTo>
                  <a:cubicBezTo>
                    <a:pt x="122" y="55858"/>
                    <a:pt x="174" y="55824"/>
                    <a:pt x="174" y="55789"/>
                  </a:cubicBezTo>
                  <a:lnTo>
                    <a:pt x="5897" y="87"/>
                  </a:lnTo>
                  <a:cubicBezTo>
                    <a:pt x="5915" y="53"/>
                    <a:pt x="5880" y="0"/>
                    <a:pt x="582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5633361" y="3357605"/>
              <a:ext cx="126691" cy="1196692"/>
            </a:xfrm>
            <a:custGeom>
              <a:avLst/>
              <a:gdLst/>
              <a:ahLst/>
              <a:cxnLst/>
              <a:rect l="l" t="t" r="r" b="b"/>
              <a:pathLst>
                <a:path w="5916" h="55881" extrusionOk="0">
                  <a:moveTo>
                    <a:pt x="114" y="1"/>
                  </a:moveTo>
                  <a:cubicBezTo>
                    <a:pt x="106" y="1"/>
                    <a:pt x="97" y="2"/>
                    <a:pt x="88" y="5"/>
                  </a:cubicBezTo>
                  <a:cubicBezTo>
                    <a:pt x="36" y="5"/>
                    <a:pt x="1" y="40"/>
                    <a:pt x="18" y="92"/>
                  </a:cubicBezTo>
                  <a:lnTo>
                    <a:pt x="5742" y="55794"/>
                  </a:lnTo>
                  <a:cubicBezTo>
                    <a:pt x="5742" y="55846"/>
                    <a:pt x="5776" y="55863"/>
                    <a:pt x="5829" y="55881"/>
                  </a:cubicBezTo>
                  <a:lnTo>
                    <a:pt x="5829" y="55863"/>
                  </a:lnTo>
                  <a:cubicBezTo>
                    <a:pt x="5881" y="55863"/>
                    <a:pt x="5916" y="55811"/>
                    <a:pt x="5916" y="55776"/>
                  </a:cubicBezTo>
                  <a:lnTo>
                    <a:pt x="192" y="75"/>
                  </a:lnTo>
                  <a:cubicBezTo>
                    <a:pt x="178" y="32"/>
                    <a:pt x="152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5735082" y="2994856"/>
              <a:ext cx="1885" cy="6360"/>
            </a:xfrm>
            <a:custGeom>
              <a:avLst/>
              <a:gdLst/>
              <a:ahLst/>
              <a:cxnLst/>
              <a:rect l="l" t="t" r="r" b="b"/>
              <a:pathLst>
                <a:path w="88" h="297" extrusionOk="0">
                  <a:moveTo>
                    <a:pt x="0" y="1"/>
                  </a:moveTo>
                  <a:lnTo>
                    <a:pt x="0" y="1"/>
                  </a:lnTo>
                  <a:cubicBezTo>
                    <a:pt x="17" y="105"/>
                    <a:pt x="35" y="192"/>
                    <a:pt x="87" y="297"/>
                  </a:cubicBezTo>
                  <a:cubicBezTo>
                    <a:pt x="52" y="192"/>
                    <a:pt x="35" y="105"/>
                    <a:pt x="0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6119524" y="3068995"/>
              <a:ext cx="109538" cy="149027"/>
            </a:xfrm>
            <a:custGeom>
              <a:avLst/>
              <a:gdLst/>
              <a:ahLst/>
              <a:cxnLst/>
              <a:rect l="l" t="t" r="r" b="b"/>
              <a:pathLst>
                <a:path w="5115" h="6959" extrusionOk="0">
                  <a:moveTo>
                    <a:pt x="2819" y="1"/>
                  </a:moveTo>
                  <a:cubicBezTo>
                    <a:pt x="1410" y="3567"/>
                    <a:pt x="0" y="6959"/>
                    <a:pt x="0" y="6959"/>
                  </a:cubicBezTo>
                  <a:cubicBezTo>
                    <a:pt x="1027" y="6820"/>
                    <a:pt x="2018" y="6663"/>
                    <a:pt x="3010" y="6489"/>
                  </a:cubicBezTo>
                  <a:cubicBezTo>
                    <a:pt x="3723" y="4628"/>
                    <a:pt x="4436" y="2767"/>
                    <a:pt x="5115" y="905"/>
                  </a:cubicBezTo>
                  <a:cubicBezTo>
                    <a:pt x="4332" y="644"/>
                    <a:pt x="3567" y="349"/>
                    <a:pt x="28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7283687" y="3142748"/>
              <a:ext cx="57756" cy="53302"/>
            </a:xfrm>
            <a:custGeom>
              <a:avLst/>
              <a:gdLst/>
              <a:ahLst/>
              <a:cxnLst/>
              <a:rect l="l" t="t" r="r" b="b"/>
              <a:pathLst>
                <a:path w="2697" h="2489" extrusionOk="0">
                  <a:moveTo>
                    <a:pt x="2314" y="1"/>
                  </a:moveTo>
                  <a:cubicBezTo>
                    <a:pt x="1531" y="140"/>
                    <a:pt x="748" y="332"/>
                    <a:pt x="0" y="592"/>
                  </a:cubicBezTo>
                  <a:cubicBezTo>
                    <a:pt x="139" y="1080"/>
                    <a:pt x="226" y="1410"/>
                    <a:pt x="226" y="1410"/>
                  </a:cubicBezTo>
                  <a:cubicBezTo>
                    <a:pt x="1044" y="1775"/>
                    <a:pt x="1862" y="2141"/>
                    <a:pt x="2697" y="2489"/>
                  </a:cubicBezTo>
                  <a:cubicBezTo>
                    <a:pt x="2697" y="2489"/>
                    <a:pt x="2540" y="1393"/>
                    <a:pt x="2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7387250" y="3128593"/>
              <a:ext cx="92770" cy="121851"/>
            </a:xfrm>
            <a:custGeom>
              <a:avLst/>
              <a:gdLst/>
              <a:ahLst/>
              <a:cxnLst/>
              <a:rect l="l" t="t" r="r" b="b"/>
              <a:pathLst>
                <a:path w="4332" h="5690" extrusionOk="0">
                  <a:moveTo>
                    <a:pt x="2888" y="1"/>
                  </a:moveTo>
                  <a:cubicBezTo>
                    <a:pt x="2575" y="53"/>
                    <a:pt x="2262" y="88"/>
                    <a:pt x="1949" y="123"/>
                  </a:cubicBezTo>
                  <a:cubicBezTo>
                    <a:pt x="1305" y="192"/>
                    <a:pt x="644" y="262"/>
                    <a:pt x="0" y="331"/>
                  </a:cubicBezTo>
                  <a:cubicBezTo>
                    <a:pt x="609" y="2784"/>
                    <a:pt x="1166" y="4820"/>
                    <a:pt x="1166" y="4820"/>
                  </a:cubicBezTo>
                  <a:cubicBezTo>
                    <a:pt x="2210" y="5133"/>
                    <a:pt x="3271" y="5428"/>
                    <a:pt x="4332" y="5689"/>
                  </a:cubicBezTo>
                  <a:cubicBezTo>
                    <a:pt x="4332" y="5689"/>
                    <a:pt x="3688" y="3045"/>
                    <a:pt x="2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7496016" y="3099169"/>
              <a:ext cx="120738" cy="169157"/>
            </a:xfrm>
            <a:custGeom>
              <a:avLst/>
              <a:gdLst/>
              <a:ahLst/>
              <a:cxnLst/>
              <a:rect l="l" t="t" r="r" b="b"/>
              <a:pathLst>
                <a:path w="5638" h="7899" extrusionOk="0">
                  <a:moveTo>
                    <a:pt x="2993" y="1"/>
                  </a:moveTo>
                  <a:cubicBezTo>
                    <a:pt x="2141" y="383"/>
                    <a:pt x="1253" y="697"/>
                    <a:pt x="366" y="940"/>
                  </a:cubicBezTo>
                  <a:cubicBezTo>
                    <a:pt x="244" y="975"/>
                    <a:pt x="123" y="992"/>
                    <a:pt x="1" y="1027"/>
                  </a:cubicBezTo>
                  <a:cubicBezTo>
                    <a:pt x="1132" y="4680"/>
                    <a:pt x="2123" y="7898"/>
                    <a:pt x="2123" y="7898"/>
                  </a:cubicBezTo>
                  <a:cubicBezTo>
                    <a:pt x="3289" y="7829"/>
                    <a:pt x="4454" y="7759"/>
                    <a:pt x="5637" y="7655"/>
                  </a:cubicBezTo>
                  <a:cubicBezTo>
                    <a:pt x="5637" y="7655"/>
                    <a:pt x="4402" y="4071"/>
                    <a:pt x="29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7605169" y="3071972"/>
              <a:ext cx="109559" cy="174382"/>
            </a:xfrm>
            <a:custGeom>
              <a:avLst/>
              <a:gdLst/>
              <a:ahLst/>
              <a:cxnLst/>
              <a:rect l="l" t="t" r="r" b="b"/>
              <a:pathLst>
                <a:path w="5116" h="8143" extrusionOk="0">
                  <a:moveTo>
                    <a:pt x="2854" y="1"/>
                  </a:moveTo>
                  <a:cubicBezTo>
                    <a:pt x="1897" y="157"/>
                    <a:pt x="940" y="314"/>
                    <a:pt x="1" y="557"/>
                  </a:cubicBezTo>
                  <a:cubicBezTo>
                    <a:pt x="1479" y="4611"/>
                    <a:pt x="2784" y="8142"/>
                    <a:pt x="2784" y="8142"/>
                  </a:cubicBezTo>
                  <a:cubicBezTo>
                    <a:pt x="3584" y="7533"/>
                    <a:pt x="4350" y="6907"/>
                    <a:pt x="5115" y="6281"/>
                  </a:cubicBezTo>
                  <a:cubicBezTo>
                    <a:pt x="5115" y="6281"/>
                    <a:pt x="4106" y="3428"/>
                    <a:pt x="2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6499512" y="3057816"/>
              <a:ext cx="95746" cy="89429"/>
            </a:xfrm>
            <a:custGeom>
              <a:avLst/>
              <a:gdLst/>
              <a:ahLst/>
              <a:cxnLst/>
              <a:rect l="l" t="t" r="r" b="b"/>
              <a:pathLst>
                <a:path w="4471" h="4176" extrusionOk="0">
                  <a:moveTo>
                    <a:pt x="4471" y="1"/>
                  </a:moveTo>
                  <a:cubicBezTo>
                    <a:pt x="3427" y="383"/>
                    <a:pt x="2366" y="766"/>
                    <a:pt x="1287" y="1131"/>
                  </a:cubicBezTo>
                  <a:cubicBezTo>
                    <a:pt x="1287" y="1131"/>
                    <a:pt x="696" y="2523"/>
                    <a:pt x="0" y="4106"/>
                  </a:cubicBezTo>
                  <a:cubicBezTo>
                    <a:pt x="291" y="4077"/>
                    <a:pt x="584" y="4063"/>
                    <a:pt x="878" y="4063"/>
                  </a:cubicBezTo>
                  <a:cubicBezTo>
                    <a:pt x="1288" y="4063"/>
                    <a:pt x="1700" y="4090"/>
                    <a:pt x="2105" y="4141"/>
                  </a:cubicBezTo>
                  <a:cubicBezTo>
                    <a:pt x="2314" y="4158"/>
                    <a:pt x="2488" y="4158"/>
                    <a:pt x="2679" y="4176"/>
                  </a:cubicBezTo>
                  <a:cubicBezTo>
                    <a:pt x="3671" y="1984"/>
                    <a:pt x="4471" y="1"/>
                    <a:pt x="44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6617980" y="2984427"/>
              <a:ext cx="93134" cy="154252"/>
            </a:xfrm>
            <a:custGeom>
              <a:avLst/>
              <a:gdLst/>
              <a:ahLst/>
              <a:cxnLst/>
              <a:rect l="l" t="t" r="r" b="b"/>
              <a:pathLst>
                <a:path w="4349" h="7203" extrusionOk="0">
                  <a:moveTo>
                    <a:pt x="4349" y="1"/>
                  </a:moveTo>
                  <a:lnTo>
                    <a:pt x="4349" y="1"/>
                  </a:lnTo>
                  <a:cubicBezTo>
                    <a:pt x="3514" y="383"/>
                    <a:pt x="2696" y="766"/>
                    <a:pt x="1844" y="1114"/>
                  </a:cubicBezTo>
                  <a:cubicBezTo>
                    <a:pt x="1844" y="1114"/>
                    <a:pt x="1009" y="4019"/>
                    <a:pt x="0" y="7203"/>
                  </a:cubicBezTo>
                  <a:cubicBezTo>
                    <a:pt x="452" y="7063"/>
                    <a:pt x="922" y="6907"/>
                    <a:pt x="1426" y="6733"/>
                  </a:cubicBezTo>
                  <a:cubicBezTo>
                    <a:pt x="1896" y="6559"/>
                    <a:pt x="2401" y="6472"/>
                    <a:pt x="2905" y="6472"/>
                  </a:cubicBezTo>
                  <a:cubicBezTo>
                    <a:pt x="3740" y="3010"/>
                    <a:pt x="4349" y="1"/>
                    <a:pt x="4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6724520" y="2958729"/>
              <a:ext cx="82726" cy="185176"/>
            </a:xfrm>
            <a:custGeom>
              <a:avLst/>
              <a:gdLst/>
              <a:ahLst/>
              <a:cxnLst/>
              <a:rect l="l" t="t" r="r" b="b"/>
              <a:pathLst>
                <a:path w="3863" h="8647" extrusionOk="0">
                  <a:moveTo>
                    <a:pt x="3862" y="0"/>
                  </a:moveTo>
                  <a:cubicBezTo>
                    <a:pt x="2992" y="192"/>
                    <a:pt x="2140" y="366"/>
                    <a:pt x="1270" y="522"/>
                  </a:cubicBezTo>
                  <a:cubicBezTo>
                    <a:pt x="870" y="3045"/>
                    <a:pt x="452" y="5567"/>
                    <a:pt x="0" y="8090"/>
                  </a:cubicBezTo>
                  <a:lnTo>
                    <a:pt x="226" y="8176"/>
                  </a:lnTo>
                  <a:cubicBezTo>
                    <a:pt x="1027" y="8472"/>
                    <a:pt x="1862" y="8629"/>
                    <a:pt x="2697" y="8646"/>
                  </a:cubicBezTo>
                  <a:cubicBezTo>
                    <a:pt x="3114" y="5758"/>
                    <a:pt x="3497" y="2888"/>
                    <a:pt x="38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6825106" y="2954639"/>
              <a:ext cx="58120" cy="184041"/>
            </a:xfrm>
            <a:custGeom>
              <a:avLst/>
              <a:gdLst/>
              <a:ahLst/>
              <a:cxnLst/>
              <a:rect l="l" t="t" r="r" b="b"/>
              <a:pathLst>
                <a:path w="2714" h="8594" extrusionOk="0">
                  <a:moveTo>
                    <a:pt x="0" y="0"/>
                  </a:moveTo>
                  <a:cubicBezTo>
                    <a:pt x="87" y="2870"/>
                    <a:pt x="157" y="5723"/>
                    <a:pt x="261" y="8594"/>
                  </a:cubicBezTo>
                  <a:cubicBezTo>
                    <a:pt x="470" y="8559"/>
                    <a:pt x="696" y="8507"/>
                    <a:pt x="922" y="8454"/>
                  </a:cubicBezTo>
                  <a:cubicBezTo>
                    <a:pt x="1513" y="8315"/>
                    <a:pt x="2105" y="8159"/>
                    <a:pt x="2714" y="8020"/>
                  </a:cubicBezTo>
                  <a:cubicBezTo>
                    <a:pt x="2557" y="5393"/>
                    <a:pt x="2401" y="2783"/>
                    <a:pt x="2244" y="174"/>
                  </a:cubicBezTo>
                  <a:cubicBezTo>
                    <a:pt x="1496" y="122"/>
                    <a:pt x="748" y="7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6915242" y="2985070"/>
              <a:ext cx="69684" cy="136478"/>
            </a:xfrm>
            <a:custGeom>
              <a:avLst/>
              <a:gdLst/>
              <a:ahLst/>
              <a:cxnLst/>
              <a:rect l="l" t="t" r="r" b="b"/>
              <a:pathLst>
                <a:path w="3254" h="6373" extrusionOk="0">
                  <a:moveTo>
                    <a:pt x="16" y="1"/>
                  </a:moveTo>
                  <a:cubicBezTo>
                    <a:pt x="1" y="1"/>
                    <a:pt x="377" y="2901"/>
                    <a:pt x="853" y="6251"/>
                  </a:cubicBezTo>
                  <a:lnTo>
                    <a:pt x="905" y="6251"/>
                  </a:lnTo>
                  <a:cubicBezTo>
                    <a:pt x="1688" y="6251"/>
                    <a:pt x="2471" y="6285"/>
                    <a:pt x="3254" y="6372"/>
                  </a:cubicBezTo>
                  <a:cubicBezTo>
                    <a:pt x="2923" y="4615"/>
                    <a:pt x="2593" y="2858"/>
                    <a:pt x="2280" y="1119"/>
                  </a:cubicBezTo>
                  <a:cubicBezTo>
                    <a:pt x="2280" y="1119"/>
                    <a:pt x="140" y="319"/>
                    <a:pt x="18" y="6"/>
                  </a:cubicBezTo>
                  <a:cubicBezTo>
                    <a:pt x="17" y="2"/>
                    <a:pt x="17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7028506" y="3072721"/>
              <a:ext cx="70413" cy="59619"/>
            </a:xfrm>
            <a:custGeom>
              <a:avLst/>
              <a:gdLst/>
              <a:ahLst/>
              <a:cxnLst/>
              <a:rect l="l" t="t" r="r" b="b"/>
              <a:pathLst>
                <a:path w="3288" h="2784" extrusionOk="0">
                  <a:moveTo>
                    <a:pt x="0" y="1"/>
                  </a:moveTo>
                  <a:cubicBezTo>
                    <a:pt x="226" y="836"/>
                    <a:pt x="487" y="1671"/>
                    <a:pt x="731" y="2506"/>
                  </a:cubicBezTo>
                  <a:cubicBezTo>
                    <a:pt x="1583" y="2558"/>
                    <a:pt x="2436" y="2645"/>
                    <a:pt x="3288" y="2784"/>
                  </a:cubicBezTo>
                  <a:cubicBezTo>
                    <a:pt x="3201" y="2506"/>
                    <a:pt x="3114" y="2245"/>
                    <a:pt x="3044" y="1966"/>
                  </a:cubicBezTo>
                  <a:cubicBezTo>
                    <a:pt x="2001" y="1323"/>
                    <a:pt x="992" y="679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6267781" y="3104009"/>
              <a:ext cx="72297" cy="67457"/>
            </a:xfrm>
            <a:custGeom>
              <a:avLst/>
              <a:gdLst/>
              <a:ahLst/>
              <a:cxnLst/>
              <a:rect l="l" t="t" r="r" b="b"/>
              <a:pathLst>
                <a:path w="3376" h="3150" extrusionOk="0">
                  <a:moveTo>
                    <a:pt x="923" y="1"/>
                  </a:moveTo>
                  <a:cubicBezTo>
                    <a:pt x="418" y="1671"/>
                    <a:pt x="1" y="3149"/>
                    <a:pt x="1" y="3149"/>
                  </a:cubicBezTo>
                  <a:cubicBezTo>
                    <a:pt x="888" y="2889"/>
                    <a:pt x="1793" y="2628"/>
                    <a:pt x="2663" y="2349"/>
                  </a:cubicBezTo>
                  <a:cubicBezTo>
                    <a:pt x="2663" y="2349"/>
                    <a:pt x="2993" y="1479"/>
                    <a:pt x="3376" y="453"/>
                  </a:cubicBezTo>
                  <a:cubicBezTo>
                    <a:pt x="2558" y="349"/>
                    <a:pt x="1758" y="192"/>
                    <a:pt x="993" y="18"/>
                  </a:cubicBezTo>
                  <a:lnTo>
                    <a:pt x="9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8006764" y="2808225"/>
              <a:ext cx="115127" cy="63731"/>
            </a:xfrm>
            <a:custGeom>
              <a:avLst/>
              <a:gdLst/>
              <a:ahLst/>
              <a:cxnLst/>
              <a:rect l="l" t="t" r="r" b="b"/>
              <a:pathLst>
                <a:path w="5376" h="2976" extrusionOk="0">
                  <a:moveTo>
                    <a:pt x="1827" y="1"/>
                  </a:moveTo>
                  <a:cubicBezTo>
                    <a:pt x="1114" y="418"/>
                    <a:pt x="488" y="992"/>
                    <a:pt x="0" y="1653"/>
                  </a:cubicBezTo>
                  <a:cubicBezTo>
                    <a:pt x="1149" y="2401"/>
                    <a:pt x="2140" y="2975"/>
                    <a:pt x="2140" y="2975"/>
                  </a:cubicBezTo>
                  <a:cubicBezTo>
                    <a:pt x="3219" y="2853"/>
                    <a:pt x="4297" y="2697"/>
                    <a:pt x="5376" y="2523"/>
                  </a:cubicBezTo>
                  <a:cubicBezTo>
                    <a:pt x="5324" y="2488"/>
                    <a:pt x="3584" y="1270"/>
                    <a:pt x="18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8095058" y="2756443"/>
              <a:ext cx="176974" cy="127805"/>
            </a:xfrm>
            <a:custGeom>
              <a:avLst/>
              <a:gdLst/>
              <a:ahLst/>
              <a:cxnLst/>
              <a:rect l="l" t="t" r="r" b="b"/>
              <a:pathLst>
                <a:path w="8264" h="5968" extrusionOk="0">
                  <a:moveTo>
                    <a:pt x="2662" y="1"/>
                  </a:moveTo>
                  <a:cubicBezTo>
                    <a:pt x="1862" y="662"/>
                    <a:pt x="957" y="1044"/>
                    <a:pt x="0" y="1392"/>
                  </a:cubicBezTo>
                  <a:cubicBezTo>
                    <a:pt x="2296" y="3775"/>
                    <a:pt x="4645" y="5967"/>
                    <a:pt x="4645" y="5967"/>
                  </a:cubicBezTo>
                  <a:cubicBezTo>
                    <a:pt x="5845" y="5793"/>
                    <a:pt x="7046" y="5619"/>
                    <a:pt x="8263" y="5411"/>
                  </a:cubicBezTo>
                  <a:cubicBezTo>
                    <a:pt x="8263" y="5411"/>
                    <a:pt x="5462" y="2766"/>
                    <a:pt x="2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8184830" y="2653244"/>
              <a:ext cx="199331" cy="222802"/>
            </a:xfrm>
            <a:custGeom>
              <a:avLst/>
              <a:gdLst/>
              <a:ahLst/>
              <a:cxnLst/>
              <a:rect l="l" t="t" r="r" b="b"/>
              <a:pathLst>
                <a:path w="9308" h="10404" extrusionOk="0">
                  <a:moveTo>
                    <a:pt x="1723" y="1"/>
                  </a:moveTo>
                  <a:cubicBezTo>
                    <a:pt x="1253" y="471"/>
                    <a:pt x="853" y="1010"/>
                    <a:pt x="592" y="1619"/>
                  </a:cubicBezTo>
                  <a:cubicBezTo>
                    <a:pt x="401" y="2001"/>
                    <a:pt x="209" y="2402"/>
                    <a:pt x="1" y="2802"/>
                  </a:cubicBezTo>
                  <a:cubicBezTo>
                    <a:pt x="3080" y="6594"/>
                    <a:pt x="6333" y="10404"/>
                    <a:pt x="6333" y="10404"/>
                  </a:cubicBezTo>
                  <a:cubicBezTo>
                    <a:pt x="7324" y="10125"/>
                    <a:pt x="8316" y="9812"/>
                    <a:pt x="9307" y="9482"/>
                  </a:cubicBezTo>
                  <a:cubicBezTo>
                    <a:pt x="9307" y="9482"/>
                    <a:pt x="5324" y="4385"/>
                    <a:pt x="17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7512420" y="2819682"/>
              <a:ext cx="129646" cy="194941"/>
            </a:xfrm>
            <a:custGeom>
              <a:avLst/>
              <a:gdLst/>
              <a:ahLst/>
              <a:cxnLst/>
              <a:rect l="l" t="t" r="r" b="b"/>
              <a:pathLst>
                <a:path w="6054" h="9103" extrusionOk="0">
                  <a:moveTo>
                    <a:pt x="2208" y="1"/>
                  </a:moveTo>
                  <a:cubicBezTo>
                    <a:pt x="1523" y="1"/>
                    <a:pt x="207" y="337"/>
                    <a:pt x="70" y="353"/>
                  </a:cubicBezTo>
                  <a:cubicBezTo>
                    <a:pt x="0" y="353"/>
                    <a:pt x="1514" y="4580"/>
                    <a:pt x="3149" y="9103"/>
                  </a:cubicBezTo>
                  <a:lnTo>
                    <a:pt x="3201" y="9085"/>
                  </a:lnTo>
                  <a:cubicBezTo>
                    <a:pt x="4140" y="8807"/>
                    <a:pt x="5097" y="8859"/>
                    <a:pt x="6054" y="8755"/>
                  </a:cubicBezTo>
                  <a:cubicBezTo>
                    <a:pt x="4401" y="4371"/>
                    <a:pt x="2714" y="74"/>
                    <a:pt x="2453" y="22"/>
                  </a:cubicBezTo>
                  <a:cubicBezTo>
                    <a:pt x="2387" y="7"/>
                    <a:pt x="2304" y="1"/>
                    <a:pt x="2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7642431" y="2833558"/>
              <a:ext cx="99858" cy="151640"/>
            </a:xfrm>
            <a:custGeom>
              <a:avLst/>
              <a:gdLst/>
              <a:ahLst/>
              <a:cxnLst/>
              <a:rect l="l" t="t" r="r" b="b"/>
              <a:pathLst>
                <a:path w="4663" h="7081" extrusionOk="0">
                  <a:moveTo>
                    <a:pt x="0" y="0"/>
                  </a:moveTo>
                  <a:cubicBezTo>
                    <a:pt x="0" y="1"/>
                    <a:pt x="1235" y="3445"/>
                    <a:pt x="2505" y="7081"/>
                  </a:cubicBezTo>
                  <a:cubicBezTo>
                    <a:pt x="3201" y="6559"/>
                    <a:pt x="3827" y="5950"/>
                    <a:pt x="4662" y="5585"/>
                  </a:cubicBezTo>
                  <a:cubicBezTo>
                    <a:pt x="3653" y="2940"/>
                    <a:pt x="2731" y="679"/>
                    <a:pt x="2401" y="540"/>
                  </a:cubicBezTo>
                  <a:cubicBezTo>
                    <a:pt x="1583" y="192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7790323" y="2875168"/>
              <a:ext cx="67457" cy="72040"/>
            </a:xfrm>
            <a:custGeom>
              <a:avLst/>
              <a:gdLst/>
              <a:ahLst/>
              <a:cxnLst/>
              <a:rect l="l" t="t" r="r" b="b"/>
              <a:pathLst>
                <a:path w="3150" h="3364" extrusionOk="0">
                  <a:moveTo>
                    <a:pt x="225" y="1"/>
                  </a:moveTo>
                  <a:cubicBezTo>
                    <a:pt x="189" y="1"/>
                    <a:pt x="161" y="2"/>
                    <a:pt x="140" y="6"/>
                  </a:cubicBezTo>
                  <a:cubicBezTo>
                    <a:pt x="0" y="41"/>
                    <a:pt x="261" y="1450"/>
                    <a:pt x="592" y="3102"/>
                  </a:cubicBezTo>
                  <a:cubicBezTo>
                    <a:pt x="1444" y="3137"/>
                    <a:pt x="2297" y="3224"/>
                    <a:pt x="3149" y="3363"/>
                  </a:cubicBezTo>
                  <a:cubicBezTo>
                    <a:pt x="2958" y="2337"/>
                    <a:pt x="2749" y="1328"/>
                    <a:pt x="2540" y="319"/>
                  </a:cubicBezTo>
                  <a:cubicBezTo>
                    <a:pt x="2540" y="319"/>
                    <a:pt x="722" y="1"/>
                    <a:pt x="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5483992" y="2309769"/>
              <a:ext cx="2744825" cy="1014493"/>
            </a:xfrm>
            <a:custGeom>
              <a:avLst/>
              <a:gdLst/>
              <a:ahLst/>
              <a:cxnLst/>
              <a:rect l="l" t="t" r="r" b="b"/>
              <a:pathLst>
                <a:path w="128173" h="47373" extrusionOk="0">
                  <a:moveTo>
                    <a:pt x="627" y="1"/>
                  </a:moveTo>
                  <a:lnTo>
                    <a:pt x="0" y="662"/>
                  </a:lnTo>
                  <a:cubicBezTo>
                    <a:pt x="400" y="958"/>
                    <a:pt x="8263" y="6751"/>
                    <a:pt x="11168" y="26547"/>
                  </a:cubicBezTo>
                  <a:cubicBezTo>
                    <a:pt x="14182" y="42212"/>
                    <a:pt x="22980" y="45487"/>
                    <a:pt x="29120" y="45487"/>
                  </a:cubicBezTo>
                  <a:cubicBezTo>
                    <a:pt x="31026" y="45487"/>
                    <a:pt x="32676" y="45171"/>
                    <a:pt x="33818" y="44813"/>
                  </a:cubicBezTo>
                  <a:cubicBezTo>
                    <a:pt x="36531" y="44204"/>
                    <a:pt x="43629" y="40029"/>
                    <a:pt x="49926" y="36097"/>
                  </a:cubicBezTo>
                  <a:cubicBezTo>
                    <a:pt x="54847" y="33195"/>
                    <a:pt x="59287" y="30443"/>
                    <a:pt x="62860" y="30443"/>
                  </a:cubicBezTo>
                  <a:cubicBezTo>
                    <a:pt x="63999" y="30443"/>
                    <a:pt x="65050" y="30722"/>
                    <a:pt x="66000" y="31366"/>
                  </a:cubicBezTo>
                  <a:cubicBezTo>
                    <a:pt x="72251" y="35873"/>
                    <a:pt x="82657" y="47372"/>
                    <a:pt x="94691" y="47372"/>
                  </a:cubicBezTo>
                  <a:cubicBezTo>
                    <a:pt x="96823" y="47372"/>
                    <a:pt x="99006" y="47012"/>
                    <a:pt x="101226" y="46187"/>
                  </a:cubicBezTo>
                  <a:cubicBezTo>
                    <a:pt x="109211" y="43125"/>
                    <a:pt x="112934" y="34445"/>
                    <a:pt x="115787" y="26164"/>
                  </a:cubicBezTo>
                  <a:cubicBezTo>
                    <a:pt x="118744" y="17710"/>
                    <a:pt x="120814" y="9656"/>
                    <a:pt x="128172" y="4246"/>
                  </a:cubicBezTo>
                  <a:lnTo>
                    <a:pt x="127633" y="3671"/>
                  </a:lnTo>
                  <a:cubicBezTo>
                    <a:pt x="127250" y="4019"/>
                    <a:pt x="116204" y="7638"/>
                    <a:pt x="112412" y="23503"/>
                  </a:cubicBezTo>
                  <a:cubicBezTo>
                    <a:pt x="107767" y="39907"/>
                    <a:pt x="102061" y="43386"/>
                    <a:pt x="100513" y="44134"/>
                  </a:cubicBezTo>
                  <a:cubicBezTo>
                    <a:pt x="100149" y="44287"/>
                    <a:pt x="99397" y="44421"/>
                    <a:pt x="98312" y="44421"/>
                  </a:cubicBezTo>
                  <a:cubicBezTo>
                    <a:pt x="94568" y="44421"/>
                    <a:pt x="86859" y="42826"/>
                    <a:pt x="77446" y="34897"/>
                  </a:cubicBezTo>
                  <a:cubicBezTo>
                    <a:pt x="71342" y="29394"/>
                    <a:pt x="66645" y="27648"/>
                    <a:pt x="62514" y="27648"/>
                  </a:cubicBezTo>
                  <a:cubicBezTo>
                    <a:pt x="58875" y="27648"/>
                    <a:pt x="55676" y="29003"/>
                    <a:pt x="52344" y="30339"/>
                  </a:cubicBezTo>
                  <a:cubicBezTo>
                    <a:pt x="46938" y="32829"/>
                    <a:pt x="36866" y="42236"/>
                    <a:pt x="27472" y="42236"/>
                  </a:cubicBezTo>
                  <a:cubicBezTo>
                    <a:pt x="26165" y="42236"/>
                    <a:pt x="24872" y="42054"/>
                    <a:pt x="23606" y="41647"/>
                  </a:cubicBezTo>
                  <a:cubicBezTo>
                    <a:pt x="18701" y="40150"/>
                    <a:pt x="17448" y="31801"/>
                    <a:pt x="15535" y="23503"/>
                  </a:cubicBezTo>
                  <a:cubicBezTo>
                    <a:pt x="13499" y="14996"/>
                    <a:pt x="10820" y="6524"/>
                    <a:pt x="6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7884956" y="2388383"/>
              <a:ext cx="343861" cy="447424"/>
            </a:xfrm>
            <a:custGeom>
              <a:avLst/>
              <a:gdLst/>
              <a:ahLst/>
              <a:cxnLst/>
              <a:rect l="l" t="t" r="r" b="b"/>
              <a:pathLst>
                <a:path w="16057" h="20893" extrusionOk="0">
                  <a:moveTo>
                    <a:pt x="15517" y="0"/>
                  </a:moveTo>
                  <a:cubicBezTo>
                    <a:pt x="15117" y="348"/>
                    <a:pt x="4088" y="3984"/>
                    <a:pt x="296" y="19832"/>
                  </a:cubicBezTo>
                  <a:cubicBezTo>
                    <a:pt x="191" y="20197"/>
                    <a:pt x="104" y="20545"/>
                    <a:pt x="0" y="20893"/>
                  </a:cubicBezTo>
                  <a:cubicBezTo>
                    <a:pt x="261" y="20597"/>
                    <a:pt x="3062" y="8037"/>
                    <a:pt x="15117" y="1323"/>
                  </a:cubicBezTo>
                  <a:cubicBezTo>
                    <a:pt x="15413" y="1079"/>
                    <a:pt x="15726" y="818"/>
                    <a:pt x="16056" y="575"/>
                  </a:cubicBezTo>
                  <a:lnTo>
                    <a:pt x="15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7178261" y="3061928"/>
              <a:ext cx="707080" cy="229547"/>
            </a:xfrm>
            <a:custGeom>
              <a:avLst/>
              <a:gdLst/>
              <a:ahLst/>
              <a:cxnLst/>
              <a:rect l="l" t="t" r="r" b="b"/>
              <a:pathLst>
                <a:path w="33018" h="10719" extrusionOk="0">
                  <a:moveTo>
                    <a:pt x="33017" y="0"/>
                  </a:moveTo>
                  <a:lnTo>
                    <a:pt x="33017" y="0"/>
                  </a:lnTo>
                  <a:cubicBezTo>
                    <a:pt x="31591" y="2766"/>
                    <a:pt x="28721" y="6854"/>
                    <a:pt x="25433" y="8107"/>
                  </a:cubicBezTo>
                  <a:cubicBezTo>
                    <a:pt x="24024" y="8646"/>
                    <a:pt x="22528" y="8976"/>
                    <a:pt x="21032" y="9116"/>
                  </a:cubicBezTo>
                  <a:cubicBezTo>
                    <a:pt x="20603" y="9225"/>
                    <a:pt x="19995" y="9299"/>
                    <a:pt x="19215" y="9299"/>
                  </a:cubicBezTo>
                  <a:cubicBezTo>
                    <a:pt x="18256" y="9299"/>
                    <a:pt x="17037" y="9187"/>
                    <a:pt x="15569" y="8889"/>
                  </a:cubicBezTo>
                  <a:cubicBezTo>
                    <a:pt x="15291" y="8837"/>
                    <a:pt x="15117" y="8802"/>
                    <a:pt x="15117" y="8802"/>
                  </a:cubicBezTo>
                  <a:cubicBezTo>
                    <a:pt x="11394" y="7967"/>
                    <a:pt x="6106" y="5915"/>
                    <a:pt x="209" y="1305"/>
                  </a:cubicBezTo>
                  <a:lnTo>
                    <a:pt x="192" y="1305"/>
                  </a:lnTo>
                  <a:cubicBezTo>
                    <a:pt x="1" y="1339"/>
                    <a:pt x="9481" y="10716"/>
                    <a:pt x="17848" y="10716"/>
                  </a:cubicBezTo>
                  <a:cubicBezTo>
                    <a:pt x="17872" y="10716"/>
                    <a:pt x="17895" y="10716"/>
                    <a:pt x="17918" y="10716"/>
                  </a:cubicBezTo>
                  <a:cubicBezTo>
                    <a:pt x="18018" y="10717"/>
                    <a:pt x="18118" y="10718"/>
                    <a:pt x="18218" y="10718"/>
                  </a:cubicBezTo>
                  <a:cubicBezTo>
                    <a:pt x="20517" y="10718"/>
                    <a:pt x="22797" y="10336"/>
                    <a:pt x="24981" y="9603"/>
                  </a:cubicBezTo>
                  <a:cubicBezTo>
                    <a:pt x="28477" y="7376"/>
                    <a:pt x="31034" y="3914"/>
                    <a:pt x="33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5483992" y="2309769"/>
              <a:ext cx="324866" cy="472029"/>
            </a:xfrm>
            <a:custGeom>
              <a:avLst/>
              <a:gdLst/>
              <a:ahLst/>
              <a:cxnLst/>
              <a:rect l="l" t="t" r="r" b="b"/>
              <a:pathLst>
                <a:path w="15170" h="22042" extrusionOk="0">
                  <a:moveTo>
                    <a:pt x="627" y="1"/>
                  </a:moveTo>
                  <a:lnTo>
                    <a:pt x="0" y="662"/>
                  </a:lnTo>
                  <a:cubicBezTo>
                    <a:pt x="505" y="1062"/>
                    <a:pt x="974" y="1497"/>
                    <a:pt x="1409" y="1967"/>
                  </a:cubicBezTo>
                  <a:cubicBezTo>
                    <a:pt x="9725" y="6542"/>
                    <a:pt x="14682" y="21798"/>
                    <a:pt x="15169" y="22041"/>
                  </a:cubicBezTo>
                  <a:cubicBezTo>
                    <a:pt x="13065" y="13848"/>
                    <a:pt x="10316" y="6298"/>
                    <a:pt x="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5734890" y="2937121"/>
              <a:ext cx="664807" cy="298182"/>
            </a:xfrm>
            <a:custGeom>
              <a:avLst/>
              <a:gdLst/>
              <a:ahLst/>
              <a:cxnLst/>
              <a:rect l="l" t="t" r="r" b="b"/>
              <a:pathLst>
                <a:path w="31044" h="13924" extrusionOk="0">
                  <a:moveTo>
                    <a:pt x="9" y="1"/>
                  </a:moveTo>
                  <a:cubicBezTo>
                    <a:pt x="1" y="7"/>
                    <a:pt x="21" y="90"/>
                    <a:pt x="68" y="237"/>
                  </a:cubicBezTo>
                  <a:lnTo>
                    <a:pt x="68" y="237"/>
                  </a:lnTo>
                  <a:cubicBezTo>
                    <a:pt x="48" y="159"/>
                    <a:pt x="29" y="80"/>
                    <a:pt x="9" y="1"/>
                  </a:cubicBezTo>
                  <a:close/>
                  <a:moveTo>
                    <a:pt x="68" y="237"/>
                  </a:moveTo>
                  <a:lnTo>
                    <a:pt x="68" y="237"/>
                  </a:lnTo>
                  <a:cubicBezTo>
                    <a:pt x="1577" y="6159"/>
                    <a:pt x="4274" y="10087"/>
                    <a:pt x="7159" y="12508"/>
                  </a:cubicBezTo>
                  <a:cubicBezTo>
                    <a:pt x="8394" y="12943"/>
                    <a:pt x="9646" y="13291"/>
                    <a:pt x="10916" y="13552"/>
                  </a:cubicBezTo>
                  <a:cubicBezTo>
                    <a:pt x="12193" y="13809"/>
                    <a:pt x="13443" y="13923"/>
                    <a:pt x="14654" y="13923"/>
                  </a:cubicBezTo>
                  <a:cubicBezTo>
                    <a:pt x="23982" y="13923"/>
                    <a:pt x="31043" y="7167"/>
                    <a:pt x="30922" y="7167"/>
                  </a:cubicBezTo>
                  <a:cubicBezTo>
                    <a:pt x="30922" y="7167"/>
                    <a:pt x="30922" y="7168"/>
                    <a:pt x="30921" y="7168"/>
                  </a:cubicBezTo>
                  <a:cubicBezTo>
                    <a:pt x="26398" y="10107"/>
                    <a:pt x="21006" y="12839"/>
                    <a:pt x="15926" y="12908"/>
                  </a:cubicBezTo>
                  <a:cubicBezTo>
                    <a:pt x="15931" y="12908"/>
                    <a:pt x="15594" y="12950"/>
                    <a:pt x="15001" y="12950"/>
                  </a:cubicBezTo>
                  <a:cubicBezTo>
                    <a:pt x="13606" y="12950"/>
                    <a:pt x="10793" y="12719"/>
                    <a:pt x="7681" y="11169"/>
                  </a:cubicBezTo>
                  <a:cubicBezTo>
                    <a:pt x="3546" y="9212"/>
                    <a:pt x="529" y="1674"/>
                    <a:pt x="68" y="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5271640" y="2601099"/>
              <a:ext cx="209010" cy="168022"/>
            </a:xfrm>
            <a:custGeom>
              <a:avLst/>
              <a:gdLst/>
              <a:ahLst/>
              <a:cxnLst/>
              <a:rect l="l" t="t" r="r" b="b"/>
              <a:pathLst>
                <a:path w="9760" h="7846" extrusionOk="0">
                  <a:moveTo>
                    <a:pt x="7272" y="0"/>
                  </a:moveTo>
                  <a:cubicBezTo>
                    <a:pt x="4872" y="2158"/>
                    <a:pt x="2454" y="4280"/>
                    <a:pt x="1" y="6385"/>
                  </a:cubicBezTo>
                  <a:cubicBezTo>
                    <a:pt x="870" y="6889"/>
                    <a:pt x="1740" y="7376"/>
                    <a:pt x="2610" y="7846"/>
                  </a:cubicBezTo>
                  <a:cubicBezTo>
                    <a:pt x="2610" y="7846"/>
                    <a:pt x="6246" y="4663"/>
                    <a:pt x="9760" y="1323"/>
                  </a:cubicBezTo>
                  <a:cubicBezTo>
                    <a:pt x="9064" y="662"/>
                    <a:pt x="8212" y="192"/>
                    <a:pt x="7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5379679" y="2668534"/>
              <a:ext cx="181064" cy="117354"/>
            </a:xfrm>
            <a:custGeom>
              <a:avLst/>
              <a:gdLst/>
              <a:ahLst/>
              <a:cxnLst/>
              <a:rect l="l" t="t" r="r" b="b"/>
              <a:pathLst>
                <a:path w="8455" h="5480" extrusionOk="0">
                  <a:moveTo>
                    <a:pt x="6228" y="0"/>
                  </a:moveTo>
                  <a:cubicBezTo>
                    <a:pt x="3114" y="2401"/>
                    <a:pt x="0" y="4610"/>
                    <a:pt x="0" y="4610"/>
                  </a:cubicBezTo>
                  <a:cubicBezTo>
                    <a:pt x="1096" y="4923"/>
                    <a:pt x="2210" y="5201"/>
                    <a:pt x="3306" y="5480"/>
                  </a:cubicBezTo>
                  <a:cubicBezTo>
                    <a:pt x="5045" y="4175"/>
                    <a:pt x="6750" y="2853"/>
                    <a:pt x="8455" y="1514"/>
                  </a:cubicBezTo>
                  <a:cubicBezTo>
                    <a:pt x="8176" y="1427"/>
                    <a:pt x="7916" y="1340"/>
                    <a:pt x="7672" y="1200"/>
                  </a:cubicBezTo>
                  <a:cubicBezTo>
                    <a:pt x="7098" y="922"/>
                    <a:pt x="6611" y="505"/>
                    <a:pt x="62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5535773" y="2723657"/>
              <a:ext cx="132259" cy="60005"/>
            </a:xfrm>
            <a:custGeom>
              <a:avLst/>
              <a:gdLst/>
              <a:ahLst/>
              <a:cxnLst/>
              <a:rect l="l" t="t" r="r" b="b"/>
              <a:pathLst>
                <a:path w="6176" h="2802" extrusionOk="0">
                  <a:moveTo>
                    <a:pt x="4680" y="1"/>
                  </a:moveTo>
                  <a:cubicBezTo>
                    <a:pt x="2470" y="1392"/>
                    <a:pt x="0" y="2801"/>
                    <a:pt x="0" y="2801"/>
                  </a:cubicBezTo>
                  <a:cubicBezTo>
                    <a:pt x="1479" y="2801"/>
                    <a:pt x="2940" y="2749"/>
                    <a:pt x="4384" y="2680"/>
                  </a:cubicBezTo>
                  <a:cubicBezTo>
                    <a:pt x="4384" y="2680"/>
                    <a:pt x="5202" y="2193"/>
                    <a:pt x="6176" y="1584"/>
                  </a:cubicBezTo>
                  <a:cubicBezTo>
                    <a:pt x="5776" y="957"/>
                    <a:pt x="5271" y="436"/>
                    <a:pt x="46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5792432" y="2810452"/>
              <a:ext cx="74546" cy="71933"/>
            </a:xfrm>
            <a:custGeom>
              <a:avLst/>
              <a:gdLst/>
              <a:ahLst/>
              <a:cxnLst/>
              <a:rect l="l" t="t" r="r" b="b"/>
              <a:pathLst>
                <a:path w="3481" h="3359" extrusionOk="0">
                  <a:moveTo>
                    <a:pt x="1097" y="1"/>
                  </a:moveTo>
                  <a:cubicBezTo>
                    <a:pt x="714" y="1045"/>
                    <a:pt x="366" y="2088"/>
                    <a:pt x="1" y="3132"/>
                  </a:cubicBezTo>
                  <a:cubicBezTo>
                    <a:pt x="732" y="3271"/>
                    <a:pt x="1462" y="3254"/>
                    <a:pt x="2245" y="3358"/>
                  </a:cubicBezTo>
                  <a:cubicBezTo>
                    <a:pt x="2645" y="2262"/>
                    <a:pt x="3063" y="1149"/>
                    <a:pt x="3480" y="53"/>
                  </a:cubicBezTo>
                  <a:cubicBezTo>
                    <a:pt x="2680" y="36"/>
                    <a:pt x="1897" y="18"/>
                    <a:pt x="10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5894517" y="2789979"/>
              <a:ext cx="119603" cy="149027"/>
            </a:xfrm>
            <a:custGeom>
              <a:avLst/>
              <a:gdLst/>
              <a:ahLst/>
              <a:cxnLst/>
              <a:rect l="l" t="t" r="r" b="b"/>
              <a:pathLst>
                <a:path w="5585" h="6959" extrusionOk="0">
                  <a:moveTo>
                    <a:pt x="5584" y="0"/>
                  </a:moveTo>
                  <a:lnTo>
                    <a:pt x="5584" y="0"/>
                  </a:lnTo>
                  <a:cubicBezTo>
                    <a:pt x="4610" y="70"/>
                    <a:pt x="3654" y="122"/>
                    <a:pt x="2679" y="139"/>
                  </a:cubicBezTo>
                  <a:cubicBezTo>
                    <a:pt x="1775" y="1862"/>
                    <a:pt x="888" y="3584"/>
                    <a:pt x="0" y="5306"/>
                  </a:cubicBezTo>
                  <a:cubicBezTo>
                    <a:pt x="209" y="5445"/>
                    <a:pt x="418" y="5584"/>
                    <a:pt x="609" y="5741"/>
                  </a:cubicBezTo>
                  <a:cubicBezTo>
                    <a:pt x="1079" y="6123"/>
                    <a:pt x="1514" y="6541"/>
                    <a:pt x="1949" y="6958"/>
                  </a:cubicBezTo>
                  <a:cubicBezTo>
                    <a:pt x="3166" y="4645"/>
                    <a:pt x="4384" y="2331"/>
                    <a:pt x="5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5982426" y="2779164"/>
              <a:ext cx="143074" cy="198324"/>
            </a:xfrm>
            <a:custGeom>
              <a:avLst/>
              <a:gdLst/>
              <a:ahLst/>
              <a:cxnLst/>
              <a:rect l="l" t="t" r="r" b="b"/>
              <a:pathLst>
                <a:path w="6681" h="9261" extrusionOk="0">
                  <a:moveTo>
                    <a:pt x="4611" y="1"/>
                  </a:moveTo>
                  <a:cubicBezTo>
                    <a:pt x="4611" y="1"/>
                    <a:pt x="2280" y="4611"/>
                    <a:pt x="1" y="8942"/>
                  </a:cubicBezTo>
                  <a:cubicBezTo>
                    <a:pt x="88" y="8977"/>
                    <a:pt x="192" y="9012"/>
                    <a:pt x="279" y="9047"/>
                  </a:cubicBezTo>
                  <a:cubicBezTo>
                    <a:pt x="810" y="9191"/>
                    <a:pt x="1357" y="9261"/>
                    <a:pt x="1904" y="9261"/>
                  </a:cubicBezTo>
                  <a:cubicBezTo>
                    <a:pt x="2146" y="9261"/>
                    <a:pt x="2388" y="9247"/>
                    <a:pt x="2628" y="9220"/>
                  </a:cubicBezTo>
                  <a:cubicBezTo>
                    <a:pt x="4002" y="6385"/>
                    <a:pt x="5359" y="3532"/>
                    <a:pt x="6681" y="697"/>
                  </a:cubicBezTo>
                  <a:cubicBezTo>
                    <a:pt x="5985" y="470"/>
                    <a:pt x="5289" y="244"/>
                    <a:pt x="4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5211593" y="2718774"/>
              <a:ext cx="3242981" cy="733614"/>
            </a:xfrm>
            <a:custGeom>
              <a:avLst/>
              <a:gdLst/>
              <a:ahLst/>
              <a:cxnLst/>
              <a:rect l="l" t="t" r="r" b="b"/>
              <a:pathLst>
                <a:path w="151435" h="34257" extrusionOk="0">
                  <a:moveTo>
                    <a:pt x="35385" y="1"/>
                  </a:moveTo>
                  <a:cubicBezTo>
                    <a:pt x="27821" y="1"/>
                    <a:pt x="20214" y="2334"/>
                    <a:pt x="20166" y="2334"/>
                  </a:cubicBezTo>
                  <a:cubicBezTo>
                    <a:pt x="16755" y="3211"/>
                    <a:pt x="13799" y="3541"/>
                    <a:pt x="11281" y="3541"/>
                  </a:cubicBezTo>
                  <a:cubicBezTo>
                    <a:pt x="3622" y="3541"/>
                    <a:pt x="20" y="486"/>
                    <a:pt x="1" y="486"/>
                  </a:cubicBezTo>
                  <a:lnTo>
                    <a:pt x="1" y="486"/>
                  </a:lnTo>
                  <a:cubicBezTo>
                    <a:pt x="0" y="486"/>
                    <a:pt x="1" y="487"/>
                    <a:pt x="4" y="490"/>
                  </a:cubicBezTo>
                  <a:cubicBezTo>
                    <a:pt x="3896" y="6230"/>
                    <a:pt x="10632" y="7051"/>
                    <a:pt x="13770" y="7051"/>
                  </a:cubicBezTo>
                  <a:cubicBezTo>
                    <a:pt x="14829" y="7051"/>
                    <a:pt x="15479" y="6957"/>
                    <a:pt x="15470" y="6928"/>
                  </a:cubicBezTo>
                  <a:lnTo>
                    <a:pt x="15470" y="6928"/>
                  </a:lnTo>
                  <a:cubicBezTo>
                    <a:pt x="15481" y="6939"/>
                    <a:pt x="15519" y="6944"/>
                    <a:pt x="15581" y="6944"/>
                  </a:cubicBezTo>
                  <a:cubicBezTo>
                    <a:pt x="17037" y="6944"/>
                    <a:pt x="32127" y="4097"/>
                    <a:pt x="39684" y="3082"/>
                  </a:cubicBezTo>
                  <a:cubicBezTo>
                    <a:pt x="39896" y="3062"/>
                    <a:pt x="40105" y="3052"/>
                    <a:pt x="40311" y="3052"/>
                  </a:cubicBezTo>
                  <a:cubicBezTo>
                    <a:pt x="47600" y="3052"/>
                    <a:pt x="50773" y="15232"/>
                    <a:pt x="51090" y="15430"/>
                  </a:cubicBezTo>
                  <a:lnTo>
                    <a:pt x="51090" y="15430"/>
                  </a:lnTo>
                  <a:cubicBezTo>
                    <a:pt x="51090" y="15430"/>
                    <a:pt x="51089" y="15430"/>
                    <a:pt x="51089" y="15430"/>
                  </a:cubicBezTo>
                  <a:cubicBezTo>
                    <a:pt x="50790" y="15430"/>
                    <a:pt x="56739" y="33840"/>
                    <a:pt x="73866" y="34255"/>
                  </a:cubicBezTo>
                  <a:cubicBezTo>
                    <a:pt x="73942" y="34256"/>
                    <a:pt x="74018" y="34256"/>
                    <a:pt x="74094" y="34256"/>
                  </a:cubicBezTo>
                  <a:cubicBezTo>
                    <a:pt x="84659" y="34256"/>
                    <a:pt x="92462" y="27038"/>
                    <a:pt x="97316" y="20060"/>
                  </a:cubicBezTo>
                  <a:cubicBezTo>
                    <a:pt x="102413" y="12945"/>
                    <a:pt x="104535" y="6074"/>
                    <a:pt x="107788" y="5413"/>
                  </a:cubicBezTo>
                  <a:cubicBezTo>
                    <a:pt x="108168" y="5358"/>
                    <a:pt x="108594" y="5333"/>
                    <a:pt x="109060" y="5333"/>
                  </a:cubicBezTo>
                  <a:cubicBezTo>
                    <a:pt x="115685" y="5333"/>
                    <a:pt x="130215" y="10474"/>
                    <a:pt x="131423" y="10474"/>
                  </a:cubicBezTo>
                  <a:cubicBezTo>
                    <a:pt x="131462" y="10474"/>
                    <a:pt x="131488" y="10469"/>
                    <a:pt x="131498" y="10458"/>
                  </a:cubicBezTo>
                  <a:lnTo>
                    <a:pt x="131498" y="10458"/>
                  </a:lnTo>
                  <a:cubicBezTo>
                    <a:pt x="131466" y="10508"/>
                    <a:pt x="135322" y="11377"/>
                    <a:pt x="139292" y="11377"/>
                  </a:cubicBezTo>
                  <a:cubicBezTo>
                    <a:pt x="141465" y="11377"/>
                    <a:pt x="143672" y="11117"/>
                    <a:pt x="145293" y="10318"/>
                  </a:cubicBezTo>
                  <a:cubicBezTo>
                    <a:pt x="149782" y="8179"/>
                    <a:pt x="151434" y="6022"/>
                    <a:pt x="150947" y="5291"/>
                  </a:cubicBezTo>
                  <a:cubicBezTo>
                    <a:pt x="150845" y="5137"/>
                    <a:pt x="150663" y="5077"/>
                    <a:pt x="150441" y="5077"/>
                  </a:cubicBezTo>
                  <a:cubicBezTo>
                    <a:pt x="149603" y="5077"/>
                    <a:pt x="148181" y="5935"/>
                    <a:pt x="148181" y="5935"/>
                  </a:cubicBezTo>
                  <a:cubicBezTo>
                    <a:pt x="146356" y="6875"/>
                    <a:pt x="144166" y="7243"/>
                    <a:pt x="141744" y="7243"/>
                  </a:cubicBezTo>
                  <a:cubicBezTo>
                    <a:pt x="133028" y="7243"/>
                    <a:pt x="121308" y="2477"/>
                    <a:pt x="112774" y="2477"/>
                  </a:cubicBezTo>
                  <a:cubicBezTo>
                    <a:pt x="111792" y="2477"/>
                    <a:pt x="110851" y="2541"/>
                    <a:pt x="109963" y="2682"/>
                  </a:cubicBezTo>
                  <a:cubicBezTo>
                    <a:pt x="99003" y="4525"/>
                    <a:pt x="94463" y="15172"/>
                    <a:pt x="92897" y="17572"/>
                  </a:cubicBezTo>
                  <a:cubicBezTo>
                    <a:pt x="91906" y="19903"/>
                    <a:pt x="82147" y="30811"/>
                    <a:pt x="74406" y="31211"/>
                  </a:cubicBezTo>
                  <a:cubicBezTo>
                    <a:pt x="74143" y="31233"/>
                    <a:pt x="73879" y="31244"/>
                    <a:pt x="73614" y="31244"/>
                  </a:cubicBezTo>
                  <a:cubicBezTo>
                    <a:pt x="66231" y="31244"/>
                    <a:pt x="58353" y="22780"/>
                    <a:pt x="56523" y="17120"/>
                  </a:cubicBezTo>
                  <a:cubicBezTo>
                    <a:pt x="55340" y="13954"/>
                    <a:pt x="53409" y="10840"/>
                    <a:pt x="51983" y="8596"/>
                  </a:cubicBezTo>
                  <a:cubicBezTo>
                    <a:pt x="48677" y="3621"/>
                    <a:pt x="43267" y="455"/>
                    <a:pt x="37318" y="55"/>
                  </a:cubicBezTo>
                  <a:cubicBezTo>
                    <a:pt x="36677" y="18"/>
                    <a:pt x="36031" y="1"/>
                    <a:pt x="35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5208916" y="2703655"/>
              <a:ext cx="450936" cy="90950"/>
            </a:xfrm>
            <a:custGeom>
              <a:avLst/>
              <a:gdLst/>
              <a:ahLst/>
              <a:cxnLst/>
              <a:rect l="l" t="t" r="r" b="b"/>
              <a:pathLst>
                <a:path w="21057" h="4247" extrusionOk="0">
                  <a:moveTo>
                    <a:pt x="724" y="0"/>
                  </a:moveTo>
                  <a:cubicBezTo>
                    <a:pt x="1" y="0"/>
                    <a:pt x="123" y="1139"/>
                    <a:pt x="129" y="1194"/>
                  </a:cubicBezTo>
                  <a:lnTo>
                    <a:pt x="129" y="1194"/>
                  </a:lnTo>
                  <a:cubicBezTo>
                    <a:pt x="127" y="1192"/>
                    <a:pt x="126" y="1192"/>
                    <a:pt x="126" y="1192"/>
                  </a:cubicBezTo>
                  <a:lnTo>
                    <a:pt x="126" y="1192"/>
                  </a:lnTo>
                  <a:cubicBezTo>
                    <a:pt x="125" y="1192"/>
                    <a:pt x="126" y="1193"/>
                    <a:pt x="129" y="1196"/>
                  </a:cubicBezTo>
                  <a:cubicBezTo>
                    <a:pt x="129" y="1196"/>
                    <a:pt x="129" y="1195"/>
                    <a:pt x="129" y="1194"/>
                  </a:cubicBezTo>
                  <a:lnTo>
                    <a:pt x="129" y="1194"/>
                  </a:lnTo>
                  <a:cubicBezTo>
                    <a:pt x="252" y="1281"/>
                    <a:pt x="3859" y="4247"/>
                    <a:pt x="11406" y="4247"/>
                  </a:cubicBezTo>
                  <a:cubicBezTo>
                    <a:pt x="13924" y="4247"/>
                    <a:pt x="16880" y="3917"/>
                    <a:pt x="20291" y="3040"/>
                  </a:cubicBezTo>
                  <a:cubicBezTo>
                    <a:pt x="20291" y="3040"/>
                    <a:pt x="20552" y="2970"/>
                    <a:pt x="21056" y="2831"/>
                  </a:cubicBezTo>
                  <a:lnTo>
                    <a:pt x="21056" y="2831"/>
                  </a:lnTo>
                  <a:cubicBezTo>
                    <a:pt x="18072" y="3256"/>
                    <a:pt x="15539" y="3429"/>
                    <a:pt x="13388" y="3429"/>
                  </a:cubicBezTo>
                  <a:cubicBezTo>
                    <a:pt x="4090" y="3429"/>
                    <a:pt x="1908" y="195"/>
                    <a:pt x="1103" y="82"/>
                  </a:cubicBezTo>
                  <a:cubicBezTo>
                    <a:pt x="956" y="25"/>
                    <a:pt x="831" y="0"/>
                    <a:pt x="724" y="0"/>
                  </a:cubicBezTo>
                  <a:close/>
                </a:path>
              </a:pathLst>
            </a:custGeom>
            <a:solidFill>
              <a:srgbClr val="F75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5211207" y="2718795"/>
              <a:ext cx="1138186" cy="223937"/>
            </a:xfrm>
            <a:custGeom>
              <a:avLst/>
              <a:gdLst/>
              <a:ahLst/>
              <a:cxnLst/>
              <a:rect l="l" t="t" r="r" b="b"/>
              <a:pathLst>
                <a:path w="53149" h="10457" extrusionOk="0">
                  <a:moveTo>
                    <a:pt x="35400" y="0"/>
                  </a:moveTo>
                  <a:cubicBezTo>
                    <a:pt x="27870" y="0"/>
                    <a:pt x="20266" y="2333"/>
                    <a:pt x="20167" y="2333"/>
                  </a:cubicBezTo>
                  <a:cubicBezTo>
                    <a:pt x="20167" y="2333"/>
                    <a:pt x="20166" y="2333"/>
                    <a:pt x="20166" y="2333"/>
                  </a:cubicBezTo>
                  <a:cubicBezTo>
                    <a:pt x="16764" y="3204"/>
                    <a:pt x="13813" y="3533"/>
                    <a:pt x="11299" y="3533"/>
                  </a:cubicBezTo>
                  <a:cubicBezTo>
                    <a:pt x="3636" y="3533"/>
                    <a:pt x="21" y="485"/>
                    <a:pt x="1" y="485"/>
                  </a:cubicBezTo>
                  <a:lnTo>
                    <a:pt x="1" y="485"/>
                  </a:lnTo>
                  <a:cubicBezTo>
                    <a:pt x="1" y="485"/>
                    <a:pt x="2" y="486"/>
                    <a:pt x="5" y="489"/>
                  </a:cubicBezTo>
                  <a:cubicBezTo>
                    <a:pt x="3909" y="6229"/>
                    <a:pt x="10649" y="7050"/>
                    <a:pt x="13788" y="7050"/>
                  </a:cubicBezTo>
                  <a:cubicBezTo>
                    <a:pt x="14872" y="7050"/>
                    <a:pt x="15527" y="6952"/>
                    <a:pt x="15487" y="6925"/>
                  </a:cubicBezTo>
                  <a:cubicBezTo>
                    <a:pt x="15487" y="6925"/>
                    <a:pt x="18531" y="6560"/>
                    <a:pt x="22549" y="5916"/>
                  </a:cubicBezTo>
                  <a:cubicBezTo>
                    <a:pt x="22551" y="5917"/>
                    <a:pt x="22554" y="5918"/>
                    <a:pt x="22559" y="5918"/>
                  </a:cubicBezTo>
                  <a:cubicBezTo>
                    <a:pt x="22943" y="5918"/>
                    <a:pt x="33895" y="2506"/>
                    <a:pt x="41437" y="2506"/>
                  </a:cubicBezTo>
                  <a:cubicBezTo>
                    <a:pt x="41456" y="2506"/>
                    <a:pt x="41475" y="2507"/>
                    <a:pt x="41493" y="2507"/>
                  </a:cubicBezTo>
                  <a:cubicBezTo>
                    <a:pt x="46416" y="2646"/>
                    <a:pt x="50418" y="7203"/>
                    <a:pt x="53149" y="10456"/>
                  </a:cubicBezTo>
                  <a:cubicBezTo>
                    <a:pt x="52749" y="9795"/>
                    <a:pt x="52366" y="9169"/>
                    <a:pt x="52001" y="8595"/>
                  </a:cubicBezTo>
                  <a:cubicBezTo>
                    <a:pt x="48713" y="3620"/>
                    <a:pt x="43285" y="454"/>
                    <a:pt x="37319" y="54"/>
                  </a:cubicBezTo>
                  <a:cubicBezTo>
                    <a:pt x="36683" y="17"/>
                    <a:pt x="36041" y="0"/>
                    <a:pt x="35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7997813" y="2827519"/>
              <a:ext cx="449308" cy="60712"/>
            </a:xfrm>
            <a:custGeom>
              <a:avLst/>
              <a:gdLst/>
              <a:ahLst/>
              <a:cxnLst/>
              <a:rect l="l" t="t" r="r" b="b"/>
              <a:pathLst>
                <a:path w="20981" h="2835" extrusionOk="0">
                  <a:moveTo>
                    <a:pt x="1" y="491"/>
                  </a:moveTo>
                  <a:lnTo>
                    <a:pt x="1" y="509"/>
                  </a:lnTo>
                  <a:cubicBezTo>
                    <a:pt x="56" y="521"/>
                    <a:pt x="111" y="534"/>
                    <a:pt x="167" y="547"/>
                  </a:cubicBezTo>
                  <a:lnTo>
                    <a:pt x="167" y="547"/>
                  </a:lnTo>
                  <a:cubicBezTo>
                    <a:pt x="111" y="528"/>
                    <a:pt x="56" y="510"/>
                    <a:pt x="1" y="491"/>
                  </a:cubicBezTo>
                  <a:close/>
                  <a:moveTo>
                    <a:pt x="20334" y="1"/>
                  </a:moveTo>
                  <a:cubicBezTo>
                    <a:pt x="19493" y="1"/>
                    <a:pt x="18072" y="874"/>
                    <a:pt x="18058" y="874"/>
                  </a:cubicBezTo>
                  <a:cubicBezTo>
                    <a:pt x="16294" y="1774"/>
                    <a:pt x="14054" y="2135"/>
                    <a:pt x="11544" y="2135"/>
                  </a:cubicBezTo>
                  <a:cubicBezTo>
                    <a:pt x="8087" y="2135"/>
                    <a:pt x="4116" y="1450"/>
                    <a:pt x="167" y="547"/>
                  </a:cubicBezTo>
                  <a:lnTo>
                    <a:pt x="167" y="547"/>
                  </a:lnTo>
                  <a:cubicBezTo>
                    <a:pt x="5316" y="2261"/>
                    <a:pt x="9436" y="2835"/>
                    <a:pt x="12642" y="2835"/>
                  </a:cubicBezTo>
                  <a:cubicBezTo>
                    <a:pt x="16714" y="2835"/>
                    <a:pt x="19311" y="1910"/>
                    <a:pt x="20667" y="1222"/>
                  </a:cubicBezTo>
                  <a:cubicBezTo>
                    <a:pt x="20928" y="787"/>
                    <a:pt x="20980" y="439"/>
                    <a:pt x="20841" y="213"/>
                  </a:cubicBezTo>
                  <a:cubicBezTo>
                    <a:pt x="20736" y="61"/>
                    <a:pt x="20555" y="1"/>
                    <a:pt x="20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7253877" y="2812229"/>
              <a:ext cx="674294" cy="192714"/>
            </a:xfrm>
            <a:custGeom>
              <a:avLst/>
              <a:gdLst/>
              <a:ahLst/>
              <a:cxnLst/>
              <a:rect l="l" t="t" r="r" b="b"/>
              <a:pathLst>
                <a:path w="31487" h="8999" extrusionOk="0">
                  <a:moveTo>
                    <a:pt x="31242" y="4776"/>
                  </a:moveTo>
                  <a:lnTo>
                    <a:pt x="31242" y="4776"/>
                  </a:lnTo>
                  <a:cubicBezTo>
                    <a:pt x="31360" y="4820"/>
                    <a:pt x="31438" y="4843"/>
                    <a:pt x="31472" y="4843"/>
                  </a:cubicBezTo>
                  <a:cubicBezTo>
                    <a:pt x="31479" y="4843"/>
                    <a:pt x="31484" y="4843"/>
                    <a:pt x="31487" y="4841"/>
                  </a:cubicBezTo>
                  <a:cubicBezTo>
                    <a:pt x="31406" y="4819"/>
                    <a:pt x="31324" y="4798"/>
                    <a:pt x="31242" y="4776"/>
                  </a:cubicBezTo>
                  <a:close/>
                  <a:moveTo>
                    <a:pt x="13177" y="1"/>
                  </a:moveTo>
                  <a:cubicBezTo>
                    <a:pt x="11344" y="1"/>
                    <a:pt x="9566" y="234"/>
                    <a:pt x="7950" y="805"/>
                  </a:cubicBezTo>
                  <a:cubicBezTo>
                    <a:pt x="4350" y="3032"/>
                    <a:pt x="1792" y="6285"/>
                    <a:pt x="1" y="8999"/>
                  </a:cubicBezTo>
                  <a:cubicBezTo>
                    <a:pt x="563" y="8688"/>
                    <a:pt x="5531" y="598"/>
                    <a:pt x="13738" y="598"/>
                  </a:cubicBezTo>
                  <a:cubicBezTo>
                    <a:pt x="15179" y="598"/>
                    <a:pt x="16719" y="847"/>
                    <a:pt x="18353" y="1431"/>
                  </a:cubicBezTo>
                  <a:cubicBezTo>
                    <a:pt x="22472" y="2282"/>
                    <a:pt x="27523" y="3783"/>
                    <a:pt x="31242" y="4776"/>
                  </a:cubicBezTo>
                  <a:lnTo>
                    <a:pt x="31242" y="4776"/>
                  </a:lnTo>
                  <a:cubicBezTo>
                    <a:pt x="29667" y="4191"/>
                    <a:pt x="20932" y="1"/>
                    <a:pt x="13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6351941" y="3159880"/>
              <a:ext cx="913307" cy="292507"/>
            </a:xfrm>
            <a:custGeom>
              <a:avLst/>
              <a:gdLst/>
              <a:ahLst/>
              <a:cxnLst/>
              <a:rect l="l" t="t" r="r" b="b"/>
              <a:pathLst>
                <a:path w="42648" h="13659" extrusionOk="0">
                  <a:moveTo>
                    <a:pt x="18" y="1"/>
                  </a:moveTo>
                  <a:cubicBezTo>
                    <a:pt x="1" y="1"/>
                    <a:pt x="67" y="134"/>
                    <a:pt x="214" y="373"/>
                  </a:cubicBezTo>
                  <a:lnTo>
                    <a:pt x="214" y="373"/>
                  </a:lnTo>
                  <a:cubicBezTo>
                    <a:pt x="147" y="248"/>
                    <a:pt x="82" y="124"/>
                    <a:pt x="20" y="1"/>
                  </a:cubicBezTo>
                  <a:cubicBezTo>
                    <a:pt x="19" y="1"/>
                    <a:pt x="19" y="1"/>
                    <a:pt x="18" y="1"/>
                  </a:cubicBezTo>
                  <a:close/>
                  <a:moveTo>
                    <a:pt x="42587" y="1462"/>
                  </a:moveTo>
                  <a:cubicBezTo>
                    <a:pt x="42373" y="1743"/>
                    <a:pt x="42153" y="2023"/>
                    <a:pt x="41927" y="2302"/>
                  </a:cubicBezTo>
                  <a:lnTo>
                    <a:pt x="41927" y="2302"/>
                  </a:lnTo>
                  <a:cubicBezTo>
                    <a:pt x="42414" y="1777"/>
                    <a:pt x="42648" y="1462"/>
                    <a:pt x="42587" y="1462"/>
                  </a:cubicBezTo>
                  <a:close/>
                  <a:moveTo>
                    <a:pt x="214" y="373"/>
                  </a:moveTo>
                  <a:cubicBezTo>
                    <a:pt x="3089" y="5759"/>
                    <a:pt x="10025" y="13521"/>
                    <a:pt x="20616" y="13657"/>
                  </a:cubicBezTo>
                  <a:cubicBezTo>
                    <a:pt x="20699" y="13658"/>
                    <a:pt x="20782" y="13658"/>
                    <a:pt x="20864" y="13658"/>
                  </a:cubicBezTo>
                  <a:cubicBezTo>
                    <a:pt x="29893" y="13658"/>
                    <a:pt x="37106" y="8272"/>
                    <a:pt x="41927" y="2302"/>
                  </a:cubicBezTo>
                  <a:lnTo>
                    <a:pt x="41927" y="2302"/>
                  </a:lnTo>
                  <a:cubicBezTo>
                    <a:pt x="39484" y="4941"/>
                    <a:pt x="30679" y="12892"/>
                    <a:pt x="20955" y="12892"/>
                  </a:cubicBezTo>
                  <a:cubicBezTo>
                    <a:pt x="20375" y="12892"/>
                    <a:pt x="19792" y="12864"/>
                    <a:pt x="19207" y="12805"/>
                  </a:cubicBezTo>
                  <a:cubicBezTo>
                    <a:pt x="8346" y="11813"/>
                    <a:pt x="1445" y="2376"/>
                    <a:pt x="214" y="3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5486968" y="2443891"/>
              <a:ext cx="140846" cy="138983"/>
            </a:xfrm>
            <a:custGeom>
              <a:avLst/>
              <a:gdLst/>
              <a:ahLst/>
              <a:cxnLst/>
              <a:rect l="l" t="t" r="r" b="b"/>
              <a:pathLst>
                <a:path w="6577" h="6490" extrusionOk="0">
                  <a:moveTo>
                    <a:pt x="5080" y="0"/>
                  </a:moveTo>
                  <a:cubicBezTo>
                    <a:pt x="3410" y="1618"/>
                    <a:pt x="1723" y="3219"/>
                    <a:pt x="0" y="4784"/>
                  </a:cubicBezTo>
                  <a:cubicBezTo>
                    <a:pt x="783" y="5167"/>
                    <a:pt x="1444" y="5724"/>
                    <a:pt x="1949" y="6437"/>
                  </a:cubicBezTo>
                  <a:lnTo>
                    <a:pt x="1984" y="6489"/>
                  </a:lnTo>
                  <a:cubicBezTo>
                    <a:pt x="4541" y="4019"/>
                    <a:pt x="6576" y="1931"/>
                    <a:pt x="6576" y="1844"/>
                  </a:cubicBezTo>
                  <a:cubicBezTo>
                    <a:pt x="6559" y="1618"/>
                    <a:pt x="5758" y="209"/>
                    <a:pt x="5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5562970" y="2553407"/>
              <a:ext cx="130781" cy="107696"/>
            </a:xfrm>
            <a:custGeom>
              <a:avLst/>
              <a:gdLst/>
              <a:ahLst/>
              <a:cxnLst/>
              <a:rect l="l" t="t" r="r" b="b"/>
              <a:pathLst>
                <a:path w="6107" h="5029" extrusionOk="0">
                  <a:moveTo>
                    <a:pt x="4555" y="0"/>
                  </a:moveTo>
                  <a:cubicBezTo>
                    <a:pt x="4447" y="0"/>
                    <a:pt x="2428" y="1656"/>
                    <a:pt x="0" y="3584"/>
                  </a:cubicBezTo>
                  <a:cubicBezTo>
                    <a:pt x="713" y="4054"/>
                    <a:pt x="1444" y="4524"/>
                    <a:pt x="2157" y="5028"/>
                  </a:cubicBezTo>
                  <a:cubicBezTo>
                    <a:pt x="3410" y="4002"/>
                    <a:pt x="4627" y="2958"/>
                    <a:pt x="5845" y="1897"/>
                  </a:cubicBezTo>
                  <a:cubicBezTo>
                    <a:pt x="6106" y="958"/>
                    <a:pt x="4767" y="88"/>
                    <a:pt x="4558" y="1"/>
                  </a:cubicBezTo>
                  <a:cubicBezTo>
                    <a:pt x="4557" y="0"/>
                    <a:pt x="4556" y="0"/>
                    <a:pt x="4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5666148" y="2672218"/>
              <a:ext cx="79385" cy="65252"/>
            </a:xfrm>
            <a:custGeom>
              <a:avLst/>
              <a:gdLst/>
              <a:ahLst/>
              <a:cxnLst/>
              <a:rect l="l" t="t" r="r" b="b"/>
              <a:pathLst>
                <a:path w="3707" h="3047" extrusionOk="0">
                  <a:moveTo>
                    <a:pt x="2381" y="1"/>
                  </a:moveTo>
                  <a:cubicBezTo>
                    <a:pt x="2316" y="1"/>
                    <a:pt x="1307" y="667"/>
                    <a:pt x="1" y="1516"/>
                  </a:cubicBezTo>
                  <a:cubicBezTo>
                    <a:pt x="557" y="1968"/>
                    <a:pt x="1062" y="2490"/>
                    <a:pt x="1514" y="3046"/>
                  </a:cubicBezTo>
                  <a:cubicBezTo>
                    <a:pt x="2436" y="2403"/>
                    <a:pt x="3254" y="1811"/>
                    <a:pt x="3376" y="1585"/>
                  </a:cubicBezTo>
                  <a:cubicBezTo>
                    <a:pt x="3706" y="1011"/>
                    <a:pt x="2401" y="54"/>
                    <a:pt x="2384" y="2"/>
                  </a:cubicBezTo>
                  <a:cubicBezTo>
                    <a:pt x="2384" y="1"/>
                    <a:pt x="2383" y="1"/>
                    <a:pt x="2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5764121" y="2911038"/>
              <a:ext cx="61868" cy="58035"/>
            </a:xfrm>
            <a:custGeom>
              <a:avLst/>
              <a:gdLst/>
              <a:ahLst/>
              <a:cxnLst/>
              <a:rect l="l" t="t" r="r" b="b"/>
              <a:pathLst>
                <a:path w="2889" h="2710" extrusionOk="0">
                  <a:moveTo>
                    <a:pt x="801" y="1"/>
                  </a:moveTo>
                  <a:cubicBezTo>
                    <a:pt x="523" y="784"/>
                    <a:pt x="262" y="1566"/>
                    <a:pt x="1" y="2367"/>
                  </a:cubicBezTo>
                  <a:cubicBezTo>
                    <a:pt x="440" y="2625"/>
                    <a:pt x="837" y="2709"/>
                    <a:pt x="1169" y="2709"/>
                  </a:cubicBezTo>
                  <a:cubicBezTo>
                    <a:pt x="1786" y="2709"/>
                    <a:pt x="2178" y="2418"/>
                    <a:pt x="2192" y="2418"/>
                  </a:cubicBezTo>
                  <a:cubicBezTo>
                    <a:pt x="2193" y="2418"/>
                    <a:pt x="2193" y="2419"/>
                    <a:pt x="2193" y="2419"/>
                  </a:cubicBezTo>
                  <a:cubicBezTo>
                    <a:pt x="2419" y="1775"/>
                    <a:pt x="2662" y="1149"/>
                    <a:pt x="2889" y="505"/>
                  </a:cubicBezTo>
                  <a:cubicBezTo>
                    <a:pt x="2228" y="210"/>
                    <a:pt x="1514" y="36"/>
                    <a:pt x="8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5809585" y="2947551"/>
              <a:ext cx="105812" cy="139347"/>
            </a:xfrm>
            <a:custGeom>
              <a:avLst/>
              <a:gdLst/>
              <a:ahLst/>
              <a:cxnLst/>
              <a:rect l="l" t="t" r="r" b="b"/>
              <a:pathLst>
                <a:path w="4941" h="6507" extrusionOk="0">
                  <a:moveTo>
                    <a:pt x="2870" y="1"/>
                  </a:moveTo>
                  <a:cubicBezTo>
                    <a:pt x="2192" y="1305"/>
                    <a:pt x="1514" y="2610"/>
                    <a:pt x="818" y="3897"/>
                  </a:cubicBezTo>
                  <a:cubicBezTo>
                    <a:pt x="818" y="3897"/>
                    <a:pt x="0" y="4958"/>
                    <a:pt x="279" y="5637"/>
                  </a:cubicBezTo>
                  <a:cubicBezTo>
                    <a:pt x="557" y="6298"/>
                    <a:pt x="2192" y="6507"/>
                    <a:pt x="2192" y="6507"/>
                  </a:cubicBezTo>
                  <a:cubicBezTo>
                    <a:pt x="3114" y="4802"/>
                    <a:pt x="4036" y="3114"/>
                    <a:pt x="4941" y="1410"/>
                  </a:cubicBezTo>
                  <a:cubicBezTo>
                    <a:pt x="4262" y="975"/>
                    <a:pt x="3584" y="470"/>
                    <a:pt x="2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5895267" y="3003422"/>
              <a:ext cx="126306" cy="169543"/>
            </a:xfrm>
            <a:custGeom>
              <a:avLst/>
              <a:gdLst/>
              <a:ahLst/>
              <a:cxnLst/>
              <a:rect l="l" t="t" r="r" b="b"/>
              <a:pathLst>
                <a:path w="5898" h="7917" extrusionOk="0">
                  <a:moveTo>
                    <a:pt x="3253" y="1"/>
                  </a:moveTo>
                  <a:cubicBezTo>
                    <a:pt x="1548" y="3237"/>
                    <a:pt x="52" y="6003"/>
                    <a:pt x="52" y="6176"/>
                  </a:cubicBezTo>
                  <a:cubicBezTo>
                    <a:pt x="0" y="6594"/>
                    <a:pt x="1305" y="7794"/>
                    <a:pt x="2175" y="7916"/>
                  </a:cubicBezTo>
                  <a:cubicBezTo>
                    <a:pt x="3427" y="5411"/>
                    <a:pt x="4680" y="2906"/>
                    <a:pt x="5897" y="401"/>
                  </a:cubicBezTo>
                  <a:cubicBezTo>
                    <a:pt x="5619" y="384"/>
                    <a:pt x="5358" y="384"/>
                    <a:pt x="5062" y="366"/>
                  </a:cubicBezTo>
                  <a:cubicBezTo>
                    <a:pt x="4454" y="331"/>
                    <a:pt x="3845" y="210"/>
                    <a:pt x="3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5989514" y="3017214"/>
              <a:ext cx="143438" cy="197382"/>
            </a:xfrm>
            <a:custGeom>
              <a:avLst/>
              <a:gdLst/>
              <a:ahLst/>
              <a:cxnLst/>
              <a:rect l="l" t="t" r="r" b="b"/>
              <a:pathLst>
                <a:path w="6698" h="9217" extrusionOk="0">
                  <a:moveTo>
                    <a:pt x="4036" y="1"/>
                  </a:moveTo>
                  <a:cubicBezTo>
                    <a:pt x="2001" y="4367"/>
                    <a:pt x="0" y="8612"/>
                    <a:pt x="0" y="8612"/>
                  </a:cubicBezTo>
                  <a:cubicBezTo>
                    <a:pt x="540" y="9139"/>
                    <a:pt x="1615" y="9217"/>
                    <a:pt x="2203" y="9217"/>
                  </a:cubicBezTo>
                  <a:cubicBezTo>
                    <a:pt x="2449" y="9217"/>
                    <a:pt x="2610" y="9203"/>
                    <a:pt x="2610" y="9203"/>
                  </a:cubicBezTo>
                  <a:cubicBezTo>
                    <a:pt x="2610" y="9203"/>
                    <a:pt x="4697" y="5272"/>
                    <a:pt x="6698" y="1149"/>
                  </a:cubicBezTo>
                  <a:cubicBezTo>
                    <a:pt x="6663" y="1114"/>
                    <a:pt x="6611" y="1097"/>
                    <a:pt x="6576" y="1062"/>
                  </a:cubicBezTo>
                  <a:cubicBezTo>
                    <a:pt x="5811" y="522"/>
                    <a:pt x="4958" y="157"/>
                    <a:pt x="40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3"/>
            <p:cNvSpPr/>
            <p:nvPr/>
          </p:nvSpPr>
          <p:spPr>
            <a:xfrm>
              <a:off x="6094555" y="2817155"/>
              <a:ext cx="124079" cy="184062"/>
            </a:xfrm>
            <a:custGeom>
              <a:avLst/>
              <a:gdLst/>
              <a:ahLst/>
              <a:cxnLst/>
              <a:rect l="l" t="t" r="r" b="b"/>
              <a:pathLst>
                <a:path w="5794" h="8595" extrusionOk="0">
                  <a:moveTo>
                    <a:pt x="3686" y="1"/>
                  </a:moveTo>
                  <a:cubicBezTo>
                    <a:pt x="3481" y="1"/>
                    <a:pt x="1836" y="3534"/>
                    <a:pt x="1" y="7464"/>
                  </a:cubicBezTo>
                  <a:cubicBezTo>
                    <a:pt x="836" y="7620"/>
                    <a:pt x="1636" y="7934"/>
                    <a:pt x="2384" y="8386"/>
                  </a:cubicBezTo>
                  <a:cubicBezTo>
                    <a:pt x="2489" y="8438"/>
                    <a:pt x="2593" y="8508"/>
                    <a:pt x="2715" y="8595"/>
                  </a:cubicBezTo>
                  <a:cubicBezTo>
                    <a:pt x="4402" y="5046"/>
                    <a:pt x="5794" y="1810"/>
                    <a:pt x="5759" y="1514"/>
                  </a:cubicBezTo>
                  <a:cubicBezTo>
                    <a:pt x="5637" y="836"/>
                    <a:pt x="4124" y="105"/>
                    <a:pt x="3689" y="1"/>
                  </a:cubicBezTo>
                  <a:cubicBezTo>
                    <a:pt x="3688" y="1"/>
                    <a:pt x="3687" y="1"/>
                    <a:pt x="3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3"/>
            <p:cNvSpPr/>
            <p:nvPr/>
          </p:nvSpPr>
          <p:spPr>
            <a:xfrm>
              <a:off x="6196254" y="2894655"/>
              <a:ext cx="97267" cy="144937"/>
            </a:xfrm>
            <a:custGeom>
              <a:avLst/>
              <a:gdLst/>
              <a:ahLst/>
              <a:cxnLst/>
              <a:rect l="l" t="t" r="r" b="b"/>
              <a:pathLst>
                <a:path w="4542" h="6768" extrusionOk="0">
                  <a:moveTo>
                    <a:pt x="3229" y="1"/>
                  </a:moveTo>
                  <a:cubicBezTo>
                    <a:pt x="2817" y="1"/>
                    <a:pt x="2467" y="127"/>
                    <a:pt x="2402" y="192"/>
                  </a:cubicBezTo>
                  <a:cubicBezTo>
                    <a:pt x="2332" y="244"/>
                    <a:pt x="1253" y="3062"/>
                    <a:pt x="1" y="6228"/>
                  </a:cubicBezTo>
                  <a:cubicBezTo>
                    <a:pt x="749" y="6541"/>
                    <a:pt x="1462" y="6646"/>
                    <a:pt x="2384" y="6767"/>
                  </a:cubicBezTo>
                  <a:cubicBezTo>
                    <a:pt x="3115" y="4767"/>
                    <a:pt x="3828" y="2766"/>
                    <a:pt x="4541" y="766"/>
                  </a:cubicBezTo>
                  <a:cubicBezTo>
                    <a:pt x="4245" y="164"/>
                    <a:pt x="3697" y="1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6300203" y="3003743"/>
              <a:ext cx="70884" cy="89493"/>
            </a:xfrm>
            <a:custGeom>
              <a:avLst/>
              <a:gdLst/>
              <a:ahLst/>
              <a:cxnLst/>
              <a:rect l="l" t="t" r="r" b="b"/>
              <a:pathLst>
                <a:path w="3310" h="4179" extrusionOk="0">
                  <a:moveTo>
                    <a:pt x="1028" y="1"/>
                  </a:moveTo>
                  <a:cubicBezTo>
                    <a:pt x="1014" y="1"/>
                    <a:pt x="1002" y="2"/>
                    <a:pt x="992" y="3"/>
                  </a:cubicBezTo>
                  <a:cubicBezTo>
                    <a:pt x="888" y="21"/>
                    <a:pt x="453" y="1291"/>
                    <a:pt x="0" y="2787"/>
                  </a:cubicBezTo>
                  <a:cubicBezTo>
                    <a:pt x="192" y="2978"/>
                    <a:pt x="401" y="3169"/>
                    <a:pt x="627" y="3361"/>
                  </a:cubicBezTo>
                  <a:cubicBezTo>
                    <a:pt x="1096" y="3726"/>
                    <a:pt x="1636" y="4004"/>
                    <a:pt x="2210" y="4178"/>
                  </a:cubicBezTo>
                  <a:cubicBezTo>
                    <a:pt x="2488" y="3378"/>
                    <a:pt x="2766" y="2578"/>
                    <a:pt x="2923" y="2056"/>
                  </a:cubicBezTo>
                  <a:cubicBezTo>
                    <a:pt x="3309" y="712"/>
                    <a:pt x="1424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6456361" y="3177783"/>
              <a:ext cx="79664" cy="93819"/>
            </a:xfrm>
            <a:custGeom>
              <a:avLst/>
              <a:gdLst/>
              <a:ahLst/>
              <a:cxnLst/>
              <a:rect l="l" t="t" r="r" b="b"/>
              <a:pathLst>
                <a:path w="3720" h="4381" extrusionOk="0">
                  <a:moveTo>
                    <a:pt x="1354" y="0"/>
                  </a:moveTo>
                  <a:cubicBezTo>
                    <a:pt x="693" y="1514"/>
                    <a:pt x="67" y="2853"/>
                    <a:pt x="49" y="2992"/>
                  </a:cubicBezTo>
                  <a:cubicBezTo>
                    <a:pt x="0" y="3271"/>
                    <a:pt x="952" y="4380"/>
                    <a:pt x="1528" y="4380"/>
                  </a:cubicBezTo>
                  <a:cubicBezTo>
                    <a:pt x="1565" y="4380"/>
                    <a:pt x="1599" y="4376"/>
                    <a:pt x="1632" y="4367"/>
                  </a:cubicBezTo>
                  <a:cubicBezTo>
                    <a:pt x="1859" y="4314"/>
                    <a:pt x="2781" y="2644"/>
                    <a:pt x="3720" y="696"/>
                  </a:cubicBezTo>
                  <a:lnTo>
                    <a:pt x="3720" y="696"/>
                  </a:lnTo>
                  <a:cubicBezTo>
                    <a:pt x="3659" y="701"/>
                    <a:pt x="3599" y="703"/>
                    <a:pt x="3538" y="703"/>
                  </a:cubicBezTo>
                  <a:cubicBezTo>
                    <a:pt x="3374" y="703"/>
                    <a:pt x="3212" y="687"/>
                    <a:pt x="3059" y="661"/>
                  </a:cubicBezTo>
                  <a:cubicBezTo>
                    <a:pt x="2450" y="539"/>
                    <a:pt x="1876" y="313"/>
                    <a:pt x="1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6560973" y="3172943"/>
              <a:ext cx="102085" cy="168408"/>
            </a:xfrm>
            <a:custGeom>
              <a:avLst/>
              <a:gdLst/>
              <a:ahLst/>
              <a:cxnLst/>
              <a:rect l="l" t="t" r="r" b="b"/>
              <a:pathLst>
                <a:path w="4767" h="7864" extrusionOk="0">
                  <a:moveTo>
                    <a:pt x="2158" y="0"/>
                  </a:moveTo>
                  <a:cubicBezTo>
                    <a:pt x="1096" y="3323"/>
                    <a:pt x="0" y="6489"/>
                    <a:pt x="35" y="6697"/>
                  </a:cubicBezTo>
                  <a:cubicBezTo>
                    <a:pt x="97" y="7086"/>
                    <a:pt x="1076" y="7863"/>
                    <a:pt x="1979" y="7863"/>
                  </a:cubicBezTo>
                  <a:cubicBezTo>
                    <a:pt x="2086" y="7863"/>
                    <a:pt x="2193" y="7852"/>
                    <a:pt x="2297" y="7828"/>
                  </a:cubicBezTo>
                  <a:cubicBezTo>
                    <a:pt x="2732" y="7741"/>
                    <a:pt x="3793" y="4471"/>
                    <a:pt x="4767" y="835"/>
                  </a:cubicBezTo>
                  <a:cubicBezTo>
                    <a:pt x="3897" y="505"/>
                    <a:pt x="3080" y="35"/>
                    <a:pt x="2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6676464" y="3173307"/>
              <a:ext cx="101721" cy="224386"/>
            </a:xfrm>
            <a:custGeom>
              <a:avLst/>
              <a:gdLst/>
              <a:ahLst/>
              <a:cxnLst/>
              <a:rect l="l" t="t" r="r" b="b"/>
              <a:pathLst>
                <a:path w="4750" h="10478" extrusionOk="0">
                  <a:moveTo>
                    <a:pt x="4749" y="0"/>
                  </a:moveTo>
                  <a:lnTo>
                    <a:pt x="4749" y="0"/>
                  </a:lnTo>
                  <a:cubicBezTo>
                    <a:pt x="4453" y="87"/>
                    <a:pt x="4158" y="209"/>
                    <a:pt x="3862" y="331"/>
                  </a:cubicBezTo>
                  <a:cubicBezTo>
                    <a:pt x="3079" y="696"/>
                    <a:pt x="2453" y="1027"/>
                    <a:pt x="1688" y="1149"/>
                  </a:cubicBezTo>
                  <a:cubicBezTo>
                    <a:pt x="1166" y="4001"/>
                    <a:pt x="592" y="6872"/>
                    <a:pt x="0" y="9725"/>
                  </a:cubicBezTo>
                  <a:cubicBezTo>
                    <a:pt x="348" y="10107"/>
                    <a:pt x="818" y="10351"/>
                    <a:pt x="1322" y="10455"/>
                  </a:cubicBezTo>
                  <a:cubicBezTo>
                    <a:pt x="1424" y="10471"/>
                    <a:pt x="1529" y="10478"/>
                    <a:pt x="1635" y="10478"/>
                  </a:cubicBezTo>
                  <a:cubicBezTo>
                    <a:pt x="2359" y="10478"/>
                    <a:pt x="3114" y="10160"/>
                    <a:pt x="3114" y="10160"/>
                  </a:cubicBezTo>
                  <a:cubicBezTo>
                    <a:pt x="3705" y="6785"/>
                    <a:pt x="4245" y="3393"/>
                    <a:pt x="47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3"/>
            <p:cNvSpPr/>
            <p:nvPr/>
          </p:nvSpPr>
          <p:spPr>
            <a:xfrm>
              <a:off x="6831423" y="3168082"/>
              <a:ext cx="68207" cy="217641"/>
            </a:xfrm>
            <a:custGeom>
              <a:avLst/>
              <a:gdLst/>
              <a:ahLst/>
              <a:cxnLst/>
              <a:rect l="l" t="t" r="r" b="b"/>
              <a:pathLst>
                <a:path w="3185" h="1016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41"/>
                    <a:pt x="210" y="6664"/>
                    <a:pt x="331" y="9986"/>
                  </a:cubicBezTo>
                  <a:cubicBezTo>
                    <a:pt x="710" y="10104"/>
                    <a:pt x="1108" y="10162"/>
                    <a:pt x="1510" y="10162"/>
                  </a:cubicBezTo>
                  <a:cubicBezTo>
                    <a:pt x="1645" y="10162"/>
                    <a:pt x="1779" y="10156"/>
                    <a:pt x="1914" y="10143"/>
                  </a:cubicBezTo>
                  <a:cubicBezTo>
                    <a:pt x="2349" y="10125"/>
                    <a:pt x="2801" y="9986"/>
                    <a:pt x="3184" y="9743"/>
                  </a:cubicBezTo>
                  <a:cubicBezTo>
                    <a:pt x="2975" y="6664"/>
                    <a:pt x="2767" y="3584"/>
                    <a:pt x="2575" y="505"/>
                  </a:cubicBezTo>
                  <a:cubicBezTo>
                    <a:pt x="1723" y="262"/>
                    <a:pt x="871" y="10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3"/>
            <p:cNvSpPr/>
            <p:nvPr/>
          </p:nvSpPr>
          <p:spPr>
            <a:xfrm>
              <a:off x="6944687" y="3191189"/>
              <a:ext cx="82341" cy="153845"/>
            </a:xfrm>
            <a:custGeom>
              <a:avLst/>
              <a:gdLst/>
              <a:ahLst/>
              <a:cxnLst/>
              <a:rect l="l" t="t" r="r" b="b"/>
              <a:pathLst>
                <a:path w="3845" h="7184" extrusionOk="0">
                  <a:moveTo>
                    <a:pt x="2522" y="0"/>
                  </a:moveTo>
                  <a:cubicBezTo>
                    <a:pt x="2085" y="60"/>
                    <a:pt x="1648" y="95"/>
                    <a:pt x="1211" y="95"/>
                  </a:cubicBezTo>
                  <a:cubicBezTo>
                    <a:pt x="1004" y="95"/>
                    <a:pt x="798" y="87"/>
                    <a:pt x="592" y="70"/>
                  </a:cubicBezTo>
                  <a:cubicBezTo>
                    <a:pt x="383" y="53"/>
                    <a:pt x="191" y="35"/>
                    <a:pt x="0" y="18"/>
                  </a:cubicBezTo>
                  <a:lnTo>
                    <a:pt x="0" y="18"/>
                  </a:lnTo>
                  <a:cubicBezTo>
                    <a:pt x="539" y="3619"/>
                    <a:pt x="1096" y="6837"/>
                    <a:pt x="1096" y="6837"/>
                  </a:cubicBezTo>
                  <a:cubicBezTo>
                    <a:pt x="1096" y="6837"/>
                    <a:pt x="1886" y="7184"/>
                    <a:pt x="2440" y="7184"/>
                  </a:cubicBezTo>
                  <a:cubicBezTo>
                    <a:pt x="2506" y="7184"/>
                    <a:pt x="2569" y="7179"/>
                    <a:pt x="2627" y="7168"/>
                  </a:cubicBezTo>
                  <a:cubicBezTo>
                    <a:pt x="3166" y="7046"/>
                    <a:pt x="3845" y="6402"/>
                    <a:pt x="3845" y="6402"/>
                  </a:cubicBezTo>
                  <a:cubicBezTo>
                    <a:pt x="3375" y="4262"/>
                    <a:pt x="2940" y="2140"/>
                    <a:pt x="2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3"/>
            <p:cNvSpPr/>
            <p:nvPr/>
          </p:nvSpPr>
          <p:spPr>
            <a:xfrm>
              <a:off x="7059793" y="3174657"/>
              <a:ext cx="76023" cy="92963"/>
            </a:xfrm>
            <a:custGeom>
              <a:avLst/>
              <a:gdLst/>
              <a:ahLst/>
              <a:cxnLst/>
              <a:rect l="l" t="t" r="r" b="b"/>
              <a:pathLst>
                <a:path w="3550" h="4341" extrusionOk="0">
                  <a:moveTo>
                    <a:pt x="1545" y="1"/>
                  </a:moveTo>
                  <a:cubicBezTo>
                    <a:pt x="1029" y="1"/>
                    <a:pt x="511" y="55"/>
                    <a:pt x="0" y="164"/>
                  </a:cubicBezTo>
                  <a:cubicBezTo>
                    <a:pt x="383" y="1433"/>
                    <a:pt x="783" y="2703"/>
                    <a:pt x="1201" y="3973"/>
                  </a:cubicBezTo>
                  <a:cubicBezTo>
                    <a:pt x="1201" y="3973"/>
                    <a:pt x="1846" y="4340"/>
                    <a:pt x="2468" y="4340"/>
                  </a:cubicBezTo>
                  <a:cubicBezTo>
                    <a:pt x="2575" y="4340"/>
                    <a:pt x="2681" y="4329"/>
                    <a:pt x="2784" y="4304"/>
                  </a:cubicBezTo>
                  <a:cubicBezTo>
                    <a:pt x="3480" y="4130"/>
                    <a:pt x="3549" y="3364"/>
                    <a:pt x="3549" y="3364"/>
                  </a:cubicBezTo>
                  <a:cubicBezTo>
                    <a:pt x="3184" y="2268"/>
                    <a:pt x="2818" y="1155"/>
                    <a:pt x="2471" y="59"/>
                  </a:cubicBezTo>
                  <a:cubicBezTo>
                    <a:pt x="2164" y="20"/>
                    <a:pt x="1855" y="1"/>
                    <a:pt x="15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3"/>
            <p:cNvSpPr/>
            <p:nvPr/>
          </p:nvSpPr>
          <p:spPr>
            <a:xfrm>
              <a:off x="7263193" y="3027878"/>
              <a:ext cx="61482" cy="91806"/>
            </a:xfrm>
            <a:custGeom>
              <a:avLst/>
              <a:gdLst/>
              <a:ahLst/>
              <a:cxnLst/>
              <a:rect l="l" t="t" r="r" b="b"/>
              <a:pathLst>
                <a:path w="2871" h="4287" extrusionOk="0">
                  <a:moveTo>
                    <a:pt x="1659" y="1"/>
                  </a:moveTo>
                  <a:cubicBezTo>
                    <a:pt x="1032" y="1"/>
                    <a:pt x="291" y="898"/>
                    <a:pt x="105" y="1503"/>
                  </a:cubicBezTo>
                  <a:cubicBezTo>
                    <a:pt x="0" y="1834"/>
                    <a:pt x="244" y="3086"/>
                    <a:pt x="540" y="4286"/>
                  </a:cubicBezTo>
                  <a:cubicBezTo>
                    <a:pt x="1427" y="4165"/>
                    <a:pt x="2088" y="3695"/>
                    <a:pt x="2871" y="3243"/>
                  </a:cubicBezTo>
                  <a:cubicBezTo>
                    <a:pt x="2540" y="1607"/>
                    <a:pt x="2175" y="146"/>
                    <a:pt x="1879" y="42"/>
                  </a:cubicBezTo>
                  <a:cubicBezTo>
                    <a:pt x="1808" y="14"/>
                    <a:pt x="1734" y="1"/>
                    <a:pt x="1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3"/>
            <p:cNvSpPr/>
            <p:nvPr/>
          </p:nvSpPr>
          <p:spPr>
            <a:xfrm>
              <a:off x="7349624" y="2934445"/>
              <a:ext cx="85703" cy="143523"/>
            </a:xfrm>
            <a:custGeom>
              <a:avLst/>
              <a:gdLst/>
              <a:ahLst/>
              <a:cxnLst/>
              <a:rect l="l" t="t" r="r" b="b"/>
              <a:pathLst>
                <a:path w="4002" h="6702" extrusionOk="0">
                  <a:moveTo>
                    <a:pt x="1462" y="0"/>
                  </a:moveTo>
                  <a:cubicBezTo>
                    <a:pt x="894" y="0"/>
                    <a:pt x="154" y="177"/>
                    <a:pt x="52" y="1204"/>
                  </a:cubicBezTo>
                  <a:cubicBezTo>
                    <a:pt x="0" y="1796"/>
                    <a:pt x="505" y="4161"/>
                    <a:pt x="1114" y="6701"/>
                  </a:cubicBezTo>
                  <a:cubicBezTo>
                    <a:pt x="1635" y="6597"/>
                    <a:pt x="2157" y="6562"/>
                    <a:pt x="2697" y="6562"/>
                  </a:cubicBezTo>
                  <a:cubicBezTo>
                    <a:pt x="3166" y="6562"/>
                    <a:pt x="3601" y="6597"/>
                    <a:pt x="4001" y="6614"/>
                  </a:cubicBezTo>
                  <a:cubicBezTo>
                    <a:pt x="3097" y="3222"/>
                    <a:pt x="2175" y="73"/>
                    <a:pt x="1983" y="39"/>
                  </a:cubicBezTo>
                  <a:cubicBezTo>
                    <a:pt x="1861" y="24"/>
                    <a:pt x="1673" y="0"/>
                    <a:pt x="1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3"/>
            <p:cNvSpPr/>
            <p:nvPr/>
          </p:nvSpPr>
          <p:spPr>
            <a:xfrm>
              <a:off x="7423891" y="2854374"/>
              <a:ext cx="114249" cy="217255"/>
            </a:xfrm>
            <a:custGeom>
              <a:avLst/>
              <a:gdLst/>
              <a:ahLst/>
              <a:cxnLst/>
              <a:rect l="l" t="t" r="r" b="b"/>
              <a:pathLst>
                <a:path w="5335" h="10145" extrusionOk="0">
                  <a:moveTo>
                    <a:pt x="2100" y="1"/>
                  </a:moveTo>
                  <a:cubicBezTo>
                    <a:pt x="1657" y="1"/>
                    <a:pt x="0" y="903"/>
                    <a:pt x="220" y="1986"/>
                  </a:cubicBezTo>
                  <a:cubicBezTo>
                    <a:pt x="342" y="2508"/>
                    <a:pt x="1473" y="6265"/>
                    <a:pt x="2656" y="10144"/>
                  </a:cubicBezTo>
                  <a:cubicBezTo>
                    <a:pt x="3230" y="9970"/>
                    <a:pt x="3752" y="9692"/>
                    <a:pt x="4239" y="9327"/>
                  </a:cubicBezTo>
                  <a:cubicBezTo>
                    <a:pt x="4604" y="9048"/>
                    <a:pt x="4969" y="8770"/>
                    <a:pt x="5335" y="8509"/>
                  </a:cubicBezTo>
                  <a:cubicBezTo>
                    <a:pt x="3804" y="4125"/>
                    <a:pt x="2325" y="20"/>
                    <a:pt x="2134" y="3"/>
                  </a:cubicBezTo>
                  <a:cubicBezTo>
                    <a:pt x="2123" y="1"/>
                    <a:pt x="2112" y="1"/>
                    <a:pt x="2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3"/>
            <p:cNvSpPr/>
            <p:nvPr/>
          </p:nvSpPr>
          <p:spPr>
            <a:xfrm>
              <a:off x="7721773" y="3039185"/>
              <a:ext cx="86088" cy="125192"/>
            </a:xfrm>
            <a:custGeom>
              <a:avLst/>
              <a:gdLst/>
              <a:ahLst/>
              <a:cxnLst/>
              <a:rect l="l" t="t" r="r" b="b"/>
              <a:pathLst>
                <a:path w="4020" h="5846" extrusionOk="0">
                  <a:moveTo>
                    <a:pt x="2384" y="1"/>
                  </a:moveTo>
                  <a:cubicBezTo>
                    <a:pt x="2227" y="88"/>
                    <a:pt x="2071" y="175"/>
                    <a:pt x="1914" y="262"/>
                  </a:cubicBezTo>
                  <a:cubicBezTo>
                    <a:pt x="1305" y="558"/>
                    <a:pt x="662" y="801"/>
                    <a:pt x="1" y="975"/>
                  </a:cubicBezTo>
                  <a:cubicBezTo>
                    <a:pt x="870" y="3532"/>
                    <a:pt x="1566" y="5585"/>
                    <a:pt x="1618" y="5707"/>
                  </a:cubicBezTo>
                  <a:cubicBezTo>
                    <a:pt x="1659" y="5798"/>
                    <a:pt x="1805" y="5846"/>
                    <a:pt x="2012" y="5846"/>
                  </a:cubicBezTo>
                  <a:cubicBezTo>
                    <a:pt x="2521" y="5846"/>
                    <a:pt x="3402" y="5556"/>
                    <a:pt x="4019" y="4889"/>
                  </a:cubicBezTo>
                  <a:cubicBezTo>
                    <a:pt x="4019" y="4889"/>
                    <a:pt x="3306" y="2663"/>
                    <a:pt x="2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3"/>
            <p:cNvSpPr/>
            <p:nvPr/>
          </p:nvSpPr>
          <p:spPr>
            <a:xfrm>
              <a:off x="7817134" y="2982950"/>
              <a:ext cx="54801" cy="68571"/>
            </a:xfrm>
            <a:custGeom>
              <a:avLst/>
              <a:gdLst/>
              <a:ahLst/>
              <a:cxnLst/>
              <a:rect l="l" t="t" r="r" b="b"/>
              <a:pathLst>
                <a:path w="2559" h="3202" extrusionOk="0">
                  <a:moveTo>
                    <a:pt x="2210" y="0"/>
                  </a:moveTo>
                  <a:cubicBezTo>
                    <a:pt x="1427" y="348"/>
                    <a:pt x="697" y="783"/>
                    <a:pt x="1" y="1270"/>
                  </a:cubicBezTo>
                  <a:lnTo>
                    <a:pt x="401" y="3201"/>
                  </a:lnTo>
                  <a:cubicBezTo>
                    <a:pt x="1514" y="3114"/>
                    <a:pt x="2558" y="1862"/>
                    <a:pt x="2541" y="1862"/>
                  </a:cubicBezTo>
                  <a:cubicBezTo>
                    <a:pt x="2436" y="1253"/>
                    <a:pt x="2332" y="626"/>
                    <a:pt x="2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3"/>
            <p:cNvSpPr/>
            <p:nvPr/>
          </p:nvSpPr>
          <p:spPr>
            <a:xfrm>
              <a:off x="7923310" y="2750490"/>
              <a:ext cx="93541" cy="70798"/>
            </a:xfrm>
            <a:custGeom>
              <a:avLst/>
              <a:gdLst/>
              <a:ahLst/>
              <a:cxnLst/>
              <a:rect l="l" t="t" r="r" b="b"/>
              <a:pathLst>
                <a:path w="4368" h="3306" extrusionOk="0">
                  <a:moveTo>
                    <a:pt x="1810" y="0"/>
                  </a:moveTo>
                  <a:cubicBezTo>
                    <a:pt x="1375" y="18"/>
                    <a:pt x="1" y="1061"/>
                    <a:pt x="279" y="1653"/>
                  </a:cubicBezTo>
                  <a:cubicBezTo>
                    <a:pt x="383" y="1879"/>
                    <a:pt x="1288" y="2575"/>
                    <a:pt x="2332" y="3305"/>
                  </a:cubicBezTo>
                  <a:cubicBezTo>
                    <a:pt x="2941" y="2697"/>
                    <a:pt x="3636" y="2157"/>
                    <a:pt x="4367" y="1705"/>
                  </a:cubicBezTo>
                  <a:cubicBezTo>
                    <a:pt x="3062" y="766"/>
                    <a:pt x="1984" y="0"/>
                    <a:pt x="1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3"/>
            <p:cNvSpPr/>
            <p:nvPr/>
          </p:nvSpPr>
          <p:spPr>
            <a:xfrm>
              <a:off x="7989632" y="2631272"/>
              <a:ext cx="126670" cy="127055"/>
            </a:xfrm>
            <a:custGeom>
              <a:avLst/>
              <a:gdLst/>
              <a:ahLst/>
              <a:cxnLst/>
              <a:rect l="l" t="t" r="r" b="b"/>
              <a:pathLst>
                <a:path w="5915" h="5933" extrusionOk="0">
                  <a:moveTo>
                    <a:pt x="1583" y="1"/>
                  </a:moveTo>
                  <a:cubicBezTo>
                    <a:pt x="1253" y="1"/>
                    <a:pt x="0" y="749"/>
                    <a:pt x="139" y="1723"/>
                  </a:cubicBezTo>
                  <a:cubicBezTo>
                    <a:pt x="209" y="2123"/>
                    <a:pt x="1792" y="3949"/>
                    <a:pt x="3671" y="5933"/>
                  </a:cubicBezTo>
                  <a:lnTo>
                    <a:pt x="3810" y="5863"/>
                  </a:lnTo>
                  <a:cubicBezTo>
                    <a:pt x="4593" y="5428"/>
                    <a:pt x="5306" y="4871"/>
                    <a:pt x="5915" y="4193"/>
                  </a:cubicBezTo>
                  <a:cubicBezTo>
                    <a:pt x="3636" y="1949"/>
                    <a:pt x="1705" y="1"/>
                    <a:pt x="1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3"/>
            <p:cNvSpPr/>
            <p:nvPr/>
          </p:nvSpPr>
          <p:spPr>
            <a:xfrm>
              <a:off x="8061522" y="2520557"/>
              <a:ext cx="129668" cy="153203"/>
            </a:xfrm>
            <a:custGeom>
              <a:avLst/>
              <a:gdLst/>
              <a:ahLst/>
              <a:cxnLst/>
              <a:rect l="l" t="t" r="r" b="b"/>
              <a:pathLst>
                <a:path w="6055" h="7154" extrusionOk="0">
                  <a:moveTo>
                    <a:pt x="1833" y="0"/>
                  </a:moveTo>
                  <a:cubicBezTo>
                    <a:pt x="1825" y="0"/>
                    <a:pt x="1817" y="1"/>
                    <a:pt x="1810" y="4"/>
                  </a:cubicBezTo>
                  <a:cubicBezTo>
                    <a:pt x="1079" y="265"/>
                    <a:pt x="470" y="1274"/>
                    <a:pt x="140" y="1622"/>
                  </a:cubicBezTo>
                  <a:cubicBezTo>
                    <a:pt x="1" y="1778"/>
                    <a:pt x="1897" y="4249"/>
                    <a:pt x="4228" y="7154"/>
                  </a:cubicBezTo>
                  <a:cubicBezTo>
                    <a:pt x="4419" y="6875"/>
                    <a:pt x="4610" y="6580"/>
                    <a:pt x="4802" y="6266"/>
                  </a:cubicBezTo>
                  <a:cubicBezTo>
                    <a:pt x="5202" y="5658"/>
                    <a:pt x="5602" y="5066"/>
                    <a:pt x="6054" y="4509"/>
                  </a:cubicBezTo>
                  <a:cubicBezTo>
                    <a:pt x="3934" y="1965"/>
                    <a:pt x="2178" y="0"/>
                    <a:pt x="1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3"/>
            <p:cNvSpPr/>
            <p:nvPr/>
          </p:nvSpPr>
          <p:spPr>
            <a:xfrm>
              <a:off x="6227927" y="1300544"/>
              <a:ext cx="1237187" cy="411318"/>
            </a:xfrm>
            <a:custGeom>
              <a:avLst/>
              <a:gdLst/>
              <a:ahLst/>
              <a:cxnLst/>
              <a:rect l="l" t="t" r="r" b="b"/>
              <a:pathLst>
                <a:path w="57772" h="19207" extrusionOk="0">
                  <a:moveTo>
                    <a:pt x="30890" y="1"/>
                  </a:moveTo>
                  <a:cubicBezTo>
                    <a:pt x="15690" y="1"/>
                    <a:pt x="2384" y="2073"/>
                    <a:pt x="2384" y="2073"/>
                  </a:cubicBezTo>
                  <a:cubicBezTo>
                    <a:pt x="2384" y="2073"/>
                    <a:pt x="1" y="18773"/>
                    <a:pt x="13308" y="19034"/>
                  </a:cubicBezTo>
                  <a:cubicBezTo>
                    <a:pt x="13457" y="19036"/>
                    <a:pt x="13604" y="19038"/>
                    <a:pt x="13749" y="19038"/>
                  </a:cubicBezTo>
                  <a:cubicBezTo>
                    <a:pt x="26381" y="19038"/>
                    <a:pt x="23121" y="8766"/>
                    <a:pt x="28032" y="8766"/>
                  </a:cubicBezTo>
                  <a:cubicBezTo>
                    <a:pt x="28092" y="8766"/>
                    <a:pt x="28154" y="8767"/>
                    <a:pt x="28217" y="8770"/>
                  </a:cubicBezTo>
                  <a:cubicBezTo>
                    <a:pt x="33286" y="9023"/>
                    <a:pt x="28082" y="19207"/>
                    <a:pt x="41388" y="19207"/>
                  </a:cubicBezTo>
                  <a:cubicBezTo>
                    <a:pt x="41825" y="19207"/>
                    <a:pt x="42282" y="19196"/>
                    <a:pt x="42759" y="19173"/>
                  </a:cubicBezTo>
                  <a:cubicBezTo>
                    <a:pt x="57772" y="18442"/>
                    <a:pt x="53684" y="2073"/>
                    <a:pt x="53684" y="2073"/>
                  </a:cubicBezTo>
                  <a:cubicBezTo>
                    <a:pt x="46563" y="519"/>
                    <a:pt x="38490" y="1"/>
                    <a:pt x="30890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3"/>
            <p:cNvSpPr/>
            <p:nvPr/>
          </p:nvSpPr>
          <p:spPr>
            <a:xfrm>
              <a:off x="6297590" y="1304313"/>
              <a:ext cx="419113" cy="289102"/>
            </a:xfrm>
            <a:custGeom>
              <a:avLst/>
              <a:gdLst/>
              <a:ahLst/>
              <a:cxnLst/>
              <a:rect l="l" t="t" r="r" b="b"/>
              <a:pathLst>
                <a:path w="19571" h="13500" extrusionOk="0">
                  <a:moveTo>
                    <a:pt x="19571" y="1"/>
                  </a:moveTo>
                  <a:cubicBezTo>
                    <a:pt x="18301" y="53"/>
                    <a:pt x="17048" y="122"/>
                    <a:pt x="15848" y="192"/>
                  </a:cubicBezTo>
                  <a:lnTo>
                    <a:pt x="1" y="11604"/>
                  </a:lnTo>
                  <a:cubicBezTo>
                    <a:pt x="227" y="12265"/>
                    <a:pt x="505" y="12891"/>
                    <a:pt x="818" y="13500"/>
                  </a:cubicBezTo>
                  <a:lnTo>
                    <a:pt x="19571" y="1"/>
                  </a:ln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3"/>
            <p:cNvSpPr/>
            <p:nvPr/>
          </p:nvSpPr>
          <p:spPr>
            <a:xfrm>
              <a:off x="6389610" y="1300587"/>
              <a:ext cx="678770" cy="407206"/>
            </a:xfrm>
            <a:custGeom>
              <a:avLst/>
              <a:gdLst/>
              <a:ahLst/>
              <a:cxnLst/>
              <a:rect l="l" t="t" r="r" b="b"/>
              <a:pathLst>
                <a:path w="31696" h="19015" extrusionOk="0">
                  <a:moveTo>
                    <a:pt x="24285" y="1"/>
                  </a:moveTo>
                  <a:lnTo>
                    <a:pt x="0" y="17483"/>
                  </a:lnTo>
                  <a:cubicBezTo>
                    <a:pt x="1462" y="18371"/>
                    <a:pt x="3288" y="18945"/>
                    <a:pt x="5602" y="19014"/>
                  </a:cubicBezTo>
                  <a:lnTo>
                    <a:pt x="18301" y="9864"/>
                  </a:lnTo>
                  <a:cubicBezTo>
                    <a:pt x="18649" y="9394"/>
                    <a:pt x="19118" y="9064"/>
                    <a:pt x="19675" y="8890"/>
                  </a:cubicBezTo>
                  <a:lnTo>
                    <a:pt x="31695" y="227"/>
                  </a:lnTo>
                  <a:cubicBezTo>
                    <a:pt x="29225" y="88"/>
                    <a:pt x="26738" y="18"/>
                    <a:pt x="24285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3"/>
            <p:cNvSpPr/>
            <p:nvPr/>
          </p:nvSpPr>
          <p:spPr>
            <a:xfrm>
              <a:off x="6890657" y="1317719"/>
              <a:ext cx="402730" cy="288374"/>
            </a:xfrm>
            <a:custGeom>
              <a:avLst/>
              <a:gdLst/>
              <a:ahLst/>
              <a:cxnLst/>
              <a:rect l="l" t="t" r="r" b="b"/>
              <a:pathLst>
                <a:path w="18806" h="13466" extrusionOk="0">
                  <a:moveTo>
                    <a:pt x="14996" y="1"/>
                  </a:moveTo>
                  <a:lnTo>
                    <a:pt x="1" y="10804"/>
                  </a:lnTo>
                  <a:cubicBezTo>
                    <a:pt x="244" y="11639"/>
                    <a:pt x="470" y="12543"/>
                    <a:pt x="853" y="13465"/>
                  </a:cubicBezTo>
                  <a:lnTo>
                    <a:pt x="18806" y="523"/>
                  </a:lnTo>
                  <a:cubicBezTo>
                    <a:pt x="17553" y="314"/>
                    <a:pt x="16283" y="140"/>
                    <a:pt x="14996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3"/>
            <p:cNvSpPr/>
            <p:nvPr/>
          </p:nvSpPr>
          <p:spPr>
            <a:xfrm>
              <a:off x="6920081" y="1335237"/>
              <a:ext cx="461964" cy="337543"/>
            </a:xfrm>
            <a:custGeom>
              <a:avLst/>
              <a:gdLst/>
              <a:ahLst/>
              <a:cxnLst/>
              <a:rect l="l" t="t" r="r" b="b"/>
              <a:pathLst>
                <a:path w="21572" h="15762" extrusionOk="0">
                  <a:moveTo>
                    <a:pt x="19102" y="0"/>
                  </a:moveTo>
                  <a:lnTo>
                    <a:pt x="1" y="13761"/>
                  </a:lnTo>
                  <a:cubicBezTo>
                    <a:pt x="453" y="14526"/>
                    <a:pt x="1045" y="15222"/>
                    <a:pt x="1758" y="15761"/>
                  </a:cubicBezTo>
                  <a:lnTo>
                    <a:pt x="21572" y="1497"/>
                  </a:lnTo>
                  <a:cubicBezTo>
                    <a:pt x="21450" y="835"/>
                    <a:pt x="21363" y="453"/>
                    <a:pt x="21363" y="453"/>
                  </a:cubicBezTo>
                  <a:cubicBezTo>
                    <a:pt x="20615" y="279"/>
                    <a:pt x="19867" y="140"/>
                    <a:pt x="19102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B0D"/>
        </a:solidFill>
        <a:effectLst/>
      </p:bgPr>
    </p:bg>
    <p:spTree>
      <p:nvGrpSpPr>
        <p:cNvPr id="1" name="Shape 2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nh học - menden (1)">
            <a:hlinkClick r:id="" action="ppaction://media"/>
            <a:extLst>
              <a:ext uri="{FF2B5EF4-FFF2-40B4-BE49-F238E27FC236}">
                <a16:creationId xmlns:a16="http://schemas.microsoft.com/office/drawing/2014/main" id="{210C0931-AA47-4ED4-8117-CFD2467D1D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57175"/>
            <a:ext cx="8229600" cy="4629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AE44CE-9434-4803-859F-11ECB924F0BD}"/>
              </a:ext>
            </a:extLst>
          </p:cNvPr>
          <p:cNvSpPr txBox="1"/>
          <p:nvPr/>
        </p:nvSpPr>
        <p:spPr>
          <a:xfrm>
            <a:off x="3939455" y="4923268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latin typeface="#9Slide03 Montserrat" panose="00000500000000000000" pitchFamily="2" charset="0"/>
              </a:rPr>
              <a:t>Zalo: 0932990090</a:t>
            </a:r>
            <a:endParaRPr lang="en-US">
              <a:latin typeface="#9Slide03 Montserrat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754;p46">
            <a:extLst>
              <a:ext uri="{FF2B5EF4-FFF2-40B4-BE49-F238E27FC236}">
                <a16:creationId xmlns:a16="http://schemas.microsoft.com/office/drawing/2014/main" id="{E316DDC6-87FF-4DFD-847A-FB614E67175D}"/>
              </a:ext>
            </a:extLst>
          </p:cNvPr>
          <p:cNvGrpSpPr/>
          <p:nvPr/>
        </p:nvGrpSpPr>
        <p:grpSpPr>
          <a:xfrm rot="2757683">
            <a:off x="267872" y="-1469911"/>
            <a:ext cx="1423767" cy="5377027"/>
            <a:chOff x="3412694" y="590558"/>
            <a:chExt cx="543507" cy="2052619"/>
          </a:xfrm>
        </p:grpSpPr>
        <p:sp>
          <p:nvSpPr>
            <p:cNvPr id="5" name="Google Shape;1755;p46">
              <a:extLst>
                <a:ext uri="{FF2B5EF4-FFF2-40B4-BE49-F238E27FC236}">
                  <a16:creationId xmlns:a16="http://schemas.microsoft.com/office/drawing/2014/main" id="{1EFC6B19-0A62-4ACC-B817-006A6D4749BF}"/>
                </a:ext>
              </a:extLst>
            </p:cNvPr>
            <p:cNvSpPr/>
            <p:nvPr/>
          </p:nvSpPr>
          <p:spPr>
            <a:xfrm flipH="1">
              <a:off x="3554694" y="608510"/>
              <a:ext cx="260338" cy="14712"/>
            </a:xfrm>
            <a:custGeom>
              <a:avLst/>
              <a:gdLst/>
              <a:ahLst/>
              <a:cxnLst/>
              <a:rect l="l" t="t" r="r" b="b"/>
              <a:pathLst>
                <a:path w="11893" h="672" extrusionOk="0">
                  <a:moveTo>
                    <a:pt x="0" y="0"/>
                  </a:moveTo>
                  <a:lnTo>
                    <a:pt x="0" y="671"/>
                  </a:lnTo>
                  <a:lnTo>
                    <a:pt x="11893" y="671"/>
                  </a:lnTo>
                  <a:lnTo>
                    <a:pt x="11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756;p46">
              <a:extLst>
                <a:ext uri="{FF2B5EF4-FFF2-40B4-BE49-F238E27FC236}">
                  <a16:creationId xmlns:a16="http://schemas.microsoft.com/office/drawing/2014/main" id="{C872B7FC-6623-442B-A280-3A1D547394BF}"/>
                </a:ext>
              </a:extLst>
            </p:cNvPr>
            <p:cNvSpPr/>
            <p:nvPr/>
          </p:nvSpPr>
          <p:spPr>
            <a:xfrm flipH="1">
              <a:off x="3495110" y="745622"/>
              <a:ext cx="376223" cy="14712"/>
            </a:xfrm>
            <a:custGeom>
              <a:avLst/>
              <a:gdLst/>
              <a:ahLst/>
              <a:cxnLst/>
              <a:rect l="l" t="t" r="r" b="b"/>
              <a:pathLst>
                <a:path w="17187" h="672" extrusionOk="0">
                  <a:moveTo>
                    <a:pt x="0" y="0"/>
                  </a:moveTo>
                  <a:lnTo>
                    <a:pt x="0" y="671"/>
                  </a:lnTo>
                  <a:lnTo>
                    <a:pt x="17186" y="671"/>
                  </a:lnTo>
                  <a:lnTo>
                    <a:pt x="17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57;p46">
              <a:extLst>
                <a:ext uri="{FF2B5EF4-FFF2-40B4-BE49-F238E27FC236}">
                  <a16:creationId xmlns:a16="http://schemas.microsoft.com/office/drawing/2014/main" id="{4943922F-5581-4B5A-B6FA-40A942B12ACD}"/>
                </a:ext>
              </a:extLst>
            </p:cNvPr>
            <p:cNvSpPr/>
            <p:nvPr/>
          </p:nvSpPr>
          <p:spPr>
            <a:xfrm flipH="1">
              <a:off x="3495110" y="885997"/>
              <a:ext cx="376223" cy="14712"/>
            </a:xfrm>
            <a:custGeom>
              <a:avLst/>
              <a:gdLst/>
              <a:ahLst/>
              <a:cxnLst/>
              <a:rect l="l" t="t" r="r" b="b"/>
              <a:pathLst>
                <a:path w="17187" h="672" extrusionOk="0">
                  <a:moveTo>
                    <a:pt x="0" y="0"/>
                  </a:moveTo>
                  <a:lnTo>
                    <a:pt x="0" y="671"/>
                  </a:lnTo>
                  <a:lnTo>
                    <a:pt x="17186" y="671"/>
                  </a:lnTo>
                  <a:lnTo>
                    <a:pt x="17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58;p46">
              <a:extLst>
                <a:ext uri="{FF2B5EF4-FFF2-40B4-BE49-F238E27FC236}">
                  <a16:creationId xmlns:a16="http://schemas.microsoft.com/office/drawing/2014/main" id="{04F4F214-647B-41E7-B8FB-CDA48BDD737C}"/>
                </a:ext>
              </a:extLst>
            </p:cNvPr>
            <p:cNvSpPr/>
            <p:nvPr/>
          </p:nvSpPr>
          <p:spPr>
            <a:xfrm flipH="1">
              <a:off x="3495110" y="1031276"/>
              <a:ext cx="376223" cy="13880"/>
            </a:xfrm>
            <a:custGeom>
              <a:avLst/>
              <a:gdLst/>
              <a:ahLst/>
              <a:cxnLst/>
              <a:rect l="l" t="t" r="r" b="b"/>
              <a:pathLst>
                <a:path w="17187" h="634" extrusionOk="0">
                  <a:moveTo>
                    <a:pt x="0" y="0"/>
                  </a:moveTo>
                  <a:lnTo>
                    <a:pt x="0" y="634"/>
                  </a:lnTo>
                  <a:lnTo>
                    <a:pt x="17186" y="634"/>
                  </a:lnTo>
                  <a:lnTo>
                    <a:pt x="17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59;p46">
              <a:extLst>
                <a:ext uri="{FF2B5EF4-FFF2-40B4-BE49-F238E27FC236}">
                  <a16:creationId xmlns:a16="http://schemas.microsoft.com/office/drawing/2014/main" id="{CF460CEE-E39F-4E8F-AADD-6CFC171AA890}"/>
                </a:ext>
              </a:extLst>
            </p:cNvPr>
            <p:cNvSpPr/>
            <p:nvPr/>
          </p:nvSpPr>
          <p:spPr>
            <a:xfrm flipH="1">
              <a:off x="3560408" y="1155319"/>
              <a:ext cx="230151" cy="14712"/>
            </a:xfrm>
            <a:custGeom>
              <a:avLst/>
              <a:gdLst/>
              <a:ahLst/>
              <a:cxnLst/>
              <a:rect l="l" t="t" r="r" b="b"/>
              <a:pathLst>
                <a:path w="10514" h="672" extrusionOk="0">
                  <a:moveTo>
                    <a:pt x="1" y="1"/>
                  </a:moveTo>
                  <a:lnTo>
                    <a:pt x="1" y="672"/>
                  </a:lnTo>
                  <a:lnTo>
                    <a:pt x="10514" y="672"/>
                  </a:lnTo>
                  <a:lnTo>
                    <a:pt x="105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60;p46">
              <a:extLst>
                <a:ext uri="{FF2B5EF4-FFF2-40B4-BE49-F238E27FC236}">
                  <a16:creationId xmlns:a16="http://schemas.microsoft.com/office/drawing/2014/main" id="{5EDC5A91-2DA6-49DE-8DF1-49700BDED5BB}"/>
                </a:ext>
              </a:extLst>
            </p:cNvPr>
            <p:cNvSpPr/>
            <p:nvPr/>
          </p:nvSpPr>
          <p:spPr>
            <a:xfrm flipH="1">
              <a:off x="3597117" y="1382212"/>
              <a:ext cx="168947" cy="14712"/>
            </a:xfrm>
            <a:custGeom>
              <a:avLst/>
              <a:gdLst/>
              <a:ahLst/>
              <a:cxnLst/>
              <a:rect l="l" t="t" r="r" b="b"/>
              <a:pathLst>
                <a:path w="7718" h="672" extrusionOk="0">
                  <a:moveTo>
                    <a:pt x="0" y="0"/>
                  </a:moveTo>
                  <a:lnTo>
                    <a:pt x="0" y="671"/>
                  </a:lnTo>
                  <a:lnTo>
                    <a:pt x="7717" y="671"/>
                  </a:lnTo>
                  <a:lnTo>
                    <a:pt x="77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61;p46">
              <a:extLst>
                <a:ext uri="{FF2B5EF4-FFF2-40B4-BE49-F238E27FC236}">
                  <a16:creationId xmlns:a16="http://schemas.microsoft.com/office/drawing/2014/main" id="{9D0210B5-91C7-4941-B5B2-4A1A3268391E}"/>
                </a:ext>
              </a:extLst>
            </p:cNvPr>
            <p:cNvSpPr/>
            <p:nvPr/>
          </p:nvSpPr>
          <p:spPr>
            <a:xfrm flipH="1">
              <a:off x="3560408" y="1513611"/>
              <a:ext cx="266861" cy="13902"/>
            </a:xfrm>
            <a:custGeom>
              <a:avLst/>
              <a:gdLst/>
              <a:ahLst/>
              <a:cxnLst/>
              <a:rect l="l" t="t" r="r" b="b"/>
              <a:pathLst>
                <a:path w="12191" h="635" extrusionOk="0">
                  <a:moveTo>
                    <a:pt x="0" y="1"/>
                  </a:moveTo>
                  <a:lnTo>
                    <a:pt x="0" y="634"/>
                  </a:lnTo>
                  <a:lnTo>
                    <a:pt x="12191" y="634"/>
                  </a:lnTo>
                  <a:lnTo>
                    <a:pt x="121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62;p46">
              <a:extLst>
                <a:ext uri="{FF2B5EF4-FFF2-40B4-BE49-F238E27FC236}">
                  <a16:creationId xmlns:a16="http://schemas.microsoft.com/office/drawing/2014/main" id="{C58D9621-01B8-49D6-BE40-A7A417B82D71}"/>
                </a:ext>
              </a:extLst>
            </p:cNvPr>
            <p:cNvSpPr/>
            <p:nvPr/>
          </p:nvSpPr>
          <p:spPr>
            <a:xfrm flipH="1">
              <a:off x="3560408" y="1663772"/>
              <a:ext cx="259528" cy="13902"/>
            </a:xfrm>
            <a:custGeom>
              <a:avLst/>
              <a:gdLst/>
              <a:ahLst/>
              <a:cxnLst/>
              <a:rect l="l" t="t" r="r" b="b"/>
              <a:pathLst>
                <a:path w="11856" h="635" extrusionOk="0">
                  <a:moveTo>
                    <a:pt x="1" y="1"/>
                  </a:moveTo>
                  <a:lnTo>
                    <a:pt x="1" y="635"/>
                  </a:lnTo>
                  <a:lnTo>
                    <a:pt x="11856" y="635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63;p46">
              <a:extLst>
                <a:ext uri="{FF2B5EF4-FFF2-40B4-BE49-F238E27FC236}">
                  <a16:creationId xmlns:a16="http://schemas.microsoft.com/office/drawing/2014/main" id="{692C6AB3-2BAF-4329-A476-868B13DA833F}"/>
                </a:ext>
              </a:extLst>
            </p:cNvPr>
            <p:cNvSpPr/>
            <p:nvPr/>
          </p:nvSpPr>
          <p:spPr>
            <a:xfrm flipH="1">
              <a:off x="3594687" y="1799265"/>
              <a:ext cx="174638" cy="14712"/>
            </a:xfrm>
            <a:custGeom>
              <a:avLst/>
              <a:gdLst/>
              <a:ahLst/>
              <a:cxnLst/>
              <a:rect l="l" t="t" r="r" b="b"/>
              <a:pathLst>
                <a:path w="7978" h="672" extrusionOk="0">
                  <a:moveTo>
                    <a:pt x="0" y="0"/>
                  </a:moveTo>
                  <a:lnTo>
                    <a:pt x="0" y="671"/>
                  </a:lnTo>
                  <a:lnTo>
                    <a:pt x="7978" y="671"/>
                  </a:lnTo>
                  <a:lnTo>
                    <a:pt x="79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64;p46">
              <a:extLst>
                <a:ext uri="{FF2B5EF4-FFF2-40B4-BE49-F238E27FC236}">
                  <a16:creationId xmlns:a16="http://schemas.microsoft.com/office/drawing/2014/main" id="{7F1F33EE-6963-4226-BF82-543F0BFB7AAF}"/>
                </a:ext>
              </a:extLst>
            </p:cNvPr>
            <p:cNvSpPr/>
            <p:nvPr/>
          </p:nvSpPr>
          <p:spPr>
            <a:xfrm flipH="1">
              <a:off x="3594687" y="2032682"/>
              <a:ext cx="174638" cy="13902"/>
            </a:xfrm>
            <a:custGeom>
              <a:avLst/>
              <a:gdLst/>
              <a:ahLst/>
              <a:cxnLst/>
              <a:rect l="l" t="t" r="r" b="b"/>
              <a:pathLst>
                <a:path w="7978" h="635" extrusionOk="0">
                  <a:moveTo>
                    <a:pt x="0" y="0"/>
                  </a:moveTo>
                  <a:lnTo>
                    <a:pt x="0" y="634"/>
                  </a:lnTo>
                  <a:lnTo>
                    <a:pt x="7978" y="634"/>
                  </a:lnTo>
                  <a:lnTo>
                    <a:pt x="79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65;p46">
              <a:extLst>
                <a:ext uri="{FF2B5EF4-FFF2-40B4-BE49-F238E27FC236}">
                  <a16:creationId xmlns:a16="http://schemas.microsoft.com/office/drawing/2014/main" id="{1B46AABB-231E-482E-B6D1-F187A52AE300}"/>
                </a:ext>
              </a:extLst>
            </p:cNvPr>
            <p:cNvSpPr/>
            <p:nvPr/>
          </p:nvSpPr>
          <p:spPr>
            <a:xfrm flipH="1">
              <a:off x="3516343" y="2176319"/>
              <a:ext cx="332969" cy="13902"/>
            </a:xfrm>
            <a:custGeom>
              <a:avLst/>
              <a:gdLst/>
              <a:ahLst/>
              <a:cxnLst/>
              <a:rect l="l" t="t" r="r" b="b"/>
              <a:pathLst>
                <a:path w="15211" h="635" extrusionOk="0">
                  <a:moveTo>
                    <a:pt x="1" y="1"/>
                  </a:moveTo>
                  <a:lnTo>
                    <a:pt x="1" y="634"/>
                  </a:lnTo>
                  <a:lnTo>
                    <a:pt x="15211" y="634"/>
                  </a:lnTo>
                  <a:lnTo>
                    <a:pt x="152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66;p46">
              <a:extLst>
                <a:ext uri="{FF2B5EF4-FFF2-40B4-BE49-F238E27FC236}">
                  <a16:creationId xmlns:a16="http://schemas.microsoft.com/office/drawing/2014/main" id="{9448DDE7-F850-49D8-8CCC-D49A261EC7ED}"/>
                </a:ext>
              </a:extLst>
            </p:cNvPr>
            <p:cNvSpPr/>
            <p:nvPr/>
          </p:nvSpPr>
          <p:spPr>
            <a:xfrm flipH="1">
              <a:off x="3484515" y="2304456"/>
              <a:ext cx="399887" cy="13902"/>
            </a:xfrm>
            <a:custGeom>
              <a:avLst/>
              <a:gdLst/>
              <a:ahLst/>
              <a:cxnLst/>
              <a:rect l="l" t="t" r="r" b="b"/>
              <a:pathLst>
                <a:path w="18268" h="635" extrusionOk="0">
                  <a:moveTo>
                    <a:pt x="1" y="1"/>
                  </a:moveTo>
                  <a:lnTo>
                    <a:pt x="1" y="634"/>
                  </a:lnTo>
                  <a:lnTo>
                    <a:pt x="18268" y="634"/>
                  </a:lnTo>
                  <a:lnTo>
                    <a:pt x="182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67;p46">
              <a:extLst>
                <a:ext uri="{FF2B5EF4-FFF2-40B4-BE49-F238E27FC236}">
                  <a16:creationId xmlns:a16="http://schemas.microsoft.com/office/drawing/2014/main" id="{D8AA2FE6-50DF-4533-84E1-917B1AE20392}"/>
                </a:ext>
              </a:extLst>
            </p:cNvPr>
            <p:cNvSpPr/>
            <p:nvPr/>
          </p:nvSpPr>
          <p:spPr>
            <a:xfrm flipH="1">
              <a:off x="3496752" y="2448093"/>
              <a:ext cx="370510" cy="14712"/>
            </a:xfrm>
            <a:custGeom>
              <a:avLst/>
              <a:gdLst/>
              <a:ahLst/>
              <a:cxnLst/>
              <a:rect l="l" t="t" r="r" b="b"/>
              <a:pathLst>
                <a:path w="16926" h="672" extrusionOk="0">
                  <a:moveTo>
                    <a:pt x="0" y="1"/>
                  </a:moveTo>
                  <a:lnTo>
                    <a:pt x="0" y="672"/>
                  </a:lnTo>
                  <a:lnTo>
                    <a:pt x="16925" y="672"/>
                  </a:lnTo>
                  <a:lnTo>
                    <a:pt x="169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68;p46">
              <a:extLst>
                <a:ext uri="{FF2B5EF4-FFF2-40B4-BE49-F238E27FC236}">
                  <a16:creationId xmlns:a16="http://schemas.microsoft.com/office/drawing/2014/main" id="{226B78AF-45BE-4F03-9C51-91D5CCB821B8}"/>
                </a:ext>
              </a:extLst>
            </p:cNvPr>
            <p:cNvSpPr/>
            <p:nvPr/>
          </p:nvSpPr>
          <p:spPr>
            <a:xfrm flipH="1">
              <a:off x="3574286" y="2574609"/>
              <a:ext cx="229320" cy="13902"/>
            </a:xfrm>
            <a:custGeom>
              <a:avLst/>
              <a:gdLst/>
              <a:ahLst/>
              <a:cxnLst/>
              <a:rect l="l" t="t" r="r" b="b"/>
              <a:pathLst>
                <a:path w="10476" h="635" extrusionOk="0">
                  <a:moveTo>
                    <a:pt x="0" y="0"/>
                  </a:moveTo>
                  <a:lnTo>
                    <a:pt x="0" y="634"/>
                  </a:lnTo>
                  <a:lnTo>
                    <a:pt x="10476" y="634"/>
                  </a:lnTo>
                  <a:lnTo>
                    <a:pt x="10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69;p46">
              <a:extLst>
                <a:ext uri="{FF2B5EF4-FFF2-40B4-BE49-F238E27FC236}">
                  <a16:creationId xmlns:a16="http://schemas.microsoft.com/office/drawing/2014/main" id="{F1879A99-2911-4765-81F3-24E54B777A93}"/>
                </a:ext>
              </a:extLst>
            </p:cNvPr>
            <p:cNvSpPr/>
            <p:nvPr/>
          </p:nvSpPr>
          <p:spPr>
            <a:xfrm flipH="1">
              <a:off x="3597117" y="1382212"/>
              <a:ext cx="87341" cy="14712"/>
            </a:xfrm>
            <a:custGeom>
              <a:avLst/>
              <a:gdLst/>
              <a:ahLst/>
              <a:cxnLst/>
              <a:rect l="l" t="t" r="r" b="b"/>
              <a:pathLst>
                <a:path w="3990" h="672" extrusionOk="0">
                  <a:moveTo>
                    <a:pt x="0" y="0"/>
                  </a:moveTo>
                  <a:lnTo>
                    <a:pt x="0" y="671"/>
                  </a:lnTo>
                  <a:lnTo>
                    <a:pt x="3989" y="671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70;p46">
              <a:extLst>
                <a:ext uri="{FF2B5EF4-FFF2-40B4-BE49-F238E27FC236}">
                  <a16:creationId xmlns:a16="http://schemas.microsoft.com/office/drawing/2014/main" id="{7C0D16B1-3875-425A-9A62-34EC2847FD49}"/>
                </a:ext>
              </a:extLst>
            </p:cNvPr>
            <p:cNvSpPr/>
            <p:nvPr/>
          </p:nvSpPr>
          <p:spPr>
            <a:xfrm flipH="1">
              <a:off x="3594687" y="1799265"/>
              <a:ext cx="89771" cy="14712"/>
            </a:xfrm>
            <a:custGeom>
              <a:avLst/>
              <a:gdLst/>
              <a:ahLst/>
              <a:cxnLst/>
              <a:rect l="l" t="t" r="r" b="b"/>
              <a:pathLst>
                <a:path w="4101" h="672" extrusionOk="0">
                  <a:moveTo>
                    <a:pt x="0" y="0"/>
                  </a:moveTo>
                  <a:lnTo>
                    <a:pt x="0" y="671"/>
                  </a:lnTo>
                  <a:lnTo>
                    <a:pt x="4101" y="67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71;p46">
              <a:extLst>
                <a:ext uri="{FF2B5EF4-FFF2-40B4-BE49-F238E27FC236}">
                  <a16:creationId xmlns:a16="http://schemas.microsoft.com/office/drawing/2014/main" id="{DDFE3DD9-FEAC-49C9-BD08-85B33ADCBDF8}"/>
                </a:ext>
              </a:extLst>
            </p:cNvPr>
            <p:cNvSpPr/>
            <p:nvPr/>
          </p:nvSpPr>
          <p:spPr>
            <a:xfrm flipH="1">
              <a:off x="3594687" y="2032682"/>
              <a:ext cx="89771" cy="13902"/>
            </a:xfrm>
            <a:custGeom>
              <a:avLst/>
              <a:gdLst/>
              <a:ahLst/>
              <a:cxnLst/>
              <a:rect l="l" t="t" r="r" b="b"/>
              <a:pathLst>
                <a:path w="4101" h="635" extrusionOk="0">
                  <a:moveTo>
                    <a:pt x="0" y="0"/>
                  </a:moveTo>
                  <a:lnTo>
                    <a:pt x="0" y="634"/>
                  </a:lnTo>
                  <a:lnTo>
                    <a:pt x="4101" y="634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72;p46">
              <a:extLst>
                <a:ext uri="{FF2B5EF4-FFF2-40B4-BE49-F238E27FC236}">
                  <a16:creationId xmlns:a16="http://schemas.microsoft.com/office/drawing/2014/main" id="{F2ECCBE6-6F37-4247-B99E-CE2B00382569}"/>
                </a:ext>
              </a:extLst>
            </p:cNvPr>
            <p:cNvSpPr/>
            <p:nvPr/>
          </p:nvSpPr>
          <p:spPr>
            <a:xfrm flipH="1">
              <a:off x="3574286" y="2574609"/>
              <a:ext cx="110172" cy="13902"/>
            </a:xfrm>
            <a:custGeom>
              <a:avLst/>
              <a:gdLst/>
              <a:ahLst/>
              <a:cxnLst/>
              <a:rect l="l" t="t" r="r" b="b"/>
              <a:pathLst>
                <a:path w="5033" h="635" extrusionOk="0">
                  <a:moveTo>
                    <a:pt x="0" y="0"/>
                  </a:moveTo>
                  <a:lnTo>
                    <a:pt x="0" y="634"/>
                  </a:lnTo>
                  <a:lnTo>
                    <a:pt x="5033" y="634"/>
                  </a:lnTo>
                  <a:lnTo>
                    <a:pt x="50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73;p46">
              <a:extLst>
                <a:ext uri="{FF2B5EF4-FFF2-40B4-BE49-F238E27FC236}">
                  <a16:creationId xmlns:a16="http://schemas.microsoft.com/office/drawing/2014/main" id="{A8902A4A-9801-4238-A879-39B0D8FF3EE5}"/>
                </a:ext>
              </a:extLst>
            </p:cNvPr>
            <p:cNvSpPr/>
            <p:nvPr/>
          </p:nvSpPr>
          <p:spPr>
            <a:xfrm flipH="1">
              <a:off x="3560408" y="1155319"/>
              <a:ext cx="124051" cy="14712"/>
            </a:xfrm>
            <a:custGeom>
              <a:avLst/>
              <a:gdLst/>
              <a:ahLst/>
              <a:cxnLst/>
              <a:rect l="l" t="t" r="r" b="b"/>
              <a:pathLst>
                <a:path w="5667" h="672" extrusionOk="0">
                  <a:moveTo>
                    <a:pt x="0" y="1"/>
                  </a:moveTo>
                  <a:lnTo>
                    <a:pt x="0" y="672"/>
                  </a:lnTo>
                  <a:lnTo>
                    <a:pt x="5667" y="672"/>
                  </a:lnTo>
                  <a:lnTo>
                    <a:pt x="56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74;p46">
              <a:extLst>
                <a:ext uri="{FF2B5EF4-FFF2-40B4-BE49-F238E27FC236}">
                  <a16:creationId xmlns:a16="http://schemas.microsoft.com/office/drawing/2014/main" id="{1B0E9C1D-8802-4829-832F-88FF947B4666}"/>
                </a:ext>
              </a:extLst>
            </p:cNvPr>
            <p:cNvSpPr/>
            <p:nvPr/>
          </p:nvSpPr>
          <p:spPr>
            <a:xfrm flipH="1">
              <a:off x="3560408" y="1513611"/>
              <a:ext cx="124051" cy="13902"/>
            </a:xfrm>
            <a:custGeom>
              <a:avLst/>
              <a:gdLst/>
              <a:ahLst/>
              <a:cxnLst/>
              <a:rect l="l" t="t" r="r" b="b"/>
              <a:pathLst>
                <a:path w="5667" h="635" extrusionOk="0">
                  <a:moveTo>
                    <a:pt x="0" y="1"/>
                  </a:moveTo>
                  <a:lnTo>
                    <a:pt x="0" y="634"/>
                  </a:lnTo>
                  <a:lnTo>
                    <a:pt x="5667" y="634"/>
                  </a:lnTo>
                  <a:lnTo>
                    <a:pt x="56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75;p46">
              <a:extLst>
                <a:ext uri="{FF2B5EF4-FFF2-40B4-BE49-F238E27FC236}">
                  <a16:creationId xmlns:a16="http://schemas.microsoft.com/office/drawing/2014/main" id="{75A9F6C9-EEF2-427D-B59D-67D29FE833C1}"/>
                </a:ext>
              </a:extLst>
            </p:cNvPr>
            <p:cNvSpPr/>
            <p:nvPr/>
          </p:nvSpPr>
          <p:spPr>
            <a:xfrm flipH="1">
              <a:off x="3560408" y="1663772"/>
              <a:ext cx="124051" cy="13902"/>
            </a:xfrm>
            <a:custGeom>
              <a:avLst/>
              <a:gdLst/>
              <a:ahLst/>
              <a:cxnLst/>
              <a:rect l="l" t="t" r="r" b="b"/>
              <a:pathLst>
                <a:path w="5667" h="635" extrusionOk="0">
                  <a:moveTo>
                    <a:pt x="0" y="1"/>
                  </a:moveTo>
                  <a:lnTo>
                    <a:pt x="0" y="635"/>
                  </a:lnTo>
                  <a:lnTo>
                    <a:pt x="5667" y="635"/>
                  </a:lnTo>
                  <a:lnTo>
                    <a:pt x="56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76;p46">
              <a:extLst>
                <a:ext uri="{FF2B5EF4-FFF2-40B4-BE49-F238E27FC236}">
                  <a16:creationId xmlns:a16="http://schemas.microsoft.com/office/drawing/2014/main" id="{15F80969-0400-4A1C-A807-E2F28061AAD6}"/>
                </a:ext>
              </a:extLst>
            </p:cNvPr>
            <p:cNvSpPr/>
            <p:nvPr/>
          </p:nvSpPr>
          <p:spPr>
            <a:xfrm flipH="1">
              <a:off x="3554694" y="608510"/>
              <a:ext cx="129764" cy="14712"/>
            </a:xfrm>
            <a:custGeom>
              <a:avLst/>
              <a:gdLst/>
              <a:ahLst/>
              <a:cxnLst/>
              <a:rect l="l" t="t" r="r" b="b"/>
              <a:pathLst>
                <a:path w="5928" h="672" extrusionOk="0">
                  <a:moveTo>
                    <a:pt x="0" y="0"/>
                  </a:moveTo>
                  <a:lnTo>
                    <a:pt x="0" y="671"/>
                  </a:lnTo>
                  <a:lnTo>
                    <a:pt x="5928" y="671"/>
                  </a:lnTo>
                  <a:lnTo>
                    <a:pt x="59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77;p46">
              <a:extLst>
                <a:ext uri="{FF2B5EF4-FFF2-40B4-BE49-F238E27FC236}">
                  <a16:creationId xmlns:a16="http://schemas.microsoft.com/office/drawing/2014/main" id="{176F1924-63BE-4BD4-9BD9-66B8A1FE3112}"/>
                </a:ext>
              </a:extLst>
            </p:cNvPr>
            <p:cNvSpPr/>
            <p:nvPr/>
          </p:nvSpPr>
          <p:spPr>
            <a:xfrm flipH="1">
              <a:off x="3516343" y="2176319"/>
              <a:ext cx="168115" cy="13902"/>
            </a:xfrm>
            <a:custGeom>
              <a:avLst/>
              <a:gdLst/>
              <a:ahLst/>
              <a:cxnLst/>
              <a:rect l="l" t="t" r="r" b="b"/>
              <a:pathLst>
                <a:path w="7680" h="635" extrusionOk="0">
                  <a:moveTo>
                    <a:pt x="0" y="1"/>
                  </a:moveTo>
                  <a:lnTo>
                    <a:pt x="0" y="634"/>
                  </a:lnTo>
                  <a:lnTo>
                    <a:pt x="7680" y="634"/>
                  </a:lnTo>
                  <a:lnTo>
                    <a:pt x="76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78;p46">
              <a:extLst>
                <a:ext uri="{FF2B5EF4-FFF2-40B4-BE49-F238E27FC236}">
                  <a16:creationId xmlns:a16="http://schemas.microsoft.com/office/drawing/2014/main" id="{C2F8DAE4-57EF-4B6B-9727-17206962C202}"/>
                </a:ext>
              </a:extLst>
            </p:cNvPr>
            <p:cNvSpPr/>
            <p:nvPr/>
          </p:nvSpPr>
          <p:spPr>
            <a:xfrm flipH="1">
              <a:off x="3496752" y="2448093"/>
              <a:ext cx="187707" cy="14712"/>
            </a:xfrm>
            <a:custGeom>
              <a:avLst/>
              <a:gdLst/>
              <a:ahLst/>
              <a:cxnLst/>
              <a:rect l="l" t="t" r="r" b="b"/>
              <a:pathLst>
                <a:path w="8575" h="672" extrusionOk="0">
                  <a:moveTo>
                    <a:pt x="0" y="1"/>
                  </a:moveTo>
                  <a:lnTo>
                    <a:pt x="0" y="672"/>
                  </a:lnTo>
                  <a:lnTo>
                    <a:pt x="8574" y="672"/>
                  </a:lnTo>
                  <a:lnTo>
                    <a:pt x="85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79;p46">
              <a:extLst>
                <a:ext uri="{FF2B5EF4-FFF2-40B4-BE49-F238E27FC236}">
                  <a16:creationId xmlns:a16="http://schemas.microsoft.com/office/drawing/2014/main" id="{EEB42CBC-C592-460A-86FE-6551BF233735}"/>
                </a:ext>
              </a:extLst>
            </p:cNvPr>
            <p:cNvSpPr/>
            <p:nvPr/>
          </p:nvSpPr>
          <p:spPr>
            <a:xfrm flipH="1">
              <a:off x="3495110" y="745622"/>
              <a:ext cx="189349" cy="14712"/>
            </a:xfrm>
            <a:custGeom>
              <a:avLst/>
              <a:gdLst/>
              <a:ahLst/>
              <a:cxnLst/>
              <a:rect l="l" t="t" r="r" b="b"/>
              <a:pathLst>
                <a:path w="8650" h="672" extrusionOk="0">
                  <a:moveTo>
                    <a:pt x="0" y="0"/>
                  </a:moveTo>
                  <a:lnTo>
                    <a:pt x="0" y="671"/>
                  </a:lnTo>
                  <a:lnTo>
                    <a:pt x="8649" y="671"/>
                  </a:lnTo>
                  <a:lnTo>
                    <a:pt x="86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80;p46">
              <a:extLst>
                <a:ext uri="{FF2B5EF4-FFF2-40B4-BE49-F238E27FC236}">
                  <a16:creationId xmlns:a16="http://schemas.microsoft.com/office/drawing/2014/main" id="{52AFB6D6-327C-4174-AE39-2B6736FA2C49}"/>
                </a:ext>
              </a:extLst>
            </p:cNvPr>
            <p:cNvSpPr/>
            <p:nvPr/>
          </p:nvSpPr>
          <p:spPr>
            <a:xfrm flipH="1">
              <a:off x="3495110" y="885997"/>
              <a:ext cx="189349" cy="14712"/>
            </a:xfrm>
            <a:custGeom>
              <a:avLst/>
              <a:gdLst/>
              <a:ahLst/>
              <a:cxnLst/>
              <a:rect l="l" t="t" r="r" b="b"/>
              <a:pathLst>
                <a:path w="8650" h="672" extrusionOk="0">
                  <a:moveTo>
                    <a:pt x="0" y="0"/>
                  </a:moveTo>
                  <a:lnTo>
                    <a:pt x="0" y="671"/>
                  </a:lnTo>
                  <a:lnTo>
                    <a:pt x="8649" y="671"/>
                  </a:lnTo>
                  <a:lnTo>
                    <a:pt x="86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81;p46">
              <a:extLst>
                <a:ext uri="{FF2B5EF4-FFF2-40B4-BE49-F238E27FC236}">
                  <a16:creationId xmlns:a16="http://schemas.microsoft.com/office/drawing/2014/main" id="{48BE6163-028E-4019-B272-B952B69935BF}"/>
                </a:ext>
              </a:extLst>
            </p:cNvPr>
            <p:cNvSpPr/>
            <p:nvPr/>
          </p:nvSpPr>
          <p:spPr>
            <a:xfrm flipH="1">
              <a:off x="3495110" y="1031276"/>
              <a:ext cx="189349" cy="13880"/>
            </a:xfrm>
            <a:custGeom>
              <a:avLst/>
              <a:gdLst/>
              <a:ahLst/>
              <a:cxnLst/>
              <a:rect l="l" t="t" r="r" b="b"/>
              <a:pathLst>
                <a:path w="8650" h="634" extrusionOk="0">
                  <a:moveTo>
                    <a:pt x="0" y="0"/>
                  </a:moveTo>
                  <a:lnTo>
                    <a:pt x="0" y="634"/>
                  </a:lnTo>
                  <a:lnTo>
                    <a:pt x="8649" y="634"/>
                  </a:lnTo>
                  <a:lnTo>
                    <a:pt x="86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82;p46">
              <a:extLst>
                <a:ext uri="{FF2B5EF4-FFF2-40B4-BE49-F238E27FC236}">
                  <a16:creationId xmlns:a16="http://schemas.microsoft.com/office/drawing/2014/main" id="{788F2B9C-26A0-4974-BEA9-9B86C37E52F9}"/>
                </a:ext>
              </a:extLst>
            </p:cNvPr>
            <p:cNvSpPr/>
            <p:nvPr/>
          </p:nvSpPr>
          <p:spPr>
            <a:xfrm flipH="1">
              <a:off x="3484515" y="2304456"/>
              <a:ext cx="199943" cy="13902"/>
            </a:xfrm>
            <a:custGeom>
              <a:avLst/>
              <a:gdLst/>
              <a:ahLst/>
              <a:cxnLst/>
              <a:rect l="l" t="t" r="r" b="b"/>
              <a:pathLst>
                <a:path w="9134" h="635" extrusionOk="0">
                  <a:moveTo>
                    <a:pt x="0" y="1"/>
                  </a:moveTo>
                  <a:lnTo>
                    <a:pt x="0" y="634"/>
                  </a:lnTo>
                  <a:lnTo>
                    <a:pt x="9134" y="634"/>
                  </a:lnTo>
                  <a:lnTo>
                    <a:pt x="91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3;p46">
              <a:extLst>
                <a:ext uri="{FF2B5EF4-FFF2-40B4-BE49-F238E27FC236}">
                  <a16:creationId xmlns:a16="http://schemas.microsoft.com/office/drawing/2014/main" id="{2A39EF3B-5EDB-42AC-9CDE-E6091A3A9038}"/>
                </a:ext>
              </a:extLst>
            </p:cNvPr>
            <p:cNvSpPr/>
            <p:nvPr/>
          </p:nvSpPr>
          <p:spPr>
            <a:xfrm flipH="1">
              <a:off x="3526128" y="590558"/>
              <a:ext cx="47348" cy="47353"/>
            </a:xfrm>
            <a:custGeom>
              <a:avLst/>
              <a:gdLst/>
              <a:ahLst/>
              <a:cxnLst/>
              <a:rect l="l" t="t" r="r" b="b"/>
              <a:pathLst>
                <a:path w="2163" h="2163" extrusionOk="0">
                  <a:moveTo>
                    <a:pt x="1081" y="0"/>
                  </a:moveTo>
                  <a:cubicBezTo>
                    <a:pt x="485" y="0"/>
                    <a:pt x="0" y="485"/>
                    <a:pt x="0" y="1081"/>
                  </a:cubicBezTo>
                  <a:cubicBezTo>
                    <a:pt x="0" y="1678"/>
                    <a:pt x="485" y="2162"/>
                    <a:pt x="1081" y="2162"/>
                  </a:cubicBezTo>
                  <a:cubicBezTo>
                    <a:pt x="1678" y="2162"/>
                    <a:pt x="2162" y="1678"/>
                    <a:pt x="2162" y="1081"/>
                  </a:cubicBezTo>
                  <a:cubicBezTo>
                    <a:pt x="2162" y="485"/>
                    <a:pt x="1678" y="0"/>
                    <a:pt x="1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84;p46">
              <a:extLst>
                <a:ext uri="{FF2B5EF4-FFF2-40B4-BE49-F238E27FC236}">
                  <a16:creationId xmlns:a16="http://schemas.microsoft.com/office/drawing/2014/main" id="{2A72A37F-6156-413B-AA5E-0CB19B317F19}"/>
                </a:ext>
              </a:extLst>
            </p:cNvPr>
            <p:cNvSpPr/>
            <p:nvPr/>
          </p:nvSpPr>
          <p:spPr>
            <a:xfrm flipH="1">
              <a:off x="3454307" y="712959"/>
              <a:ext cx="66130" cy="66137"/>
            </a:xfrm>
            <a:custGeom>
              <a:avLst/>
              <a:gdLst/>
              <a:ahLst/>
              <a:cxnLst/>
              <a:rect l="l" t="t" r="r" b="b"/>
              <a:pathLst>
                <a:path w="3021" h="3021" extrusionOk="0">
                  <a:moveTo>
                    <a:pt x="1529" y="1"/>
                  </a:moveTo>
                  <a:cubicBezTo>
                    <a:pt x="671" y="1"/>
                    <a:pt x="0" y="672"/>
                    <a:pt x="0" y="1492"/>
                  </a:cubicBezTo>
                  <a:cubicBezTo>
                    <a:pt x="0" y="2350"/>
                    <a:pt x="671" y="3021"/>
                    <a:pt x="1529" y="3021"/>
                  </a:cubicBezTo>
                  <a:cubicBezTo>
                    <a:pt x="2349" y="3021"/>
                    <a:pt x="3020" y="2350"/>
                    <a:pt x="3020" y="1492"/>
                  </a:cubicBezTo>
                  <a:cubicBezTo>
                    <a:pt x="3020" y="672"/>
                    <a:pt x="2349" y="1"/>
                    <a:pt x="15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85;p46">
              <a:extLst>
                <a:ext uri="{FF2B5EF4-FFF2-40B4-BE49-F238E27FC236}">
                  <a16:creationId xmlns:a16="http://schemas.microsoft.com/office/drawing/2014/main" id="{EBE0781D-823D-41C6-BB13-5701E3321D0A}"/>
                </a:ext>
              </a:extLst>
            </p:cNvPr>
            <p:cNvSpPr/>
            <p:nvPr/>
          </p:nvSpPr>
          <p:spPr>
            <a:xfrm flipH="1">
              <a:off x="3432286" y="851713"/>
              <a:ext cx="82438" cy="82447"/>
            </a:xfrm>
            <a:custGeom>
              <a:avLst/>
              <a:gdLst/>
              <a:ahLst/>
              <a:cxnLst/>
              <a:rect l="l" t="t" r="r" b="b"/>
              <a:pathLst>
                <a:path w="3766" h="3766" extrusionOk="0">
                  <a:moveTo>
                    <a:pt x="1864" y="1"/>
                  </a:moveTo>
                  <a:cubicBezTo>
                    <a:pt x="858" y="1"/>
                    <a:pt x="0" y="858"/>
                    <a:pt x="0" y="1902"/>
                  </a:cubicBezTo>
                  <a:cubicBezTo>
                    <a:pt x="0" y="2946"/>
                    <a:pt x="858" y="3766"/>
                    <a:pt x="1864" y="3766"/>
                  </a:cubicBezTo>
                  <a:cubicBezTo>
                    <a:pt x="2908" y="3766"/>
                    <a:pt x="3766" y="2946"/>
                    <a:pt x="3766" y="1902"/>
                  </a:cubicBezTo>
                  <a:cubicBezTo>
                    <a:pt x="3766" y="858"/>
                    <a:pt x="2908" y="1"/>
                    <a:pt x="1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86;p46">
              <a:extLst>
                <a:ext uri="{FF2B5EF4-FFF2-40B4-BE49-F238E27FC236}">
                  <a16:creationId xmlns:a16="http://schemas.microsoft.com/office/drawing/2014/main" id="{2B9E70DD-8C22-4F14-B8B9-4B76CB4F5539}"/>
                </a:ext>
              </a:extLst>
            </p:cNvPr>
            <p:cNvSpPr/>
            <p:nvPr/>
          </p:nvSpPr>
          <p:spPr>
            <a:xfrm flipH="1">
              <a:off x="3454307" y="987206"/>
              <a:ext cx="106123" cy="106113"/>
            </a:xfrm>
            <a:custGeom>
              <a:avLst/>
              <a:gdLst/>
              <a:ahLst/>
              <a:cxnLst/>
              <a:rect l="l" t="t" r="r" b="b"/>
              <a:pathLst>
                <a:path w="4848" h="4847" extrusionOk="0">
                  <a:moveTo>
                    <a:pt x="2424" y="0"/>
                  </a:moveTo>
                  <a:cubicBezTo>
                    <a:pt x="1082" y="0"/>
                    <a:pt x="1" y="1081"/>
                    <a:pt x="1" y="2423"/>
                  </a:cubicBezTo>
                  <a:cubicBezTo>
                    <a:pt x="1" y="3765"/>
                    <a:pt x="1082" y="4846"/>
                    <a:pt x="2424" y="4846"/>
                  </a:cubicBezTo>
                  <a:cubicBezTo>
                    <a:pt x="3766" y="4846"/>
                    <a:pt x="4847" y="3765"/>
                    <a:pt x="4847" y="2423"/>
                  </a:cubicBezTo>
                  <a:cubicBezTo>
                    <a:pt x="4847" y="1081"/>
                    <a:pt x="3766" y="0"/>
                    <a:pt x="2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87;p46">
              <a:extLst>
                <a:ext uri="{FF2B5EF4-FFF2-40B4-BE49-F238E27FC236}">
                  <a16:creationId xmlns:a16="http://schemas.microsoft.com/office/drawing/2014/main" id="{222D5B1C-1B18-405B-8388-1A24B8CC538F}"/>
                </a:ext>
              </a:extLst>
            </p:cNvPr>
            <p:cNvSpPr/>
            <p:nvPr/>
          </p:nvSpPr>
          <p:spPr>
            <a:xfrm flipH="1">
              <a:off x="3520415" y="1113701"/>
              <a:ext cx="101219" cy="101231"/>
            </a:xfrm>
            <a:custGeom>
              <a:avLst/>
              <a:gdLst/>
              <a:ahLst/>
              <a:cxnLst/>
              <a:rect l="l" t="t" r="r" b="b"/>
              <a:pathLst>
                <a:path w="4624" h="4624" extrusionOk="0">
                  <a:moveTo>
                    <a:pt x="2312" y="0"/>
                  </a:moveTo>
                  <a:cubicBezTo>
                    <a:pt x="1045" y="0"/>
                    <a:pt x="1" y="1007"/>
                    <a:pt x="1" y="2312"/>
                  </a:cubicBezTo>
                  <a:cubicBezTo>
                    <a:pt x="1" y="3579"/>
                    <a:pt x="1045" y="4623"/>
                    <a:pt x="2312" y="4623"/>
                  </a:cubicBezTo>
                  <a:cubicBezTo>
                    <a:pt x="3580" y="4623"/>
                    <a:pt x="4623" y="3579"/>
                    <a:pt x="4623" y="2312"/>
                  </a:cubicBezTo>
                  <a:cubicBezTo>
                    <a:pt x="4623" y="1007"/>
                    <a:pt x="3580" y="0"/>
                    <a:pt x="23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88;p46">
              <a:extLst>
                <a:ext uri="{FF2B5EF4-FFF2-40B4-BE49-F238E27FC236}">
                  <a16:creationId xmlns:a16="http://schemas.microsoft.com/office/drawing/2014/main" id="{864FB153-31EF-4AE1-9D52-DA2AFC390E84}"/>
                </a:ext>
              </a:extLst>
            </p:cNvPr>
            <p:cNvSpPr/>
            <p:nvPr/>
          </p:nvSpPr>
          <p:spPr>
            <a:xfrm flipH="1">
              <a:off x="3649347" y="1221434"/>
              <a:ext cx="90603" cy="90613"/>
            </a:xfrm>
            <a:custGeom>
              <a:avLst/>
              <a:gdLst/>
              <a:ahLst/>
              <a:cxnLst/>
              <a:rect l="l" t="t" r="r" b="b"/>
              <a:pathLst>
                <a:path w="4139" h="4139" extrusionOk="0">
                  <a:moveTo>
                    <a:pt x="2088" y="0"/>
                  </a:moveTo>
                  <a:cubicBezTo>
                    <a:pt x="932" y="0"/>
                    <a:pt x="0" y="932"/>
                    <a:pt x="0" y="2051"/>
                  </a:cubicBezTo>
                  <a:cubicBezTo>
                    <a:pt x="0" y="3206"/>
                    <a:pt x="932" y="4138"/>
                    <a:pt x="2088" y="4138"/>
                  </a:cubicBezTo>
                  <a:cubicBezTo>
                    <a:pt x="3206" y="4138"/>
                    <a:pt x="4138" y="3206"/>
                    <a:pt x="4138" y="2051"/>
                  </a:cubicBezTo>
                  <a:cubicBezTo>
                    <a:pt x="4138" y="932"/>
                    <a:pt x="3206" y="0"/>
                    <a:pt x="20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89;p46">
              <a:extLst>
                <a:ext uri="{FF2B5EF4-FFF2-40B4-BE49-F238E27FC236}">
                  <a16:creationId xmlns:a16="http://schemas.microsoft.com/office/drawing/2014/main" id="{101F80A4-D1CA-4A46-A973-BE9EEA64278A}"/>
                </a:ext>
              </a:extLst>
            </p:cNvPr>
            <p:cNvSpPr/>
            <p:nvPr/>
          </p:nvSpPr>
          <p:spPr>
            <a:xfrm flipH="1">
              <a:off x="3735046" y="1354453"/>
              <a:ext cx="66940" cy="67779"/>
            </a:xfrm>
            <a:custGeom>
              <a:avLst/>
              <a:gdLst/>
              <a:ahLst/>
              <a:cxnLst/>
              <a:rect l="l" t="t" r="r" b="b"/>
              <a:pathLst>
                <a:path w="3058" h="3096" extrusionOk="0">
                  <a:moveTo>
                    <a:pt x="1529" y="1"/>
                  </a:moveTo>
                  <a:cubicBezTo>
                    <a:pt x="672" y="1"/>
                    <a:pt x="1" y="709"/>
                    <a:pt x="1" y="1529"/>
                  </a:cubicBezTo>
                  <a:cubicBezTo>
                    <a:pt x="1" y="2387"/>
                    <a:pt x="672" y="3095"/>
                    <a:pt x="1529" y="3095"/>
                  </a:cubicBezTo>
                  <a:cubicBezTo>
                    <a:pt x="2387" y="3095"/>
                    <a:pt x="3058" y="2387"/>
                    <a:pt x="3058" y="1529"/>
                  </a:cubicBezTo>
                  <a:cubicBezTo>
                    <a:pt x="3058" y="709"/>
                    <a:pt x="2387" y="1"/>
                    <a:pt x="15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90;p46">
              <a:extLst>
                <a:ext uri="{FF2B5EF4-FFF2-40B4-BE49-F238E27FC236}">
                  <a16:creationId xmlns:a16="http://schemas.microsoft.com/office/drawing/2014/main" id="{A06D0D40-F961-4751-9F94-84C9E24AF766}"/>
                </a:ext>
              </a:extLst>
            </p:cNvPr>
            <p:cNvSpPr/>
            <p:nvPr/>
          </p:nvSpPr>
          <p:spPr>
            <a:xfrm flipH="1">
              <a:off x="3801964" y="1494017"/>
              <a:ext cx="53871" cy="53067"/>
            </a:xfrm>
            <a:custGeom>
              <a:avLst/>
              <a:gdLst/>
              <a:ahLst/>
              <a:cxnLst/>
              <a:rect l="l" t="t" r="r" b="b"/>
              <a:pathLst>
                <a:path w="2461" h="2424" extrusionOk="0">
                  <a:moveTo>
                    <a:pt x="1231" y="1"/>
                  </a:moveTo>
                  <a:cubicBezTo>
                    <a:pt x="560" y="1"/>
                    <a:pt x="0" y="523"/>
                    <a:pt x="0" y="1231"/>
                  </a:cubicBezTo>
                  <a:cubicBezTo>
                    <a:pt x="0" y="1902"/>
                    <a:pt x="560" y="2424"/>
                    <a:pt x="1231" y="2424"/>
                  </a:cubicBezTo>
                  <a:cubicBezTo>
                    <a:pt x="1902" y="2424"/>
                    <a:pt x="2461" y="1902"/>
                    <a:pt x="2461" y="1231"/>
                  </a:cubicBezTo>
                  <a:cubicBezTo>
                    <a:pt x="2461" y="523"/>
                    <a:pt x="1902" y="1"/>
                    <a:pt x="1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91;p46">
              <a:extLst>
                <a:ext uri="{FF2B5EF4-FFF2-40B4-BE49-F238E27FC236}">
                  <a16:creationId xmlns:a16="http://schemas.microsoft.com/office/drawing/2014/main" id="{EB56FB62-6806-4215-AD44-53C189CD4AAD}"/>
                </a:ext>
              </a:extLst>
            </p:cNvPr>
            <p:cNvSpPr/>
            <p:nvPr/>
          </p:nvSpPr>
          <p:spPr>
            <a:xfrm flipH="1">
              <a:off x="3801964" y="1648272"/>
              <a:ext cx="44896" cy="44923"/>
            </a:xfrm>
            <a:custGeom>
              <a:avLst/>
              <a:gdLst/>
              <a:ahLst/>
              <a:cxnLst/>
              <a:rect l="l" t="t" r="r" b="b"/>
              <a:pathLst>
                <a:path w="2051" h="2052" extrusionOk="0">
                  <a:moveTo>
                    <a:pt x="1044" y="1"/>
                  </a:moveTo>
                  <a:cubicBezTo>
                    <a:pt x="448" y="1"/>
                    <a:pt x="0" y="448"/>
                    <a:pt x="0" y="1007"/>
                  </a:cubicBezTo>
                  <a:cubicBezTo>
                    <a:pt x="0" y="1604"/>
                    <a:pt x="448" y="2051"/>
                    <a:pt x="1044" y="2051"/>
                  </a:cubicBezTo>
                  <a:cubicBezTo>
                    <a:pt x="1604" y="2051"/>
                    <a:pt x="2051" y="1604"/>
                    <a:pt x="2051" y="1007"/>
                  </a:cubicBezTo>
                  <a:cubicBezTo>
                    <a:pt x="2051" y="448"/>
                    <a:pt x="1604" y="1"/>
                    <a:pt x="1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92;p46">
              <a:extLst>
                <a:ext uri="{FF2B5EF4-FFF2-40B4-BE49-F238E27FC236}">
                  <a16:creationId xmlns:a16="http://schemas.microsoft.com/office/drawing/2014/main" id="{FE34BF24-DEA6-43B9-AF2B-96D745A47302}"/>
                </a:ext>
              </a:extLst>
            </p:cNvPr>
            <p:cNvSpPr/>
            <p:nvPr/>
          </p:nvSpPr>
          <p:spPr>
            <a:xfrm flipH="1">
              <a:off x="3747283" y="1785385"/>
              <a:ext cx="41635" cy="40830"/>
            </a:xfrm>
            <a:custGeom>
              <a:avLst/>
              <a:gdLst/>
              <a:ahLst/>
              <a:cxnLst/>
              <a:rect l="l" t="t" r="r" b="b"/>
              <a:pathLst>
                <a:path w="1902" h="1865" extrusionOk="0">
                  <a:moveTo>
                    <a:pt x="970" y="1"/>
                  </a:moveTo>
                  <a:cubicBezTo>
                    <a:pt x="448" y="1"/>
                    <a:pt x="0" y="411"/>
                    <a:pt x="0" y="933"/>
                  </a:cubicBezTo>
                  <a:cubicBezTo>
                    <a:pt x="0" y="1455"/>
                    <a:pt x="448" y="1865"/>
                    <a:pt x="970" y="1865"/>
                  </a:cubicBezTo>
                  <a:cubicBezTo>
                    <a:pt x="1492" y="1865"/>
                    <a:pt x="1902" y="1455"/>
                    <a:pt x="1902" y="933"/>
                  </a:cubicBezTo>
                  <a:cubicBezTo>
                    <a:pt x="1902" y="411"/>
                    <a:pt x="1492" y="1"/>
                    <a:pt x="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93;p46">
              <a:extLst>
                <a:ext uri="{FF2B5EF4-FFF2-40B4-BE49-F238E27FC236}">
                  <a16:creationId xmlns:a16="http://schemas.microsoft.com/office/drawing/2014/main" id="{4A1F5707-48ED-4DAC-A0F9-25FBF4D291AC}"/>
                </a:ext>
              </a:extLst>
            </p:cNvPr>
            <p:cNvSpPr/>
            <p:nvPr/>
          </p:nvSpPr>
          <p:spPr>
            <a:xfrm flipH="1">
              <a:off x="3647727" y="1891498"/>
              <a:ext cx="46538" cy="47353"/>
            </a:xfrm>
            <a:custGeom>
              <a:avLst/>
              <a:gdLst/>
              <a:ahLst/>
              <a:cxnLst/>
              <a:rect l="l" t="t" r="r" b="b"/>
              <a:pathLst>
                <a:path w="2126" h="2163" extrusionOk="0">
                  <a:moveTo>
                    <a:pt x="1045" y="0"/>
                  </a:moveTo>
                  <a:cubicBezTo>
                    <a:pt x="448" y="0"/>
                    <a:pt x="1" y="485"/>
                    <a:pt x="1" y="1081"/>
                  </a:cubicBezTo>
                  <a:cubicBezTo>
                    <a:pt x="1" y="1678"/>
                    <a:pt x="448" y="2162"/>
                    <a:pt x="1045" y="2162"/>
                  </a:cubicBezTo>
                  <a:cubicBezTo>
                    <a:pt x="1641" y="2162"/>
                    <a:pt x="2126" y="1678"/>
                    <a:pt x="2126" y="1081"/>
                  </a:cubicBezTo>
                  <a:cubicBezTo>
                    <a:pt x="2126" y="485"/>
                    <a:pt x="1641" y="0"/>
                    <a:pt x="1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94;p46">
              <a:extLst>
                <a:ext uri="{FF2B5EF4-FFF2-40B4-BE49-F238E27FC236}">
                  <a16:creationId xmlns:a16="http://schemas.microsoft.com/office/drawing/2014/main" id="{3DCE2045-EF03-43CA-A44F-71B02A94103D}"/>
                </a:ext>
              </a:extLst>
            </p:cNvPr>
            <p:cNvSpPr/>
            <p:nvPr/>
          </p:nvSpPr>
          <p:spPr>
            <a:xfrm flipH="1">
              <a:off x="3562859" y="2003303"/>
              <a:ext cx="70201" cy="70209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604" y="0"/>
                  </a:moveTo>
                  <a:cubicBezTo>
                    <a:pt x="709" y="0"/>
                    <a:pt x="1" y="746"/>
                    <a:pt x="1" y="1603"/>
                  </a:cubicBezTo>
                  <a:cubicBezTo>
                    <a:pt x="1" y="2498"/>
                    <a:pt x="709" y="3206"/>
                    <a:pt x="1604" y="3206"/>
                  </a:cubicBezTo>
                  <a:cubicBezTo>
                    <a:pt x="2461" y="3206"/>
                    <a:pt x="3207" y="2498"/>
                    <a:pt x="3207" y="1603"/>
                  </a:cubicBezTo>
                  <a:cubicBezTo>
                    <a:pt x="3207" y="746"/>
                    <a:pt x="2461" y="0"/>
                    <a:pt x="1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95;p46">
              <a:extLst>
                <a:ext uri="{FF2B5EF4-FFF2-40B4-BE49-F238E27FC236}">
                  <a16:creationId xmlns:a16="http://schemas.microsoft.com/office/drawing/2014/main" id="{61E2D2D8-A738-492B-9901-F6F4A74A310E}"/>
                </a:ext>
              </a:extLst>
            </p:cNvPr>
            <p:cNvSpPr/>
            <p:nvPr/>
          </p:nvSpPr>
          <p:spPr>
            <a:xfrm flipH="1">
              <a:off x="3455949" y="2134701"/>
              <a:ext cx="91413" cy="91423"/>
            </a:xfrm>
            <a:custGeom>
              <a:avLst/>
              <a:gdLst/>
              <a:ahLst/>
              <a:cxnLst/>
              <a:rect l="l" t="t" r="r" b="b"/>
              <a:pathLst>
                <a:path w="4176" h="4176" extrusionOk="0">
                  <a:moveTo>
                    <a:pt x="2088" y="0"/>
                  </a:moveTo>
                  <a:cubicBezTo>
                    <a:pt x="932" y="0"/>
                    <a:pt x="0" y="932"/>
                    <a:pt x="0" y="2088"/>
                  </a:cubicBezTo>
                  <a:cubicBezTo>
                    <a:pt x="0" y="3244"/>
                    <a:pt x="932" y="4176"/>
                    <a:pt x="2088" y="4176"/>
                  </a:cubicBezTo>
                  <a:cubicBezTo>
                    <a:pt x="3243" y="4176"/>
                    <a:pt x="4175" y="3244"/>
                    <a:pt x="4175" y="2088"/>
                  </a:cubicBezTo>
                  <a:cubicBezTo>
                    <a:pt x="4175" y="932"/>
                    <a:pt x="3243" y="0"/>
                    <a:pt x="20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96;p46">
              <a:extLst>
                <a:ext uri="{FF2B5EF4-FFF2-40B4-BE49-F238E27FC236}">
                  <a16:creationId xmlns:a16="http://schemas.microsoft.com/office/drawing/2014/main" id="{5BC0E1CE-AC55-4EE6-9877-6BBB1024041B}"/>
                </a:ext>
              </a:extLst>
            </p:cNvPr>
            <p:cNvSpPr/>
            <p:nvPr/>
          </p:nvSpPr>
          <p:spPr>
            <a:xfrm flipH="1">
              <a:off x="3412694" y="2265290"/>
              <a:ext cx="97958" cy="97947"/>
            </a:xfrm>
            <a:custGeom>
              <a:avLst/>
              <a:gdLst/>
              <a:ahLst/>
              <a:cxnLst/>
              <a:rect l="l" t="t" r="r" b="b"/>
              <a:pathLst>
                <a:path w="4475" h="4474" extrusionOk="0">
                  <a:moveTo>
                    <a:pt x="2238" y="0"/>
                  </a:moveTo>
                  <a:cubicBezTo>
                    <a:pt x="1007" y="0"/>
                    <a:pt x="1" y="1007"/>
                    <a:pt x="1" y="2237"/>
                  </a:cubicBezTo>
                  <a:cubicBezTo>
                    <a:pt x="1" y="3467"/>
                    <a:pt x="1007" y="4474"/>
                    <a:pt x="2238" y="4474"/>
                  </a:cubicBezTo>
                  <a:cubicBezTo>
                    <a:pt x="3468" y="4474"/>
                    <a:pt x="4474" y="3467"/>
                    <a:pt x="4474" y="2237"/>
                  </a:cubicBezTo>
                  <a:cubicBezTo>
                    <a:pt x="4474" y="1007"/>
                    <a:pt x="3468" y="0"/>
                    <a:pt x="2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97;p46">
              <a:extLst>
                <a:ext uri="{FF2B5EF4-FFF2-40B4-BE49-F238E27FC236}">
                  <a16:creationId xmlns:a16="http://schemas.microsoft.com/office/drawing/2014/main" id="{1443FD47-9CEE-4D8F-95F8-CC09C15BFF44}"/>
                </a:ext>
              </a:extLst>
            </p:cNvPr>
            <p:cNvSpPr/>
            <p:nvPr/>
          </p:nvSpPr>
          <p:spPr>
            <a:xfrm flipH="1">
              <a:off x="3417597" y="2409737"/>
              <a:ext cx="98768" cy="98779"/>
            </a:xfrm>
            <a:custGeom>
              <a:avLst/>
              <a:gdLst/>
              <a:ahLst/>
              <a:cxnLst/>
              <a:rect l="l" t="t" r="r" b="b"/>
              <a:pathLst>
                <a:path w="4512" h="4512" extrusionOk="0">
                  <a:moveTo>
                    <a:pt x="2238" y="1"/>
                  </a:moveTo>
                  <a:cubicBezTo>
                    <a:pt x="1007" y="1"/>
                    <a:pt x="1" y="1007"/>
                    <a:pt x="1" y="2275"/>
                  </a:cubicBezTo>
                  <a:cubicBezTo>
                    <a:pt x="1" y="3505"/>
                    <a:pt x="1007" y="4512"/>
                    <a:pt x="2238" y="4512"/>
                  </a:cubicBezTo>
                  <a:cubicBezTo>
                    <a:pt x="3505" y="4512"/>
                    <a:pt x="4512" y="3505"/>
                    <a:pt x="4512" y="2275"/>
                  </a:cubicBezTo>
                  <a:cubicBezTo>
                    <a:pt x="4512" y="1007"/>
                    <a:pt x="3505" y="1"/>
                    <a:pt x="2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98;p46">
              <a:extLst>
                <a:ext uri="{FF2B5EF4-FFF2-40B4-BE49-F238E27FC236}">
                  <a16:creationId xmlns:a16="http://schemas.microsoft.com/office/drawing/2014/main" id="{34540172-53CF-4DCE-BE93-FF2A1D3C9DF8}"/>
                </a:ext>
              </a:extLst>
            </p:cNvPr>
            <p:cNvSpPr/>
            <p:nvPr/>
          </p:nvSpPr>
          <p:spPr>
            <a:xfrm flipH="1">
              <a:off x="3477992" y="2529708"/>
              <a:ext cx="113434" cy="113469"/>
            </a:xfrm>
            <a:custGeom>
              <a:avLst/>
              <a:gdLst/>
              <a:ahLst/>
              <a:cxnLst/>
              <a:rect l="l" t="t" r="r" b="b"/>
              <a:pathLst>
                <a:path w="5182" h="5183" extrusionOk="0">
                  <a:moveTo>
                    <a:pt x="2610" y="1"/>
                  </a:moveTo>
                  <a:cubicBezTo>
                    <a:pt x="1156" y="1"/>
                    <a:pt x="0" y="1157"/>
                    <a:pt x="0" y="2573"/>
                  </a:cubicBezTo>
                  <a:cubicBezTo>
                    <a:pt x="0" y="4027"/>
                    <a:pt x="1156" y="5183"/>
                    <a:pt x="2610" y="5183"/>
                  </a:cubicBezTo>
                  <a:cubicBezTo>
                    <a:pt x="4026" y="5183"/>
                    <a:pt x="5182" y="4027"/>
                    <a:pt x="5182" y="2573"/>
                  </a:cubicBezTo>
                  <a:cubicBezTo>
                    <a:pt x="5182" y="1157"/>
                    <a:pt x="4026" y="1"/>
                    <a:pt x="2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99;p46">
              <a:extLst>
                <a:ext uri="{FF2B5EF4-FFF2-40B4-BE49-F238E27FC236}">
                  <a16:creationId xmlns:a16="http://schemas.microsoft.com/office/drawing/2014/main" id="{03C4374A-0CB8-4DC3-B445-0E52749B6C52}"/>
                </a:ext>
              </a:extLst>
            </p:cNvPr>
            <p:cNvSpPr/>
            <p:nvPr/>
          </p:nvSpPr>
          <p:spPr>
            <a:xfrm flipH="1">
              <a:off x="3795419" y="590558"/>
              <a:ext cx="48180" cy="47353"/>
            </a:xfrm>
            <a:custGeom>
              <a:avLst/>
              <a:gdLst/>
              <a:ahLst/>
              <a:cxnLst/>
              <a:rect l="l" t="t" r="r" b="b"/>
              <a:pathLst>
                <a:path w="2201" h="2163" extrusionOk="0">
                  <a:moveTo>
                    <a:pt x="1119" y="0"/>
                  </a:moveTo>
                  <a:cubicBezTo>
                    <a:pt x="523" y="0"/>
                    <a:pt x="1" y="485"/>
                    <a:pt x="1" y="1081"/>
                  </a:cubicBezTo>
                  <a:cubicBezTo>
                    <a:pt x="1" y="1678"/>
                    <a:pt x="523" y="2162"/>
                    <a:pt x="1119" y="2162"/>
                  </a:cubicBezTo>
                  <a:cubicBezTo>
                    <a:pt x="1715" y="2162"/>
                    <a:pt x="2200" y="1678"/>
                    <a:pt x="2200" y="1081"/>
                  </a:cubicBezTo>
                  <a:cubicBezTo>
                    <a:pt x="2200" y="485"/>
                    <a:pt x="171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00;p46">
              <a:extLst>
                <a:ext uri="{FF2B5EF4-FFF2-40B4-BE49-F238E27FC236}">
                  <a16:creationId xmlns:a16="http://schemas.microsoft.com/office/drawing/2014/main" id="{DF4E81AC-E182-40AD-BA06-03960FC9A459}"/>
                </a:ext>
              </a:extLst>
            </p:cNvPr>
            <p:cNvSpPr/>
            <p:nvPr/>
          </p:nvSpPr>
          <p:spPr>
            <a:xfrm flipH="1">
              <a:off x="3848480" y="712959"/>
              <a:ext cx="66108" cy="66137"/>
            </a:xfrm>
            <a:custGeom>
              <a:avLst/>
              <a:gdLst/>
              <a:ahLst/>
              <a:cxnLst/>
              <a:rect l="l" t="t" r="r" b="b"/>
              <a:pathLst>
                <a:path w="3020" h="3021" extrusionOk="0">
                  <a:moveTo>
                    <a:pt x="1491" y="1"/>
                  </a:moveTo>
                  <a:cubicBezTo>
                    <a:pt x="671" y="1"/>
                    <a:pt x="0" y="672"/>
                    <a:pt x="0" y="1492"/>
                  </a:cubicBezTo>
                  <a:cubicBezTo>
                    <a:pt x="0" y="2350"/>
                    <a:pt x="671" y="3021"/>
                    <a:pt x="1491" y="3021"/>
                  </a:cubicBezTo>
                  <a:cubicBezTo>
                    <a:pt x="2312" y="3021"/>
                    <a:pt x="3020" y="2350"/>
                    <a:pt x="3020" y="1492"/>
                  </a:cubicBezTo>
                  <a:cubicBezTo>
                    <a:pt x="3020" y="672"/>
                    <a:pt x="2312" y="1"/>
                    <a:pt x="14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01;p46">
              <a:extLst>
                <a:ext uri="{FF2B5EF4-FFF2-40B4-BE49-F238E27FC236}">
                  <a16:creationId xmlns:a16="http://schemas.microsoft.com/office/drawing/2014/main" id="{BA1D38B5-4D7E-442B-A99E-08B5C418A316}"/>
                </a:ext>
              </a:extLst>
            </p:cNvPr>
            <p:cNvSpPr/>
            <p:nvPr/>
          </p:nvSpPr>
          <p:spPr>
            <a:xfrm flipH="1">
              <a:off x="3854193" y="851713"/>
              <a:ext cx="82438" cy="82447"/>
            </a:xfrm>
            <a:custGeom>
              <a:avLst/>
              <a:gdLst/>
              <a:ahLst/>
              <a:cxnLst/>
              <a:rect l="l" t="t" r="r" b="b"/>
              <a:pathLst>
                <a:path w="3766" h="3766" extrusionOk="0">
                  <a:moveTo>
                    <a:pt x="1865" y="1"/>
                  </a:moveTo>
                  <a:cubicBezTo>
                    <a:pt x="821" y="1"/>
                    <a:pt x="1" y="858"/>
                    <a:pt x="1" y="1902"/>
                  </a:cubicBezTo>
                  <a:cubicBezTo>
                    <a:pt x="1" y="2946"/>
                    <a:pt x="821" y="3766"/>
                    <a:pt x="1865" y="3766"/>
                  </a:cubicBezTo>
                  <a:cubicBezTo>
                    <a:pt x="2909" y="3766"/>
                    <a:pt x="3766" y="2946"/>
                    <a:pt x="3766" y="1902"/>
                  </a:cubicBezTo>
                  <a:cubicBezTo>
                    <a:pt x="3766" y="858"/>
                    <a:pt x="2909" y="1"/>
                    <a:pt x="1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02;p46">
              <a:extLst>
                <a:ext uri="{FF2B5EF4-FFF2-40B4-BE49-F238E27FC236}">
                  <a16:creationId xmlns:a16="http://schemas.microsoft.com/office/drawing/2014/main" id="{680BDA48-3C44-4BDF-9F7E-C535EC06C0A1}"/>
                </a:ext>
              </a:extLst>
            </p:cNvPr>
            <p:cNvSpPr/>
            <p:nvPr/>
          </p:nvSpPr>
          <p:spPr>
            <a:xfrm flipH="1">
              <a:off x="3808487" y="987206"/>
              <a:ext cx="106933" cy="106113"/>
            </a:xfrm>
            <a:custGeom>
              <a:avLst/>
              <a:gdLst/>
              <a:ahLst/>
              <a:cxnLst/>
              <a:rect l="l" t="t" r="r" b="b"/>
              <a:pathLst>
                <a:path w="4885" h="4847" extrusionOk="0">
                  <a:moveTo>
                    <a:pt x="2461" y="0"/>
                  </a:moveTo>
                  <a:cubicBezTo>
                    <a:pt x="1119" y="0"/>
                    <a:pt x="1" y="1081"/>
                    <a:pt x="1" y="2423"/>
                  </a:cubicBezTo>
                  <a:cubicBezTo>
                    <a:pt x="1" y="3765"/>
                    <a:pt x="1119" y="4846"/>
                    <a:pt x="2461" y="4846"/>
                  </a:cubicBezTo>
                  <a:cubicBezTo>
                    <a:pt x="3804" y="4846"/>
                    <a:pt x="4885" y="3765"/>
                    <a:pt x="4885" y="2423"/>
                  </a:cubicBezTo>
                  <a:cubicBezTo>
                    <a:pt x="4885" y="1081"/>
                    <a:pt x="3804" y="0"/>
                    <a:pt x="2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03;p46">
              <a:extLst>
                <a:ext uri="{FF2B5EF4-FFF2-40B4-BE49-F238E27FC236}">
                  <a16:creationId xmlns:a16="http://schemas.microsoft.com/office/drawing/2014/main" id="{8BAD9CCD-29DB-4278-90F6-49414D2D9ECC}"/>
                </a:ext>
              </a:extLst>
            </p:cNvPr>
            <p:cNvSpPr/>
            <p:nvPr/>
          </p:nvSpPr>
          <p:spPr>
            <a:xfrm flipH="1">
              <a:off x="3747283" y="1113701"/>
              <a:ext cx="102029" cy="101231"/>
            </a:xfrm>
            <a:custGeom>
              <a:avLst/>
              <a:gdLst/>
              <a:ahLst/>
              <a:cxnLst/>
              <a:rect l="l" t="t" r="r" b="b"/>
              <a:pathLst>
                <a:path w="4661" h="4624" extrusionOk="0">
                  <a:moveTo>
                    <a:pt x="2349" y="0"/>
                  </a:moveTo>
                  <a:cubicBezTo>
                    <a:pt x="1044" y="0"/>
                    <a:pt x="1" y="1007"/>
                    <a:pt x="1" y="2312"/>
                  </a:cubicBezTo>
                  <a:cubicBezTo>
                    <a:pt x="1" y="3579"/>
                    <a:pt x="1044" y="4623"/>
                    <a:pt x="2349" y="4623"/>
                  </a:cubicBezTo>
                  <a:cubicBezTo>
                    <a:pt x="3617" y="4623"/>
                    <a:pt x="4661" y="3579"/>
                    <a:pt x="4661" y="2312"/>
                  </a:cubicBezTo>
                  <a:cubicBezTo>
                    <a:pt x="4661" y="1007"/>
                    <a:pt x="3617" y="0"/>
                    <a:pt x="2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04;p46">
              <a:extLst>
                <a:ext uri="{FF2B5EF4-FFF2-40B4-BE49-F238E27FC236}">
                  <a16:creationId xmlns:a16="http://schemas.microsoft.com/office/drawing/2014/main" id="{ACC7EE77-560E-43A0-851C-35CF69E08AB5}"/>
                </a:ext>
              </a:extLst>
            </p:cNvPr>
            <p:cNvSpPr/>
            <p:nvPr/>
          </p:nvSpPr>
          <p:spPr>
            <a:xfrm flipH="1">
              <a:off x="3628945" y="1221434"/>
              <a:ext cx="90603" cy="90613"/>
            </a:xfrm>
            <a:custGeom>
              <a:avLst/>
              <a:gdLst/>
              <a:ahLst/>
              <a:cxnLst/>
              <a:rect l="l" t="t" r="r" b="b"/>
              <a:pathLst>
                <a:path w="4139" h="4139" extrusionOk="0">
                  <a:moveTo>
                    <a:pt x="2051" y="0"/>
                  </a:moveTo>
                  <a:cubicBezTo>
                    <a:pt x="932" y="0"/>
                    <a:pt x="0" y="932"/>
                    <a:pt x="0" y="2051"/>
                  </a:cubicBezTo>
                  <a:cubicBezTo>
                    <a:pt x="0" y="3206"/>
                    <a:pt x="932" y="4138"/>
                    <a:pt x="2051" y="4138"/>
                  </a:cubicBezTo>
                  <a:cubicBezTo>
                    <a:pt x="3206" y="4138"/>
                    <a:pt x="4138" y="3206"/>
                    <a:pt x="4138" y="2051"/>
                  </a:cubicBezTo>
                  <a:cubicBezTo>
                    <a:pt x="4138" y="932"/>
                    <a:pt x="3206" y="0"/>
                    <a:pt x="2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05;p46">
              <a:extLst>
                <a:ext uri="{FF2B5EF4-FFF2-40B4-BE49-F238E27FC236}">
                  <a16:creationId xmlns:a16="http://schemas.microsoft.com/office/drawing/2014/main" id="{E33B816E-3822-41C5-95AB-99A090E8ABC6}"/>
                </a:ext>
              </a:extLst>
            </p:cNvPr>
            <p:cNvSpPr/>
            <p:nvPr/>
          </p:nvSpPr>
          <p:spPr>
            <a:xfrm flipH="1">
              <a:off x="3566931" y="1354453"/>
              <a:ext cx="67750" cy="67779"/>
            </a:xfrm>
            <a:custGeom>
              <a:avLst/>
              <a:gdLst/>
              <a:ahLst/>
              <a:cxnLst/>
              <a:rect l="l" t="t" r="r" b="b"/>
              <a:pathLst>
                <a:path w="3095" h="3096" extrusionOk="0">
                  <a:moveTo>
                    <a:pt x="1566" y="1"/>
                  </a:moveTo>
                  <a:cubicBezTo>
                    <a:pt x="709" y="1"/>
                    <a:pt x="0" y="709"/>
                    <a:pt x="0" y="1529"/>
                  </a:cubicBezTo>
                  <a:cubicBezTo>
                    <a:pt x="0" y="2387"/>
                    <a:pt x="709" y="3095"/>
                    <a:pt x="1566" y="3095"/>
                  </a:cubicBezTo>
                  <a:cubicBezTo>
                    <a:pt x="2386" y="3095"/>
                    <a:pt x="3094" y="2387"/>
                    <a:pt x="3094" y="1529"/>
                  </a:cubicBezTo>
                  <a:cubicBezTo>
                    <a:pt x="3094" y="709"/>
                    <a:pt x="2386" y="1"/>
                    <a:pt x="1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06;p46">
              <a:extLst>
                <a:ext uri="{FF2B5EF4-FFF2-40B4-BE49-F238E27FC236}">
                  <a16:creationId xmlns:a16="http://schemas.microsoft.com/office/drawing/2014/main" id="{59533D38-A1E4-43BD-91DB-94E23780B90E}"/>
                </a:ext>
              </a:extLst>
            </p:cNvPr>
            <p:cNvSpPr/>
            <p:nvPr/>
          </p:nvSpPr>
          <p:spPr>
            <a:xfrm flipH="1">
              <a:off x="3513082" y="1494017"/>
              <a:ext cx="53871" cy="53067"/>
            </a:xfrm>
            <a:custGeom>
              <a:avLst/>
              <a:gdLst/>
              <a:ahLst/>
              <a:cxnLst/>
              <a:rect l="l" t="t" r="r" b="b"/>
              <a:pathLst>
                <a:path w="2461" h="2424" extrusionOk="0">
                  <a:moveTo>
                    <a:pt x="1231" y="1"/>
                  </a:moveTo>
                  <a:cubicBezTo>
                    <a:pt x="522" y="1"/>
                    <a:pt x="0" y="523"/>
                    <a:pt x="0" y="1231"/>
                  </a:cubicBezTo>
                  <a:cubicBezTo>
                    <a:pt x="0" y="1902"/>
                    <a:pt x="522" y="2424"/>
                    <a:pt x="1231" y="2424"/>
                  </a:cubicBezTo>
                  <a:cubicBezTo>
                    <a:pt x="1902" y="2424"/>
                    <a:pt x="2461" y="1902"/>
                    <a:pt x="2461" y="1231"/>
                  </a:cubicBezTo>
                  <a:cubicBezTo>
                    <a:pt x="2461" y="523"/>
                    <a:pt x="1902" y="1"/>
                    <a:pt x="1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07;p46">
              <a:extLst>
                <a:ext uri="{FF2B5EF4-FFF2-40B4-BE49-F238E27FC236}">
                  <a16:creationId xmlns:a16="http://schemas.microsoft.com/office/drawing/2014/main" id="{2F05548B-71A8-4C99-9AC9-5DB36E1AD9EC}"/>
                </a:ext>
              </a:extLst>
            </p:cNvPr>
            <p:cNvSpPr/>
            <p:nvPr/>
          </p:nvSpPr>
          <p:spPr>
            <a:xfrm flipH="1">
              <a:off x="3522056" y="1648272"/>
              <a:ext cx="44896" cy="44923"/>
            </a:xfrm>
            <a:custGeom>
              <a:avLst/>
              <a:gdLst/>
              <a:ahLst/>
              <a:cxnLst/>
              <a:rect l="l" t="t" r="r" b="b"/>
              <a:pathLst>
                <a:path w="2051" h="2052" extrusionOk="0">
                  <a:moveTo>
                    <a:pt x="1007" y="1"/>
                  </a:moveTo>
                  <a:cubicBezTo>
                    <a:pt x="448" y="1"/>
                    <a:pt x="0" y="448"/>
                    <a:pt x="0" y="1007"/>
                  </a:cubicBezTo>
                  <a:cubicBezTo>
                    <a:pt x="0" y="1604"/>
                    <a:pt x="448" y="2051"/>
                    <a:pt x="1007" y="2051"/>
                  </a:cubicBezTo>
                  <a:cubicBezTo>
                    <a:pt x="1603" y="2051"/>
                    <a:pt x="2051" y="1604"/>
                    <a:pt x="2051" y="1007"/>
                  </a:cubicBezTo>
                  <a:cubicBezTo>
                    <a:pt x="2051" y="448"/>
                    <a:pt x="1603" y="1"/>
                    <a:pt x="1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08;p46">
              <a:extLst>
                <a:ext uri="{FF2B5EF4-FFF2-40B4-BE49-F238E27FC236}">
                  <a16:creationId xmlns:a16="http://schemas.microsoft.com/office/drawing/2014/main" id="{F423AA42-D820-4514-9B69-383C0025909A}"/>
                </a:ext>
              </a:extLst>
            </p:cNvPr>
            <p:cNvSpPr/>
            <p:nvPr/>
          </p:nvSpPr>
          <p:spPr>
            <a:xfrm flipH="1">
              <a:off x="3580809" y="1785385"/>
              <a:ext cx="40825" cy="40830"/>
            </a:xfrm>
            <a:custGeom>
              <a:avLst/>
              <a:gdLst/>
              <a:ahLst/>
              <a:cxnLst/>
              <a:rect l="l" t="t" r="r" b="b"/>
              <a:pathLst>
                <a:path w="1865" h="1865" extrusionOk="0">
                  <a:moveTo>
                    <a:pt x="933" y="1"/>
                  </a:moveTo>
                  <a:cubicBezTo>
                    <a:pt x="411" y="1"/>
                    <a:pt x="1" y="411"/>
                    <a:pt x="1" y="933"/>
                  </a:cubicBezTo>
                  <a:cubicBezTo>
                    <a:pt x="1" y="1455"/>
                    <a:pt x="411" y="1865"/>
                    <a:pt x="933" y="1865"/>
                  </a:cubicBezTo>
                  <a:cubicBezTo>
                    <a:pt x="1455" y="1865"/>
                    <a:pt x="1865" y="1455"/>
                    <a:pt x="1865" y="933"/>
                  </a:cubicBezTo>
                  <a:cubicBezTo>
                    <a:pt x="1865" y="411"/>
                    <a:pt x="1455" y="1"/>
                    <a:pt x="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09;p46">
              <a:extLst>
                <a:ext uri="{FF2B5EF4-FFF2-40B4-BE49-F238E27FC236}">
                  <a16:creationId xmlns:a16="http://schemas.microsoft.com/office/drawing/2014/main" id="{9838F92E-C2E0-4BEC-B4CC-0B70BC6896CB}"/>
                </a:ext>
              </a:extLst>
            </p:cNvPr>
            <p:cNvSpPr/>
            <p:nvPr/>
          </p:nvSpPr>
          <p:spPr>
            <a:xfrm flipH="1">
              <a:off x="3674652" y="1891498"/>
              <a:ext cx="46538" cy="47353"/>
            </a:xfrm>
            <a:custGeom>
              <a:avLst/>
              <a:gdLst/>
              <a:ahLst/>
              <a:cxnLst/>
              <a:rect l="l" t="t" r="r" b="b"/>
              <a:pathLst>
                <a:path w="2126" h="2163" extrusionOk="0">
                  <a:moveTo>
                    <a:pt x="1044" y="0"/>
                  </a:moveTo>
                  <a:cubicBezTo>
                    <a:pt x="485" y="0"/>
                    <a:pt x="1" y="485"/>
                    <a:pt x="1" y="1081"/>
                  </a:cubicBezTo>
                  <a:cubicBezTo>
                    <a:pt x="1" y="1678"/>
                    <a:pt x="485" y="2162"/>
                    <a:pt x="1044" y="2162"/>
                  </a:cubicBezTo>
                  <a:cubicBezTo>
                    <a:pt x="1641" y="2162"/>
                    <a:pt x="2126" y="1678"/>
                    <a:pt x="2126" y="1081"/>
                  </a:cubicBezTo>
                  <a:cubicBezTo>
                    <a:pt x="2126" y="485"/>
                    <a:pt x="1641" y="0"/>
                    <a:pt x="1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10;p46">
              <a:extLst>
                <a:ext uri="{FF2B5EF4-FFF2-40B4-BE49-F238E27FC236}">
                  <a16:creationId xmlns:a16="http://schemas.microsoft.com/office/drawing/2014/main" id="{D0F772E5-372C-4326-BC64-48BE4157F5CD}"/>
                </a:ext>
              </a:extLst>
            </p:cNvPr>
            <p:cNvSpPr/>
            <p:nvPr/>
          </p:nvSpPr>
          <p:spPr>
            <a:xfrm flipH="1">
              <a:off x="3735856" y="2003303"/>
              <a:ext cx="70201" cy="70209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603" y="0"/>
                  </a:moveTo>
                  <a:cubicBezTo>
                    <a:pt x="746" y="0"/>
                    <a:pt x="0" y="746"/>
                    <a:pt x="0" y="1603"/>
                  </a:cubicBezTo>
                  <a:cubicBezTo>
                    <a:pt x="0" y="2498"/>
                    <a:pt x="746" y="3206"/>
                    <a:pt x="1603" y="3206"/>
                  </a:cubicBezTo>
                  <a:cubicBezTo>
                    <a:pt x="2498" y="3206"/>
                    <a:pt x="3207" y="2498"/>
                    <a:pt x="3207" y="1603"/>
                  </a:cubicBezTo>
                  <a:cubicBezTo>
                    <a:pt x="3207" y="746"/>
                    <a:pt x="2498" y="0"/>
                    <a:pt x="1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11;p46">
              <a:extLst>
                <a:ext uri="{FF2B5EF4-FFF2-40B4-BE49-F238E27FC236}">
                  <a16:creationId xmlns:a16="http://schemas.microsoft.com/office/drawing/2014/main" id="{DD71E630-1E27-441A-AC7B-942BFEB7FDCF}"/>
                </a:ext>
              </a:extLst>
            </p:cNvPr>
            <p:cNvSpPr/>
            <p:nvPr/>
          </p:nvSpPr>
          <p:spPr>
            <a:xfrm flipH="1">
              <a:off x="3822365" y="2134701"/>
              <a:ext cx="90603" cy="91423"/>
            </a:xfrm>
            <a:custGeom>
              <a:avLst/>
              <a:gdLst/>
              <a:ahLst/>
              <a:cxnLst/>
              <a:rect l="l" t="t" r="r" b="b"/>
              <a:pathLst>
                <a:path w="4139" h="4176" extrusionOk="0">
                  <a:moveTo>
                    <a:pt x="2088" y="0"/>
                  </a:moveTo>
                  <a:cubicBezTo>
                    <a:pt x="933" y="0"/>
                    <a:pt x="1" y="932"/>
                    <a:pt x="1" y="2088"/>
                  </a:cubicBezTo>
                  <a:cubicBezTo>
                    <a:pt x="1" y="3244"/>
                    <a:pt x="933" y="4176"/>
                    <a:pt x="2088" y="4176"/>
                  </a:cubicBezTo>
                  <a:cubicBezTo>
                    <a:pt x="3207" y="4176"/>
                    <a:pt x="4139" y="3244"/>
                    <a:pt x="4139" y="2088"/>
                  </a:cubicBezTo>
                  <a:cubicBezTo>
                    <a:pt x="4139" y="932"/>
                    <a:pt x="3207" y="0"/>
                    <a:pt x="2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12;p46">
              <a:extLst>
                <a:ext uri="{FF2B5EF4-FFF2-40B4-BE49-F238E27FC236}">
                  <a16:creationId xmlns:a16="http://schemas.microsoft.com/office/drawing/2014/main" id="{292CE222-FB16-41B4-BDCF-E5F29C09D59F}"/>
                </a:ext>
              </a:extLst>
            </p:cNvPr>
            <p:cNvSpPr/>
            <p:nvPr/>
          </p:nvSpPr>
          <p:spPr>
            <a:xfrm flipH="1">
              <a:off x="3858265" y="2265290"/>
              <a:ext cx="97936" cy="97947"/>
            </a:xfrm>
            <a:custGeom>
              <a:avLst/>
              <a:gdLst/>
              <a:ahLst/>
              <a:cxnLst/>
              <a:rect l="l" t="t" r="r" b="b"/>
              <a:pathLst>
                <a:path w="4474" h="4474" extrusionOk="0">
                  <a:moveTo>
                    <a:pt x="2237" y="0"/>
                  </a:moveTo>
                  <a:cubicBezTo>
                    <a:pt x="1007" y="0"/>
                    <a:pt x="0" y="1007"/>
                    <a:pt x="0" y="2237"/>
                  </a:cubicBezTo>
                  <a:cubicBezTo>
                    <a:pt x="0" y="3467"/>
                    <a:pt x="1007" y="4474"/>
                    <a:pt x="2237" y="4474"/>
                  </a:cubicBezTo>
                  <a:cubicBezTo>
                    <a:pt x="3467" y="4474"/>
                    <a:pt x="4474" y="3467"/>
                    <a:pt x="4474" y="2237"/>
                  </a:cubicBezTo>
                  <a:cubicBezTo>
                    <a:pt x="4474" y="1007"/>
                    <a:pt x="3467" y="0"/>
                    <a:pt x="22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13;p46">
              <a:extLst>
                <a:ext uri="{FF2B5EF4-FFF2-40B4-BE49-F238E27FC236}">
                  <a16:creationId xmlns:a16="http://schemas.microsoft.com/office/drawing/2014/main" id="{B9DAD1C0-BC99-4C1D-8D57-0520227B8DA3}"/>
                </a:ext>
              </a:extLst>
            </p:cNvPr>
            <p:cNvSpPr/>
            <p:nvPr/>
          </p:nvSpPr>
          <p:spPr>
            <a:xfrm flipH="1">
              <a:off x="3852552" y="2409737"/>
              <a:ext cx="98768" cy="98779"/>
            </a:xfrm>
            <a:custGeom>
              <a:avLst/>
              <a:gdLst/>
              <a:ahLst/>
              <a:cxnLst/>
              <a:rect l="l" t="t" r="r" b="b"/>
              <a:pathLst>
                <a:path w="4512" h="4512" extrusionOk="0">
                  <a:moveTo>
                    <a:pt x="2237" y="1"/>
                  </a:moveTo>
                  <a:cubicBezTo>
                    <a:pt x="1007" y="1"/>
                    <a:pt x="1" y="1007"/>
                    <a:pt x="1" y="2275"/>
                  </a:cubicBezTo>
                  <a:cubicBezTo>
                    <a:pt x="1" y="3505"/>
                    <a:pt x="1007" y="4512"/>
                    <a:pt x="2237" y="4512"/>
                  </a:cubicBezTo>
                  <a:cubicBezTo>
                    <a:pt x="3505" y="4512"/>
                    <a:pt x="4512" y="3505"/>
                    <a:pt x="4512" y="2275"/>
                  </a:cubicBezTo>
                  <a:cubicBezTo>
                    <a:pt x="4512" y="1007"/>
                    <a:pt x="3505" y="1"/>
                    <a:pt x="2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14;p46">
              <a:extLst>
                <a:ext uri="{FF2B5EF4-FFF2-40B4-BE49-F238E27FC236}">
                  <a16:creationId xmlns:a16="http://schemas.microsoft.com/office/drawing/2014/main" id="{1B69B6C8-3698-4418-BF34-A4ABCE239EF0}"/>
                </a:ext>
              </a:extLst>
            </p:cNvPr>
            <p:cNvSpPr/>
            <p:nvPr/>
          </p:nvSpPr>
          <p:spPr>
            <a:xfrm flipH="1">
              <a:off x="3778301" y="2529708"/>
              <a:ext cx="112624" cy="113469"/>
            </a:xfrm>
            <a:custGeom>
              <a:avLst/>
              <a:gdLst/>
              <a:ahLst/>
              <a:cxnLst/>
              <a:rect l="l" t="t" r="r" b="b"/>
              <a:pathLst>
                <a:path w="5145" h="5183" extrusionOk="0">
                  <a:moveTo>
                    <a:pt x="2573" y="1"/>
                  </a:moveTo>
                  <a:cubicBezTo>
                    <a:pt x="1156" y="1"/>
                    <a:pt x="0" y="1157"/>
                    <a:pt x="0" y="2573"/>
                  </a:cubicBezTo>
                  <a:cubicBezTo>
                    <a:pt x="0" y="4027"/>
                    <a:pt x="1156" y="5183"/>
                    <a:pt x="2573" y="5183"/>
                  </a:cubicBezTo>
                  <a:cubicBezTo>
                    <a:pt x="3989" y="5183"/>
                    <a:pt x="5145" y="4027"/>
                    <a:pt x="5145" y="2573"/>
                  </a:cubicBezTo>
                  <a:cubicBezTo>
                    <a:pt x="5145" y="1157"/>
                    <a:pt x="3989" y="1"/>
                    <a:pt x="25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1671;p46">
            <a:extLst>
              <a:ext uri="{FF2B5EF4-FFF2-40B4-BE49-F238E27FC236}">
                <a16:creationId xmlns:a16="http://schemas.microsoft.com/office/drawing/2014/main" id="{89FD4444-D7B3-4E9F-BD15-469BE93CA741}"/>
              </a:ext>
            </a:extLst>
          </p:cNvPr>
          <p:cNvGrpSpPr/>
          <p:nvPr/>
        </p:nvGrpSpPr>
        <p:grpSpPr>
          <a:xfrm rot="8285700">
            <a:off x="6950158" y="-233994"/>
            <a:ext cx="2481660" cy="2630459"/>
            <a:chOff x="3403900" y="3304800"/>
            <a:chExt cx="1556050" cy="1649350"/>
          </a:xfrm>
        </p:grpSpPr>
        <p:sp>
          <p:nvSpPr>
            <p:cNvPr id="66" name="Google Shape;1672;p46">
              <a:extLst>
                <a:ext uri="{FF2B5EF4-FFF2-40B4-BE49-F238E27FC236}">
                  <a16:creationId xmlns:a16="http://schemas.microsoft.com/office/drawing/2014/main" id="{4EE1BD64-39A9-40B3-9311-0AB70A4936F5}"/>
                </a:ext>
              </a:extLst>
            </p:cNvPr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73;p46">
              <a:extLst>
                <a:ext uri="{FF2B5EF4-FFF2-40B4-BE49-F238E27FC236}">
                  <a16:creationId xmlns:a16="http://schemas.microsoft.com/office/drawing/2014/main" id="{7FA746DC-927B-4708-A243-BC38E1D503AB}"/>
                </a:ext>
              </a:extLst>
            </p:cNvPr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74;p46">
              <a:extLst>
                <a:ext uri="{FF2B5EF4-FFF2-40B4-BE49-F238E27FC236}">
                  <a16:creationId xmlns:a16="http://schemas.microsoft.com/office/drawing/2014/main" id="{81EBA297-26D6-47FF-83FC-FBA36DF6B26A}"/>
                </a:ext>
              </a:extLst>
            </p:cNvPr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75;p46">
              <a:extLst>
                <a:ext uri="{FF2B5EF4-FFF2-40B4-BE49-F238E27FC236}">
                  <a16:creationId xmlns:a16="http://schemas.microsoft.com/office/drawing/2014/main" id="{087B3EBA-4885-401B-997C-26C9A67C8320}"/>
                </a:ext>
              </a:extLst>
            </p:cNvPr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76;p46">
              <a:extLst>
                <a:ext uri="{FF2B5EF4-FFF2-40B4-BE49-F238E27FC236}">
                  <a16:creationId xmlns:a16="http://schemas.microsoft.com/office/drawing/2014/main" id="{6A8D8965-FBF3-4EE2-80A5-1D43CA685F44}"/>
                </a:ext>
              </a:extLst>
            </p:cNvPr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77;p46">
              <a:extLst>
                <a:ext uri="{FF2B5EF4-FFF2-40B4-BE49-F238E27FC236}">
                  <a16:creationId xmlns:a16="http://schemas.microsoft.com/office/drawing/2014/main" id="{2E1A37CE-0682-4FBE-ADEE-B835C9182D1A}"/>
                </a:ext>
              </a:extLst>
            </p:cNvPr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78;p46">
              <a:extLst>
                <a:ext uri="{FF2B5EF4-FFF2-40B4-BE49-F238E27FC236}">
                  <a16:creationId xmlns:a16="http://schemas.microsoft.com/office/drawing/2014/main" id="{DE207CBB-F8C1-457B-9E55-2C677373FE23}"/>
                </a:ext>
              </a:extLst>
            </p:cNvPr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79;p46">
              <a:extLst>
                <a:ext uri="{FF2B5EF4-FFF2-40B4-BE49-F238E27FC236}">
                  <a16:creationId xmlns:a16="http://schemas.microsoft.com/office/drawing/2014/main" id="{2D105D91-3E8D-4262-B1F6-F505B02E54B5}"/>
                </a:ext>
              </a:extLst>
            </p:cNvPr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80;p46">
              <a:extLst>
                <a:ext uri="{FF2B5EF4-FFF2-40B4-BE49-F238E27FC236}">
                  <a16:creationId xmlns:a16="http://schemas.microsoft.com/office/drawing/2014/main" id="{E86CE2C2-BDB3-4108-BDBD-01839971870B}"/>
                </a:ext>
              </a:extLst>
            </p:cNvPr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81;p46">
              <a:extLst>
                <a:ext uri="{FF2B5EF4-FFF2-40B4-BE49-F238E27FC236}">
                  <a16:creationId xmlns:a16="http://schemas.microsoft.com/office/drawing/2014/main" id="{B14449CB-574C-4BA2-A646-2152CFD6818E}"/>
                </a:ext>
              </a:extLst>
            </p:cNvPr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82;p46">
              <a:extLst>
                <a:ext uri="{FF2B5EF4-FFF2-40B4-BE49-F238E27FC236}">
                  <a16:creationId xmlns:a16="http://schemas.microsoft.com/office/drawing/2014/main" id="{E2B9FAC6-9029-4CA3-BBF7-644DBADE25B4}"/>
                </a:ext>
              </a:extLst>
            </p:cNvPr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83;p46">
              <a:extLst>
                <a:ext uri="{FF2B5EF4-FFF2-40B4-BE49-F238E27FC236}">
                  <a16:creationId xmlns:a16="http://schemas.microsoft.com/office/drawing/2014/main" id="{9F1DA71E-1341-4EDC-8487-E0BAFD34E79C}"/>
                </a:ext>
              </a:extLst>
            </p:cNvPr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84;p46">
              <a:extLst>
                <a:ext uri="{FF2B5EF4-FFF2-40B4-BE49-F238E27FC236}">
                  <a16:creationId xmlns:a16="http://schemas.microsoft.com/office/drawing/2014/main" id="{941A2A68-F2DE-4D1A-AA75-004BCE86299C}"/>
                </a:ext>
              </a:extLst>
            </p:cNvPr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85;p46">
              <a:extLst>
                <a:ext uri="{FF2B5EF4-FFF2-40B4-BE49-F238E27FC236}">
                  <a16:creationId xmlns:a16="http://schemas.microsoft.com/office/drawing/2014/main" id="{63D532EE-AF27-4448-BDC5-CB4003F932FE}"/>
                </a:ext>
              </a:extLst>
            </p:cNvPr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86;p46">
              <a:extLst>
                <a:ext uri="{FF2B5EF4-FFF2-40B4-BE49-F238E27FC236}">
                  <a16:creationId xmlns:a16="http://schemas.microsoft.com/office/drawing/2014/main" id="{1AD3AE57-C172-4C5D-94E6-ABF6B93277D3}"/>
                </a:ext>
              </a:extLst>
            </p:cNvPr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87;p46">
              <a:extLst>
                <a:ext uri="{FF2B5EF4-FFF2-40B4-BE49-F238E27FC236}">
                  <a16:creationId xmlns:a16="http://schemas.microsoft.com/office/drawing/2014/main" id="{3B7079BD-96E8-4891-BB2A-5BD2DE49C6EC}"/>
                </a:ext>
              </a:extLst>
            </p:cNvPr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88;p46">
              <a:extLst>
                <a:ext uri="{FF2B5EF4-FFF2-40B4-BE49-F238E27FC236}">
                  <a16:creationId xmlns:a16="http://schemas.microsoft.com/office/drawing/2014/main" id="{B8608A3E-707C-4AC4-9B67-DF7EA8FA3B1C}"/>
                </a:ext>
              </a:extLst>
            </p:cNvPr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89;p46">
              <a:extLst>
                <a:ext uri="{FF2B5EF4-FFF2-40B4-BE49-F238E27FC236}">
                  <a16:creationId xmlns:a16="http://schemas.microsoft.com/office/drawing/2014/main" id="{E49E0959-C885-4144-9191-0F0FE78C45B4}"/>
                </a:ext>
              </a:extLst>
            </p:cNvPr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90;p46">
              <a:extLst>
                <a:ext uri="{FF2B5EF4-FFF2-40B4-BE49-F238E27FC236}">
                  <a16:creationId xmlns:a16="http://schemas.microsoft.com/office/drawing/2014/main" id="{BED3CDA7-37A2-490D-B4C9-ED7C41077AD7}"/>
                </a:ext>
              </a:extLst>
            </p:cNvPr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6F9093CA-4385-4F85-B06B-44B72694139D}"/>
              </a:ext>
            </a:extLst>
          </p:cNvPr>
          <p:cNvSpPr txBox="1"/>
          <p:nvPr/>
        </p:nvSpPr>
        <p:spPr>
          <a:xfrm>
            <a:off x="1863476" y="593827"/>
            <a:ext cx="549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>
                <a:solidFill>
                  <a:schemeClr val="accent2"/>
                </a:solidFill>
                <a:latin typeface="#9Slide07 Cadena" panose="02000503000000020004" pitchFamily="2" charset="0"/>
              </a:rPr>
              <a:t>THÍ NGHIỆM CỦA MENĐEN</a:t>
            </a:r>
            <a:endParaRPr lang="en-US" sz="360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pic>
        <p:nvPicPr>
          <p:cNvPr id="6146" name="Picture 2" descr="Các cặp tính trạng tương phản Menđen sử dụng nghiên cứu | Di truyền học,  Sinh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81" y="1534036"/>
            <a:ext cx="5934075" cy="315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16673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1960"/>
            <a:ext cx="3428987" cy="4998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09550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yriad Pro Black Cond" panose="020B0806030403020204" pitchFamily="34" charset="0"/>
              </a:rPr>
              <a:t>II. MENDEN – NGƯỜI ĐẶT NỀN MÓNG CHO DI TRUYỀN HỌC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Myriad Pro Black Cond" panose="020B0806030403020204" pitchFamily="34" charset="0"/>
            </a:endParaRPr>
          </a:p>
        </p:txBody>
      </p:sp>
      <p:pic>
        <p:nvPicPr>
          <p:cNvPr id="4" name="Picture 2" descr="Các cặp tính trạng tương phản Menđen sử dụng nghiên cứu | Di truyền học,  Sinh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66950"/>
            <a:ext cx="5270123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8562" y="1375555"/>
            <a:ext cx="5016876" cy="80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Quan sát hình 1.2, nêu nhận xét đặc điểm từng cặp tính trạng đem lai.</a:t>
            </a:r>
          </a:p>
        </p:txBody>
      </p:sp>
    </p:spTree>
    <p:extLst>
      <p:ext uri="{BB962C8B-B14F-4D97-AF65-F5344CB8AC3E}">
        <p14:creationId xmlns:p14="http://schemas.microsoft.com/office/powerpoint/2010/main" val="426029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F7FD"/>
        </a:solidFill>
        <a:effectLst/>
      </p:bgPr>
    </p:bg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671;p46">
            <a:extLst>
              <a:ext uri="{FF2B5EF4-FFF2-40B4-BE49-F238E27FC236}">
                <a16:creationId xmlns:a16="http://schemas.microsoft.com/office/drawing/2014/main" id="{2C50AB81-0803-494B-A04C-F1AEA16AFDC2}"/>
              </a:ext>
            </a:extLst>
          </p:cNvPr>
          <p:cNvGrpSpPr/>
          <p:nvPr/>
        </p:nvGrpSpPr>
        <p:grpSpPr>
          <a:xfrm rot="5875890">
            <a:off x="7226099" y="-266852"/>
            <a:ext cx="1485538" cy="1574610"/>
            <a:chOff x="3403900" y="3304800"/>
            <a:chExt cx="1556050" cy="1649350"/>
          </a:xfrm>
        </p:grpSpPr>
        <p:sp>
          <p:nvSpPr>
            <p:cNvPr id="7" name="Google Shape;1672;p46">
              <a:extLst>
                <a:ext uri="{FF2B5EF4-FFF2-40B4-BE49-F238E27FC236}">
                  <a16:creationId xmlns:a16="http://schemas.microsoft.com/office/drawing/2014/main" id="{BD50DA0A-BD92-4445-92B9-2894E38A11A7}"/>
                </a:ext>
              </a:extLst>
            </p:cNvPr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673;p46">
              <a:extLst>
                <a:ext uri="{FF2B5EF4-FFF2-40B4-BE49-F238E27FC236}">
                  <a16:creationId xmlns:a16="http://schemas.microsoft.com/office/drawing/2014/main" id="{DCC26102-BA6D-44D5-8080-10E62852A832}"/>
                </a:ext>
              </a:extLst>
            </p:cNvPr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674;p46">
              <a:extLst>
                <a:ext uri="{FF2B5EF4-FFF2-40B4-BE49-F238E27FC236}">
                  <a16:creationId xmlns:a16="http://schemas.microsoft.com/office/drawing/2014/main" id="{8C67D3C4-71FA-47A9-A01B-CA76BA6671A6}"/>
                </a:ext>
              </a:extLst>
            </p:cNvPr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75;p46">
              <a:extLst>
                <a:ext uri="{FF2B5EF4-FFF2-40B4-BE49-F238E27FC236}">
                  <a16:creationId xmlns:a16="http://schemas.microsoft.com/office/drawing/2014/main" id="{314B4F13-1C15-4F2A-882C-D9E373021707}"/>
                </a:ext>
              </a:extLst>
            </p:cNvPr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76;p46">
              <a:extLst>
                <a:ext uri="{FF2B5EF4-FFF2-40B4-BE49-F238E27FC236}">
                  <a16:creationId xmlns:a16="http://schemas.microsoft.com/office/drawing/2014/main" id="{2B685C76-63D1-49EC-888F-25313F1CB69A}"/>
                </a:ext>
              </a:extLst>
            </p:cNvPr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77;p46">
              <a:extLst>
                <a:ext uri="{FF2B5EF4-FFF2-40B4-BE49-F238E27FC236}">
                  <a16:creationId xmlns:a16="http://schemas.microsoft.com/office/drawing/2014/main" id="{B801F8F7-290D-46C5-934A-C4E50DD31B66}"/>
                </a:ext>
              </a:extLst>
            </p:cNvPr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78;p46">
              <a:extLst>
                <a:ext uri="{FF2B5EF4-FFF2-40B4-BE49-F238E27FC236}">
                  <a16:creationId xmlns:a16="http://schemas.microsoft.com/office/drawing/2014/main" id="{703AA9F1-95E8-494B-8323-7ABA2F64B18D}"/>
                </a:ext>
              </a:extLst>
            </p:cNvPr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79;p46">
              <a:extLst>
                <a:ext uri="{FF2B5EF4-FFF2-40B4-BE49-F238E27FC236}">
                  <a16:creationId xmlns:a16="http://schemas.microsoft.com/office/drawing/2014/main" id="{DA3F9C35-8D4D-4F14-A758-3642185DD6B3}"/>
                </a:ext>
              </a:extLst>
            </p:cNvPr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80;p46">
              <a:extLst>
                <a:ext uri="{FF2B5EF4-FFF2-40B4-BE49-F238E27FC236}">
                  <a16:creationId xmlns:a16="http://schemas.microsoft.com/office/drawing/2014/main" id="{20FA898A-17CF-4412-9F86-2CF537B7F513}"/>
                </a:ext>
              </a:extLst>
            </p:cNvPr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81;p46">
              <a:extLst>
                <a:ext uri="{FF2B5EF4-FFF2-40B4-BE49-F238E27FC236}">
                  <a16:creationId xmlns:a16="http://schemas.microsoft.com/office/drawing/2014/main" id="{67FD0E4E-8252-4706-A7D7-A6676551C2A6}"/>
                </a:ext>
              </a:extLst>
            </p:cNvPr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82;p46">
              <a:extLst>
                <a:ext uri="{FF2B5EF4-FFF2-40B4-BE49-F238E27FC236}">
                  <a16:creationId xmlns:a16="http://schemas.microsoft.com/office/drawing/2014/main" id="{975D61E4-6D36-4495-B520-4CD96E2AF3FF}"/>
                </a:ext>
              </a:extLst>
            </p:cNvPr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83;p46">
              <a:extLst>
                <a:ext uri="{FF2B5EF4-FFF2-40B4-BE49-F238E27FC236}">
                  <a16:creationId xmlns:a16="http://schemas.microsoft.com/office/drawing/2014/main" id="{5B5B76EC-007B-4721-8A98-56FC7BF82836}"/>
                </a:ext>
              </a:extLst>
            </p:cNvPr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84;p46">
              <a:extLst>
                <a:ext uri="{FF2B5EF4-FFF2-40B4-BE49-F238E27FC236}">
                  <a16:creationId xmlns:a16="http://schemas.microsoft.com/office/drawing/2014/main" id="{8F0FBD6C-1C74-4F67-AE50-469A5CF7F2B8}"/>
                </a:ext>
              </a:extLst>
            </p:cNvPr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85;p46">
              <a:extLst>
                <a:ext uri="{FF2B5EF4-FFF2-40B4-BE49-F238E27FC236}">
                  <a16:creationId xmlns:a16="http://schemas.microsoft.com/office/drawing/2014/main" id="{AC5C3C0D-A52F-44E7-A191-E6F645E7DFC7}"/>
                </a:ext>
              </a:extLst>
            </p:cNvPr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86;p46">
              <a:extLst>
                <a:ext uri="{FF2B5EF4-FFF2-40B4-BE49-F238E27FC236}">
                  <a16:creationId xmlns:a16="http://schemas.microsoft.com/office/drawing/2014/main" id="{7223BF12-57D3-4CD9-B909-5AAD4475B5E0}"/>
                </a:ext>
              </a:extLst>
            </p:cNvPr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87;p46">
              <a:extLst>
                <a:ext uri="{FF2B5EF4-FFF2-40B4-BE49-F238E27FC236}">
                  <a16:creationId xmlns:a16="http://schemas.microsoft.com/office/drawing/2014/main" id="{B19E786C-CA3D-485B-8C27-E886D9609D35}"/>
                </a:ext>
              </a:extLst>
            </p:cNvPr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8;p46">
              <a:extLst>
                <a:ext uri="{FF2B5EF4-FFF2-40B4-BE49-F238E27FC236}">
                  <a16:creationId xmlns:a16="http://schemas.microsoft.com/office/drawing/2014/main" id="{056D21BF-D9EB-4128-8DF3-C52C9DD1367A}"/>
                </a:ext>
              </a:extLst>
            </p:cNvPr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89;p46">
              <a:extLst>
                <a:ext uri="{FF2B5EF4-FFF2-40B4-BE49-F238E27FC236}">
                  <a16:creationId xmlns:a16="http://schemas.microsoft.com/office/drawing/2014/main" id="{2CEDC794-3F34-441D-A9E9-D0964BD6C6E8}"/>
                </a:ext>
              </a:extLst>
            </p:cNvPr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90;p46">
              <a:extLst>
                <a:ext uri="{FF2B5EF4-FFF2-40B4-BE49-F238E27FC236}">
                  <a16:creationId xmlns:a16="http://schemas.microsoft.com/office/drawing/2014/main" id="{C668B09A-C5EB-4E56-8407-B02D78DFC96D}"/>
                </a:ext>
              </a:extLst>
            </p:cNvPr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BA4358BA-4F94-4292-BD7B-6DAFE5990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698" y="753771"/>
            <a:ext cx="2286000" cy="41036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81A6DB-8E67-420E-BAFD-DD191209BC8E}"/>
              </a:ext>
            </a:extLst>
          </p:cNvPr>
          <p:cNvSpPr txBox="1"/>
          <p:nvPr/>
        </p:nvSpPr>
        <p:spPr>
          <a:xfrm>
            <a:off x="3487695" y="155527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Myriad Pro Black Cond" panose="020B0806030403020204" pitchFamily="34" charset="0"/>
              </a:rPr>
              <a:t>Tại sao Menđen lại chọn cây đậu hà lan để nghiên cứu?</a:t>
            </a:r>
            <a:endParaRPr lang="en-US" sz="2800" dirty="0">
              <a:solidFill>
                <a:srgbClr val="002060"/>
              </a:solidFill>
              <a:latin typeface="Myriad Pro Black Cond" panose="020B0806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036965-8237-4FC8-BA70-18A06A0A9B5A}"/>
              </a:ext>
            </a:extLst>
          </p:cNvPr>
          <p:cNvSpPr txBox="1"/>
          <p:nvPr/>
        </p:nvSpPr>
        <p:spPr>
          <a:xfrm>
            <a:off x="3577977" y="2748610"/>
            <a:ext cx="5003374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1800" dirty="0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Vì chúng có những đặc điểm ưu việt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vi-VN" altLang="en-US" sz="1800" dirty="0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là cây tự thụ phấn nghiêm n</a:t>
            </a:r>
            <a:r>
              <a:rPr lang="en-US" altLang="en-US" sz="1800" dirty="0" err="1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gặt</a:t>
            </a:r>
            <a:endParaRPr lang="vi-VN" altLang="en-US" sz="1800" dirty="0">
              <a:solidFill>
                <a:schemeClr val="tx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vi-VN" altLang="en-US" sz="1800" dirty="0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có hoa lưỡng t</a:t>
            </a:r>
            <a:r>
              <a:rPr lang="en-US" altLang="en-US" sz="1800" dirty="0" err="1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ính</a:t>
            </a:r>
            <a:endParaRPr lang="vi-VN" altLang="en-US" sz="1800" dirty="0">
              <a:solidFill>
                <a:schemeClr val="tx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vi-VN" altLang="en-US" sz="1800" dirty="0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thời gian sinh trưởng, phát </a:t>
            </a:r>
            <a:r>
              <a:rPr lang="en-US" altLang="en-US" sz="1800" dirty="0" err="1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triển</a:t>
            </a:r>
            <a:r>
              <a:rPr lang="en-US" altLang="en-US" sz="1800" dirty="0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vi-VN" altLang="en-US" sz="1800" dirty="0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ngắn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vi-VN" altLang="en-US" sz="1800" dirty="0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có nhiều tính trạng tương phản và trội át lặn một cách hoàn toàn</a:t>
            </a:r>
            <a:endParaRPr lang="vi-VN" sz="1800" dirty="0">
              <a:solidFill>
                <a:schemeClr val="tx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02135" y="167442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yriad Pro Black Cond" panose="020B0806030403020204" pitchFamily="34" charset="0"/>
              </a:rPr>
              <a:t>II. MENDEN – NGƯỜI ĐẶT NỀN MÓNG CHO DI TRUYỀN HỌC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Myriad Pro Black Cond" panose="020B0806030403020204" pitchFamily="34" charset="0"/>
            </a:endParaRPr>
          </a:p>
        </p:txBody>
      </p:sp>
      <p:pic>
        <p:nvPicPr>
          <p:cNvPr id="2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9" y="3230919"/>
            <a:ext cx="2219546" cy="5715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8" name="Google Shape;2248;p56"/>
          <p:cNvGrpSpPr/>
          <p:nvPr/>
        </p:nvGrpSpPr>
        <p:grpSpPr>
          <a:xfrm>
            <a:off x="-1399588" y="1810023"/>
            <a:ext cx="3517363" cy="4289529"/>
            <a:chOff x="10712175" y="2269850"/>
            <a:chExt cx="2450125" cy="2988000"/>
          </a:xfrm>
        </p:grpSpPr>
        <p:sp>
          <p:nvSpPr>
            <p:cNvPr id="2249" name="Google Shape;2249;p56"/>
            <p:cNvSpPr/>
            <p:nvPr/>
          </p:nvSpPr>
          <p:spPr>
            <a:xfrm>
              <a:off x="12184075" y="3478225"/>
              <a:ext cx="559575" cy="1495250"/>
            </a:xfrm>
            <a:custGeom>
              <a:avLst/>
              <a:gdLst/>
              <a:ahLst/>
              <a:cxnLst/>
              <a:rect l="l" t="t" r="r" b="b"/>
              <a:pathLst>
                <a:path w="22383" h="59810" extrusionOk="0">
                  <a:moveTo>
                    <a:pt x="2836" y="0"/>
                  </a:moveTo>
                  <a:lnTo>
                    <a:pt x="0" y="58876"/>
                  </a:lnTo>
                  <a:lnTo>
                    <a:pt x="22383" y="59810"/>
                  </a:lnTo>
                  <a:cubicBezTo>
                    <a:pt x="19181" y="47501"/>
                    <a:pt x="2836" y="0"/>
                    <a:pt x="283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6"/>
            <p:cNvSpPr/>
            <p:nvPr/>
          </p:nvSpPr>
          <p:spPr>
            <a:xfrm>
              <a:off x="10712175" y="2845275"/>
              <a:ext cx="1604500" cy="2108200"/>
            </a:xfrm>
            <a:custGeom>
              <a:avLst/>
              <a:gdLst/>
              <a:ahLst/>
              <a:cxnLst/>
              <a:rect l="l" t="t" r="r" b="b"/>
              <a:pathLst>
                <a:path w="64180" h="84328" extrusionOk="0">
                  <a:moveTo>
                    <a:pt x="53339" y="0"/>
                  </a:moveTo>
                  <a:cubicBezTo>
                    <a:pt x="53339" y="0"/>
                    <a:pt x="26486" y="18680"/>
                    <a:pt x="19081" y="32890"/>
                  </a:cubicBezTo>
                  <a:cubicBezTo>
                    <a:pt x="11709" y="47067"/>
                    <a:pt x="1" y="84294"/>
                    <a:pt x="1" y="84294"/>
                  </a:cubicBezTo>
                  <a:lnTo>
                    <a:pt x="60044" y="84327"/>
                  </a:lnTo>
                  <a:lnTo>
                    <a:pt x="64180" y="9307"/>
                  </a:lnTo>
                  <a:cubicBezTo>
                    <a:pt x="64180" y="9307"/>
                    <a:pt x="56541" y="4837"/>
                    <a:pt x="53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6"/>
            <p:cNvSpPr/>
            <p:nvPr/>
          </p:nvSpPr>
          <p:spPr>
            <a:xfrm>
              <a:off x="12297475" y="3182175"/>
              <a:ext cx="89250" cy="233525"/>
            </a:xfrm>
            <a:custGeom>
              <a:avLst/>
              <a:gdLst/>
              <a:ahLst/>
              <a:cxnLst/>
              <a:rect l="l" t="t" r="r" b="b"/>
              <a:pathLst>
                <a:path w="3570" h="9341" extrusionOk="0">
                  <a:moveTo>
                    <a:pt x="268" y="0"/>
                  </a:moveTo>
                  <a:lnTo>
                    <a:pt x="1" y="6005"/>
                  </a:lnTo>
                  <a:lnTo>
                    <a:pt x="3570" y="9340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6"/>
            <p:cNvSpPr/>
            <p:nvPr/>
          </p:nvSpPr>
          <p:spPr>
            <a:xfrm>
              <a:off x="12004775" y="3129625"/>
              <a:ext cx="304400" cy="1820500"/>
            </a:xfrm>
            <a:custGeom>
              <a:avLst/>
              <a:gdLst/>
              <a:ahLst/>
              <a:cxnLst/>
              <a:rect l="l" t="t" r="r" b="b"/>
              <a:pathLst>
                <a:path w="12176" h="72820" extrusionOk="0">
                  <a:moveTo>
                    <a:pt x="7506" y="1"/>
                  </a:moveTo>
                  <a:lnTo>
                    <a:pt x="0" y="72820"/>
                  </a:lnTo>
                  <a:lnTo>
                    <a:pt x="8306" y="72820"/>
                  </a:lnTo>
                  <a:lnTo>
                    <a:pt x="12176" y="2970"/>
                  </a:lnTo>
                  <a:cubicBezTo>
                    <a:pt x="10641" y="1936"/>
                    <a:pt x="9074" y="968"/>
                    <a:pt x="7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6"/>
            <p:cNvSpPr/>
            <p:nvPr/>
          </p:nvSpPr>
          <p:spPr>
            <a:xfrm>
              <a:off x="12166550" y="3337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10850" cap="rnd" cmpd="sng">
              <a:solidFill>
                <a:srgbClr val="2B29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6"/>
            <p:cNvSpPr/>
            <p:nvPr/>
          </p:nvSpPr>
          <p:spPr>
            <a:xfrm>
              <a:off x="12297475" y="3182175"/>
              <a:ext cx="6700" cy="150125"/>
            </a:xfrm>
            <a:custGeom>
              <a:avLst/>
              <a:gdLst/>
              <a:ahLst/>
              <a:cxnLst/>
              <a:rect l="l" t="t" r="r" b="b"/>
              <a:pathLst>
                <a:path w="268" h="6005" fill="none" extrusionOk="0">
                  <a:moveTo>
                    <a:pt x="1" y="6005"/>
                  </a:moveTo>
                  <a:lnTo>
                    <a:pt x="268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6"/>
            <p:cNvSpPr/>
            <p:nvPr/>
          </p:nvSpPr>
          <p:spPr>
            <a:xfrm>
              <a:off x="11827150" y="2875300"/>
              <a:ext cx="472025" cy="603775"/>
            </a:xfrm>
            <a:custGeom>
              <a:avLst/>
              <a:gdLst/>
              <a:ahLst/>
              <a:cxnLst/>
              <a:rect l="l" t="t" r="r" b="b"/>
              <a:pathLst>
                <a:path w="18881" h="24151" extrusionOk="0">
                  <a:moveTo>
                    <a:pt x="6271" y="0"/>
                  </a:moveTo>
                  <a:cubicBezTo>
                    <a:pt x="6271" y="0"/>
                    <a:pt x="901" y="2502"/>
                    <a:pt x="0" y="5571"/>
                  </a:cubicBezTo>
                  <a:lnTo>
                    <a:pt x="9307" y="24151"/>
                  </a:lnTo>
                  <a:lnTo>
                    <a:pt x="18880" y="12209"/>
                  </a:lnTo>
                  <a:cubicBezTo>
                    <a:pt x="18880" y="12209"/>
                    <a:pt x="9774" y="8773"/>
                    <a:pt x="6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56"/>
            <p:cNvSpPr/>
            <p:nvPr/>
          </p:nvSpPr>
          <p:spPr>
            <a:xfrm>
              <a:off x="12164875" y="3181350"/>
              <a:ext cx="139300" cy="155125"/>
            </a:xfrm>
            <a:custGeom>
              <a:avLst/>
              <a:gdLst/>
              <a:ahLst/>
              <a:cxnLst/>
              <a:rect l="l" t="t" r="r" b="b"/>
              <a:pathLst>
                <a:path w="5572" h="6205" fill="none" extrusionOk="0">
                  <a:moveTo>
                    <a:pt x="5572" y="0"/>
                  </a:moveTo>
                  <a:cubicBezTo>
                    <a:pt x="5572" y="0"/>
                    <a:pt x="1" y="6038"/>
                    <a:pt x="68" y="620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56"/>
            <p:cNvSpPr/>
            <p:nvPr/>
          </p:nvSpPr>
          <p:spPr>
            <a:xfrm>
              <a:off x="12246600" y="3345625"/>
              <a:ext cx="29225" cy="29200"/>
            </a:xfrm>
            <a:custGeom>
              <a:avLst/>
              <a:gdLst/>
              <a:ahLst/>
              <a:cxnLst/>
              <a:rect l="l" t="t" r="r" b="b"/>
              <a:pathLst>
                <a:path w="1169" h="1168" extrusionOk="0">
                  <a:moveTo>
                    <a:pt x="568" y="0"/>
                  </a:moveTo>
                  <a:cubicBezTo>
                    <a:pt x="234" y="0"/>
                    <a:pt x="1" y="267"/>
                    <a:pt x="1" y="601"/>
                  </a:cubicBezTo>
                  <a:cubicBezTo>
                    <a:pt x="1" y="934"/>
                    <a:pt x="234" y="1168"/>
                    <a:pt x="568" y="1168"/>
                  </a:cubicBezTo>
                  <a:cubicBezTo>
                    <a:pt x="902" y="1168"/>
                    <a:pt x="1168" y="934"/>
                    <a:pt x="1168" y="601"/>
                  </a:cubicBezTo>
                  <a:cubicBezTo>
                    <a:pt x="1168" y="267"/>
                    <a:pt x="902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56"/>
            <p:cNvSpPr/>
            <p:nvPr/>
          </p:nvSpPr>
          <p:spPr>
            <a:xfrm>
              <a:off x="12231600" y="3621650"/>
              <a:ext cx="29225" cy="29225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601" y="1"/>
                  </a:moveTo>
                  <a:cubicBezTo>
                    <a:pt x="267" y="1"/>
                    <a:pt x="1" y="268"/>
                    <a:pt x="1" y="601"/>
                  </a:cubicBezTo>
                  <a:cubicBezTo>
                    <a:pt x="1" y="901"/>
                    <a:pt x="267" y="1168"/>
                    <a:pt x="601" y="1168"/>
                  </a:cubicBezTo>
                  <a:cubicBezTo>
                    <a:pt x="901" y="1168"/>
                    <a:pt x="1168" y="901"/>
                    <a:pt x="1168" y="601"/>
                  </a:cubicBezTo>
                  <a:cubicBezTo>
                    <a:pt x="1168" y="268"/>
                    <a:pt x="901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6"/>
            <p:cNvSpPr/>
            <p:nvPr/>
          </p:nvSpPr>
          <p:spPr>
            <a:xfrm>
              <a:off x="12216600" y="3897675"/>
              <a:ext cx="29200" cy="29225"/>
            </a:xfrm>
            <a:custGeom>
              <a:avLst/>
              <a:gdLst/>
              <a:ahLst/>
              <a:cxnLst/>
              <a:rect l="l" t="t" r="r" b="b"/>
              <a:pathLst>
                <a:path w="1168" h="1169" extrusionOk="0">
                  <a:moveTo>
                    <a:pt x="601" y="1"/>
                  </a:moveTo>
                  <a:cubicBezTo>
                    <a:pt x="267" y="1"/>
                    <a:pt x="0" y="268"/>
                    <a:pt x="0" y="568"/>
                  </a:cubicBezTo>
                  <a:cubicBezTo>
                    <a:pt x="0" y="902"/>
                    <a:pt x="267" y="1168"/>
                    <a:pt x="601" y="1168"/>
                  </a:cubicBezTo>
                  <a:cubicBezTo>
                    <a:pt x="934" y="1168"/>
                    <a:pt x="1168" y="902"/>
                    <a:pt x="1168" y="568"/>
                  </a:cubicBezTo>
                  <a:cubicBezTo>
                    <a:pt x="1168" y="268"/>
                    <a:pt x="93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6"/>
            <p:cNvSpPr/>
            <p:nvPr/>
          </p:nvSpPr>
          <p:spPr>
            <a:xfrm>
              <a:off x="12202425" y="4173725"/>
              <a:ext cx="29200" cy="29200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901" y="1168"/>
                    <a:pt x="1168" y="901"/>
                    <a:pt x="1168" y="567"/>
                  </a:cubicBezTo>
                  <a:cubicBezTo>
                    <a:pt x="1168" y="267"/>
                    <a:pt x="901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6"/>
            <p:cNvSpPr/>
            <p:nvPr/>
          </p:nvSpPr>
          <p:spPr>
            <a:xfrm>
              <a:off x="12187400" y="4449750"/>
              <a:ext cx="29225" cy="29200"/>
            </a:xfrm>
            <a:custGeom>
              <a:avLst/>
              <a:gdLst/>
              <a:ahLst/>
              <a:cxnLst/>
              <a:rect l="l" t="t" r="r" b="b"/>
              <a:pathLst>
                <a:path w="1169" h="1168" extrusionOk="0">
                  <a:moveTo>
                    <a:pt x="601" y="0"/>
                  </a:moveTo>
                  <a:cubicBezTo>
                    <a:pt x="267" y="0"/>
                    <a:pt x="1" y="267"/>
                    <a:pt x="1" y="567"/>
                  </a:cubicBezTo>
                  <a:cubicBezTo>
                    <a:pt x="1" y="901"/>
                    <a:pt x="267" y="1168"/>
                    <a:pt x="601" y="1168"/>
                  </a:cubicBezTo>
                  <a:cubicBezTo>
                    <a:pt x="901" y="1168"/>
                    <a:pt x="1168" y="901"/>
                    <a:pt x="1168" y="567"/>
                  </a:cubicBezTo>
                  <a:cubicBezTo>
                    <a:pt x="1168" y="267"/>
                    <a:pt x="901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6"/>
            <p:cNvSpPr/>
            <p:nvPr/>
          </p:nvSpPr>
          <p:spPr>
            <a:xfrm>
              <a:off x="11980600" y="2764375"/>
              <a:ext cx="336925" cy="434500"/>
            </a:xfrm>
            <a:custGeom>
              <a:avLst/>
              <a:gdLst/>
              <a:ahLst/>
              <a:cxnLst/>
              <a:rect l="l" t="t" r="r" b="b"/>
              <a:pathLst>
                <a:path w="13477" h="17380" extrusionOk="0">
                  <a:moveTo>
                    <a:pt x="1668" y="0"/>
                  </a:moveTo>
                  <a:cubicBezTo>
                    <a:pt x="1668" y="0"/>
                    <a:pt x="0" y="4504"/>
                    <a:pt x="200" y="4837"/>
                  </a:cubicBezTo>
                  <a:cubicBezTo>
                    <a:pt x="4136" y="14277"/>
                    <a:pt x="10574" y="16979"/>
                    <a:pt x="13043" y="17380"/>
                  </a:cubicBezTo>
                  <a:lnTo>
                    <a:pt x="13476" y="12409"/>
                  </a:lnTo>
                  <a:cubicBezTo>
                    <a:pt x="13476" y="12409"/>
                    <a:pt x="4837" y="4804"/>
                    <a:pt x="1668" y="0"/>
                  </a:cubicBezTo>
                  <a:close/>
                </a:path>
              </a:pathLst>
            </a:custGeom>
            <a:solidFill>
              <a:srgbClr val="DB7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6"/>
            <p:cNvSpPr/>
            <p:nvPr/>
          </p:nvSpPr>
          <p:spPr>
            <a:xfrm>
              <a:off x="11979750" y="2269850"/>
              <a:ext cx="679375" cy="838625"/>
            </a:xfrm>
            <a:custGeom>
              <a:avLst/>
              <a:gdLst/>
              <a:ahLst/>
              <a:cxnLst/>
              <a:rect l="l" t="t" r="r" b="b"/>
              <a:pathLst>
                <a:path w="27175" h="33545" extrusionOk="0">
                  <a:moveTo>
                    <a:pt x="14210" y="1"/>
                  </a:moveTo>
                  <a:cubicBezTo>
                    <a:pt x="9725" y="1"/>
                    <a:pt x="5152" y="2526"/>
                    <a:pt x="2636" y="8140"/>
                  </a:cubicBezTo>
                  <a:cubicBezTo>
                    <a:pt x="668" y="12576"/>
                    <a:pt x="1" y="17413"/>
                    <a:pt x="1435" y="20949"/>
                  </a:cubicBezTo>
                  <a:cubicBezTo>
                    <a:pt x="5218" y="30163"/>
                    <a:pt x="14135" y="33544"/>
                    <a:pt x="18693" y="33544"/>
                  </a:cubicBezTo>
                  <a:cubicBezTo>
                    <a:pt x="19119" y="33544"/>
                    <a:pt x="19506" y="33515"/>
                    <a:pt x="19848" y="33458"/>
                  </a:cubicBezTo>
                  <a:cubicBezTo>
                    <a:pt x="23884" y="32757"/>
                    <a:pt x="25953" y="22283"/>
                    <a:pt x="26586" y="14978"/>
                  </a:cubicBezTo>
                  <a:cubicBezTo>
                    <a:pt x="26620" y="14811"/>
                    <a:pt x="26620" y="14678"/>
                    <a:pt x="26620" y="14511"/>
                  </a:cubicBezTo>
                  <a:cubicBezTo>
                    <a:pt x="27175" y="5429"/>
                    <a:pt x="20786" y="1"/>
                    <a:pt x="14210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6"/>
            <p:cNvSpPr/>
            <p:nvPr/>
          </p:nvSpPr>
          <p:spPr>
            <a:xfrm>
              <a:off x="12515125" y="2620950"/>
              <a:ext cx="86775" cy="220175"/>
            </a:xfrm>
            <a:custGeom>
              <a:avLst/>
              <a:gdLst/>
              <a:ahLst/>
              <a:cxnLst/>
              <a:rect l="l" t="t" r="r" b="b"/>
              <a:pathLst>
                <a:path w="3471" h="8807" fill="none" extrusionOk="0">
                  <a:moveTo>
                    <a:pt x="2036" y="0"/>
                  </a:moveTo>
                  <a:cubicBezTo>
                    <a:pt x="2036" y="0"/>
                    <a:pt x="3470" y="8039"/>
                    <a:pt x="2603" y="8406"/>
                  </a:cubicBezTo>
                  <a:cubicBezTo>
                    <a:pt x="1769" y="8806"/>
                    <a:pt x="1" y="8139"/>
                    <a:pt x="1" y="813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6"/>
            <p:cNvSpPr/>
            <p:nvPr/>
          </p:nvSpPr>
          <p:spPr>
            <a:xfrm>
              <a:off x="12451325" y="2912425"/>
              <a:ext cx="121375" cy="29875"/>
            </a:xfrm>
            <a:custGeom>
              <a:avLst/>
              <a:gdLst/>
              <a:ahLst/>
              <a:cxnLst/>
              <a:rect l="l" t="t" r="r" b="b"/>
              <a:pathLst>
                <a:path w="4855" h="1195" extrusionOk="0">
                  <a:moveTo>
                    <a:pt x="126" y="1"/>
                  </a:moveTo>
                  <a:cubicBezTo>
                    <a:pt x="34" y="1"/>
                    <a:pt x="1" y="127"/>
                    <a:pt x="85" y="183"/>
                  </a:cubicBezTo>
                  <a:cubicBezTo>
                    <a:pt x="818" y="550"/>
                    <a:pt x="1552" y="817"/>
                    <a:pt x="2353" y="983"/>
                  </a:cubicBezTo>
                  <a:cubicBezTo>
                    <a:pt x="2955" y="1141"/>
                    <a:pt x="3578" y="1195"/>
                    <a:pt x="4221" y="1195"/>
                  </a:cubicBezTo>
                  <a:cubicBezTo>
                    <a:pt x="4397" y="1195"/>
                    <a:pt x="4575" y="1191"/>
                    <a:pt x="4755" y="1184"/>
                  </a:cubicBezTo>
                  <a:cubicBezTo>
                    <a:pt x="4855" y="1184"/>
                    <a:pt x="4855" y="983"/>
                    <a:pt x="4755" y="983"/>
                  </a:cubicBezTo>
                  <a:cubicBezTo>
                    <a:pt x="4571" y="1000"/>
                    <a:pt x="4387" y="1007"/>
                    <a:pt x="4205" y="1007"/>
                  </a:cubicBezTo>
                  <a:cubicBezTo>
                    <a:pt x="2134" y="1007"/>
                    <a:pt x="215" y="47"/>
                    <a:pt x="185" y="16"/>
                  </a:cubicBezTo>
                  <a:cubicBezTo>
                    <a:pt x="163" y="5"/>
                    <a:pt x="143" y="1"/>
                    <a:pt x="126" y="1"/>
                  </a:cubicBezTo>
                  <a:close/>
                </a:path>
              </a:pathLst>
            </a:custGeom>
            <a:solidFill>
              <a:srgbClr val="2B292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6"/>
            <p:cNvSpPr/>
            <p:nvPr/>
          </p:nvSpPr>
          <p:spPr>
            <a:xfrm>
              <a:off x="12601875" y="2664650"/>
              <a:ext cx="39200" cy="43275"/>
            </a:xfrm>
            <a:custGeom>
              <a:avLst/>
              <a:gdLst/>
              <a:ahLst/>
              <a:cxnLst/>
              <a:rect l="l" t="t" r="r" b="b"/>
              <a:pathLst>
                <a:path w="1568" h="1731" extrusionOk="0">
                  <a:moveTo>
                    <a:pt x="824" y="1"/>
                  </a:moveTo>
                  <a:cubicBezTo>
                    <a:pt x="502" y="1"/>
                    <a:pt x="187" y="285"/>
                    <a:pt x="100" y="720"/>
                  </a:cubicBezTo>
                  <a:cubicBezTo>
                    <a:pt x="0" y="1187"/>
                    <a:pt x="200" y="1621"/>
                    <a:pt x="601" y="1721"/>
                  </a:cubicBezTo>
                  <a:cubicBezTo>
                    <a:pt x="635" y="1727"/>
                    <a:pt x="669" y="1730"/>
                    <a:pt x="704" y="1730"/>
                  </a:cubicBezTo>
                  <a:cubicBezTo>
                    <a:pt x="1040" y="1730"/>
                    <a:pt x="1377" y="1444"/>
                    <a:pt x="1468" y="1021"/>
                  </a:cubicBezTo>
                  <a:cubicBezTo>
                    <a:pt x="1568" y="554"/>
                    <a:pt x="1368" y="87"/>
                    <a:pt x="967" y="20"/>
                  </a:cubicBezTo>
                  <a:cubicBezTo>
                    <a:pt x="920" y="7"/>
                    <a:pt x="872" y="1"/>
                    <a:pt x="824" y="1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6"/>
            <p:cNvSpPr/>
            <p:nvPr/>
          </p:nvSpPr>
          <p:spPr>
            <a:xfrm>
              <a:off x="12408400" y="2620700"/>
              <a:ext cx="40050" cy="43275"/>
            </a:xfrm>
            <a:custGeom>
              <a:avLst/>
              <a:gdLst/>
              <a:ahLst/>
              <a:cxnLst/>
              <a:rect l="l" t="t" r="r" b="b"/>
              <a:pathLst>
                <a:path w="1602" h="1731" extrusionOk="0">
                  <a:moveTo>
                    <a:pt x="890" y="1"/>
                  </a:moveTo>
                  <a:cubicBezTo>
                    <a:pt x="534" y="1"/>
                    <a:pt x="221" y="287"/>
                    <a:pt x="100" y="711"/>
                  </a:cubicBezTo>
                  <a:cubicBezTo>
                    <a:pt x="0" y="1178"/>
                    <a:pt x="234" y="1645"/>
                    <a:pt x="601" y="1711"/>
                  </a:cubicBezTo>
                  <a:cubicBezTo>
                    <a:pt x="653" y="1724"/>
                    <a:pt x="705" y="1731"/>
                    <a:pt x="756" y="1731"/>
                  </a:cubicBezTo>
                  <a:cubicBezTo>
                    <a:pt x="1100" y="1731"/>
                    <a:pt x="1414" y="1450"/>
                    <a:pt x="1501" y="1044"/>
                  </a:cubicBezTo>
                  <a:cubicBezTo>
                    <a:pt x="1601" y="544"/>
                    <a:pt x="1368" y="110"/>
                    <a:pt x="1001" y="10"/>
                  </a:cubicBezTo>
                  <a:cubicBezTo>
                    <a:pt x="964" y="4"/>
                    <a:pt x="927" y="1"/>
                    <a:pt x="890" y="1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6"/>
            <p:cNvSpPr/>
            <p:nvPr/>
          </p:nvSpPr>
          <p:spPr>
            <a:xfrm>
              <a:off x="12249125" y="2663875"/>
              <a:ext cx="185150" cy="107525"/>
            </a:xfrm>
            <a:custGeom>
              <a:avLst/>
              <a:gdLst/>
              <a:ahLst/>
              <a:cxnLst/>
              <a:rect l="l" t="t" r="r" b="b"/>
              <a:pathLst>
                <a:path w="7406" h="4301" extrusionOk="0">
                  <a:moveTo>
                    <a:pt x="2866" y="0"/>
                  </a:moveTo>
                  <a:cubicBezTo>
                    <a:pt x="1520" y="0"/>
                    <a:pt x="445" y="511"/>
                    <a:pt x="267" y="1352"/>
                  </a:cubicBezTo>
                  <a:cubicBezTo>
                    <a:pt x="0" y="2486"/>
                    <a:pt x="1334" y="3720"/>
                    <a:pt x="3269" y="4154"/>
                  </a:cubicBezTo>
                  <a:cubicBezTo>
                    <a:pt x="3704" y="4253"/>
                    <a:pt x="4131" y="4300"/>
                    <a:pt x="4533" y="4300"/>
                  </a:cubicBezTo>
                  <a:cubicBezTo>
                    <a:pt x="5888" y="4300"/>
                    <a:pt x="6966" y="3769"/>
                    <a:pt x="7172" y="2920"/>
                  </a:cubicBezTo>
                  <a:cubicBezTo>
                    <a:pt x="7405" y="1819"/>
                    <a:pt x="6071" y="585"/>
                    <a:pt x="4170" y="151"/>
                  </a:cubicBezTo>
                  <a:cubicBezTo>
                    <a:pt x="3722" y="49"/>
                    <a:pt x="3281" y="0"/>
                    <a:pt x="2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6"/>
            <p:cNvSpPr/>
            <p:nvPr/>
          </p:nvSpPr>
          <p:spPr>
            <a:xfrm>
              <a:off x="12594350" y="2729350"/>
              <a:ext cx="40900" cy="77575"/>
            </a:xfrm>
            <a:custGeom>
              <a:avLst/>
              <a:gdLst/>
              <a:ahLst/>
              <a:cxnLst/>
              <a:rect l="l" t="t" r="r" b="b"/>
              <a:pathLst>
                <a:path w="1636" h="3103" extrusionOk="0">
                  <a:moveTo>
                    <a:pt x="1635" y="0"/>
                  </a:moveTo>
                  <a:lnTo>
                    <a:pt x="1635" y="0"/>
                  </a:lnTo>
                  <a:cubicBezTo>
                    <a:pt x="768" y="201"/>
                    <a:pt x="301" y="668"/>
                    <a:pt x="168" y="1268"/>
                  </a:cubicBezTo>
                  <a:cubicBezTo>
                    <a:pt x="1" y="1868"/>
                    <a:pt x="468" y="2569"/>
                    <a:pt x="1135" y="3103"/>
                  </a:cubicBezTo>
                  <a:cubicBezTo>
                    <a:pt x="1335" y="2469"/>
                    <a:pt x="1402" y="1001"/>
                    <a:pt x="16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6"/>
            <p:cNvSpPr/>
            <p:nvPr/>
          </p:nvSpPr>
          <p:spPr>
            <a:xfrm>
              <a:off x="12315000" y="2536750"/>
              <a:ext cx="171800" cy="77500"/>
            </a:xfrm>
            <a:custGeom>
              <a:avLst/>
              <a:gdLst/>
              <a:ahLst/>
              <a:cxnLst/>
              <a:rect l="l" t="t" r="r" b="b"/>
              <a:pathLst>
                <a:path w="6872" h="3100" extrusionOk="0">
                  <a:moveTo>
                    <a:pt x="1028" y="1"/>
                  </a:moveTo>
                  <a:cubicBezTo>
                    <a:pt x="616" y="1"/>
                    <a:pt x="246" y="280"/>
                    <a:pt x="134" y="699"/>
                  </a:cubicBezTo>
                  <a:cubicBezTo>
                    <a:pt x="0" y="1200"/>
                    <a:pt x="300" y="1700"/>
                    <a:pt x="801" y="1834"/>
                  </a:cubicBezTo>
                  <a:lnTo>
                    <a:pt x="5604" y="3068"/>
                  </a:lnTo>
                  <a:cubicBezTo>
                    <a:pt x="5685" y="3089"/>
                    <a:pt x="5765" y="3100"/>
                    <a:pt x="5844" y="3100"/>
                  </a:cubicBezTo>
                  <a:cubicBezTo>
                    <a:pt x="6256" y="3100"/>
                    <a:pt x="6626" y="2821"/>
                    <a:pt x="6738" y="2401"/>
                  </a:cubicBezTo>
                  <a:cubicBezTo>
                    <a:pt x="6872" y="1900"/>
                    <a:pt x="6572" y="1400"/>
                    <a:pt x="6071" y="1267"/>
                  </a:cubicBezTo>
                  <a:lnTo>
                    <a:pt x="1268" y="32"/>
                  </a:lnTo>
                  <a:cubicBezTo>
                    <a:pt x="1187" y="11"/>
                    <a:pt x="1107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6"/>
            <p:cNvSpPr/>
            <p:nvPr/>
          </p:nvSpPr>
          <p:spPr>
            <a:xfrm>
              <a:off x="12585175" y="2605100"/>
              <a:ext cx="105100" cy="46725"/>
            </a:xfrm>
            <a:custGeom>
              <a:avLst/>
              <a:gdLst/>
              <a:ahLst/>
              <a:cxnLst/>
              <a:rect l="l" t="t" r="r" b="b"/>
              <a:pathLst>
                <a:path w="4204" h="1869" extrusionOk="0">
                  <a:moveTo>
                    <a:pt x="935" y="0"/>
                  </a:moveTo>
                  <a:cubicBezTo>
                    <a:pt x="401" y="0"/>
                    <a:pt x="1" y="434"/>
                    <a:pt x="1" y="934"/>
                  </a:cubicBezTo>
                  <a:cubicBezTo>
                    <a:pt x="1" y="1468"/>
                    <a:pt x="401" y="1868"/>
                    <a:pt x="935" y="1868"/>
                  </a:cubicBezTo>
                  <a:lnTo>
                    <a:pt x="3270" y="1868"/>
                  </a:lnTo>
                  <a:cubicBezTo>
                    <a:pt x="3804" y="1868"/>
                    <a:pt x="4204" y="1468"/>
                    <a:pt x="4204" y="934"/>
                  </a:cubicBezTo>
                  <a:cubicBezTo>
                    <a:pt x="4204" y="434"/>
                    <a:pt x="3804" y="0"/>
                    <a:pt x="3270" y="0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6"/>
            <p:cNvSpPr/>
            <p:nvPr/>
          </p:nvSpPr>
          <p:spPr>
            <a:xfrm>
              <a:off x="11830525" y="2543325"/>
              <a:ext cx="225975" cy="259775"/>
            </a:xfrm>
            <a:custGeom>
              <a:avLst/>
              <a:gdLst/>
              <a:ahLst/>
              <a:cxnLst/>
              <a:rect l="l" t="t" r="r" b="b"/>
              <a:pathLst>
                <a:path w="9039" h="10391" extrusionOk="0">
                  <a:moveTo>
                    <a:pt x="5660" y="1"/>
                  </a:moveTo>
                  <a:cubicBezTo>
                    <a:pt x="2477" y="1"/>
                    <a:pt x="1" y="2906"/>
                    <a:pt x="566" y="6107"/>
                  </a:cubicBezTo>
                  <a:cubicBezTo>
                    <a:pt x="1043" y="8692"/>
                    <a:pt x="3276" y="10390"/>
                    <a:pt x="5674" y="10390"/>
                  </a:cubicBezTo>
                  <a:cubicBezTo>
                    <a:pt x="6463" y="10390"/>
                    <a:pt x="7270" y="10206"/>
                    <a:pt x="8038" y="9810"/>
                  </a:cubicBezTo>
                  <a:lnTo>
                    <a:pt x="9039" y="1270"/>
                  </a:lnTo>
                  <a:cubicBezTo>
                    <a:pt x="8271" y="603"/>
                    <a:pt x="7304" y="170"/>
                    <a:pt x="6270" y="36"/>
                  </a:cubicBezTo>
                  <a:cubicBezTo>
                    <a:pt x="6064" y="12"/>
                    <a:pt x="5861" y="1"/>
                    <a:pt x="5660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6"/>
            <p:cNvSpPr/>
            <p:nvPr/>
          </p:nvSpPr>
          <p:spPr>
            <a:xfrm>
              <a:off x="11918875" y="2606750"/>
              <a:ext cx="86750" cy="132625"/>
            </a:xfrm>
            <a:custGeom>
              <a:avLst/>
              <a:gdLst/>
              <a:ahLst/>
              <a:cxnLst/>
              <a:rect l="l" t="t" r="r" b="b"/>
              <a:pathLst>
                <a:path w="3470" h="5305" fill="none" extrusionOk="0">
                  <a:moveTo>
                    <a:pt x="1" y="1"/>
                  </a:moveTo>
                  <a:lnTo>
                    <a:pt x="3470" y="5305"/>
                  </a:lnTo>
                  <a:lnTo>
                    <a:pt x="935" y="4538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4" name="Google Shape;2274;p56"/>
            <p:cNvGrpSpPr/>
            <p:nvPr/>
          </p:nvGrpSpPr>
          <p:grpSpPr>
            <a:xfrm>
              <a:off x="12015625" y="2552550"/>
              <a:ext cx="718850" cy="212675"/>
              <a:chOff x="2731300" y="2569775"/>
              <a:chExt cx="718850" cy="212675"/>
            </a:xfrm>
          </p:grpSpPr>
          <p:sp>
            <p:nvSpPr>
              <p:cNvPr id="2275" name="Google Shape;2275;p56"/>
              <p:cNvSpPr/>
              <p:nvPr/>
            </p:nvSpPr>
            <p:spPr>
              <a:xfrm>
                <a:off x="3052350" y="2577275"/>
                <a:ext cx="172650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906" extrusionOk="0">
                    <a:moveTo>
                      <a:pt x="3470" y="1"/>
                    </a:moveTo>
                    <a:cubicBezTo>
                      <a:pt x="1568" y="1"/>
                      <a:pt x="1" y="1535"/>
                      <a:pt x="1" y="3437"/>
                    </a:cubicBezTo>
                    <a:cubicBezTo>
                      <a:pt x="1" y="5338"/>
                      <a:pt x="1568" y="6906"/>
                      <a:pt x="3470" y="6906"/>
                    </a:cubicBezTo>
                    <a:cubicBezTo>
                      <a:pt x="5371" y="6906"/>
                      <a:pt x="6905" y="5338"/>
                      <a:pt x="6905" y="3437"/>
                    </a:cubicBezTo>
                    <a:cubicBezTo>
                      <a:pt x="6905" y="1535"/>
                      <a:pt x="5371" y="1"/>
                      <a:pt x="3470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56"/>
              <p:cNvSpPr/>
              <p:nvPr/>
            </p:nvSpPr>
            <p:spPr>
              <a:xfrm>
                <a:off x="3299200" y="2631500"/>
                <a:ext cx="150950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6038" extrusionOk="0">
                    <a:moveTo>
                      <a:pt x="3002" y="0"/>
                    </a:moveTo>
                    <a:cubicBezTo>
                      <a:pt x="1335" y="0"/>
                      <a:pt x="0" y="1334"/>
                      <a:pt x="0" y="3002"/>
                    </a:cubicBezTo>
                    <a:cubicBezTo>
                      <a:pt x="0" y="4670"/>
                      <a:pt x="1335" y="6038"/>
                      <a:pt x="3002" y="6038"/>
                    </a:cubicBezTo>
                    <a:cubicBezTo>
                      <a:pt x="4670" y="6038"/>
                      <a:pt x="6038" y="4670"/>
                      <a:pt x="6038" y="3002"/>
                    </a:cubicBezTo>
                    <a:cubicBezTo>
                      <a:pt x="6038" y="1334"/>
                      <a:pt x="4670" y="0"/>
                      <a:pt x="3002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56"/>
              <p:cNvSpPr/>
              <p:nvPr/>
            </p:nvSpPr>
            <p:spPr>
              <a:xfrm>
                <a:off x="3052350" y="2577275"/>
                <a:ext cx="172650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906" fill="none" extrusionOk="0">
                    <a:moveTo>
                      <a:pt x="6905" y="3437"/>
                    </a:moveTo>
                    <a:cubicBezTo>
                      <a:pt x="6905" y="5338"/>
                      <a:pt x="5371" y="6906"/>
                      <a:pt x="3470" y="6906"/>
                    </a:cubicBezTo>
                    <a:cubicBezTo>
                      <a:pt x="1568" y="6906"/>
                      <a:pt x="1" y="5338"/>
                      <a:pt x="1" y="3437"/>
                    </a:cubicBezTo>
                    <a:cubicBezTo>
                      <a:pt x="1" y="1535"/>
                      <a:pt x="1568" y="1"/>
                      <a:pt x="3470" y="1"/>
                    </a:cubicBezTo>
                    <a:cubicBezTo>
                      <a:pt x="5371" y="1"/>
                      <a:pt x="6905" y="1535"/>
                      <a:pt x="6905" y="3437"/>
                    </a:cubicBezTo>
                    <a:close/>
                  </a:path>
                </a:pathLst>
              </a:custGeom>
              <a:noFill/>
              <a:ln w="1085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56"/>
              <p:cNvSpPr/>
              <p:nvPr/>
            </p:nvSpPr>
            <p:spPr>
              <a:xfrm>
                <a:off x="3299200" y="2631500"/>
                <a:ext cx="150950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6038" fill="none" extrusionOk="0">
                    <a:moveTo>
                      <a:pt x="6038" y="3002"/>
                    </a:moveTo>
                    <a:cubicBezTo>
                      <a:pt x="6038" y="4670"/>
                      <a:pt x="4670" y="6038"/>
                      <a:pt x="3002" y="6038"/>
                    </a:cubicBezTo>
                    <a:cubicBezTo>
                      <a:pt x="1335" y="6038"/>
                      <a:pt x="0" y="4670"/>
                      <a:pt x="0" y="3002"/>
                    </a:cubicBezTo>
                    <a:cubicBezTo>
                      <a:pt x="0" y="1334"/>
                      <a:pt x="1335" y="0"/>
                      <a:pt x="3002" y="0"/>
                    </a:cubicBezTo>
                    <a:cubicBezTo>
                      <a:pt x="4670" y="0"/>
                      <a:pt x="6038" y="1334"/>
                      <a:pt x="6038" y="3002"/>
                    </a:cubicBezTo>
                    <a:close/>
                  </a:path>
                </a:pathLst>
              </a:custGeom>
              <a:noFill/>
              <a:ln w="1085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56"/>
              <p:cNvSpPr/>
              <p:nvPr/>
            </p:nvSpPr>
            <p:spPr>
              <a:xfrm>
                <a:off x="3216625" y="2671525"/>
                <a:ext cx="8260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1402" fill="none" extrusionOk="0">
                    <a:moveTo>
                      <a:pt x="3303" y="1401"/>
                    </a:moveTo>
                    <a:cubicBezTo>
                      <a:pt x="3303" y="1401"/>
                      <a:pt x="1569" y="0"/>
                      <a:pt x="1" y="1034"/>
                    </a:cubicBezTo>
                  </a:path>
                </a:pathLst>
              </a:custGeom>
              <a:noFill/>
              <a:ln w="1085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56"/>
              <p:cNvSpPr/>
              <p:nvPr/>
            </p:nvSpPr>
            <p:spPr>
              <a:xfrm>
                <a:off x="2731300" y="2569775"/>
                <a:ext cx="3194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3204" fill="none" extrusionOk="0">
                    <a:moveTo>
                      <a:pt x="12776" y="3203"/>
                    </a:moveTo>
                    <a:lnTo>
                      <a:pt x="0" y="1"/>
                    </a:lnTo>
                  </a:path>
                </a:pathLst>
              </a:custGeom>
              <a:noFill/>
              <a:ln w="108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81" name="Google Shape;2281;p56"/>
            <p:cNvSpPr/>
            <p:nvPr/>
          </p:nvSpPr>
          <p:spPr>
            <a:xfrm>
              <a:off x="12931275" y="4125350"/>
              <a:ext cx="101750" cy="67575"/>
            </a:xfrm>
            <a:custGeom>
              <a:avLst/>
              <a:gdLst/>
              <a:ahLst/>
              <a:cxnLst/>
              <a:rect l="l" t="t" r="r" b="b"/>
              <a:pathLst>
                <a:path w="4070" h="2703" extrusionOk="0">
                  <a:moveTo>
                    <a:pt x="4070" y="0"/>
                  </a:moveTo>
                  <a:cubicBezTo>
                    <a:pt x="4069" y="1"/>
                    <a:pt x="267" y="668"/>
                    <a:pt x="134" y="1135"/>
                  </a:cubicBezTo>
                  <a:cubicBezTo>
                    <a:pt x="0" y="1568"/>
                    <a:pt x="1368" y="2702"/>
                    <a:pt x="1368" y="2702"/>
                  </a:cubicBezTo>
                  <a:lnTo>
                    <a:pt x="4070" y="0"/>
                  </a:lnTo>
                  <a:close/>
                </a:path>
              </a:pathLst>
            </a:custGeom>
            <a:solidFill>
              <a:srgbClr val="DB7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6"/>
            <p:cNvSpPr/>
            <p:nvPr/>
          </p:nvSpPr>
          <p:spPr>
            <a:xfrm>
              <a:off x="12595200" y="4019700"/>
              <a:ext cx="567100" cy="529300"/>
            </a:xfrm>
            <a:custGeom>
              <a:avLst/>
              <a:gdLst/>
              <a:ahLst/>
              <a:cxnLst/>
              <a:rect l="l" t="t" r="r" b="b"/>
              <a:pathLst>
                <a:path w="22684" h="21172" extrusionOk="0">
                  <a:moveTo>
                    <a:pt x="21778" y="0"/>
                  </a:moveTo>
                  <a:cubicBezTo>
                    <a:pt x="21409" y="0"/>
                    <a:pt x="21000" y="202"/>
                    <a:pt x="20748" y="390"/>
                  </a:cubicBezTo>
                  <a:cubicBezTo>
                    <a:pt x="20248" y="757"/>
                    <a:pt x="19814" y="1191"/>
                    <a:pt x="19447" y="1691"/>
                  </a:cubicBezTo>
                  <a:cubicBezTo>
                    <a:pt x="19014" y="2225"/>
                    <a:pt x="18580" y="2759"/>
                    <a:pt x="18147" y="3292"/>
                  </a:cubicBezTo>
                  <a:cubicBezTo>
                    <a:pt x="17279" y="4327"/>
                    <a:pt x="16379" y="5294"/>
                    <a:pt x="15411" y="6195"/>
                  </a:cubicBezTo>
                  <a:cubicBezTo>
                    <a:pt x="14477" y="7062"/>
                    <a:pt x="13410" y="7762"/>
                    <a:pt x="12276" y="8329"/>
                  </a:cubicBezTo>
                  <a:lnTo>
                    <a:pt x="12009" y="8429"/>
                  </a:lnTo>
                  <a:cubicBezTo>
                    <a:pt x="11975" y="7062"/>
                    <a:pt x="11909" y="5728"/>
                    <a:pt x="11775" y="4360"/>
                  </a:cubicBezTo>
                  <a:cubicBezTo>
                    <a:pt x="11742" y="3759"/>
                    <a:pt x="11575" y="3159"/>
                    <a:pt x="11342" y="2592"/>
                  </a:cubicBezTo>
                  <a:cubicBezTo>
                    <a:pt x="11242" y="2358"/>
                    <a:pt x="11075" y="2125"/>
                    <a:pt x="10841" y="1958"/>
                  </a:cubicBezTo>
                  <a:cubicBezTo>
                    <a:pt x="10705" y="1844"/>
                    <a:pt x="10552" y="1793"/>
                    <a:pt x="10395" y="1793"/>
                  </a:cubicBezTo>
                  <a:cubicBezTo>
                    <a:pt x="10322" y="1793"/>
                    <a:pt x="10248" y="1804"/>
                    <a:pt x="10174" y="1825"/>
                  </a:cubicBezTo>
                  <a:cubicBezTo>
                    <a:pt x="10041" y="1891"/>
                    <a:pt x="9974" y="1992"/>
                    <a:pt x="9941" y="2092"/>
                  </a:cubicBezTo>
                  <a:cubicBezTo>
                    <a:pt x="9874" y="2258"/>
                    <a:pt x="9841" y="2425"/>
                    <a:pt x="9807" y="2592"/>
                  </a:cubicBezTo>
                  <a:cubicBezTo>
                    <a:pt x="9707" y="2926"/>
                    <a:pt x="9607" y="3292"/>
                    <a:pt x="9507" y="3626"/>
                  </a:cubicBezTo>
                  <a:cubicBezTo>
                    <a:pt x="9340" y="4327"/>
                    <a:pt x="9173" y="4994"/>
                    <a:pt x="9007" y="5694"/>
                  </a:cubicBezTo>
                  <a:cubicBezTo>
                    <a:pt x="8673" y="7062"/>
                    <a:pt x="8373" y="8463"/>
                    <a:pt x="8106" y="9864"/>
                  </a:cubicBezTo>
                  <a:cubicBezTo>
                    <a:pt x="7973" y="10564"/>
                    <a:pt x="7839" y="11265"/>
                    <a:pt x="7739" y="11965"/>
                  </a:cubicBezTo>
                  <a:cubicBezTo>
                    <a:pt x="7706" y="12132"/>
                    <a:pt x="7672" y="12299"/>
                    <a:pt x="7639" y="12499"/>
                  </a:cubicBezTo>
                  <a:lnTo>
                    <a:pt x="0" y="14701"/>
                  </a:lnTo>
                  <a:lnTo>
                    <a:pt x="4937" y="21172"/>
                  </a:lnTo>
                  <a:cubicBezTo>
                    <a:pt x="4937" y="21172"/>
                    <a:pt x="8907" y="18937"/>
                    <a:pt x="11875" y="17002"/>
                  </a:cubicBezTo>
                  <a:cubicBezTo>
                    <a:pt x="12242" y="16869"/>
                    <a:pt x="12609" y="16735"/>
                    <a:pt x="12976" y="16602"/>
                  </a:cubicBezTo>
                  <a:cubicBezTo>
                    <a:pt x="14811" y="15935"/>
                    <a:pt x="16579" y="15134"/>
                    <a:pt x="18280" y="14200"/>
                  </a:cubicBezTo>
                  <a:cubicBezTo>
                    <a:pt x="19081" y="13767"/>
                    <a:pt x="19814" y="13266"/>
                    <a:pt x="20515" y="12666"/>
                  </a:cubicBezTo>
                  <a:cubicBezTo>
                    <a:pt x="21215" y="12099"/>
                    <a:pt x="21782" y="11432"/>
                    <a:pt x="22249" y="10664"/>
                  </a:cubicBezTo>
                  <a:cubicBezTo>
                    <a:pt x="22516" y="10264"/>
                    <a:pt x="22616" y="9830"/>
                    <a:pt x="22550" y="9363"/>
                  </a:cubicBezTo>
                  <a:cubicBezTo>
                    <a:pt x="22516" y="8963"/>
                    <a:pt x="22283" y="8596"/>
                    <a:pt x="21916" y="8396"/>
                  </a:cubicBezTo>
                  <a:cubicBezTo>
                    <a:pt x="21816" y="8363"/>
                    <a:pt x="21749" y="8296"/>
                    <a:pt x="21682" y="8229"/>
                  </a:cubicBezTo>
                  <a:cubicBezTo>
                    <a:pt x="21616" y="8129"/>
                    <a:pt x="21649" y="7996"/>
                    <a:pt x="21682" y="7862"/>
                  </a:cubicBezTo>
                  <a:cubicBezTo>
                    <a:pt x="21716" y="7662"/>
                    <a:pt x="21716" y="7429"/>
                    <a:pt x="21682" y="7195"/>
                  </a:cubicBezTo>
                  <a:cubicBezTo>
                    <a:pt x="21616" y="6762"/>
                    <a:pt x="21382" y="6361"/>
                    <a:pt x="21015" y="6128"/>
                  </a:cubicBezTo>
                  <a:cubicBezTo>
                    <a:pt x="20882" y="6028"/>
                    <a:pt x="20715" y="5961"/>
                    <a:pt x="20548" y="5928"/>
                  </a:cubicBezTo>
                  <a:cubicBezTo>
                    <a:pt x="20648" y="5661"/>
                    <a:pt x="20682" y="5394"/>
                    <a:pt x="20582" y="5127"/>
                  </a:cubicBezTo>
                  <a:cubicBezTo>
                    <a:pt x="20515" y="4960"/>
                    <a:pt x="20348" y="4827"/>
                    <a:pt x="20148" y="4760"/>
                  </a:cubicBezTo>
                  <a:cubicBezTo>
                    <a:pt x="20949" y="3759"/>
                    <a:pt x="21682" y="2659"/>
                    <a:pt x="22283" y="1491"/>
                  </a:cubicBezTo>
                  <a:cubicBezTo>
                    <a:pt x="22450" y="1191"/>
                    <a:pt x="22683" y="624"/>
                    <a:pt x="22350" y="257"/>
                  </a:cubicBezTo>
                  <a:cubicBezTo>
                    <a:pt x="22201" y="71"/>
                    <a:pt x="21996" y="0"/>
                    <a:pt x="21778" y="0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6"/>
            <p:cNvSpPr/>
            <p:nvPr/>
          </p:nvSpPr>
          <p:spPr>
            <a:xfrm>
              <a:off x="13038000" y="4139525"/>
              <a:ext cx="60900" cy="84250"/>
            </a:xfrm>
            <a:custGeom>
              <a:avLst/>
              <a:gdLst/>
              <a:ahLst/>
              <a:cxnLst/>
              <a:rect l="l" t="t" r="r" b="b"/>
              <a:pathLst>
                <a:path w="2436" h="3370" fill="none" extrusionOk="0">
                  <a:moveTo>
                    <a:pt x="2436" y="1"/>
                  </a:moveTo>
                  <a:lnTo>
                    <a:pt x="1" y="337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6"/>
            <p:cNvSpPr/>
            <p:nvPr/>
          </p:nvSpPr>
          <p:spPr>
            <a:xfrm>
              <a:off x="13077200" y="4168725"/>
              <a:ext cx="31725" cy="85075"/>
            </a:xfrm>
            <a:custGeom>
              <a:avLst/>
              <a:gdLst/>
              <a:ahLst/>
              <a:cxnLst/>
              <a:rect l="l" t="t" r="r" b="b"/>
              <a:pathLst>
                <a:path w="1269" h="3403" fill="none" extrusionOk="0">
                  <a:moveTo>
                    <a:pt x="1268" y="0"/>
                  </a:moveTo>
                  <a:cubicBezTo>
                    <a:pt x="1168" y="1234"/>
                    <a:pt x="701" y="2402"/>
                    <a:pt x="1" y="340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6"/>
            <p:cNvSpPr/>
            <p:nvPr/>
          </p:nvSpPr>
          <p:spPr>
            <a:xfrm>
              <a:off x="13099725" y="4226250"/>
              <a:ext cx="36725" cy="68400"/>
            </a:xfrm>
            <a:custGeom>
              <a:avLst/>
              <a:gdLst/>
              <a:ahLst/>
              <a:cxnLst/>
              <a:rect l="l" t="t" r="r" b="b"/>
              <a:pathLst>
                <a:path w="1469" h="2736" fill="none" extrusionOk="0">
                  <a:moveTo>
                    <a:pt x="1468" y="1"/>
                  </a:moveTo>
                  <a:cubicBezTo>
                    <a:pt x="1468" y="1"/>
                    <a:pt x="1001" y="1935"/>
                    <a:pt x="0" y="273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6"/>
            <p:cNvSpPr/>
            <p:nvPr/>
          </p:nvSpPr>
          <p:spPr>
            <a:xfrm>
              <a:off x="10930675" y="3296075"/>
              <a:ext cx="1846350" cy="1923975"/>
            </a:xfrm>
            <a:custGeom>
              <a:avLst/>
              <a:gdLst/>
              <a:ahLst/>
              <a:cxnLst/>
              <a:rect l="l" t="t" r="r" b="b"/>
              <a:pathLst>
                <a:path w="73854" h="76959" extrusionOk="0">
                  <a:moveTo>
                    <a:pt x="27467" y="0"/>
                  </a:moveTo>
                  <a:cubicBezTo>
                    <a:pt x="27044" y="0"/>
                    <a:pt x="26617" y="16"/>
                    <a:pt x="26186" y="48"/>
                  </a:cubicBezTo>
                  <a:lnTo>
                    <a:pt x="25919" y="48"/>
                  </a:lnTo>
                  <a:cubicBezTo>
                    <a:pt x="23184" y="315"/>
                    <a:pt x="20682" y="1716"/>
                    <a:pt x="19081" y="3951"/>
                  </a:cubicBezTo>
                  <a:cubicBezTo>
                    <a:pt x="0" y="30203"/>
                    <a:pt x="4904" y="72967"/>
                    <a:pt x="10041" y="76636"/>
                  </a:cubicBezTo>
                  <a:cubicBezTo>
                    <a:pt x="10349" y="76855"/>
                    <a:pt x="10838" y="76958"/>
                    <a:pt x="11484" y="76958"/>
                  </a:cubicBezTo>
                  <a:cubicBezTo>
                    <a:pt x="21952" y="76958"/>
                    <a:pt x="73853" y="49883"/>
                    <a:pt x="73853" y="49883"/>
                  </a:cubicBezTo>
                  <a:lnTo>
                    <a:pt x="69750" y="42478"/>
                  </a:lnTo>
                  <a:lnTo>
                    <a:pt x="28788" y="54153"/>
                  </a:lnTo>
                  <a:lnTo>
                    <a:pt x="42531" y="23565"/>
                  </a:lnTo>
                  <a:cubicBezTo>
                    <a:pt x="47492" y="12451"/>
                    <a:pt x="39356" y="0"/>
                    <a:pt x="27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6"/>
            <p:cNvSpPr/>
            <p:nvPr/>
          </p:nvSpPr>
          <p:spPr>
            <a:xfrm>
              <a:off x="10930675" y="3273075"/>
              <a:ext cx="1191700" cy="1984775"/>
            </a:xfrm>
            <a:custGeom>
              <a:avLst/>
              <a:gdLst/>
              <a:ahLst/>
              <a:cxnLst/>
              <a:rect l="l" t="t" r="r" b="b"/>
              <a:pathLst>
                <a:path w="47668" h="79391" fill="none" extrusionOk="0">
                  <a:moveTo>
                    <a:pt x="42898" y="66081"/>
                  </a:moveTo>
                  <a:cubicBezTo>
                    <a:pt x="27920" y="73053"/>
                    <a:pt x="12609" y="79391"/>
                    <a:pt x="10041" y="77556"/>
                  </a:cubicBezTo>
                  <a:cubicBezTo>
                    <a:pt x="4904" y="73887"/>
                    <a:pt x="0" y="31123"/>
                    <a:pt x="19081" y="4871"/>
                  </a:cubicBezTo>
                  <a:cubicBezTo>
                    <a:pt x="20682" y="2636"/>
                    <a:pt x="23184" y="1235"/>
                    <a:pt x="25919" y="968"/>
                  </a:cubicBezTo>
                  <a:lnTo>
                    <a:pt x="26186" y="968"/>
                  </a:lnTo>
                  <a:cubicBezTo>
                    <a:pt x="38761" y="0"/>
                    <a:pt x="47668" y="12976"/>
                    <a:pt x="42531" y="24485"/>
                  </a:cubicBezTo>
                  <a:lnTo>
                    <a:pt x="28788" y="55073"/>
                  </a:lnTo>
                  <a:lnTo>
                    <a:pt x="44666" y="50537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6" name="Google Shape;2306;p56"/>
          <p:cNvGrpSpPr/>
          <p:nvPr/>
        </p:nvGrpSpPr>
        <p:grpSpPr>
          <a:xfrm rot="3070211">
            <a:off x="8001855" y="-193598"/>
            <a:ext cx="1776977" cy="1673663"/>
            <a:chOff x="1404300" y="937325"/>
            <a:chExt cx="1767700" cy="1664925"/>
          </a:xfrm>
        </p:grpSpPr>
        <p:sp>
          <p:nvSpPr>
            <p:cNvPr id="2307" name="Google Shape;2307;p56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6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6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6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6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6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6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6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6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6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6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6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6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6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6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6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6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6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6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6" name="Google Shape;2326;p56"/>
          <p:cNvGrpSpPr/>
          <p:nvPr/>
        </p:nvGrpSpPr>
        <p:grpSpPr>
          <a:xfrm rot="8525974">
            <a:off x="-108446" y="-34280"/>
            <a:ext cx="661419" cy="929019"/>
            <a:chOff x="2374700" y="1056350"/>
            <a:chExt cx="797300" cy="1119875"/>
          </a:xfrm>
        </p:grpSpPr>
        <p:sp>
          <p:nvSpPr>
            <p:cNvPr id="2327" name="Google Shape;2327;p56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6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6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56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6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6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6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DDD3151-97D1-4F56-8071-5E50C346C54F}"/>
              </a:ext>
            </a:extLst>
          </p:cNvPr>
          <p:cNvSpPr txBox="1"/>
          <p:nvPr/>
        </p:nvSpPr>
        <p:spPr>
          <a:xfrm>
            <a:off x="814236" y="438739"/>
            <a:ext cx="7068650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altLang="en-US" sz="3200" dirty="0">
                <a:solidFill>
                  <a:schemeClr val="bg2">
                    <a:lumMod val="75000"/>
                  </a:schemeClr>
                </a:solidFill>
                <a:latin typeface="Myriad Pro Black Cond" panose="020B0806030403020204" pitchFamily="34" charset="0"/>
              </a:rPr>
              <a:t>NỘI DUNG CƠ BẢN CỦA PHƯƠNG PHÁP PHÂN TÍCH CÁC THẾ HỆ LAI CỦA MENĐEN</a:t>
            </a:r>
            <a:endParaRPr lang="en-US" sz="3200" dirty="0">
              <a:solidFill>
                <a:schemeClr val="bg2">
                  <a:lumMod val="75000"/>
                </a:schemeClr>
              </a:solidFill>
              <a:latin typeface="Myriad Pro Black Cond" panose="020B0806030403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F3D3AA-D086-40F1-98BE-0DA0023E500A}"/>
              </a:ext>
            </a:extLst>
          </p:cNvPr>
          <p:cNvCxnSpPr>
            <a:cxnSpLocks/>
          </p:cNvCxnSpPr>
          <p:nvPr/>
        </p:nvCxnSpPr>
        <p:spPr>
          <a:xfrm>
            <a:off x="3396061" y="1581150"/>
            <a:ext cx="1905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14">
            <a:extLst>
              <a:ext uri="{FF2B5EF4-FFF2-40B4-BE49-F238E27FC236}">
                <a16:creationId xmlns:a16="http://schemas.microsoft.com/office/drawing/2014/main" id="{CE3AAADE-B45A-4992-A37D-3CB11D6C5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482" y="1894509"/>
            <a:ext cx="607323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 Lai </a:t>
            </a:r>
            <a:r>
              <a:rPr lang="vi-VN" altLang="en-US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 cặp bố, mẹ khác nhau về một hoặc một số cặp tính trạng tương phản thuần chủng rồi theo dõi sự </a:t>
            </a:r>
            <a:r>
              <a:rPr lang="en-US" altLang="en-US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di t</a:t>
            </a:r>
            <a:r>
              <a:rPr lang="vi-VN" altLang="en-US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ruyề</a:t>
            </a:r>
            <a:r>
              <a:rPr lang="en-US" altLang="en-US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 </a:t>
            </a:r>
            <a:r>
              <a:rPr lang="nl-NL" altLang="en-US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riêng rẽ của từng cặp tính trạng đó trên con cháu của từng cặp bố mẹ.</a:t>
            </a:r>
            <a:endParaRPr lang="vi-VN" altLang="en-US" sz="20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endParaRPr lang="vi-VN" altLang="en-US" sz="20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en-US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 </a:t>
            </a:r>
            <a:r>
              <a:rPr lang="vi-VN" altLang="en-US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Dùng toán thống kê để phân tích các số liệu thu được rồi rút ra quy luật di truyền các tính trạng.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4">
            <a:extLst>
              <a:ext uri="{FF2B5EF4-FFF2-40B4-BE49-F238E27FC236}">
                <a16:creationId xmlns:a16="http://schemas.microsoft.com/office/drawing/2014/main" id="{85BEE449-AF04-4724-994B-E3ECB941DA94}"/>
              </a:ext>
            </a:extLst>
          </p:cNvPr>
          <p:cNvGrpSpPr/>
          <p:nvPr/>
        </p:nvGrpSpPr>
        <p:grpSpPr>
          <a:xfrm>
            <a:off x="4460194" y="416338"/>
            <a:ext cx="4699046" cy="4727162"/>
            <a:chOff x="2443279" y="511983"/>
            <a:chExt cx="3996428" cy="4020340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D4D8D118-3333-4119-99C2-1B56DA4E0056}"/>
                </a:ext>
              </a:extLst>
            </p:cNvPr>
            <p:cNvGrpSpPr/>
            <p:nvPr/>
          </p:nvGrpSpPr>
          <p:grpSpPr>
            <a:xfrm>
              <a:off x="3448068" y="1733770"/>
              <a:ext cx="2063289" cy="1521318"/>
              <a:chOff x="3448068" y="1733770"/>
              <a:chExt cx="2063289" cy="1521318"/>
            </a:xfrm>
            <a:noFill/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996DF66C-9101-4781-8B87-A5AAA9FE0EAA}"/>
                  </a:ext>
                </a:extLst>
              </p:cNvPr>
              <p:cNvSpPr/>
              <p:nvPr/>
            </p:nvSpPr>
            <p:spPr>
              <a:xfrm>
                <a:off x="3448068" y="3150290"/>
                <a:ext cx="620769" cy="104798"/>
              </a:xfrm>
              <a:custGeom>
                <a:avLst/>
                <a:gdLst>
                  <a:gd name="connsiteX0" fmla="*/ 595257 w 620769"/>
                  <a:gd name="connsiteY0" fmla="*/ 104799 h 104798"/>
                  <a:gd name="connsiteX1" fmla="*/ 25512 w 620769"/>
                  <a:gd name="connsiteY1" fmla="*/ 104799 h 104798"/>
                  <a:gd name="connsiteX2" fmla="*/ 0 w 620769"/>
                  <a:gd name="connsiteY2" fmla="*/ 79287 h 104798"/>
                  <a:gd name="connsiteX3" fmla="*/ 0 w 620769"/>
                  <a:gd name="connsiteY3" fmla="*/ 25512 h 104798"/>
                  <a:gd name="connsiteX4" fmla="*/ 25512 w 620769"/>
                  <a:gd name="connsiteY4" fmla="*/ 0 h 104798"/>
                  <a:gd name="connsiteX5" fmla="*/ 595257 w 620769"/>
                  <a:gd name="connsiteY5" fmla="*/ 0 h 104798"/>
                  <a:gd name="connsiteX6" fmla="*/ 620769 w 620769"/>
                  <a:gd name="connsiteY6" fmla="*/ 25512 h 104798"/>
                  <a:gd name="connsiteX7" fmla="*/ 620769 w 620769"/>
                  <a:gd name="connsiteY7" fmla="*/ 79287 h 104798"/>
                  <a:gd name="connsiteX8" fmla="*/ 595257 w 620769"/>
                  <a:gd name="connsiteY8" fmla="*/ 104799 h 104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0769" h="104798">
                    <a:moveTo>
                      <a:pt x="595257" y="104799"/>
                    </a:moveTo>
                    <a:lnTo>
                      <a:pt x="25512" y="104799"/>
                    </a:lnTo>
                    <a:cubicBezTo>
                      <a:pt x="11419" y="104799"/>
                      <a:pt x="0" y="93380"/>
                      <a:pt x="0" y="79287"/>
                    </a:cubicBezTo>
                    <a:lnTo>
                      <a:pt x="0" y="25512"/>
                    </a:lnTo>
                    <a:cubicBezTo>
                      <a:pt x="0" y="11419"/>
                      <a:pt x="11419" y="0"/>
                      <a:pt x="25512" y="0"/>
                    </a:cubicBezTo>
                    <a:lnTo>
                      <a:pt x="595257" y="0"/>
                    </a:lnTo>
                    <a:cubicBezTo>
                      <a:pt x="609350" y="0"/>
                      <a:pt x="620769" y="11419"/>
                      <a:pt x="620769" y="25512"/>
                    </a:cubicBezTo>
                    <a:lnTo>
                      <a:pt x="620769" y="79287"/>
                    </a:lnTo>
                    <a:cubicBezTo>
                      <a:pt x="620743" y="93380"/>
                      <a:pt x="609325" y="104799"/>
                      <a:pt x="595257" y="104799"/>
                    </a:cubicBezTo>
                    <a:close/>
                  </a:path>
                </a:pathLst>
              </a:custGeom>
              <a:noFill/>
              <a:ln w="12859" cap="flat">
                <a:solidFill>
                  <a:srgbClr val="DEE5F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F843ACB-4962-418B-B876-97111A71258F}"/>
                  </a:ext>
                </a:extLst>
              </p:cNvPr>
              <p:cNvSpPr/>
              <p:nvPr/>
            </p:nvSpPr>
            <p:spPr>
              <a:xfrm>
                <a:off x="4118909" y="3149185"/>
                <a:ext cx="295776" cy="104824"/>
              </a:xfrm>
              <a:custGeom>
                <a:avLst/>
                <a:gdLst>
                  <a:gd name="connsiteX0" fmla="*/ 263836 w 295776"/>
                  <a:gd name="connsiteY0" fmla="*/ 104825 h 104824"/>
                  <a:gd name="connsiteX1" fmla="*/ 31941 w 295776"/>
                  <a:gd name="connsiteY1" fmla="*/ 104825 h 104824"/>
                  <a:gd name="connsiteX2" fmla="*/ 0 w 295776"/>
                  <a:gd name="connsiteY2" fmla="*/ 72883 h 104824"/>
                  <a:gd name="connsiteX3" fmla="*/ 0 w 295776"/>
                  <a:gd name="connsiteY3" fmla="*/ 31941 h 104824"/>
                  <a:gd name="connsiteX4" fmla="*/ 31941 w 295776"/>
                  <a:gd name="connsiteY4" fmla="*/ 0 h 104824"/>
                  <a:gd name="connsiteX5" fmla="*/ 263836 w 295776"/>
                  <a:gd name="connsiteY5" fmla="*/ 0 h 104824"/>
                  <a:gd name="connsiteX6" fmla="*/ 295777 w 295776"/>
                  <a:gd name="connsiteY6" fmla="*/ 31941 h 104824"/>
                  <a:gd name="connsiteX7" fmla="*/ 295777 w 295776"/>
                  <a:gd name="connsiteY7" fmla="*/ 72883 h 104824"/>
                  <a:gd name="connsiteX8" fmla="*/ 263836 w 295776"/>
                  <a:gd name="connsiteY8" fmla="*/ 104825 h 10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776" h="104824">
                    <a:moveTo>
                      <a:pt x="263836" y="104825"/>
                    </a:moveTo>
                    <a:lnTo>
                      <a:pt x="31941" y="104825"/>
                    </a:lnTo>
                    <a:cubicBezTo>
                      <a:pt x="14299" y="104825"/>
                      <a:pt x="0" y="90525"/>
                      <a:pt x="0" y="72883"/>
                    </a:cubicBezTo>
                    <a:lnTo>
                      <a:pt x="0" y="31941"/>
                    </a:lnTo>
                    <a:cubicBezTo>
                      <a:pt x="0" y="14299"/>
                      <a:pt x="14299" y="0"/>
                      <a:pt x="31941" y="0"/>
                    </a:cubicBezTo>
                    <a:lnTo>
                      <a:pt x="263836" y="0"/>
                    </a:lnTo>
                    <a:cubicBezTo>
                      <a:pt x="281478" y="0"/>
                      <a:pt x="295777" y="14299"/>
                      <a:pt x="295777" y="31941"/>
                    </a:cubicBezTo>
                    <a:lnTo>
                      <a:pt x="295777" y="72883"/>
                    </a:lnTo>
                    <a:cubicBezTo>
                      <a:pt x="295777" y="90525"/>
                      <a:pt x="281478" y="104825"/>
                      <a:pt x="263836" y="104825"/>
                    </a:cubicBezTo>
                    <a:close/>
                  </a:path>
                </a:pathLst>
              </a:custGeom>
              <a:noFill/>
              <a:ln w="9644" cap="flat">
                <a:solidFill>
                  <a:srgbClr val="DEE5F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C6908531-5928-4F74-9FF8-F6BF3FA2841E}"/>
                  </a:ext>
                </a:extLst>
              </p:cNvPr>
              <p:cNvSpPr/>
              <p:nvPr/>
            </p:nvSpPr>
            <p:spPr>
              <a:xfrm>
                <a:off x="3977282" y="1733770"/>
                <a:ext cx="295776" cy="104824"/>
              </a:xfrm>
              <a:custGeom>
                <a:avLst/>
                <a:gdLst>
                  <a:gd name="connsiteX0" fmla="*/ 263836 w 295776"/>
                  <a:gd name="connsiteY0" fmla="*/ 104825 h 104824"/>
                  <a:gd name="connsiteX1" fmla="*/ 31941 w 295776"/>
                  <a:gd name="connsiteY1" fmla="*/ 104825 h 104824"/>
                  <a:gd name="connsiteX2" fmla="*/ 0 w 295776"/>
                  <a:gd name="connsiteY2" fmla="*/ 72883 h 104824"/>
                  <a:gd name="connsiteX3" fmla="*/ 0 w 295776"/>
                  <a:gd name="connsiteY3" fmla="*/ 31941 h 104824"/>
                  <a:gd name="connsiteX4" fmla="*/ 31941 w 295776"/>
                  <a:gd name="connsiteY4" fmla="*/ 0 h 104824"/>
                  <a:gd name="connsiteX5" fmla="*/ 263836 w 295776"/>
                  <a:gd name="connsiteY5" fmla="*/ 0 h 104824"/>
                  <a:gd name="connsiteX6" fmla="*/ 295777 w 295776"/>
                  <a:gd name="connsiteY6" fmla="*/ 31941 h 104824"/>
                  <a:gd name="connsiteX7" fmla="*/ 295777 w 295776"/>
                  <a:gd name="connsiteY7" fmla="*/ 72883 h 104824"/>
                  <a:gd name="connsiteX8" fmla="*/ 263836 w 295776"/>
                  <a:gd name="connsiteY8" fmla="*/ 104825 h 10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776" h="104824">
                    <a:moveTo>
                      <a:pt x="263836" y="104825"/>
                    </a:moveTo>
                    <a:lnTo>
                      <a:pt x="31941" y="104825"/>
                    </a:lnTo>
                    <a:cubicBezTo>
                      <a:pt x="14299" y="104825"/>
                      <a:pt x="0" y="90526"/>
                      <a:pt x="0" y="72883"/>
                    </a:cubicBezTo>
                    <a:lnTo>
                      <a:pt x="0" y="31941"/>
                    </a:lnTo>
                    <a:cubicBezTo>
                      <a:pt x="0" y="14299"/>
                      <a:pt x="14299" y="0"/>
                      <a:pt x="31941" y="0"/>
                    </a:cubicBezTo>
                    <a:lnTo>
                      <a:pt x="263836" y="0"/>
                    </a:lnTo>
                    <a:cubicBezTo>
                      <a:pt x="281478" y="0"/>
                      <a:pt x="295777" y="14299"/>
                      <a:pt x="295777" y="31941"/>
                    </a:cubicBezTo>
                    <a:lnTo>
                      <a:pt x="295777" y="72883"/>
                    </a:lnTo>
                    <a:cubicBezTo>
                      <a:pt x="295751" y="90526"/>
                      <a:pt x="281452" y="104825"/>
                      <a:pt x="263836" y="104825"/>
                    </a:cubicBezTo>
                    <a:close/>
                  </a:path>
                </a:pathLst>
              </a:custGeom>
              <a:noFill/>
              <a:ln w="12859" cap="flat">
                <a:solidFill>
                  <a:srgbClr val="DEE5F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C5489D1-5423-4D94-B677-9D05C7DE95BF}"/>
                  </a:ext>
                </a:extLst>
              </p:cNvPr>
              <p:cNvSpPr/>
              <p:nvPr/>
            </p:nvSpPr>
            <p:spPr>
              <a:xfrm>
                <a:off x="4327118" y="1733770"/>
                <a:ext cx="295776" cy="104824"/>
              </a:xfrm>
              <a:custGeom>
                <a:avLst/>
                <a:gdLst>
                  <a:gd name="connsiteX0" fmla="*/ 263836 w 295776"/>
                  <a:gd name="connsiteY0" fmla="*/ 104825 h 104824"/>
                  <a:gd name="connsiteX1" fmla="*/ 31941 w 295776"/>
                  <a:gd name="connsiteY1" fmla="*/ 104825 h 104824"/>
                  <a:gd name="connsiteX2" fmla="*/ 0 w 295776"/>
                  <a:gd name="connsiteY2" fmla="*/ 72883 h 104824"/>
                  <a:gd name="connsiteX3" fmla="*/ 0 w 295776"/>
                  <a:gd name="connsiteY3" fmla="*/ 31941 h 104824"/>
                  <a:gd name="connsiteX4" fmla="*/ 31941 w 295776"/>
                  <a:gd name="connsiteY4" fmla="*/ 0 h 104824"/>
                  <a:gd name="connsiteX5" fmla="*/ 263836 w 295776"/>
                  <a:gd name="connsiteY5" fmla="*/ 0 h 104824"/>
                  <a:gd name="connsiteX6" fmla="*/ 295777 w 295776"/>
                  <a:gd name="connsiteY6" fmla="*/ 31941 h 104824"/>
                  <a:gd name="connsiteX7" fmla="*/ 295777 w 295776"/>
                  <a:gd name="connsiteY7" fmla="*/ 72883 h 104824"/>
                  <a:gd name="connsiteX8" fmla="*/ 263836 w 295776"/>
                  <a:gd name="connsiteY8" fmla="*/ 104825 h 10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776" h="104824">
                    <a:moveTo>
                      <a:pt x="263836" y="104825"/>
                    </a:moveTo>
                    <a:lnTo>
                      <a:pt x="31941" y="104825"/>
                    </a:lnTo>
                    <a:cubicBezTo>
                      <a:pt x="14299" y="104825"/>
                      <a:pt x="0" y="90526"/>
                      <a:pt x="0" y="72883"/>
                    </a:cubicBezTo>
                    <a:lnTo>
                      <a:pt x="0" y="31941"/>
                    </a:lnTo>
                    <a:cubicBezTo>
                      <a:pt x="0" y="14299"/>
                      <a:pt x="14299" y="0"/>
                      <a:pt x="31941" y="0"/>
                    </a:cubicBezTo>
                    <a:lnTo>
                      <a:pt x="263836" y="0"/>
                    </a:lnTo>
                    <a:cubicBezTo>
                      <a:pt x="281478" y="0"/>
                      <a:pt x="295777" y="14299"/>
                      <a:pt x="295777" y="31941"/>
                    </a:cubicBezTo>
                    <a:lnTo>
                      <a:pt x="295777" y="72883"/>
                    </a:lnTo>
                    <a:cubicBezTo>
                      <a:pt x="295777" y="90526"/>
                      <a:pt x="281478" y="104825"/>
                      <a:pt x="263836" y="104825"/>
                    </a:cubicBezTo>
                    <a:close/>
                  </a:path>
                </a:pathLst>
              </a:custGeom>
              <a:noFill/>
              <a:ln w="12859" cap="flat">
                <a:solidFill>
                  <a:srgbClr val="DEE5F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56BD3A3-7B51-4BF5-9999-711FDBEAAAEB}"/>
                  </a:ext>
                </a:extLst>
              </p:cNvPr>
              <p:cNvSpPr/>
              <p:nvPr/>
            </p:nvSpPr>
            <p:spPr>
              <a:xfrm>
                <a:off x="5215580" y="2676523"/>
                <a:ext cx="295776" cy="104824"/>
              </a:xfrm>
              <a:custGeom>
                <a:avLst/>
                <a:gdLst>
                  <a:gd name="connsiteX0" fmla="*/ 263836 w 295776"/>
                  <a:gd name="connsiteY0" fmla="*/ 104825 h 104824"/>
                  <a:gd name="connsiteX1" fmla="*/ 31941 w 295776"/>
                  <a:gd name="connsiteY1" fmla="*/ 104825 h 104824"/>
                  <a:gd name="connsiteX2" fmla="*/ 0 w 295776"/>
                  <a:gd name="connsiteY2" fmla="*/ 72883 h 104824"/>
                  <a:gd name="connsiteX3" fmla="*/ 0 w 295776"/>
                  <a:gd name="connsiteY3" fmla="*/ 31941 h 104824"/>
                  <a:gd name="connsiteX4" fmla="*/ 31941 w 295776"/>
                  <a:gd name="connsiteY4" fmla="*/ 0 h 104824"/>
                  <a:gd name="connsiteX5" fmla="*/ 263836 w 295776"/>
                  <a:gd name="connsiteY5" fmla="*/ 0 h 104824"/>
                  <a:gd name="connsiteX6" fmla="*/ 295777 w 295776"/>
                  <a:gd name="connsiteY6" fmla="*/ 31941 h 104824"/>
                  <a:gd name="connsiteX7" fmla="*/ 295777 w 295776"/>
                  <a:gd name="connsiteY7" fmla="*/ 72883 h 104824"/>
                  <a:gd name="connsiteX8" fmla="*/ 263836 w 295776"/>
                  <a:gd name="connsiteY8" fmla="*/ 104825 h 10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776" h="104824">
                    <a:moveTo>
                      <a:pt x="263836" y="104825"/>
                    </a:moveTo>
                    <a:lnTo>
                      <a:pt x="31941" y="104825"/>
                    </a:lnTo>
                    <a:cubicBezTo>
                      <a:pt x="14299" y="104825"/>
                      <a:pt x="0" y="90525"/>
                      <a:pt x="0" y="72883"/>
                    </a:cubicBezTo>
                    <a:lnTo>
                      <a:pt x="0" y="31941"/>
                    </a:lnTo>
                    <a:cubicBezTo>
                      <a:pt x="0" y="14299"/>
                      <a:pt x="14299" y="0"/>
                      <a:pt x="31941" y="0"/>
                    </a:cubicBezTo>
                    <a:lnTo>
                      <a:pt x="263836" y="0"/>
                    </a:lnTo>
                    <a:cubicBezTo>
                      <a:pt x="281478" y="0"/>
                      <a:pt x="295777" y="14299"/>
                      <a:pt x="295777" y="31941"/>
                    </a:cubicBezTo>
                    <a:lnTo>
                      <a:pt x="295777" y="72883"/>
                    </a:lnTo>
                    <a:cubicBezTo>
                      <a:pt x="295777" y="90525"/>
                      <a:pt x="281478" y="104825"/>
                      <a:pt x="263836" y="104825"/>
                    </a:cubicBezTo>
                    <a:close/>
                  </a:path>
                </a:pathLst>
              </a:custGeom>
              <a:noFill/>
              <a:ln w="12859" cap="flat">
                <a:solidFill>
                  <a:srgbClr val="DEE5F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4" name="Graphic 4">
              <a:extLst>
                <a:ext uri="{FF2B5EF4-FFF2-40B4-BE49-F238E27FC236}">
                  <a16:creationId xmlns:a16="http://schemas.microsoft.com/office/drawing/2014/main" id="{0B32FDEB-96CF-40B1-8481-3A3530129C92}"/>
                </a:ext>
              </a:extLst>
            </p:cNvPr>
            <p:cNvGrpSpPr/>
            <p:nvPr/>
          </p:nvGrpSpPr>
          <p:grpSpPr>
            <a:xfrm>
              <a:off x="5842609" y="773637"/>
              <a:ext cx="483721" cy="394888"/>
              <a:chOff x="5842609" y="773637"/>
              <a:chExt cx="483721" cy="394888"/>
            </a:xfrm>
            <a:solidFill>
              <a:srgbClr val="FBC343"/>
            </a:solidFill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EEF8215-FA70-48AE-9BEC-925789D6F3F2}"/>
                  </a:ext>
                </a:extLst>
              </p:cNvPr>
              <p:cNvSpPr/>
              <p:nvPr/>
            </p:nvSpPr>
            <p:spPr>
              <a:xfrm>
                <a:off x="5842609" y="926779"/>
                <a:ext cx="117655" cy="218221"/>
              </a:xfrm>
              <a:custGeom>
                <a:avLst/>
                <a:gdLst>
                  <a:gd name="connsiteX0" fmla="*/ 91081 w 117655"/>
                  <a:gd name="connsiteY0" fmla="*/ 16127 h 218221"/>
                  <a:gd name="connsiteX1" fmla="*/ 117544 w 117655"/>
                  <a:gd name="connsiteY1" fmla="*/ 206642 h 218221"/>
                  <a:gd name="connsiteX2" fmla="*/ 98693 w 117655"/>
                  <a:gd name="connsiteY2" fmla="*/ 213123 h 218221"/>
                  <a:gd name="connsiteX3" fmla="*/ 2510 w 117655"/>
                  <a:gd name="connsiteY3" fmla="*/ 46551 h 218221"/>
                  <a:gd name="connsiteX4" fmla="*/ 12694 w 117655"/>
                  <a:gd name="connsiteY4" fmla="*/ 19470 h 218221"/>
                  <a:gd name="connsiteX5" fmla="*/ 66392 w 117655"/>
                  <a:gd name="connsiteY5" fmla="*/ 1031 h 218221"/>
                  <a:gd name="connsiteX6" fmla="*/ 91081 w 117655"/>
                  <a:gd name="connsiteY6" fmla="*/ 16127 h 21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655" h="218221">
                    <a:moveTo>
                      <a:pt x="91081" y="16127"/>
                    </a:moveTo>
                    <a:lnTo>
                      <a:pt x="117544" y="206642"/>
                    </a:lnTo>
                    <a:cubicBezTo>
                      <a:pt x="119087" y="217675"/>
                      <a:pt x="104274" y="222767"/>
                      <a:pt x="98693" y="213123"/>
                    </a:cubicBezTo>
                    <a:lnTo>
                      <a:pt x="2510" y="46551"/>
                    </a:lnTo>
                    <a:cubicBezTo>
                      <a:pt x="-3380" y="36341"/>
                      <a:pt x="1532" y="23302"/>
                      <a:pt x="12694" y="19470"/>
                    </a:cubicBezTo>
                    <a:lnTo>
                      <a:pt x="66392" y="1031"/>
                    </a:lnTo>
                    <a:cubicBezTo>
                      <a:pt x="77553" y="-2801"/>
                      <a:pt x="89460" y="4451"/>
                      <a:pt x="91081" y="16127"/>
                    </a:cubicBezTo>
                    <a:close/>
                  </a:path>
                </a:pathLst>
              </a:custGeom>
              <a:solidFill>
                <a:srgbClr val="FBC343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B7FBD95-03E2-4036-BB00-1EC8AD024D3B}"/>
                  </a:ext>
                </a:extLst>
              </p:cNvPr>
              <p:cNvSpPr/>
              <p:nvPr/>
            </p:nvSpPr>
            <p:spPr>
              <a:xfrm>
                <a:off x="6033552" y="773637"/>
                <a:ext cx="167645" cy="394888"/>
              </a:xfrm>
              <a:custGeom>
                <a:avLst/>
                <a:gdLst>
                  <a:gd name="connsiteX0" fmla="*/ 166057 w 167645"/>
                  <a:gd name="connsiteY0" fmla="*/ 55212 h 394888"/>
                  <a:gd name="connsiteX1" fmla="*/ 61953 w 167645"/>
                  <a:gd name="connsiteY1" fmla="*/ 382261 h 394888"/>
                  <a:gd name="connsiteX2" fmla="*/ 26642 w 167645"/>
                  <a:gd name="connsiteY2" fmla="*/ 378172 h 394888"/>
                  <a:gd name="connsiteX3" fmla="*/ 102 w 167645"/>
                  <a:gd name="connsiteY3" fmla="*/ 35975 h 394888"/>
                  <a:gd name="connsiteX4" fmla="*/ 37341 w 167645"/>
                  <a:gd name="connsiteY4" fmla="*/ 228 h 394888"/>
                  <a:gd name="connsiteX5" fmla="*/ 137973 w 167645"/>
                  <a:gd name="connsiteY5" fmla="*/ 11878 h 394888"/>
                  <a:gd name="connsiteX6" fmla="*/ 166057 w 167645"/>
                  <a:gd name="connsiteY6" fmla="*/ 55212 h 39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645" h="394888">
                    <a:moveTo>
                      <a:pt x="166057" y="55212"/>
                    </a:moveTo>
                    <a:lnTo>
                      <a:pt x="61953" y="382261"/>
                    </a:lnTo>
                    <a:cubicBezTo>
                      <a:pt x="55909" y="401215"/>
                      <a:pt x="28185" y="398000"/>
                      <a:pt x="26642" y="378172"/>
                    </a:cubicBezTo>
                    <a:lnTo>
                      <a:pt x="102" y="35975"/>
                    </a:lnTo>
                    <a:cubicBezTo>
                      <a:pt x="-1518" y="14989"/>
                      <a:pt x="16432" y="-2190"/>
                      <a:pt x="37341" y="228"/>
                    </a:cubicBezTo>
                    <a:lnTo>
                      <a:pt x="137973" y="11878"/>
                    </a:lnTo>
                    <a:cubicBezTo>
                      <a:pt x="158907" y="14321"/>
                      <a:pt x="172435" y="35152"/>
                      <a:pt x="166057" y="55212"/>
                    </a:cubicBezTo>
                    <a:close/>
                  </a:path>
                </a:pathLst>
              </a:custGeom>
              <a:solidFill>
                <a:srgbClr val="FBC343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B38ED8C-8F10-4F9B-9A08-8A0498F4950B}"/>
                  </a:ext>
                </a:extLst>
              </p:cNvPr>
              <p:cNvSpPr/>
              <p:nvPr/>
            </p:nvSpPr>
            <p:spPr>
              <a:xfrm>
                <a:off x="6181593" y="971118"/>
                <a:ext cx="144737" cy="179096"/>
              </a:xfrm>
              <a:custGeom>
                <a:avLst/>
                <a:gdLst>
                  <a:gd name="connsiteX0" fmla="*/ 139557 w 144737"/>
                  <a:gd name="connsiteY0" fmla="*/ 58096 h 179096"/>
                  <a:gd name="connsiteX1" fmla="*/ 15367 w 144737"/>
                  <a:gd name="connsiteY1" fmla="*/ 176525 h 179096"/>
                  <a:gd name="connsiteX2" fmla="*/ 862 w 144737"/>
                  <a:gd name="connsiteY2" fmla="*/ 166264 h 179096"/>
                  <a:gd name="connsiteX3" fmla="*/ 71405 w 144737"/>
                  <a:gd name="connsiteY3" fmla="*/ 9824 h 179096"/>
                  <a:gd name="connsiteX4" fmla="*/ 96326 w 144737"/>
                  <a:gd name="connsiteY4" fmla="*/ 3086 h 179096"/>
                  <a:gd name="connsiteX5" fmla="*/ 137654 w 144737"/>
                  <a:gd name="connsiteY5" fmla="*/ 32378 h 179096"/>
                  <a:gd name="connsiteX6" fmla="*/ 139557 w 144737"/>
                  <a:gd name="connsiteY6" fmla="*/ 58096 h 179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737" h="179096">
                    <a:moveTo>
                      <a:pt x="139557" y="58096"/>
                    </a:moveTo>
                    <a:lnTo>
                      <a:pt x="15367" y="176525"/>
                    </a:lnTo>
                    <a:cubicBezTo>
                      <a:pt x="8166" y="183391"/>
                      <a:pt x="-3227" y="175316"/>
                      <a:pt x="862" y="166264"/>
                    </a:cubicBezTo>
                    <a:lnTo>
                      <a:pt x="71405" y="9824"/>
                    </a:lnTo>
                    <a:cubicBezTo>
                      <a:pt x="75726" y="231"/>
                      <a:pt x="87736" y="-2983"/>
                      <a:pt x="96326" y="3086"/>
                    </a:cubicBezTo>
                    <a:lnTo>
                      <a:pt x="137654" y="32378"/>
                    </a:lnTo>
                    <a:cubicBezTo>
                      <a:pt x="146243" y="38422"/>
                      <a:pt x="147195" y="50818"/>
                      <a:pt x="139557" y="58096"/>
                    </a:cubicBezTo>
                    <a:close/>
                  </a:path>
                </a:pathLst>
              </a:custGeom>
              <a:solidFill>
                <a:srgbClr val="FBC343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E8955DA2-6638-4B2F-B97A-71D4B40333A8}"/>
                </a:ext>
              </a:extLst>
            </p:cNvPr>
            <p:cNvGrpSpPr/>
            <p:nvPr/>
          </p:nvGrpSpPr>
          <p:grpSpPr>
            <a:xfrm>
              <a:off x="2443279" y="1838566"/>
              <a:ext cx="1375921" cy="2429464"/>
              <a:chOff x="2443279" y="1838566"/>
              <a:chExt cx="1375921" cy="2429464"/>
            </a:xfrm>
          </p:grpSpPr>
          <p:grpSp>
            <p:nvGrpSpPr>
              <p:cNvPr id="20" name="Graphic 4">
                <a:extLst>
                  <a:ext uri="{FF2B5EF4-FFF2-40B4-BE49-F238E27FC236}">
                    <a16:creationId xmlns:a16="http://schemas.microsoft.com/office/drawing/2014/main" id="{065ACB41-4308-4543-96E2-7FE1F064B09E}"/>
                  </a:ext>
                </a:extLst>
              </p:cNvPr>
              <p:cNvGrpSpPr/>
              <p:nvPr/>
            </p:nvGrpSpPr>
            <p:grpSpPr>
              <a:xfrm>
                <a:off x="3322544" y="1838566"/>
                <a:ext cx="327788" cy="522402"/>
                <a:chOff x="3322544" y="1838566"/>
                <a:chExt cx="327788" cy="522402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0E3AF59-FDC2-431A-A76E-A8D350C8E9A8}"/>
                    </a:ext>
                  </a:extLst>
                </p:cNvPr>
                <p:cNvSpPr/>
                <p:nvPr/>
              </p:nvSpPr>
              <p:spPr>
                <a:xfrm>
                  <a:off x="3322544" y="1838566"/>
                  <a:ext cx="327788" cy="228570"/>
                </a:xfrm>
                <a:custGeom>
                  <a:avLst/>
                  <a:gdLst>
                    <a:gd name="connsiteX0" fmla="*/ 205274 w 327788"/>
                    <a:gd name="connsiteY0" fmla="*/ 157986 h 228570"/>
                    <a:gd name="connsiteX1" fmla="*/ 326635 w 327788"/>
                    <a:gd name="connsiteY1" fmla="*/ 109637 h 228570"/>
                    <a:gd name="connsiteX2" fmla="*/ 205274 w 327788"/>
                    <a:gd name="connsiteY2" fmla="*/ 35956 h 228570"/>
                    <a:gd name="connsiteX3" fmla="*/ 69794 w 327788"/>
                    <a:gd name="connsiteY3" fmla="*/ 35159 h 228570"/>
                    <a:gd name="connsiteX4" fmla="*/ 19105 w 327788"/>
                    <a:gd name="connsiteY4" fmla="*/ 192138 h 228570"/>
                    <a:gd name="connsiteX5" fmla="*/ 161657 w 327788"/>
                    <a:gd name="connsiteY5" fmla="*/ 156160 h 228570"/>
                    <a:gd name="connsiteX6" fmla="*/ 205274 w 327788"/>
                    <a:gd name="connsiteY6" fmla="*/ 157986 h 228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7788" h="228570">
                      <a:moveTo>
                        <a:pt x="205274" y="157986"/>
                      </a:moveTo>
                      <a:cubicBezTo>
                        <a:pt x="261004" y="192704"/>
                        <a:pt x="320154" y="147802"/>
                        <a:pt x="326635" y="109637"/>
                      </a:cubicBezTo>
                      <a:cubicBezTo>
                        <a:pt x="336279" y="52853"/>
                        <a:pt x="284561" y="-12521"/>
                        <a:pt x="205274" y="35956"/>
                      </a:cubicBezTo>
                      <a:cubicBezTo>
                        <a:pt x="205274" y="35956"/>
                        <a:pt x="136557" y="-44411"/>
                        <a:pt x="69794" y="35159"/>
                      </a:cubicBezTo>
                      <a:cubicBezTo>
                        <a:pt x="69794" y="35159"/>
                        <a:pt x="-44109" y="92483"/>
                        <a:pt x="19105" y="192138"/>
                      </a:cubicBezTo>
                      <a:cubicBezTo>
                        <a:pt x="82139" y="291485"/>
                        <a:pt x="161657" y="156160"/>
                        <a:pt x="161657" y="156160"/>
                      </a:cubicBezTo>
                      <a:lnTo>
                        <a:pt x="205274" y="157986"/>
                      </a:lnTo>
                      <a:close/>
                    </a:path>
                  </a:pathLst>
                </a:custGeom>
                <a:solidFill>
                  <a:srgbClr val="102048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AB50B227-AF6C-4833-B215-1190627FE1A3}"/>
                    </a:ext>
                  </a:extLst>
                </p:cNvPr>
                <p:cNvSpPr/>
                <p:nvPr/>
              </p:nvSpPr>
              <p:spPr>
                <a:xfrm>
                  <a:off x="3568297" y="2021446"/>
                  <a:ext cx="40446" cy="83813"/>
                </a:xfrm>
                <a:custGeom>
                  <a:avLst/>
                  <a:gdLst>
                    <a:gd name="connsiteX0" fmla="*/ 0 w 40446"/>
                    <a:gd name="connsiteY0" fmla="*/ 0 h 83813"/>
                    <a:gd name="connsiteX1" fmla="*/ 39656 w 40446"/>
                    <a:gd name="connsiteY1" fmla="*/ 69951 h 83813"/>
                    <a:gd name="connsiteX2" fmla="*/ 4809 w 40446"/>
                    <a:gd name="connsiteY2" fmla="*/ 83813 h 83813"/>
                    <a:gd name="connsiteX3" fmla="*/ 0 w 40446"/>
                    <a:gd name="connsiteY3" fmla="*/ 0 h 8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446" h="83813">
                      <a:moveTo>
                        <a:pt x="0" y="0"/>
                      </a:moveTo>
                      <a:cubicBezTo>
                        <a:pt x="30552" y="40994"/>
                        <a:pt x="43977" y="57144"/>
                        <a:pt x="39656" y="69951"/>
                      </a:cubicBezTo>
                      <a:cubicBezTo>
                        <a:pt x="35362" y="82785"/>
                        <a:pt x="4809" y="83813"/>
                        <a:pt x="4809" y="8381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8B6D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EC5703E3-42E0-4A99-944F-1828E3E6415E}"/>
                    </a:ext>
                  </a:extLst>
                </p:cNvPr>
                <p:cNvSpPr/>
                <p:nvPr/>
              </p:nvSpPr>
              <p:spPr>
                <a:xfrm>
                  <a:off x="3326655" y="2079491"/>
                  <a:ext cx="194218" cy="281477"/>
                </a:xfrm>
                <a:custGeom>
                  <a:avLst/>
                  <a:gdLst>
                    <a:gd name="connsiteX0" fmla="*/ 194219 w 194218"/>
                    <a:gd name="connsiteY0" fmla="*/ 68589 h 281477"/>
                    <a:gd name="connsiteX1" fmla="*/ 176731 w 194218"/>
                    <a:gd name="connsiteY1" fmla="*/ 112308 h 281477"/>
                    <a:gd name="connsiteX2" fmla="*/ 109094 w 194218"/>
                    <a:gd name="connsiteY2" fmla="*/ 281478 h 281477"/>
                    <a:gd name="connsiteX3" fmla="*/ 0 w 194218"/>
                    <a:gd name="connsiteY3" fmla="*/ 152299 h 281477"/>
                    <a:gd name="connsiteX4" fmla="*/ 102999 w 194218"/>
                    <a:gd name="connsiteY4" fmla="*/ 0 h 281477"/>
                    <a:gd name="connsiteX5" fmla="*/ 164463 w 194218"/>
                    <a:gd name="connsiteY5" fmla="*/ 46214 h 281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4218" h="281477">
                      <a:moveTo>
                        <a:pt x="194219" y="68589"/>
                      </a:moveTo>
                      <a:lnTo>
                        <a:pt x="176731" y="112308"/>
                      </a:lnTo>
                      <a:lnTo>
                        <a:pt x="109094" y="281478"/>
                      </a:lnTo>
                      <a:lnTo>
                        <a:pt x="0" y="152299"/>
                      </a:lnTo>
                      <a:lnTo>
                        <a:pt x="102999" y="0"/>
                      </a:lnTo>
                      <a:lnTo>
                        <a:pt x="164463" y="46214"/>
                      </a:lnTo>
                      <a:close/>
                    </a:path>
                  </a:pathLst>
                </a:custGeom>
                <a:solidFill>
                  <a:srgbClr val="F9B384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27F64897-DD94-4F57-B84A-C7B52AE864E1}"/>
                    </a:ext>
                  </a:extLst>
                </p:cNvPr>
                <p:cNvSpPr/>
                <p:nvPr/>
              </p:nvSpPr>
              <p:spPr>
                <a:xfrm>
                  <a:off x="3446885" y="2123776"/>
                  <a:ext cx="73989" cy="68022"/>
                </a:xfrm>
                <a:custGeom>
                  <a:avLst/>
                  <a:gdLst>
                    <a:gd name="connsiteX0" fmla="*/ 73989 w 73989"/>
                    <a:gd name="connsiteY0" fmla="*/ 24303 h 68022"/>
                    <a:gd name="connsiteX1" fmla="*/ 56501 w 73989"/>
                    <a:gd name="connsiteY1" fmla="*/ 68023 h 68022"/>
                    <a:gd name="connsiteX2" fmla="*/ 0 w 73989"/>
                    <a:gd name="connsiteY2" fmla="*/ 0 h 68022"/>
                    <a:gd name="connsiteX3" fmla="*/ 44234 w 73989"/>
                    <a:gd name="connsiteY3" fmla="*/ 1929 h 68022"/>
                    <a:gd name="connsiteX4" fmla="*/ 73989 w 73989"/>
                    <a:gd name="connsiteY4" fmla="*/ 24303 h 68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989" h="68022">
                      <a:moveTo>
                        <a:pt x="73989" y="24303"/>
                      </a:moveTo>
                      <a:lnTo>
                        <a:pt x="56501" y="68023"/>
                      </a:lnTo>
                      <a:cubicBezTo>
                        <a:pt x="32661" y="44440"/>
                        <a:pt x="9438" y="13630"/>
                        <a:pt x="0" y="0"/>
                      </a:cubicBezTo>
                      <a:lnTo>
                        <a:pt x="44234" y="1929"/>
                      </a:lnTo>
                      <a:lnTo>
                        <a:pt x="73989" y="24303"/>
                      </a:lnTo>
                      <a:close/>
                    </a:path>
                  </a:pathLst>
                </a:custGeom>
                <a:solidFill>
                  <a:srgbClr val="102048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E43E9F78-6B90-4290-AFD5-9E4B3380E8AE}"/>
                    </a:ext>
                  </a:extLst>
                </p:cNvPr>
                <p:cNvSpPr/>
                <p:nvPr/>
              </p:nvSpPr>
              <p:spPr>
                <a:xfrm>
                  <a:off x="3408257" y="1962991"/>
                  <a:ext cx="176194" cy="215595"/>
                </a:xfrm>
                <a:custGeom>
                  <a:avLst/>
                  <a:gdLst>
                    <a:gd name="connsiteX0" fmla="*/ 175959 w 176194"/>
                    <a:gd name="connsiteY0" fmla="*/ 163178 h 215595"/>
                    <a:gd name="connsiteX1" fmla="*/ 159191 w 176194"/>
                    <a:gd name="connsiteY1" fmla="*/ 212118 h 215595"/>
                    <a:gd name="connsiteX2" fmla="*/ 8101 w 176194"/>
                    <a:gd name="connsiteY2" fmla="*/ 137409 h 215595"/>
                    <a:gd name="connsiteX3" fmla="*/ 0 w 176194"/>
                    <a:gd name="connsiteY3" fmla="*/ 0 h 215595"/>
                    <a:gd name="connsiteX4" fmla="*/ 166984 w 176194"/>
                    <a:gd name="connsiteY4" fmla="*/ 11907 h 215595"/>
                    <a:gd name="connsiteX5" fmla="*/ 171922 w 176194"/>
                    <a:gd name="connsiteY5" fmla="*/ 83273 h 215595"/>
                    <a:gd name="connsiteX6" fmla="*/ 175959 w 176194"/>
                    <a:gd name="connsiteY6" fmla="*/ 163178 h 215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6194" h="215595">
                      <a:moveTo>
                        <a:pt x="175959" y="163178"/>
                      </a:moveTo>
                      <a:cubicBezTo>
                        <a:pt x="175008" y="186195"/>
                        <a:pt x="170430" y="204120"/>
                        <a:pt x="159191" y="212118"/>
                      </a:cubicBezTo>
                      <a:cubicBezTo>
                        <a:pt x="126864" y="235007"/>
                        <a:pt x="8101" y="137409"/>
                        <a:pt x="8101" y="137409"/>
                      </a:cubicBezTo>
                      <a:lnTo>
                        <a:pt x="0" y="0"/>
                      </a:lnTo>
                      <a:lnTo>
                        <a:pt x="166984" y="11907"/>
                      </a:lnTo>
                      <a:cubicBezTo>
                        <a:pt x="167292" y="33947"/>
                        <a:pt x="169684" y="58765"/>
                        <a:pt x="171922" y="83273"/>
                      </a:cubicBezTo>
                      <a:cubicBezTo>
                        <a:pt x="174468" y="111871"/>
                        <a:pt x="176988" y="140083"/>
                        <a:pt x="175959" y="163178"/>
                      </a:cubicBezTo>
                      <a:close/>
                    </a:path>
                  </a:pathLst>
                </a:custGeom>
                <a:solidFill>
                  <a:srgbClr val="F9B384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5FF8DAEF-EE53-41D5-8479-2B4811D73ABF}"/>
                    </a:ext>
                  </a:extLst>
                </p:cNvPr>
                <p:cNvSpPr/>
                <p:nvPr/>
              </p:nvSpPr>
              <p:spPr>
                <a:xfrm>
                  <a:off x="3364949" y="1917136"/>
                  <a:ext cx="235469" cy="114181"/>
                </a:xfrm>
                <a:custGeom>
                  <a:avLst/>
                  <a:gdLst>
                    <a:gd name="connsiteX0" fmla="*/ 58790 w 235469"/>
                    <a:gd name="connsiteY0" fmla="*/ 113311 h 114181"/>
                    <a:gd name="connsiteX1" fmla="*/ 110148 w 235469"/>
                    <a:gd name="connsiteY1" fmla="*/ 75815 h 114181"/>
                    <a:gd name="connsiteX2" fmla="*/ 229400 w 235469"/>
                    <a:gd name="connsiteY2" fmla="*/ 87851 h 114181"/>
                    <a:gd name="connsiteX3" fmla="*/ 235469 w 235469"/>
                    <a:gd name="connsiteY3" fmla="*/ 8847 h 114181"/>
                    <a:gd name="connsiteX4" fmla="*/ 62391 w 235469"/>
                    <a:gd name="connsiteY4" fmla="*/ 0 h 114181"/>
                    <a:gd name="connsiteX5" fmla="*/ 0 w 235469"/>
                    <a:gd name="connsiteY5" fmla="*/ 40196 h 114181"/>
                    <a:gd name="connsiteX6" fmla="*/ 17694 w 235469"/>
                    <a:gd name="connsiteY6" fmla="*/ 88417 h 114181"/>
                    <a:gd name="connsiteX7" fmla="*/ 58790 w 235469"/>
                    <a:gd name="connsiteY7" fmla="*/ 113311 h 114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5469" h="114181">
                      <a:moveTo>
                        <a:pt x="58790" y="113311"/>
                      </a:moveTo>
                      <a:cubicBezTo>
                        <a:pt x="99655" y="120949"/>
                        <a:pt x="110148" y="75815"/>
                        <a:pt x="110148" y="75815"/>
                      </a:cubicBezTo>
                      <a:cubicBezTo>
                        <a:pt x="153893" y="49018"/>
                        <a:pt x="190052" y="110920"/>
                        <a:pt x="229400" y="87851"/>
                      </a:cubicBezTo>
                      <a:lnTo>
                        <a:pt x="235469" y="8847"/>
                      </a:lnTo>
                      <a:lnTo>
                        <a:pt x="62391" y="0"/>
                      </a:lnTo>
                      <a:lnTo>
                        <a:pt x="0" y="40196"/>
                      </a:lnTo>
                      <a:lnTo>
                        <a:pt x="17694" y="88417"/>
                      </a:lnTo>
                      <a:lnTo>
                        <a:pt x="58790" y="113311"/>
                      </a:lnTo>
                      <a:close/>
                    </a:path>
                  </a:pathLst>
                </a:custGeom>
                <a:solidFill>
                  <a:srgbClr val="102048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810D9596-DF48-48C7-A06F-C78758516B63}"/>
                    </a:ext>
                  </a:extLst>
                </p:cNvPr>
                <p:cNvSpPr/>
                <p:nvPr/>
              </p:nvSpPr>
              <p:spPr>
                <a:xfrm>
                  <a:off x="3388087" y="2017220"/>
                  <a:ext cx="61240" cy="80300"/>
                </a:xfrm>
                <a:custGeom>
                  <a:avLst/>
                  <a:gdLst>
                    <a:gd name="connsiteX0" fmla="*/ 61241 w 61240"/>
                    <a:gd name="connsiteY0" fmla="*/ 14102 h 80300"/>
                    <a:gd name="connsiteX1" fmla="*/ 342 w 61240"/>
                    <a:gd name="connsiteY1" fmla="*/ 26626 h 80300"/>
                    <a:gd name="connsiteX2" fmla="*/ 55043 w 61240"/>
                    <a:gd name="connsiteY2" fmla="*/ 72404 h 80300"/>
                    <a:gd name="connsiteX3" fmla="*/ 61241 w 61240"/>
                    <a:gd name="connsiteY3" fmla="*/ 14102 h 80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240" h="80300">
                      <a:moveTo>
                        <a:pt x="61241" y="14102"/>
                      </a:moveTo>
                      <a:cubicBezTo>
                        <a:pt x="39252" y="-10870"/>
                        <a:pt x="3737" y="-171"/>
                        <a:pt x="342" y="26626"/>
                      </a:cubicBezTo>
                      <a:cubicBezTo>
                        <a:pt x="-3053" y="53424"/>
                        <a:pt x="19090" y="98610"/>
                        <a:pt x="55043" y="72404"/>
                      </a:cubicBezTo>
                      <a:lnTo>
                        <a:pt x="61241" y="14102"/>
                      </a:lnTo>
                      <a:close/>
                    </a:path>
                  </a:pathLst>
                </a:custGeom>
                <a:solidFill>
                  <a:srgbClr val="F9B384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DFFF632-C8C5-478F-AB4E-4A7D9AF9A66A}"/>
                    </a:ext>
                  </a:extLst>
                </p:cNvPr>
                <p:cNvSpPr/>
                <p:nvPr/>
              </p:nvSpPr>
              <p:spPr>
                <a:xfrm>
                  <a:off x="3532087" y="2045595"/>
                  <a:ext cx="52364" cy="82116"/>
                </a:xfrm>
                <a:custGeom>
                  <a:avLst/>
                  <a:gdLst>
                    <a:gd name="connsiteX0" fmla="*/ 52129 w 52364"/>
                    <a:gd name="connsiteY0" fmla="*/ 80573 h 82116"/>
                    <a:gd name="connsiteX1" fmla="*/ 41071 w 52364"/>
                    <a:gd name="connsiteY1" fmla="*/ 82116 h 82116"/>
                    <a:gd name="connsiteX2" fmla="*/ 0 w 52364"/>
                    <a:gd name="connsiteY2" fmla="*/ 41019 h 82116"/>
                    <a:gd name="connsiteX3" fmla="*/ 41071 w 52364"/>
                    <a:gd name="connsiteY3" fmla="*/ 0 h 82116"/>
                    <a:gd name="connsiteX4" fmla="*/ 48066 w 52364"/>
                    <a:gd name="connsiteY4" fmla="*/ 643 h 82116"/>
                    <a:gd name="connsiteX5" fmla="*/ 52129 w 52364"/>
                    <a:gd name="connsiteY5" fmla="*/ 80573 h 82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2364" h="82116">
                      <a:moveTo>
                        <a:pt x="52129" y="80573"/>
                      </a:moveTo>
                      <a:cubicBezTo>
                        <a:pt x="48657" y="81602"/>
                        <a:pt x="44928" y="82116"/>
                        <a:pt x="41071" y="82116"/>
                      </a:cubicBezTo>
                      <a:cubicBezTo>
                        <a:pt x="18362" y="82116"/>
                        <a:pt x="0" y="63728"/>
                        <a:pt x="0" y="41019"/>
                      </a:cubicBezTo>
                      <a:cubicBezTo>
                        <a:pt x="0" y="18388"/>
                        <a:pt x="18388" y="0"/>
                        <a:pt x="41071" y="0"/>
                      </a:cubicBezTo>
                      <a:cubicBezTo>
                        <a:pt x="43437" y="0"/>
                        <a:pt x="45829" y="206"/>
                        <a:pt x="48066" y="643"/>
                      </a:cubicBezTo>
                      <a:cubicBezTo>
                        <a:pt x="50638" y="29267"/>
                        <a:pt x="53158" y="57479"/>
                        <a:pt x="52129" y="80573"/>
                      </a:cubicBezTo>
                      <a:close/>
                    </a:path>
                  </a:pathLst>
                </a:custGeom>
                <a:solidFill>
                  <a:srgbClr val="FC8879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F41EEABF-1A57-411F-8DF3-B65DAEF06405}"/>
                    </a:ext>
                  </a:extLst>
                </p:cNvPr>
                <p:cNvSpPr/>
                <p:nvPr/>
              </p:nvSpPr>
              <p:spPr>
                <a:xfrm>
                  <a:off x="3402650" y="2032206"/>
                  <a:ext cx="33561" cy="16912"/>
                </a:xfrm>
                <a:custGeom>
                  <a:avLst/>
                  <a:gdLst>
                    <a:gd name="connsiteX0" fmla="*/ 31684 w 33561"/>
                    <a:gd name="connsiteY0" fmla="*/ 16913 h 16912"/>
                    <a:gd name="connsiteX1" fmla="*/ 25563 w 33561"/>
                    <a:gd name="connsiteY1" fmla="*/ 9609 h 16912"/>
                    <a:gd name="connsiteX2" fmla="*/ 17154 w 33561"/>
                    <a:gd name="connsiteY2" fmla="*/ 5288 h 16912"/>
                    <a:gd name="connsiteX3" fmla="*/ 8538 w 33561"/>
                    <a:gd name="connsiteY3" fmla="*/ 5545 h 16912"/>
                    <a:gd name="connsiteX4" fmla="*/ 1749 w 33561"/>
                    <a:gd name="connsiteY4" fmla="*/ 11872 h 16912"/>
                    <a:gd name="connsiteX5" fmla="*/ 0 w 33561"/>
                    <a:gd name="connsiteY5" fmla="*/ 11152 h 16912"/>
                    <a:gd name="connsiteX6" fmla="*/ 6609 w 33561"/>
                    <a:gd name="connsiteY6" fmla="*/ 1791 h 16912"/>
                    <a:gd name="connsiteX7" fmla="*/ 18465 w 33561"/>
                    <a:gd name="connsiteY7" fmla="*/ 685 h 16912"/>
                    <a:gd name="connsiteX8" fmla="*/ 28289 w 33561"/>
                    <a:gd name="connsiteY8" fmla="*/ 6548 h 16912"/>
                    <a:gd name="connsiteX9" fmla="*/ 33561 w 33561"/>
                    <a:gd name="connsiteY9" fmla="*/ 16553 h 16912"/>
                    <a:gd name="connsiteX10" fmla="*/ 31684 w 33561"/>
                    <a:gd name="connsiteY10" fmla="*/ 16913 h 16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561" h="16912">
                      <a:moveTo>
                        <a:pt x="31684" y="16913"/>
                      </a:moveTo>
                      <a:cubicBezTo>
                        <a:pt x="30398" y="13981"/>
                        <a:pt x="28109" y="11563"/>
                        <a:pt x="25563" y="9609"/>
                      </a:cubicBezTo>
                      <a:cubicBezTo>
                        <a:pt x="22966" y="7706"/>
                        <a:pt x="20163" y="6034"/>
                        <a:pt x="17154" y="5288"/>
                      </a:cubicBezTo>
                      <a:cubicBezTo>
                        <a:pt x="14196" y="4414"/>
                        <a:pt x="11161" y="4362"/>
                        <a:pt x="8538" y="5545"/>
                      </a:cubicBezTo>
                      <a:cubicBezTo>
                        <a:pt x="5838" y="6626"/>
                        <a:pt x="3703" y="9069"/>
                        <a:pt x="1749" y="11872"/>
                      </a:cubicBezTo>
                      <a:lnTo>
                        <a:pt x="0" y="11152"/>
                      </a:lnTo>
                      <a:cubicBezTo>
                        <a:pt x="874" y="7577"/>
                        <a:pt x="2983" y="3951"/>
                        <a:pt x="6609" y="1791"/>
                      </a:cubicBezTo>
                      <a:cubicBezTo>
                        <a:pt x="10236" y="-318"/>
                        <a:pt x="14710" y="-395"/>
                        <a:pt x="18465" y="685"/>
                      </a:cubicBezTo>
                      <a:cubicBezTo>
                        <a:pt x="22194" y="1894"/>
                        <a:pt x="25615" y="3822"/>
                        <a:pt x="28289" y="6548"/>
                      </a:cubicBezTo>
                      <a:cubicBezTo>
                        <a:pt x="30938" y="9223"/>
                        <a:pt x="33227" y="12592"/>
                        <a:pt x="33561" y="16553"/>
                      </a:cubicBezTo>
                      <a:lnTo>
                        <a:pt x="31684" y="16913"/>
                      </a:lnTo>
                      <a:close/>
                    </a:path>
                  </a:pathLst>
                </a:custGeom>
                <a:solidFill>
                  <a:srgbClr val="102048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6729FFB9-BF84-4C54-9C2F-0E12A436ECEE}"/>
                  </a:ext>
                </a:extLst>
              </p:cNvPr>
              <p:cNvGrpSpPr/>
              <p:nvPr/>
            </p:nvGrpSpPr>
            <p:grpSpPr>
              <a:xfrm>
                <a:off x="3373075" y="2337854"/>
                <a:ext cx="373716" cy="466278"/>
                <a:chOff x="3373075" y="2337854"/>
                <a:chExt cx="373716" cy="466278"/>
              </a:xfrm>
            </p:grpSpPr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2839C75-4EB7-4C63-8D7C-8C43BD2D964A}"/>
                    </a:ext>
                  </a:extLst>
                </p:cNvPr>
                <p:cNvSpPr/>
                <p:nvPr/>
              </p:nvSpPr>
              <p:spPr>
                <a:xfrm>
                  <a:off x="3594349" y="2337854"/>
                  <a:ext cx="152443" cy="186961"/>
                </a:xfrm>
                <a:custGeom>
                  <a:avLst/>
                  <a:gdLst>
                    <a:gd name="connsiteX0" fmla="*/ 0 w 152443"/>
                    <a:gd name="connsiteY0" fmla="*/ 126011 h 186961"/>
                    <a:gd name="connsiteX1" fmla="*/ 53312 w 152443"/>
                    <a:gd name="connsiteY1" fmla="*/ 11928 h 186961"/>
                    <a:gd name="connsiteX2" fmla="*/ 67149 w 152443"/>
                    <a:gd name="connsiteY2" fmla="*/ 58965 h 186961"/>
                    <a:gd name="connsiteX3" fmla="*/ 123495 w 152443"/>
                    <a:gd name="connsiteY3" fmla="*/ 1229 h 186961"/>
                    <a:gd name="connsiteX4" fmla="*/ 151939 w 152443"/>
                    <a:gd name="connsiteY4" fmla="*/ 38751 h 186961"/>
                    <a:gd name="connsiteX5" fmla="*/ 109917 w 152443"/>
                    <a:gd name="connsiteY5" fmla="*/ 133314 h 186961"/>
                    <a:gd name="connsiteX6" fmla="*/ 75172 w 152443"/>
                    <a:gd name="connsiteY6" fmla="*/ 162941 h 186961"/>
                    <a:gd name="connsiteX7" fmla="*/ 64011 w 152443"/>
                    <a:gd name="connsiteY7" fmla="*/ 186961 h 186961"/>
                    <a:gd name="connsiteX8" fmla="*/ 0 w 152443"/>
                    <a:gd name="connsiteY8" fmla="*/ 126011 h 186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443" h="186961">
                      <a:moveTo>
                        <a:pt x="0" y="126011"/>
                      </a:moveTo>
                      <a:cubicBezTo>
                        <a:pt x="36082" y="84091"/>
                        <a:pt x="39656" y="24221"/>
                        <a:pt x="53312" y="11928"/>
                      </a:cubicBezTo>
                      <a:cubicBezTo>
                        <a:pt x="78773" y="-10961"/>
                        <a:pt x="67149" y="58965"/>
                        <a:pt x="67149" y="58965"/>
                      </a:cubicBezTo>
                      <a:cubicBezTo>
                        <a:pt x="67149" y="58965"/>
                        <a:pt x="83711" y="11876"/>
                        <a:pt x="123495" y="1229"/>
                      </a:cubicBezTo>
                      <a:cubicBezTo>
                        <a:pt x="149547" y="-5766"/>
                        <a:pt x="154202" y="18486"/>
                        <a:pt x="151939" y="38751"/>
                      </a:cubicBezTo>
                      <a:cubicBezTo>
                        <a:pt x="148184" y="72415"/>
                        <a:pt x="137126" y="110940"/>
                        <a:pt x="109917" y="133314"/>
                      </a:cubicBezTo>
                      <a:cubicBezTo>
                        <a:pt x="98344" y="142830"/>
                        <a:pt x="83531" y="150108"/>
                        <a:pt x="75172" y="162941"/>
                      </a:cubicBezTo>
                      <a:cubicBezTo>
                        <a:pt x="70440" y="170245"/>
                        <a:pt x="66326" y="178500"/>
                        <a:pt x="64011" y="186961"/>
                      </a:cubicBezTo>
                      <a:lnTo>
                        <a:pt x="0" y="126011"/>
                      </a:lnTo>
                      <a:close/>
                    </a:path>
                  </a:pathLst>
                </a:custGeom>
                <a:solidFill>
                  <a:srgbClr val="F9B384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9C6D595B-4232-4E14-8F01-DF80CC075A6F}"/>
                    </a:ext>
                  </a:extLst>
                </p:cNvPr>
                <p:cNvSpPr/>
                <p:nvPr/>
              </p:nvSpPr>
              <p:spPr>
                <a:xfrm>
                  <a:off x="3588639" y="2442648"/>
                  <a:ext cx="84944" cy="88159"/>
                </a:xfrm>
                <a:custGeom>
                  <a:avLst/>
                  <a:gdLst>
                    <a:gd name="connsiteX0" fmla="*/ 0 w 84944"/>
                    <a:gd name="connsiteY0" fmla="*/ 22606 h 88159"/>
                    <a:gd name="connsiteX1" fmla="*/ 16768 w 84944"/>
                    <a:gd name="connsiteY1" fmla="*/ 0 h 88159"/>
                    <a:gd name="connsiteX2" fmla="*/ 84945 w 84944"/>
                    <a:gd name="connsiteY2" fmla="*/ 60642 h 88159"/>
                    <a:gd name="connsiteX3" fmla="*/ 65888 w 84944"/>
                    <a:gd name="connsiteY3" fmla="*/ 88160 h 88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944" h="88159">
                      <a:moveTo>
                        <a:pt x="0" y="22606"/>
                      </a:moveTo>
                      <a:lnTo>
                        <a:pt x="16768" y="0"/>
                      </a:lnTo>
                      <a:lnTo>
                        <a:pt x="84945" y="60642"/>
                      </a:lnTo>
                      <a:lnTo>
                        <a:pt x="65888" y="88160"/>
                      </a:lnTo>
                      <a:close/>
                    </a:path>
                  </a:pathLst>
                </a:custGeom>
                <a:solidFill>
                  <a:srgbClr val="708CD5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7130211B-1E23-47E2-A664-74ACAA2FC1D4}"/>
                    </a:ext>
                  </a:extLst>
                </p:cNvPr>
                <p:cNvSpPr/>
                <p:nvPr/>
              </p:nvSpPr>
              <p:spPr>
                <a:xfrm>
                  <a:off x="3373075" y="2445759"/>
                  <a:ext cx="297500" cy="358373"/>
                </a:xfrm>
                <a:custGeom>
                  <a:avLst/>
                  <a:gdLst>
                    <a:gd name="connsiteX0" fmla="*/ 0 w 297500"/>
                    <a:gd name="connsiteY0" fmla="*/ 241847 h 358373"/>
                    <a:gd name="connsiteX1" fmla="*/ 216953 w 297500"/>
                    <a:gd name="connsiteY1" fmla="*/ 0 h 358373"/>
                    <a:gd name="connsiteX2" fmla="*/ 297500 w 297500"/>
                    <a:gd name="connsiteY2" fmla="*/ 79056 h 358373"/>
                    <a:gd name="connsiteX3" fmla="*/ 41251 w 297500"/>
                    <a:gd name="connsiteY3" fmla="*/ 358373 h 358373"/>
                    <a:gd name="connsiteX4" fmla="*/ 0 w 297500"/>
                    <a:gd name="connsiteY4" fmla="*/ 241847 h 358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7500" h="358373">
                      <a:moveTo>
                        <a:pt x="0" y="241847"/>
                      </a:moveTo>
                      <a:lnTo>
                        <a:pt x="216953" y="0"/>
                      </a:lnTo>
                      <a:lnTo>
                        <a:pt x="297500" y="79056"/>
                      </a:lnTo>
                      <a:cubicBezTo>
                        <a:pt x="239893" y="210035"/>
                        <a:pt x="163589" y="294105"/>
                        <a:pt x="41251" y="358373"/>
                      </a:cubicBezTo>
                      <a:lnTo>
                        <a:pt x="0" y="241847"/>
                      </a:lnTo>
                      <a:close/>
                    </a:path>
                  </a:pathLst>
                </a:custGeom>
                <a:solidFill>
                  <a:srgbClr val="102048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D5B30065-E71D-4C26-B211-57D9BC18E9DB}"/>
                    </a:ext>
                  </a:extLst>
                </p:cNvPr>
                <p:cNvSpPr/>
                <p:nvPr/>
              </p:nvSpPr>
              <p:spPr>
                <a:xfrm>
                  <a:off x="3681788" y="2394534"/>
                  <a:ext cx="40608" cy="24119"/>
                </a:xfrm>
                <a:custGeom>
                  <a:avLst/>
                  <a:gdLst>
                    <a:gd name="connsiteX0" fmla="*/ 0 w 40608"/>
                    <a:gd name="connsiteY0" fmla="*/ 331 h 24119"/>
                    <a:gd name="connsiteX1" fmla="*/ 12267 w 40608"/>
                    <a:gd name="connsiteY1" fmla="*/ 1668 h 24119"/>
                    <a:gd name="connsiteX2" fmla="*/ 23146 w 40608"/>
                    <a:gd name="connsiteY2" fmla="*/ 6632 h 24119"/>
                    <a:gd name="connsiteX3" fmla="*/ 32816 w 40608"/>
                    <a:gd name="connsiteY3" fmla="*/ 13498 h 24119"/>
                    <a:gd name="connsiteX4" fmla="*/ 40608 w 40608"/>
                    <a:gd name="connsiteY4" fmla="*/ 23219 h 24119"/>
                    <a:gd name="connsiteX5" fmla="*/ 38268 w 40608"/>
                    <a:gd name="connsiteY5" fmla="*/ 24119 h 24119"/>
                    <a:gd name="connsiteX6" fmla="*/ 29447 w 40608"/>
                    <a:gd name="connsiteY6" fmla="*/ 18024 h 24119"/>
                    <a:gd name="connsiteX7" fmla="*/ 19905 w 40608"/>
                    <a:gd name="connsiteY7" fmla="*/ 12135 h 24119"/>
                    <a:gd name="connsiteX8" fmla="*/ 10210 w 40608"/>
                    <a:gd name="connsiteY8" fmla="*/ 6657 h 24119"/>
                    <a:gd name="connsiteX9" fmla="*/ 154 w 40608"/>
                    <a:gd name="connsiteY9" fmla="*/ 2800 h 24119"/>
                    <a:gd name="connsiteX10" fmla="*/ 0 w 40608"/>
                    <a:gd name="connsiteY10" fmla="*/ 331 h 24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608" h="24119">
                      <a:moveTo>
                        <a:pt x="0" y="331"/>
                      </a:moveTo>
                      <a:cubicBezTo>
                        <a:pt x="4295" y="-544"/>
                        <a:pt x="8435" y="459"/>
                        <a:pt x="12267" y="1668"/>
                      </a:cubicBezTo>
                      <a:cubicBezTo>
                        <a:pt x="16125" y="2877"/>
                        <a:pt x="19700" y="4677"/>
                        <a:pt x="23146" y="6632"/>
                      </a:cubicBezTo>
                      <a:cubicBezTo>
                        <a:pt x="26592" y="8612"/>
                        <a:pt x="29807" y="10901"/>
                        <a:pt x="32816" y="13498"/>
                      </a:cubicBezTo>
                      <a:cubicBezTo>
                        <a:pt x="35773" y="16276"/>
                        <a:pt x="38731" y="18590"/>
                        <a:pt x="40608" y="23219"/>
                      </a:cubicBezTo>
                      <a:lnTo>
                        <a:pt x="38268" y="24119"/>
                      </a:lnTo>
                      <a:cubicBezTo>
                        <a:pt x="36133" y="22113"/>
                        <a:pt x="32404" y="20030"/>
                        <a:pt x="29447" y="18024"/>
                      </a:cubicBezTo>
                      <a:cubicBezTo>
                        <a:pt x="26283" y="16018"/>
                        <a:pt x="23120" y="14038"/>
                        <a:pt x="19905" y="12135"/>
                      </a:cubicBezTo>
                      <a:cubicBezTo>
                        <a:pt x="16716" y="10206"/>
                        <a:pt x="13450" y="8406"/>
                        <a:pt x="10210" y="6657"/>
                      </a:cubicBezTo>
                      <a:cubicBezTo>
                        <a:pt x="6918" y="5037"/>
                        <a:pt x="3601" y="3520"/>
                        <a:pt x="154" y="2800"/>
                      </a:cubicBezTo>
                      <a:lnTo>
                        <a:pt x="0" y="331"/>
                      </a:lnTo>
                      <a:close/>
                    </a:path>
                  </a:pathLst>
                </a:custGeom>
                <a:solidFill>
                  <a:srgbClr val="E28B6D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6338436-A895-4130-B779-BC4B1C846265}"/>
                    </a:ext>
                  </a:extLst>
                </p:cNvPr>
                <p:cNvSpPr/>
                <p:nvPr/>
              </p:nvSpPr>
              <p:spPr>
                <a:xfrm>
                  <a:off x="3658694" y="2409549"/>
                  <a:ext cx="18007" cy="46162"/>
                </a:xfrm>
                <a:custGeom>
                  <a:avLst/>
                  <a:gdLst>
                    <a:gd name="connsiteX0" fmla="*/ 2315 w 18007"/>
                    <a:gd name="connsiteY0" fmla="*/ 0 h 46162"/>
                    <a:gd name="connsiteX1" fmla="*/ 14170 w 18007"/>
                    <a:gd name="connsiteY1" fmla="*/ 8461 h 46162"/>
                    <a:gd name="connsiteX2" fmla="*/ 17848 w 18007"/>
                    <a:gd name="connsiteY2" fmla="*/ 23326 h 46162"/>
                    <a:gd name="connsiteX3" fmla="*/ 12344 w 18007"/>
                    <a:gd name="connsiteY3" fmla="*/ 37085 h 46162"/>
                    <a:gd name="connsiteX4" fmla="*/ 797 w 18007"/>
                    <a:gd name="connsiteY4" fmla="*/ 46163 h 46162"/>
                    <a:gd name="connsiteX5" fmla="*/ 0 w 18007"/>
                    <a:gd name="connsiteY5" fmla="*/ 43771 h 46162"/>
                    <a:gd name="connsiteX6" fmla="*/ 7561 w 18007"/>
                    <a:gd name="connsiteY6" fmla="*/ 34076 h 46162"/>
                    <a:gd name="connsiteX7" fmla="*/ 11496 w 18007"/>
                    <a:gd name="connsiteY7" fmla="*/ 22580 h 46162"/>
                    <a:gd name="connsiteX8" fmla="*/ 9618 w 18007"/>
                    <a:gd name="connsiteY8" fmla="*/ 11419 h 46162"/>
                    <a:gd name="connsiteX9" fmla="*/ 1157 w 18007"/>
                    <a:gd name="connsiteY9" fmla="*/ 2263 h 46162"/>
                    <a:gd name="connsiteX10" fmla="*/ 2315 w 18007"/>
                    <a:gd name="connsiteY10" fmla="*/ 0 h 46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007" h="46162">
                      <a:moveTo>
                        <a:pt x="2315" y="0"/>
                      </a:moveTo>
                      <a:cubicBezTo>
                        <a:pt x="6686" y="1697"/>
                        <a:pt x="11084" y="4218"/>
                        <a:pt x="14170" y="8461"/>
                      </a:cubicBezTo>
                      <a:cubicBezTo>
                        <a:pt x="17308" y="12653"/>
                        <a:pt x="18465" y="18260"/>
                        <a:pt x="17848" y="23326"/>
                      </a:cubicBezTo>
                      <a:cubicBezTo>
                        <a:pt x="17231" y="28444"/>
                        <a:pt x="15173" y="33098"/>
                        <a:pt x="12344" y="37085"/>
                      </a:cubicBezTo>
                      <a:cubicBezTo>
                        <a:pt x="9464" y="40994"/>
                        <a:pt x="6018" y="44646"/>
                        <a:pt x="797" y="46163"/>
                      </a:cubicBezTo>
                      <a:lnTo>
                        <a:pt x="0" y="43771"/>
                      </a:lnTo>
                      <a:cubicBezTo>
                        <a:pt x="3112" y="41508"/>
                        <a:pt x="5555" y="37650"/>
                        <a:pt x="7561" y="34076"/>
                      </a:cubicBezTo>
                      <a:cubicBezTo>
                        <a:pt x="9541" y="30398"/>
                        <a:pt x="11007" y="26463"/>
                        <a:pt x="11496" y="22580"/>
                      </a:cubicBezTo>
                      <a:cubicBezTo>
                        <a:pt x="12036" y="18671"/>
                        <a:pt x="11367" y="14916"/>
                        <a:pt x="9618" y="11419"/>
                      </a:cubicBezTo>
                      <a:cubicBezTo>
                        <a:pt x="7741" y="7921"/>
                        <a:pt x="4526" y="5144"/>
                        <a:pt x="1157" y="2263"/>
                      </a:cubicBezTo>
                      <a:lnTo>
                        <a:pt x="2315" y="0"/>
                      </a:lnTo>
                      <a:close/>
                    </a:path>
                  </a:pathLst>
                </a:custGeom>
                <a:solidFill>
                  <a:srgbClr val="E28B6D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85ABFB7-4ECE-41A4-82C5-4C8300A9447D}"/>
                  </a:ext>
                </a:extLst>
              </p:cNvPr>
              <p:cNvSpPr/>
              <p:nvPr/>
            </p:nvSpPr>
            <p:spPr>
              <a:xfrm>
                <a:off x="2678188" y="2600926"/>
                <a:ext cx="232206" cy="86680"/>
              </a:xfrm>
              <a:custGeom>
                <a:avLst/>
                <a:gdLst>
                  <a:gd name="connsiteX0" fmla="*/ 231072 w 232206"/>
                  <a:gd name="connsiteY0" fmla="*/ 86681 h 86680"/>
                  <a:gd name="connsiteX1" fmla="*/ 0 w 232206"/>
                  <a:gd name="connsiteY1" fmla="*/ 23698 h 86680"/>
                  <a:gd name="connsiteX2" fmla="*/ 0 w 232206"/>
                  <a:gd name="connsiteY2" fmla="*/ 23698 h 86680"/>
                  <a:gd name="connsiteX3" fmla="*/ 39476 w 232206"/>
                  <a:gd name="connsiteY3" fmla="*/ 1144 h 86680"/>
                  <a:gd name="connsiteX4" fmla="*/ 208518 w 232206"/>
                  <a:gd name="connsiteY4" fmla="*/ 47230 h 86680"/>
                  <a:gd name="connsiteX5" fmla="*/ 231072 w 232206"/>
                  <a:gd name="connsiteY5" fmla="*/ 86681 h 86680"/>
                  <a:gd name="connsiteX6" fmla="*/ 231072 w 232206"/>
                  <a:gd name="connsiteY6" fmla="*/ 86681 h 8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206" h="86680">
                    <a:moveTo>
                      <a:pt x="231072" y="86681"/>
                    </a:moveTo>
                    <a:lnTo>
                      <a:pt x="0" y="23698"/>
                    </a:lnTo>
                    <a:lnTo>
                      <a:pt x="0" y="23698"/>
                    </a:lnTo>
                    <a:cubicBezTo>
                      <a:pt x="4681" y="6571"/>
                      <a:pt x="22349" y="-3537"/>
                      <a:pt x="39476" y="1144"/>
                    </a:cubicBezTo>
                    <a:lnTo>
                      <a:pt x="208518" y="47230"/>
                    </a:lnTo>
                    <a:cubicBezTo>
                      <a:pt x="225645" y="51885"/>
                      <a:pt x="235727" y="69553"/>
                      <a:pt x="231072" y="86681"/>
                    </a:cubicBezTo>
                    <a:lnTo>
                      <a:pt x="231072" y="86681"/>
                    </a:lnTo>
                    <a:close/>
                  </a:path>
                </a:pathLst>
              </a:custGeom>
              <a:solidFill>
                <a:srgbClr val="708CD5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3" name="Graphic 4">
                <a:extLst>
                  <a:ext uri="{FF2B5EF4-FFF2-40B4-BE49-F238E27FC236}">
                    <a16:creationId xmlns:a16="http://schemas.microsoft.com/office/drawing/2014/main" id="{D0019EA6-65DF-45FF-B757-778C95C30407}"/>
                  </a:ext>
                </a:extLst>
              </p:cNvPr>
              <p:cNvGrpSpPr/>
              <p:nvPr/>
            </p:nvGrpSpPr>
            <p:grpSpPr>
              <a:xfrm>
                <a:off x="2750881" y="2828385"/>
                <a:ext cx="627131" cy="1439646"/>
                <a:chOff x="2750881" y="2828385"/>
                <a:chExt cx="627131" cy="1439646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2FF1862E-EBB7-4EE7-A448-21739E40C367}"/>
                    </a:ext>
                  </a:extLst>
                </p:cNvPr>
                <p:cNvSpPr/>
                <p:nvPr/>
              </p:nvSpPr>
              <p:spPr>
                <a:xfrm>
                  <a:off x="2820046" y="3931665"/>
                  <a:ext cx="183160" cy="93349"/>
                </a:xfrm>
                <a:custGeom>
                  <a:avLst/>
                  <a:gdLst>
                    <a:gd name="connsiteX0" fmla="*/ 0 w 183160"/>
                    <a:gd name="connsiteY0" fmla="*/ 18748 h 93349"/>
                    <a:gd name="connsiteX1" fmla="*/ 183160 w 183160"/>
                    <a:gd name="connsiteY1" fmla="*/ 86951 h 93349"/>
                    <a:gd name="connsiteX2" fmla="*/ 117606 w 183160"/>
                    <a:gd name="connsiteY2" fmla="*/ 0 h 93349"/>
                    <a:gd name="connsiteX3" fmla="*/ 0 w 183160"/>
                    <a:gd name="connsiteY3" fmla="*/ 18748 h 93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3160" h="93349">
                      <a:moveTo>
                        <a:pt x="0" y="18748"/>
                      </a:moveTo>
                      <a:cubicBezTo>
                        <a:pt x="0" y="18748"/>
                        <a:pt x="47243" y="119252"/>
                        <a:pt x="183160" y="86951"/>
                      </a:cubicBezTo>
                      <a:lnTo>
                        <a:pt x="117606" y="0"/>
                      </a:lnTo>
                      <a:lnTo>
                        <a:pt x="0" y="18748"/>
                      </a:lnTo>
                      <a:close/>
                    </a:path>
                  </a:pathLst>
                </a:custGeom>
                <a:solidFill>
                  <a:srgbClr val="1F3C88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55928E0A-C8F7-481A-A44A-E742D6059B28}"/>
                    </a:ext>
                  </a:extLst>
                </p:cNvPr>
                <p:cNvSpPr/>
                <p:nvPr/>
              </p:nvSpPr>
              <p:spPr>
                <a:xfrm>
                  <a:off x="2817783" y="3938043"/>
                  <a:ext cx="147001" cy="192083"/>
                </a:xfrm>
                <a:custGeom>
                  <a:avLst/>
                  <a:gdLst>
                    <a:gd name="connsiteX0" fmla="*/ 48375 w 147001"/>
                    <a:gd name="connsiteY0" fmla="*/ 0 h 192083"/>
                    <a:gd name="connsiteX1" fmla="*/ 0 w 147001"/>
                    <a:gd name="connsiteY1" fmla="*/ 108836 h 192083"/>
                    <a:gd name="connsiteX2" fmla="*/ 52798 w 147001"/>
                    <a:gd name="connsiteY2" fmla="*/ 192084 h 192083"/>
                    <a:gd name="connsiteX3" fmla="*/ 118120 w 147001"/>
                    <a:gd name="connsiteY3" fmla="*/ 138952 h 192083"/>
                    <a:gd name="connsiteX4" fmla="*/ 147001 w 147001"/>
                    <a:gd name="connsiteY4" fmla="*/ 19185 h 192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001" h="192083">
                      <a:moveTo>
                        <a:pt x="48375" y="0"/>
                      </a:moveTo>
                      <a:lnTo>
                        <a:pt x="0" y="108836"/>
                      </a:lnTo>
                      <a:lnTo>
                        <a:pt x="52798" y="192084"/>
                      </a:lnTo>
                      <a:lnTo>
                        <a:pt x="118120" y="138952"/>
                      </a:lnTo>
                      <a:lnTo>
                        <a:pt x="147001" y="19185"/>
                      </a:lnTo>
                      <a:close/>
                    </a:path>
                  </a:pathLst>
                </a:custGeom>
                <a:solidFill>
                  <a:srgbClr val="F9B384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1341BFB1-CFF5-4DE6-8391-04112550A59E}"/>
                    </a:ext>
                  </a:extLst>
                </p:cNvPr>
                <p:cNvGrpSpPr/>
                <p:nvPr/>
              </p:nvGrpSpPr>
              <p:grpSpPr>
                <a:xfrm>
                  <a:off x="2750881" y="4046879"/>
                  <a:ext cx="253407" cy="221151"/>
                  <a:chOff x="2750881" y="4046879"/>
                  <a:chExt cx="253407" cy="221151"/>
                </a:xfrm>
                <a:solidFill>
                  <a:srgbClr val="1F3C88"/>
                </a:solidFill>
              </p:grpSpPr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F1ACF824-C2A4-4547-AD83-A890223A0166}"/>
                      </a:ext>
                    </a:extLst>
                  </p:cNvPr>
                  <p:cNvSpPr/>
                  <p:nvPr/>
                </p:nvSpPr>
                <p:spPr>
                  <a:xfrm>
                    <a:off x="2750881" y="4046879"/>
                    <a:ext cx="253407" cy="221151"/>
                  </a:xfrm>
                  <a:custGeom>
                    <a:avLst/>
                    <a:gdLst>
                      <a:gd name="connsiteX0" fmla="*/ 66902 w 253407"/>
                      <a:gd name="connsiteY0" fmla="*/ 0 h 221151"/>
                      <a:gd name="connsiteX1" fmla="*/ 185022 w 253407"/>
                      <a:gd name="connsiteY1" fmla="*/ 30141 h 221151"/>
                      <a:gd name="connsiteX2" fmla="*/ 252016 w 253407"/>
                      <a:gd name="connsiteY2" fmla="*/ 195942 h 221151"/>
                      <a:gd name="connsiteX3" fmla="*/ 227096 w 253407"/>
                      <a:gd name="connsiteY3" fmla="*/ 219267 h 221151"/>
                      <a:gd name="connsiteX4" fmla="*/ 17524 w 253407"/>
                      <a:gd name="connsiteY4" fmla="*/ 117940 h 221151"/>
                      <a:gd name="connsiteX5" fmla="*/ 2788 w 253407"/>
                      <a:gd name="connsiteY5" fmla="*/ 77153 h 221151"/>
                      <a:gd name="connsiteX6" fmla="*/ 4640 w 253407"/>
                      <a:gd name="connsiteY6" fmla="*/ 73089 h 221151"/>
                      <a:gd name="connsiteX7" fmla="*/ 66902 w 253407"/>
                      <a:gd name="connsiteY7" fmla="*/ 0 h 221151"/>
                      <a:gd name="connsiteX8" fmla="*/ 66902 w 253407"/>
                      <a:gd name="connsiteY8" fmla="*/ 0 h 221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3407" h="221151">
                        <a:moveTo>
                          <a:pt x="66902" y="0"/>
                        </a:moveTo>
                        <a:lnTo>
                          <a:pt x="185022" y="30141"/>
                        </a:lnTo>
                        <a:lnTo>
                          <a:pt x="252016" y="195942"/>
                        </a:lnTo>
                        <a:cubicBezTo>
                          <a:pt x="258292" y="211450"/>
                          <a:pt x="242167" y="226546"/>
                          <a:pt x="227096" y="219267"/>
                        </a:cubicBezTo>
                        <a:lnTo>
                          <a:pt x="17524" y="117940"/>
                        </a:lnTo>
                        <a:cubicBezTo>
                          <a:pt x="2351" y="110611"/>
                          <a:pt x="-4181" y="92506"/>
                          <a:pt x="2788" y="77153"/>
                        </a:cubicBezTo>
                        <a:lnTo>
                          <a:pt x="4640" y="73089"/>
                        </a:lnTo>
                        <a:cubicBezTo>
                          <a:pt x="18167" y="43385"/>
                          <a:pt x="39719" y="18054"/>
                          <a:pt x="66902" y="0"/>
                        </a:cubicBezTo>
                        <a:lnTo>
                          <a:pt x="66902" y="0"/>
                        </a:lnTo>
                        <a:close/>
                      </a:path>
                    </a:pathLst>
                  </a:custGeom>
                  <a:solidFill>
                    <a:srgbClr val="1F3C88"/>
                  </a:solidFill>
                  <a:ln w="25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30339469-AFB8-4362-8734-3D66551C1AC0}"/>
                      </a:ext>
                    </a:extLst>
                  </p:cNvPr>
                  <p:cNvSpPr/>
                  <p:nvPr/>
                </p:nvSpPr>
                <p:spPr>
                  <a:xfrm>
                    <a:off x="2750881" y="4046879"/>
                    <a:ext cx="253407" cy="221151"/>
                  </a:xfrm>
                  <a:custGeom>
                    <a:avLst/>
                    <a:gdLst>
                      <a:gd name="connsiteX0" fmla="*/ 66902 w 253407"/>
                      <a:gd name="connsiteY0" fmla="*/ 0 h 221151"/>
                      <a:gd name="connsiteX1" fmla="*/ 185022 w 253407"/>
                      <a:gd name="connsiteY1" fmla="*/ 30141 h 221151"/>
                      <a:gd name="connsiteX2" fmla="*/ 252016 w 253407"/>
                      <a:gd name="connsiteY2" fmla="*/ 195942 h 221151"/>
                      <a:gd name="connsiteX3" fmla="*/ 227096 w 253407"/>
                      <a:gd name="connsiteY3" fmla="*/ 219267 h 221151"/>
                      <a:gd name="connsiteX4" fmla="*/ 17524 w 253407"/>
                      <a:gd name="connsiteY4" fmla="*/ 117940 h 221151"/>
                      <a:gd name="connsiteX5" fmla="*/ 2788 w 253407"/>
                      <a:gd name="connsiteY5" fmla="*/ 77153 h 221151"/>
                      <a:gd name="connsiteX6" fmla="*/ 4640 w 253407"/>
                      <a:gd name="connsiteY6" fmla="*/ 73089 h 221151"/>
                      <a:gd name="connsiteX7" fmla="*/ 66902 w 253407"/>
                      <a:gd name="connsiteY7" fmla="*/ 0 h 221151"/>
                      <a:gd name="connsiteX8" fmla="*/ 66902 w 253407"/>
                      <a:gd name="connsiteY8" fmla="*/ 0 h 221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3407" h="221151">
                        <a:moveTo>
                          <a:pt x="66902" y="0"/>
                        </a:moveTo>
                        <a:lnTo>
                          <a:pt x="185022" y="30141"/>
                        </a:lnTo>
                        <a:lnTo>
                          <a:pt x="252016" y="195942"/>
                        </a:lnTo>
                        <a:cubicBezTo>
                          <a:pt x="258292" y="211450"/>
                          <a:pt x="242167" y="226546"/>
                          <a:pt x="227096" y="219267"/>
                        </a:cubicBezTo>
                        <a:lnTo>
                          <a:pt x="17524" y="117940"/>
                        </a:lnTo>
                        <a:cubicBezTo>
                          <a:pt x="2351" y="110611"/>
                          <a:pt x="-4181" y="92506"/>
                          <a:pt x="2788" y="77153"/>
                        </a:cubicBezTo>
                        <a:lnTo>
                          <a:pt x="4640" y="73089"/>
                        </a:lnTo>
                        <a:cubicBezTo>
                          <a:pt x="18167" y="43385"/>
                          <a:pt x="39719" y="18054"/>
                          <a:pt x="66902" y="0"/>
                        </a:cubicBezTo>
                        <a:lnTo>
                          <a:pt x="66902" y="0"/>
                        </a:lnTo>
                        <a:close/>
                      </a:path>
                    </a:pathLst>
                  </a:custGeom>
                  <a:solidFill>
                    <a:srgbClr val="1F3C88"/>
                  </a:solidFill>
                  <a:ln w="25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0" name="Graphic 4">
                  <a:extLst>
                    <a:ext uri="{FF2B5EF4-FFF2-40B4-BE49-F238E27FC236}">
                      <a16:creationId xmlns:a16="http://schemas.microsoft.com/office/drawing/2014/main" id="{31D39367-E86E-486A-B687-AA0A58F86C78}"/>
                    </a:ext>
                  </a:extLst>
                </p:cNvPr>
                <p:cNvGrpSpPr/>
                <p:nvPr/>
              </p:nvGrpSpPr>
              <p:grpSpPr>
                <a:xfrm>
                  <a:off x="2927883" y="4131210"/>
                  <a:ext cx="47224" cy="58594"/>
                  <a:chOff x="2927883" y="4131210"/>
                  <a:chExt cx="47224" cy="58594"/>
                </a:xfrm>
                <a:solidFill>
                  <a:srgbClr val="ACBFEE"/>
                </a:solidFill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96E1BE12-A5CA-40E7-AFA3-34E86C7EB473}"/>
                      </a:ext>
                    </a:extLst>
                  </p:cNvPr>
                  <p:cNvSpPr/>
                  <p:nvPr/>
                </p:nvSpPr>
                <p:spPr>
                  <a:xfrm rot="-1755697">
                    <a:off x="2927313" y="4139002"/>
                    <a:ext cx="33561" cy="6429"/>
                  </a:xfrm>
                  <a:custGeom>
                    <a:avLst/>
                    <a:gdLst>
                      <a:gd name="connsiteX0" fmla="*/ 0 w 33561"/>
                      <a:gd name="connsiteY0" fmla="*/ 0 h 6429"/>
                      <a:gd name="connsiteX1" fmla="*/ 33561 w 33561"/>
                      <a:gd name="connsiteY1" fmla="*/ 0 h 6429"/>
                      <a:gd name="connsiteX2" fmla="*/ 33561 w 33561"/>
                      <a:gd name="connsiteY2" fmla="*/ 6429 h 6429"/>
                      <a:gd name="connsiteX3" fmla="*/ 0 w 33561"/>
                      <a:gd name="connsiteY3" fmla="*/ 6429 h 6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561" h="6429">
                        <a:moveTo>
                          <a:pt x="0" y="0"/>
                        </a:moveTo>
                        <a:lnTo>
                          <a:pt x="33561" y="0"/>
                        </a:lnTo>
                        <a:lnTo>
                          <a:pt x="33561" y="6429"/>
                        </a:lnTo>
                        <a:lnTo>
                          <a:pt x="0" y="6429"/>
                        </a:lnTo>
                        <a:close/>
                      </a:path>
                    </a:pathLst>
                  </a:custGeom>
                  <a:solidFill>
                    <a:srgbClr val="ACBFEE"/>
                  </a:solidFill>
                  <a:ln w="25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6656C430-4C44-4776-9CF2-EAC9542649A6}"/>
                      </a:ext>
                    </a:extLst>
                  </p:cNvPr>
                  <p:cNvSpPr/>
                  <p:nvPr/>
                </p:nvSpPr>
                <p:spPr>
                  <a:xfrm rot="-1759237">
                    <a:off x="2942122" y="4175570"/>
                    <a:ext cx="33561" cy="6429"/>
                  </a:xfrm>
                  <a:custGeom>
                    <a:avLst/>
                    <a:gdLst>
                      <a:gd name="connsiteX0" fmla="*/ 0 w 33561"/>
                      <a:gd name="connsiteY0" fmla="*/ 0 h 6429"/>
                      <a:gd name="connsiteX1" fmla="*/ 33562 w 33561"/>
                      <a:gd name="connsiteY1" fmla="*/ 0 h 6429"/>
                      <a:gd name="connsiteX2" fmla="*/ 33562 w 33561"/>
                      <a:gd name="connsiteY2" fmla="*/ 6429 h 6429"/>
                      <a:gd name="connsiteX3" fmla="*/ 0 w 33561"/>
                      <a:gd name="connsiteY3" fmla="*/ 6429 h 6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561" h="6429">
                        <a:moveTo>
                          <a:pt x="0" y="0"/>
                        </a:moveTo>
                        <a:lnTo>
                          <a:pt x="33562" y="0"/>
                        </a:lnTo>
                        <a:lnTo>
                          <a:pt x="33562" y="6429"/>
                        </a:lnTo>
                        <a:lnTo>
                          <a:pt x="0" y="6429"/>
                        </a:lnTo>
                        <a:close/>
                      </a:path>
                    </a:pathLst>
                  </a:custGeom>
                  <a:solidFill>
                    <a:srgbClr val="ACBFEE"/>
                  </a:solidFill>
                  <a:ln w="25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E9E1B824-25C0-43B8-BC0F-9596C7FF8E24}"/>
                    </a:ext>
                  </a:extLst>
                </p:cNvPr>
                <p:cNvSpPr/>
                <p:nvPr/>
              </p:nvSpPr>
              <p:spPr>
                <a:xfrm>
                  <a:off x="2820046" y="2828385"/>
                  <a:ext cx="557966" cy="1190205"/>
                </a:xfrm>
                <a:custGeom>
                  <a:avLst/>
                  <a:gdLst>
                    <a:gd name="connsiteX0" fmla="*/ 157288 w 557966"/>
                    <a:gd name="connsiteY0" fmla="*/ 0 h 1190205"/>
                    <a:gd name="connsiteX1" fmla="*/ 155411 w 557966"/>
                    <a:gd name="connsiteY1" fmla="*/ 235804 h 1190205"/>
                    <a:gd name="connsiteX2" fmla="*/ 173465 w 557966"/>
                    <a:gd name="connsiteY2" fmla="*/ 366989 h 1190205"/>
                    <a:gd name="connsiteX3" fmla="*/ 0 w 557966"/>
                    <a:gd name="connsiteY3" fmla="*/ 1122003 h 1190205"/>
                    <a:gd name="connsiteX4" fmla="*/ 183160 w 557966"/>
                    <a:gd name="connsiteY4" fmla="*/ 1190206 h 1190205"/>
                    <a:gd name="connsiteX5" fmla="*/ 557967 w 557966"/>
                    <a:gd name="connsiteY5" fmla="*/ 96852 h 1190205"/>
                    <a:gd name="connsiteX6" fmla="*/ 157288 w 557966"/>
                    <a:gd name="connsiteY6" fmla="*/ 0 h 1190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57966" h="1190205">
                      <a:moveTo>
                        <a:pt x="157288" y="0"/>
                      </a:moveTo>
                      <a:cubicBezTo>
                        <a:pt x="134425" y="53775"/>
                        <a:pt x="103410" y="136483"/>
                        <a:pt x="155411" y="235804"/>
                      </a:cubicBezTo>
                      <a:cubicBezTo>
                        <a:pt x="176576" y="276231"/>
                        <a:pt x="183674" y="322523"/>
                        <a:pt x="173465" y="366989"/>
                      </a:cubicBezTo>
                      <a:lnTo>
                        <a:pt x="0" y="1122003"/>
                      </a:lnTo>
                      <a:lnTo>
                        <a:pt x="183160" y="1190206"/>
                      </a:lnTo>
                      <a:lnTo>
                        <a:pt x="557967" y="96852"/>
                      </a:lnTo>
                      <a:lnTo>
                        <a:pt x="157288" y="0"/>
                      </a:lnTo>
                      <a:close/>
                    </a:path>
                  </a:pathLst>
                </a:custGeom>
                <a:solidFill>
                  <a:srgbClr val="102048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A69DE915-6293-41B3-BAC2-58F455D96CC7}"/>
                  </a:ext>
                </a:extLst>
              </p:cNvPr>
              <p:cNvGrpSpPr/>
              <p:nvPr/>
            </p:nvGrpSpPr>
            <p:grpSpPr>
              <a:xfrm>
                <a:off x="3326604" y="2127685"/>
                <a:ext cx="179765" cy="667008"/>
                <a:chOff x="3326604" y="2127685"/>
                <a:chExt cx="179765" cy="667008"/>
              </a:xfrm>
              <a:solidFill>
                <a:srgbClr val="708CD5"/>
              </a:solidFill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5F1519FD-D8D4-4550-BDAC-AF08E34006D4}"/>
                    </a:ext>
                  </a:extLst>
                </p:cNvPr>
                <p:cNvSpPr/>
                <p:nvPr/>
              </p:nvSpPr>
              <p:spPr>
                <a:xfrm>
                  <a:off x="3326604" y="2284691"/>
                  <a:ext cx="165733" cy="510003"/>
                </a:xfrm>
                <a:custGeom>
                  <a:avLst/>
                  <a:gdLst>
                    <a:gd name="connsiteX0" fmla="*/ 140752 w 165733"/>
                    <a:gd name="connsiteY0" fmla="*/ 0 h 510003"/>
                    <a:gd name="connsiteX1" fmla="*/ 108476 w 165733"/>
                    <a:gd name="connsiteY1" fmla="*/ 479066 h 510003"/>
                    <a:gd name="connsiteX2" fmla="*/ 0 w 165733"/>
                    <a:gd name="connsiteY2" fmla="*/ 510004 h 510003"/>
                    <a:gd name="connsiteX3" fmla="*/ 43591 w 165733"/>
                    <a:gd name="connsiteY3" fmla="*/ 155488 h 510003"/>
                    <a:gd name="connsiteX4" fmla="*/ 140752 w 165733"/>
                    <a:gd name="connsiteY4" fmla="*/ 0 h 510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733" h="510003">
                      <a:moveTo>
                        <a:pt x="140752" y="0"/>
                      </a:moveTo>
                      <a:cubicBezTo>
                        <a:pt x="177759" y="106265"/>
                        <a:pt x="178814" y="287676"/>
                        <a:pt x="108476" y="479066"/>
                      </a:cubicBezTo>
                      <a:lnTo>
                        <a:pt x="0" y="510004"/>
                      </a:lnTo>
                      <a:lnTo>
                        <a:pt x="43591" y="155488"/>
                      </a:lnTo>
                      <a:lnTo>
                        <a:pt x="140752" y="0"/>
                      </a:lnTo>
                      <a:close/>
                    </a:path>
                  </a:pathLst>
                </a:custGeom>
                <a:solidFill>
                  <a:srgbClr val="708CD5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48ED725C-ED3F-4BE6-B1A3-EAD62D3A9C3D}"/>
                    </a:ext>
                  </a:extLst>
                </p:cNvPr>
                <p:cNvSpPr/>
                <p:nvPr/>
              </p:nvSpPr>
              <p:spPr>
                <a:xfrm>
                  <a:off x="3348284" y="2127685"/>
                  <a:ext cx="158085" cy="225619"/>
                </a:xfrm>
                <a:custGeom>
                  <a:avLst/>
                  <a:gdLst>
                    <a:gd name="connsiteX0" fmla="*/ 0 w 158085"/>
                    <a:gd name="connsiteY0" fmla="*/ 65760 h 225619"/>
                    <a:gd name="connsiteX1" fmla="*/ 29704 w 158085"/>
                    <a:gd name="connsiteY1" fmla="*/ 0 h 225619"/>
                    <a:gd name="connsiteX2" fmla="*/ 158086 w 158085"/>
                    <a:gd name="connsiteY2" fmla="*/ 128588 h 225619"/>
                    <a:gd name="connsiteX3" fmla="*/ 106522 w 158085"/>
                    <a:gd name="connsiteY3" fmla="*/ 225620 h 225619"/>
                    <a:gd name="connsiteX4" fmla="*/ 0 w 158085"/>
                    <a:gd name="connsiteY4" fmla="*/ 65760 h 225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085" h="225619">
                      <a:moveTo>
                        <a:pt x="0" y="65760"/>
                      </a:moveTo>
                      <a:lnTo>
                        <a:pt x="29704" y="0"/>
                      </a:lnTo>
                      <a:cubicBezTo>
                        <a:pt x="29704" y="0"/>
                        <a:pt x="113877" y="58662"/>
                        <a:pt x="158086" y="128588"/>
                      </a:cubicBezTo>
                      <a:lnTo>
                        <a:pt x="106522" y="225620"/>
                      </a:lnTo>
                      <a:lnTo>
                        <a:pt x="0" y="65760"/>
                      </a:lnTo>
                      <a:close/>
                    </a:path>
                  </a:pathLst>
                </a:custGeom>
                <a:solidFill>
                  <a:srgbClr val="708CD5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68D7D6B-5BE1-4686-9F3B-68BDD7216EFC}"/>
                  </a:ext>
                </a:extLst>
              </p:cNvPr>
              <p:cNvSpPr/>
              <p:nvPr/>
            </p:nvSpPr>
            <p:spPr>
              <a:xfrm>
                <a:off x="2932271" y="2165747"/>
                <a:ext cx="535067" cy="730119"/>
              </a:xfrm>
              <a:custGeom>
                <a:avLst/>
                <a:gdLst>
                  <a:gd name="connsiteX0" fmla="*/ 437898 w 535067"/>
                  <a:gd name="connsiteY0" fmla="*/ 583993 h 730119"/>
                  <a:gd name="connsiteX1" fmla="*/ 6 w 535067"/>
                  <a:gd name="connsiteY1" fmla="*/ 729940 h 730119"/>
                  <a:gd name="connsiteX2" fmla="*/ 129108 w 535067"/>
                  <a:gd name="connsiteY2" fmla="*/ 367323 h 730119"/>
                  <a:gd name="connsiteX3" fmla="*/ 284570 w 535067"/>
                  <a:gd name="connsiteY3" fmla="*/ 123444 h 730119"/>
                  <a:gd name="connsiteX4" fmla="*/ 306481 w 535067"/>
                  <a:gd name="connsiteY4" fmla="*/ 109865 h 730119"/>
                  <a:gd name="connsiteX5" fmla="*/ 437692 w 535067"/>
                  <a:gd name="connsiteY5" fmla="*/ 0 h 730119"/>
                  <a:gd name="connsiteX6" fmla="*/ 469659 w 535067"/>
                  <a:gd name="connsiteY6" fmla="*/ 23403 h 730119"/>
                  <a:gd name="connsiteX7" fmla="*/ 532796 w 535067"/>
                  <a:gd name="connsiteY7" fmla="*/ 156491 h 730119"/>
                  <a:gd name="connsiteX8" fmla="*/ 437898 w 535067"/>
                  <a:gd name="connsiteY8" fmla="*/ 583993 h 73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5067" h="730119">
                    <a:moveTo>
                      <a:pt x="437898" y="583993"/>
                    </a:moveTo>
                    <a:cubicBezTo>
                      <a:pt x="149733" y="574735"/>
                      <a:pt x="-1100" y="736241"/>
                      <a:pt x="6" y="729940"/>
                    </a:cubicBezTo>
                    <a:cubicBezTo>
                      <a:pt x="46349" y="572677"/>
                      <a:pt x="90017" y="455071"/>
                      <a:pt x="129108" y="367323"/>
                    </a:cubicBezTo>
                    <a:cubicBezTo>
                      <a:pt x="199960" y="208055"/>
                      <a:pt x="255638" y="146590"/>
                      <a:pt x="284570" y="123444"/>
                    </a:cubicBezTo>
                    <a:cubicBezTo>
                      <a:pt x="298715" y="112051"/>
                      <a:pt x="306481" y="109865"/>
                      <a:pt x="306481" y="109865"/>
                    </a:cubicBezTo>
                    <a:lnTo>
                      <a:pt x="437692" y="0"/>
                    </a:lnTo>
                    <a:cubicBezTo>
                      <a:pt x="449085" y="5838"/>
                      <a:pt x="459886" y="14196"/>
                      <a:pt x="469659" y="23403"/>
                    </a:cubicBezTo>
                    <a:cubicBezTo>
                      <a:pt x="506641" y="58121"/>
                      <a:pt x="527781" y="106085"/>
                      <a:pt x="532796" y="156491"/>
                    </a:cubicBezTo>
                    <a:cubicBezTo>
                      <a:pt x="552469" y="353821"/>
                      <a:pt x="437898" y="583993"/>
                      <a:pt x="437898" y="583993"/>
                    </a:cubicBezTo>
                    <a:close/>
                  </a:path>
                </a:pathLst>
              </a:custGeom>
              <a:solidFill>
                <a:srgbClr val="1F3C88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C8D9C5D-2ADA-4DB5-A4C6-EF369D9A2547}"/>
                  </a:ext>
                </a:extLst>
              </p:cNvPr>
              <p:cNvSpPr/>
              <p:nvPr/>
            </p:nvSpPr>
            <p:spPr>
              <a:xfrm>
                <a:off x="3061354" y="2289191"/>
                <a:ext cx="225619" cy="243879"/>
              </a:xfrm>
              <a:custGeom>
                <a:avLst/>
                <a:gdLst>
                  <a:gd name="connsiteX0" fmla="*/ 225620 w 225619"/>
                  <a:gd name="connsiteY0" fmla="*/ 6198 h 243879"/>
                  <a:gd name="connsiteX1" fmla="*/ 0 w 225619"/>
                  <a:gd name="connsiteY1" fmla="*/ 243879 h 243879"/>
                  <a:gd name="connsiteX2" fmla="*/ 155462 w 225619"/>
                  <a:gd name="connsiteY2" fmla="*/ 0 h 243879"/>
                  <a:gd name="connsiteX3" fmla="*/ 225620 w 225619"/>
                  <a:gd name="connsiteY3" fmla="*/ 6198 h 243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619" h="243879">
                    <a:moveTo>
                      <a:pt x="225620" y="6198"/>
                    </a:moveTo>
                    <a:cubicBezTo>
                      <a:pt x="183572" y="28521"/>
                      <a:pt x="110508" y="145124"/>
                      <a:pt x="0" y="243879"/>
                    </a:cubicBezTo>
                    <a:cubicBezTo>
                      <a:pt x="70852" y="84611"/>
                      <a:pt x="126530" y="23146"/>
                      <a:pt x="155462" y="0"/>
                    </a:cubicBezTo>
                    <a:lnTo>
                      <a:pt x="225620" y="6198"/>
                    </a:lnTo>
                    <a:close/>
                  </a:path>
                </a:pathLst>
              </a:custGeom>
              <a:solidFill>
                <a:srgbClr val="102048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3A5A741F-0A31-4131-9F0E-F1148510C385}"/>
                  </a:ext>
                </a:extLst>
              </p:cNvPr>
              <p:cNvGrpSpPr/>
              <p:nvPr/>
            </p:nvGrpSpPr>
            <p:grpSpPr>
              <a:xfrm>
                <a:off x="2748680" y="2160768"/>
                <a:ext cx="621334" cy="526858"/>
                <a:chOff x="2748680" y="2160768"/>
                <a:chExt cx="621334" cy="526858"/>
              </a:xfrm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306CE9DD-07C4-4F04-9D19-688A88DA4FB9}"/>
                    </a:ext>
                  </a:extLst>
                </p:cNvPr>
                <p:cNvSpPr/>
                <p:nvPr/>
              </p:nvSpPr>
              <p:spPr>
                <a:xfrm>
                  <a:off x="2748680" y="2540168"/>
                  <a:ext cx="124807" cy="147457"/>
                </a:xfrm>
                <a:custGeom>
                  <a:avLst/>
                  <a:gdLst>
                    <a:gd name="connsiteX0" fmla="*/ 64525 w 124807"/>
                    <a:gd name="connsiteY0" fmla="*/ 0 h 147457"/>
                    <a:gd name="connsiteX1" fmla="*/ 18157 w 124807"/>
                    <a:gd name="connsiteY1" fmla="*/ 65888 h 147457"/>
                    <a:gd name="connsiteX2" fmla="*/ 0 w 124807"/>
                    <a:gd name="connsiteY2" fmla="*/ 103513 h 147457"/>
                    <a:gd name="connsiteX3" fmla="*/ 27261 w 124807"/>
                    <a:gd name="connsiteY3" fmla="*/ 140778 h 147457"/>
                    <a:gd name="connsiteX4" fmla="*/ 102407 w 124807"/>
                    <a:gd name="connsiteY4" fmla="*/ 122956 h 147457"/>
                    <a:gd name="connsiteX5" fmla="*/ 124807 w 124807"/>
                    <a:gd name="connsiteY5" fmla="*/ 10827 h 147457"/>
                    <a:gd name="connsiteX6" fmla="*/ 64525 w 124807"/>
                    <a:gd name="connsiteY6" fmla="*/ 0 h 14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807" h="147457">
                      <a:moveTo>
                        <a:pt x="64525" y="0"/>
                      </a:moveTo>
                      <a:lnTo>
                        <a:pt x="18157" y="65888"/>
                      </a:lnTo>
                      <a:cubicBezTo>
                        <a:pt x="18157" y="65888"/>
                        <a:pt x="12422" y="92815"/>
                        <a:pt x="0" y="103513"/>
                      </a:cubicBezTo>
                      <a:cubicBezTo>
                        <a:pt x="0" y="103513"/>
                        <a:pt x="5555" y="131108"/>
                        <a:pt x="27261" y="140778"/>
                      </a:cubicBezTo>
                      <a:cubicBezTo>
                        <a:pt x="52027" y="151836"/>
                        <a:pt x="82579" y="151245"/>
                        <a:pt x="102407" y="122956"/>
                      </a:cubicBezTo>
                      <a:cubicBezTo>
                        <a:pt x="122210" y="94666"/>
                        <a:pt x="124807" y="10827"/>
                        <a:pt x="124807" y="10827"/>
                      </a:cubicBezTo>
                      <a:lnTo>
                        <a:pt x="64525" y="0"/>
                      </a:lnTo>
                      <a:close/>
                    </a:path>
                  </a:pathLst>
                </a:custGeom>
                <a:solidFill>
                  <a:srgbClr val="F9B384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85974E0E-63AD-40B2-851E-11C2CC3D0515}"/>
                    </a:ext>
                  </a:extLst>
                </p:cNvPr>
                <p:cNvSpPr/>
                <p:nvPr/>
              </p:nvSpPr>
              <p:spPr>
                <a:xfrm>
                  <a:off x="2772649" y="2550970"/>
                  <a:ext cx="100812" cy="44465"/>
                </a:xfrm>
                <a:custGeom>
                  <a:avLst/>
                  <a:gdLst>
                    <a:gd name="connsiteX0" fmla="*/ 8564 w 100812"/>
                    <a:gd name="connsiteY0" fmla="*/ 2675 h 44465"/>
                    <a:gd name="connsiteX1" fmla="*/ 0 w 100812"/>
                    <a:gd name="connsiteY1" fmla="*/ 30527 h 44465"/>
                    <a:gd name="connsiteX2" fmla="*/ 100813 w 100812"/>
                    <a:gd name="connsiteY2" fmla="*/ 44466 h 44465"/>
                    <a:gd name="connsiteX3" fmla="*/ 100813 w 100812"/>
                    <a:gd name="connsiteY3" fmla="*/ 0 h 44465"/>
                    <a:gd name="connsiteX4" fmla="*/ 8564 w 100812"/>
                    <a:gd name="connsiteY4" fmla="*/ 2675 h 44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812" h="44465">
                      <a:moveTo>
                        <a:pt x="8564" y="2675"/>
                      </a:moveTo>
                      <a:cubicBezTo>
                        <a:pt x="8564" y="6969"/>
                        <a:pt x="0" y="30527"/>
                        <a:pt x="0" y="30527"/>
                      </a:cubicBezTo>
                      <a:lnTo>
                        <a:pt x="100813" y="44466"/>
                      </a:lnTo>
                      <a:lnTo>
                        <a:pt x="100813" y="0"/>
                      </a:lnTo>
                      <a:lnTo>
                        <a:pt x="8564" y="2675"/>
                      </a:lnTo>
                      <a:close/>
                    </a:path>
                  </a:pathLst>
                </a:custGeom>
                <a:solidFill>
                  <a:srgbClr val="708CD5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D77012EA-F139-49E7-964D-F35B2AD70536}"/>
                    </a:ext>
                  </a:extLst>
                </p:cNvPr>
                <p:cNvSpPr/>
                <p:nvPr/>
              </p:nvSpPr>
              <p:spPr>
                <a:xfrm>
                  <a:off x="2768843" y="2160768"/>
                  <a:ext cx="601172" cy="417334"/>
                </a:xfrm>
                <a:custGeom>
                  <a:avLst/>
                  <a:gdLst>
                    <a:gd name="connsiteX0" fmla="*/ 601172 w 601172"/>
                    <a:gd name="connsiteY0" fmla="*/ 4980 h 417334"/>
                    <a:gd name="connsiteX1" fmla="*/ 253266 w 601172"/>
                    <a:gd name="connsiteY1" fmla="*/ 57006 h 417334"/>
                    <a:gd name="connsiteX2" fmla="*/ 193421 w 601172"/>
                    <a:gd name="connsiteY2" fmla="*/ 100443 h 417334"/>
                    <a:gd name="connsiteX3" fmla="*/ 0 w 601172"/>
                    <a:gd name="connsiteY3" fmla="*/ 397737 h 417334"/>
                    <a:gd name="connsiteX4" fmla="*/ 119869 w 601172"/>
                    <a:gd name="connsiteY4" fmla="*/ 417334 h 417334"/>
                    <a:gd name="connsiteX5" fmla="*/ 240716 w 601172"/>
                    <a:gd name="connsiteY5" fmla="*/ 238752 h 417334"/>
                    <a:gd name="connsiteX6" fmla="*/ 284950 w 601172"/>
                    <a:gd name="connsiteY6" fmla="*/ 208560 h 417334"/>
                    <a:gd name="connsiteX7" fmla="*/ 526437 w 601172"/>
                    <a:gd name="connsiteY7" fmla="*/ 144034 h 417334"/>
                    <a:gd name="connsiteX8" fmla="*/ 601172 w 601172"/>
                    <a:gd name="connsiteY8" fmla="*/ 4980 h 417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01172" h="417334">
                      <a:moveTo>
                        <a:pt x="601172" y="4980"/>
                      </a:moveTo>
                      <a:cubicBezTo>
                        <a:pt x="601172" y="4980"/>
                        <a:pt x="409217" y="-23798"/>
                        <a:pt x="253266" y="57006"/>
                      </a:cubicBezTo>
                      <a:cubicBezTo>
                        <a:pt x="231278" y="68399"/>
                        <a:pt x="211218" y="83212"/>
                        <a:pt x="193421" y="100443"/>
                      </a:cubicBezTo>
                      <a:cubicBezTo>
                        <a:pt x="118146" y="173378"/>
                        <a:pt x="50895" y="245207"/>
                        <a:pt x="0" y="397737"/>
                      </a:cubicBezTo>
                      <a:lnTo>
                        <a:pt x="119869" y="417334"/>
                      </a:lnTo>
                      <a:lnTo>
                        <a:pt x="240716" y="238752"/>
                      </a:lnTo>
                      <a:cubicBezTo>
                        <a:pt x="251131" y="223476"/>
                        <a:pt x="266922" y="212674"/>
                        <a:pt x="284950" y="208560"/>
                      </a:cubicBezTo>
                      <a:cubicBezTo>
                        <a:pt x="348935" y="193952"/>
                        <a:pt x="502366" y="158076"/>
                        <a:pt x="526437" y="144034"/>
                      </a:cubicBezTo>
                      <a:lnTo>
                        <a:pt x="601172" y="4980"/>
                      </a:lnTo>
                      <a:close/>
                    </a:path>
                  </a:pathLst>
                </a:custGeom>
                <a:solidFill>
                  <a:srgbClr val="1F3C88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23C24CAE-9526-47C7-8E94-21C692484375}"/>
                  </a:ext>
                </a:extLst>
              </p:cNvPr>
              <p:cNvGrpSpPr/>
              <p:nvPr/>
            </p:nvGrpSpPr>
            <p:grpSpPr>
              <a:xfrm>
                <a:off x="2977334" y="2739844"/>
                <a:ext cx="841865" cy="878691"/>
                <a:chOff x="2977334" y="2739844"/>
                <a:chExt cx="841865" cy="878691"/>
              </a:xfrm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E71372E6-8743-4908-B2B3-839392E8D00E}"/>
                    </a:ext>
                  </a:extLst>
                </p:cNvPr>
                <p:cNvSpPr/>
                <p:nvPr/>
              </p:nvSpPr>
              <p:spPr>
                <a:xfrm>
                  <a:off x="3538233" y="3276949"/>
                  <a:ext cx="191749" cy="98318"/>
                </a:xfrm>
                <a:custGeom>
                  <a:avLst/>
                  <a:gdLst>
                    <a:gd name="connsiteX0" fmla="*/ 0 w 191749"/>
                    <a:gd name="connsiteY0" fmla="*/ 36879 h 98318"/>
                    <a:gd name="connsiteX1" fmla="*/ 191750 w 191749"/>
                    <a:gd name="connsiteY1" fmla="*/ 84739 h 98318"/>
                    <a:gd name="connsiteX2" fmla="*/ 112000 w 191749"/>
                    <a:gd name="connsiteY2" fmla="*/ 0 h 98318"/>
                    <a:gd name="connsiteX3" fmla="*/ 0 w 191749"/>
                    <a:gd name="connsiteY3" fmla="*/ 36879 h 98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1749" h="98318">
                      <a:moveTo>
                        <a:pt x="0" y="36879"/>
                      </a:moveTo>
                      <a:cubicBezTo>
                        <a:pt x="0" y="36879"/>
                        <a:pt x="72189" y="133062"/>
                        <a:pt x="191750" y="84739"/>
                      </a:cubicBezTo>
                      <a:lnTo>
                        <a:pt x="112000" y="0"/>
                      </a:lnTo>
                      <a:lnTo>
                        <a:pt x="0" y="36879"/>
                      </a:lnTo>
                      <a:close/>
                    </a:path>
                  </a:pathLst>
                </a:custGeom>
                <a:solidFill>
                  <a:srgbClr val="1F3C88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CF55FCDB-DBD9-414A-9829-056A88347552}"/>
                    </a:ext>
                  </a:extLst>
                </p:cNvPr>
                <p:cNvSpPr/>
                <p:nvPr/>
              </p:nvSpPr>
              <p:spPr>
                <a:xfrm>
                  <a:off x="3534041" y="3288573"/>
                  <a:ext cx="147001" cy="192084"/>
                </a:xfrm>
                <a:custGeom>
                  <a:avLst/>
                  <a:gdLst>
                    <a:gd name="connsiteX0" fmla="*/ 48400 w 147001"/>
                    <a:gd name="connsiteY0" fmla="*/ 0 h 192084"/>
                    <a:gd name="connsiteX1" fmla="*/ 0 w 147001"/>
                    <a:gd name="connsiteY1" fmla="*/ 108811 h 192084"/>
                    <a:gd name="connsiteX2" fmla="*/ 52824 w 147001"/>
                    <a:gd name="connsiteY2" fmla="*/ 192084 h 192084"/>
                    <a:gd name="connsiteX3" fmla="*/ 118120 w 147001"/>
                    <a:gd name="connsiteY3" fmla="*/ 138952 h 192084"/>
                    <a:gd name="connsiteX4" fmla="*/ 147001 w 147001"/>
                    <a:gd name="connsiteY4" fmla="*/ 19185 h 19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001" h="192084">
                      <a:moveTo>
                        <a:pt x="48400" y="0"/>
                      </a:moveTo>
                      <a:lnTo>
                        <a:pt x="0" y="108811"/>
                      </a:lnTo>
                      <a:lnTo>
                        <a:pt x="52824" y="192084"/>
                      </a:lnTo>
                      <a:lnTo>
                        <a:pt x="118120" y="138952"/>
                      </a:lnTo>
                      <a:lnTo>
                        <a:pt x="147001" y="19185"/>
                      </a:lnTo>
                      <a:close/>
                    </a:path>
                  </a:pathLst>
                </a:custGeom>
                <a:solidFill>
                  <a:srgbClr val="F9B384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79240BC2-E74E-4788-AE94-8FCE8287665D}"/>
                    </a:ext>
                  </a:extLst>
                </p:cNvPr>
                <p:cNvSpPr/>
                <p:nvPr/>
              </p:nvSpPr>
              <p:spPr>
                <a:xfrm>
                  <a:off x="3467139" y="3397384"/>
                  <a:ext cx="253407" cy="221151"/>
                </a:xfrm>
                <a:custGeom>
                  <a:avLst/>
                  <a:gdLst>
                    <a:gd name="connsiteX0" fmla="*/ 66902 w 253407"/>
                    <a:gd name="connsiteY0" fmla="*/ 0 h 221151"/>
                    <a:gd name="connsiteX1" fmla="*/ 185022 w 253407"/>
                    <a:gd name="connsiteY1" fmla="*/ 30141 h 221151"/>
                    <a:gd name="connsiteX2" fmla="*/ 252017 w 253407"/>
                    <a:gd name="connsiteY2" fmla="*/ 195941 h 221151"/>
                    <a:gd name="connsiteX3" fmla="*/ 227096 w 253407"/>
                    <a:gd name="connsiteY3" fmla="*/ 219267 h 221151"/>
                    <a:gd name="connsiteX4" fmla="*/ 17524 w 253407"/>
                    <a:gd name="connsiteY4" fmla="*/ 117940 h 221151"/>
                    <a:gd name="connsiteX5" fmla="*/ 2788 w 253407"/>
                    <a:gd name="connsiteY5" fmla="*/ 77153 h 221151"/>
                    <a:gd name="connsiteX6" fmla="*/ 4640 w 253407"/>
                    <a:gd name="connsiteY6" fmla="*/ 73089 h 221151"/>
                    <a:gd name="connsiteX7" fmla="*/ 66902 w 253407"/>
                    <a:gd name="connsiteY7" fmla="*/ 0 h 221151"/>
                    <a:gd name="connsiteX8" fmla="*/ 66902 w 253407"/>
                    <a:gd name="connsiteY8" fmla="*/ 0 h 221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3407" h="221151">
                      <a:moveTo>
                        <a:pt x="66902" y="0"/>
                      </a:moveTo>
                      <a:lnTo>
                        <a:pt x="185022" y="30141"/>
                      </a:lnTo>
                      <a:lnTo>
                        <a:pt x="252017" y="195941"/>
                      </a:lnTo>
                      <a:cubicBezTo>
                        <a:pt x="258292" y="211449"/>
                        <a:pt x="242167" y="226545"/>
                        <a:pt x="227096" y="219267"/>
                      </a:cubicBezTo>
                      <a:lnTo>
                        <a:pt x="17524" y="117940"/>
                      </a:lnTo>
                      <a:cubicBezTo>
                        <a:pt x="2351" y="110611"/>
                        <a:pt x="-4181" y="92506"/>
                        <a:pt x="2788" y="77153"/>
                      </a:cubicBezTo>
                      <a:lnTo>
                        <a:pt x="4640" y="73089"/>
                      </a:lnTo>
                      <a:cubicBezTo>
                        <a:pt x="18167" y="43411"/>
                        <a:pt x="39744" y="18079"/>
                        <a:pt x="66902" y="0"/>
                      </a:cubicBezTo>
                      <a:lnTo>
                        <a:pt x="66902" y="0"/>
                      </a:lnTo>
                      <a:close/>
                    </a:path>
                  </a:pathLst>
                </a:custGeom>
                <a:solidFill>
                  <a:srgbClr val="1F3C88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EDEFF90-50B7-4A37-A2A8-FAC2788A569D}"/>
                    </a:ext>
                  </a:extLst>
                </p:cNvPr>
                <p:cNvSpPr/>
                <p:nvPr/>
              </p:nvSpPr>
              <p:spPr>
                <a:xfrm rot="-1755697">
                  <a:off x="3643176" y="3486556"/>
                  <a:ext cx="33561" cy="6429"/>
                </a:xfrm>
                <a:custGeom>
                  <a:avLst/>
                  <a:gdLst>
                    <a:gd name="connsiteX0" fmla="*/ 0 w 33561"/>
                    <a:gd name="connsiteY0" fmla="*/ 0 h 6429"/>
                    <a:gd name="connsiteX1" fmla="*/ 33561 w 33561"/>
                    <a:gd name="connsiteY1" fmla="*/ 0 h 6429"/>
                    <a:gd name="connsiteX2" fmla="*/ 33561 w 33561"/>
                    <a:gd name="connsiteY2" fmla="*/ 6430 h 6429"/>
                    <a:gd name="connsiteX3" fmla="*/ 0 w 33561"/>
                    <a:gd name="connsiteY3" fmla="*/ 6430 h 6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61" h="6429">
                      <a:moveTo>
                        <a:pt x="0" y="0"/>
                      </a:moveTo>
                      <a:lnTo>
                        <a:pt x="33561" y="0"/>
                      </a:lnTo>
                      <a:lnTo>
                        <a:pt x="33561" y="6430"/>
                      </a:lnTo>
                      <a:lnTo>
                        <a:pt x="0" y="6430"/>
                      </a:lnTo>
                      <a:close/>
                    </a:path>
                  </a:pathLst>
                </a:custGeom>
                <a:solidFill>
                  <a:srgbClr val="ACBFEE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FE418D8C-6842-45AF-8821-6D8062126941}"/>
                    </a:ext>
                  </a:extLst>
                </p:cNvPr>
                <p:cNvSpPr/>
                <p:nvPr/>
              </p:nvSpPr>
              <p:spPr>
                <a:xfrm rot="-1759237">
                  <a:off x="3657927" y="3523136"/>
                  <a:ext cx="33561" cy="6429"/>
                </a:xfrm>
                <a:custGeom>
                  <a:avLst/>
                  <a:gdLst>
                    <a:gd name="connsiteX0" fmla="*/ 0 w 33561"/>
                    <a:gd name="connsiteY0" fmla="*/ 0 h 6429"/>
                    <a:gd name="connsiteX1" fmla="*/ 33562 w 33561"/>
                    <a:gd name="connsiteY1" fmla="*/ 0 h 6429"/>
                    <a:gd name="connsiteX2" fmla="*/ 33562 w 33561"/>
                    <a:gd name="connsiteY2" fmla="*/ 6430 h 6429"/>
                    <a:gd name="connsiteX3" fmla="*/ 0 w 33561"/>
                    <a:gd name="connsiteY3" fmla="*/ 6430 h 6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61" h="6429">
                      <a:moveTo>
                        <a:pt x="0" y="0"/>
                      </a:moveTo>
                      <a:lnTo>
                        <a:pt x="33562" y="0"/>
                      </a:lnTo>
                      <a:lnTo>
                        <a:pt x="33562" y="6430"/>
                      </a:lnTo>
                      <a:lnTo>
                        <a:pt x="0" y="6430"/>
                      </a:lnTo>
                      <a:close/>
                    </a:path>
                  </a:pathLst>
                </a:custGeom>
                <a:solidFill>
                  <a:srgbClr val="ACBFEE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C115BA85-E94C-487F-963A-C665B321EB06}"/>
                    </a:ext>
                  </a:extLst>
                </p:cNvPr>
                <p:cNvSpPr/>
                <p:nvPr/>
              </p:nvSpPr>
              <p:spPr>
                <a:xfrm>
                  <a:off x="2977334" y="2739844"/>
                  <a:ext cx="841865" cy="621844"/>
                </a:xfrm>
                <a:custGeom>
                  <a:avLst/>
                  <a:gdLst>
                    <a:gd name="connsiteX0" fmla="*/ 0 w 841865"/>
                    <a:gd name="connsiteY0" fmla="*/ 88541 h 621844"/>
                    <a:gd name="connsiteX1" fmla="*/ 450005 w 841865"/>
                    <a:gd name="connsiteY1" fmla="*/ 253 h 621844"/>
                    <a:gd name="connsiteX2" fmla="*/ 827255 w 841865"/>
                    <a:gd name="connsiteY2" fmla="*/ 155509 h 621844"/>
                    <a:gd name="connsiteX3" fmla="*/ 752648 w 841865"/>
                    <a:gd name="connsiteY3" fmla="*/ 621845 h 621844"/>
                    <a:gd name="connsiteX4" fmla="*/ 560899 w 841865"/>
                    <a:gd name="connsiteY4" fmla="*/ 573985 h 621844"/>
                    <a:gd name="connsiteX5" fmla="*/ 607113 w 841865"/>
                    <a:gd name="connsiteY5" fmla="*/ 261954 h 621844"/>
                    <a:gd name="connsiteX6" fmla="*/ 248560 w 841865"/>
                    <a:gd name="connsiteY6" fmla="*/ 293844 h 621844"/>
                    <a:gd name="connsiteX7" fmla="*/ 0 w 841865"/>
                    <a:gd name="connsiteY7" fmla="*/ 88541 h 621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41865" h="621844">
                      <a:moveTo>
                        <a:pt x="0" y="88541"/>
                      </a:moveTo>
                      <a:cubicBezTo>
                        <a:pt x="39373" y="61280"/>
                        <a:pt x="290556" y="-4582"/>
                        <a:pt x="450005" y="253"/>
                      </a:cubicBezTo>
                      <a:cubicBezTo>
                        <a:pt x="627224" y="5602"/>
                        <a:pt x="769442" y="25739"/>
                        <a:pt x="827255" y="155509"/>
                      </a:cubicBezTo>
                      <a:cubicBezTo>
                        <a:pt x="885068" y="285280"/>
                        <a:pt x="752648" y="621845"/>
                        <a:pt x="752648" y="621845"/>
                      </a:cubicBezTo>
                      <a:lnTo>
                        <a:pt x="560899" y="573985"/>
                      </a:lnTo>
                      <a:lnTo>
                        <a:pt x="607113" y="261954"/>
                      </a:lnTo>
                      <a:cubicBezTo>
                        <a:pt x="607113" y="261954"/>
                        <a:pt x="364288" y="292558"/>
                        <a:pt x="248560" y="293844"/>
                      </a:cubicBezTo>
                      <a:lnTo>
                        <a:pt x="0" y="88541"/>
                      </a:lnTo>
                      <a:close/>
                    </a:path>
                  </a:pathLst>
                </a:custGeom>
                <a:solidFill>
                  <a:srgbClr val="102048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CE10AC75-8927-451B-A61A-933D491DF168}"/>
                    </a:ext>
                  </a:extLst>
                </p:cNvPr>
                <p:cNvSpPr/>
                <p:nvPr/>
              </p:nvSpPr>
              <p:spPr>
                <a:xfrm>
                  <a:off x="3142107" y="3021780"/>
                  <a:ext cx="235932" cy="18075"/>
                </a:xfrm>
                <a:custGeom>
                  <a:avLst/>
                  <a:gdLst>
                    <a:gd name="connsiteX0" fmla="*/ 235881 w 235932"/>
                    <a:gd name="connsiteY0" fmla="*/ 3652 h 18075"/>
                    <a:gd name="connsiteX1" fmla="*/ 177631 w 235932"/>
                    <a:gd name="connsiteY1" fmla="*/ 12705 h 18075"/>
                    <a:gd name="connsiteX2" fmla="*/ 118018 w 235932"/>
                    <a:gd name="connsiteY2" fmla="*/ 18054 h 18075"/>
                    <a:gd name="connsiteX3" fmla="*/ 58533 w 235932"/>
                    <a:gd name="connsiteY3" fmla="*/ 13167 h 18075"/>
                    <a:gd name="connsiteX4" fmla="*/ 29138 w 235932"/>
                    <a:gd name="connsiteY4" fmla="*/ 8461 h 18075"/>
                    <a:gd name="connsiteX5" fmla="*/ 0 w 235932"/>
                    <a:gd name="connsiteY5" fmla="*/ 2469 h 18075"/>
                    <a:gd name="connsiteX6" fmla="*/ 463 w 235932"/>
                    <a:gd name="connsiteY6" fmla="*/ 0 h 18075"/>
                    <a:gd name="connsiteX7" fmla="*/ 29858 w 235932"/>
                    <a:gd name="connsiteY7" fmla="*/ 4038 h 18075"/>
                    <a:gd name="connsiteX8" fmla="*/ 59253 w 235932"/>
                    <a:gd name="connsiteY8" fmla="*/ 7612 h 18075"/>
                    <a:gd name="connsiteX9" fmla="*/ 118120 w 235932"/>
                    <a:gd name="connsiteY9" fmla="*/ 11702 h 18075"/>
                    <a:gd name="connsiteX10" fmla="*/ 176679 w 235932"/>
                    <a:gd name="connsiteY10" fmla="*/ 7381 h 18075"/>
                    <a:gd name="connsiteX11" fmla="*/ 205997 w 235932"/>
                    <a:gd name="connsiteY11" fmla="*/ 2418 h 18075"/>
                    <a:gd name="connsiteX12" fmla="*/ 235932 w 235932"/>
                    <a:gd name="connsiteY12" fmla="*/ 1157 h 18075"/>
                    <a:gd name="connsiteX13" fmla="*/ 235881 w 235932"/>
                    <a:gd name="connsiteY13" fmla="*/ 3652 h 18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5932" h="18075">
                      <a:moveTo>
                        <a:pt x="235881" y="3652"/>
                      </a:moveTo>
                      <a:cubicBezTo>
                        <a:pt x="216130" y="3755"/>
                        <a:pt x="197176" y="8693"/>
                        <a:pt x="177631" y="12705"/>
                      </a:cubicBezTo>
                      <a:cubicBezTo>
                        <a:pt x="158085" y="16716"/>
                        <a:pt x="137949" y="18285"/>
                        <a:pt x="118018" y="18054"/>
                      </a:cubicBezTo>
                      <a:cubicBezTo>
                        <a:pt x="98061" y="17642"/>
                        <a:pt x="78233" y="15765"/>
                        <a:pt x="58533" y="13167"/>
                      </a:cubicBezTo>
                      <a:cubicBezTo>
                        <a:pt x="48709" y="11753"/>
                        <a:pt x="38936" y="10030"/>
                        <a:pt x="29138" y="8461"/>
                      </a:cubicBezTo>
                      <a:cubicBezTo>
                        <a:pt x="19417" y="6455"/>
                        <a:pt x="9670" y="4578"/>
                        <a:pt x="0" y="2469"/>
                      </a:cubicBezTo>
                      <a:lnTo>
                        <a:pt x="463" y="0"/>
                      </a:lnTo>
                      <a:cubicBezTo>
                        <a:pt x="10287" y="1209"/>
                        <a:pt x="20060" y="2700"/>
                        <a:pt x="29858" y="4038"/>
                      </a:cubicBezTo>
                      <a:cubicBezTo>
                        <a:pt x="39656" y="5221"/>
                        <a:pt x="49455" y="6584"/>
                        <a:pt x="59253" y="7612"/>
                      </a:cubicBezTo>
                      <a:cubicBezTo>
                        <a:pt x="78850" y="9747"/>
                        <a:pt x="98498" y="11367"/>
                        <a:pt x="118120" y="11702"/>
                      </a:cubicBezTo>
                      <a:cubicBezTo>
                        <a:pt x="137769" y="12267"/>
                        <a:pt x="157288" y="10596"/>
                        <a:pt x="176679" y="7381"/>
                      </a:cubicBezTo>
                      <a:cubicBezTo>
                        <a:pt x="186400" y="5812"/>
                        <a:pt x="196096" y="3780"/>
                        <a:pt x="205997" y="2418"/>
                      </a:cubicBezTo>
                      <a:cubicBezTo>
                        <a:pt x="215924" y="1157"/>
                        <a:pt x="225980" y="797"/>
                        <a:pt x="235932" y="1157"/>
                      </a:cubicBezTo>
                      <a:lnTo>
                        <a:pt x="235881" y="3652"/>
                      </a:lnTo>
                      <a:close/>
                    </a:path>
                  </a:pathLst>
                </a:custGeom>
                <a:solidFill>
                  <a:srgbClr val="708CD5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16C8F72-8A61-490E-80F8-B0C6456345DA}"/>
                  </a:ext>
                </a:extLst>
              </p:cNvPr>
              <p:cNvSpPr/>
              <p:nvPr/>
            </p:nvSpPr>
            <p:spPr>
              <a:xfrm>
                <a:off x="2443279" y="2664754"/>
                <a:ext cx="570331" cy="461634"/>
              </a:xfrm>
              <a:custGeom>
                <a:avLst/>
                <a:gdLst>
                  <a:gd name="connsiteX0" fmla="*/ 568517 w 570331"/>
                  <a:gd name="connsiteY0" fmla="*/ 174045 h 461634"/>
                  <a:gd name="connsiteX1" fmla="*/ 507618 w 570331"/>
                  <a:gd name="connsiteY1" fmla="*/ 397479 h 461634"/>
                  <a:gd name="connsiteX2" fmla="*/ 500495 w 570331"/>
                  <a:gd name="connsiteY2" fmla="*/ 423531 h 461634"/>
                  <a:gd name="connsiteX3" fmla="*/ 436972 w 570331"/>
                  <a:gd name="connsiteY3" fmla="*/ 459793 h 461634"/>
                  <a:gd name="connsiteX4" fmla="*/ 38171 w 570331"/>
                  <a:gd name="connsiteY4" fmla="*/ 351085 h 461634"/>
                  <a:gd name="connsiteX5" fmla="*/ 1832 w 570331"/>
                  <a:gd name="connsiteY5" fmla="*/ 287563 h 461634"/>
                  <a:gd name="connsiteX6" fmla="*/ 41951 w 570331"/>
                  <a:gd name="connsiteY6" fmla="*/ 140510 h 461634"/>
                  <a:gd name="connsiteX7" fmla="*/ 69855 w 570331"/>
                  <a:gd name="connsiteY7" fmla="*/ 38154 h 461634"/>
                  <a:gd name="connsiteX8" fmla="*/ 133326 w 570331"/>
                  <a:gd name="connsiteY8" fmla="*/ 1841 h 461634"/>
                  <a:gd name="connsiteX9" fmla="*/ 532204 w 570331"/>
                  <a:gd name="connsiteY9" fmla="*/ 110549 h 461634"/>
                  <a:gd name="connsiteX10" fmla="*/ 568517 w 570331"/>
                  <a:gd name="connsiteY10" fmla="*/ 174045 h 46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0331" h="461634">
                    <a:moveTo>
                      <a:pt x="568517" y="174045"/>
                    </a:moveTo>
                    <a:lnTo>
                      <a:pt x="507618" y="397479"/>
                    </a:lnTo>
                    <a:lnTo>
                      <a:pt x="500495" y="423531"/>
                    </a:lnTo>
                    <a:cubicBezTo>
                      <a:pt x="492985" y="451049"/>
                      <a:pt x="464567" y="467328"/>
                      <a:pt x="436972" y="459793"/>
                    </a:cubicBezTo>
                    <a:lnTo>
                      <a:pt x="38171" y="351085"/>
                    </a:lnTo>
                    <a:cubicBezTo>
                      <a:pt x="10576" y="343550"/>
                      <a:pt x="-5677" y="315132"/>
                      <a:pt x="1832" y="287563"/>
                    </a:cubicBezTo>
                    <a:lnTo>
                      <a:pt x="41951" y="140510"/>
                    </a:lnTo>
                    <a:lnTo>
                      <a:pt x="69855" y="38154"/>
                    </a:lnTo>
                    <a:cubicBezTo>
                      <a:pt x="77390" y="10585"/>
                      <a:pt x="105808" y="-5694"/>
                      <a:pt x="133326" y="1841"/>
                    </a:cubicBezTo>
                    <a:lnTo>
                      <a:pt x="532204" y="110549"/>
                    </a:lnTo>
                    <a:cubicBezTo>
                      <a:pt x="559773" y="118033"/>
                      <a:pt x="575975" y="146451"/>
                      <a:pt x="568517" y="174045"/>
                    </a:cubicBezTo>
                    <a:close/>
                  </a:path>
                </a:pathLst>
              </a:custGeom>
              <a:solidFill>
                <a:srgbClr val="ACBFEE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C8EC0C4-F0F5-49E1-82BB-E30DF63990F9}"/>
                  </a:ext>
                </a:extLst>
              </p:cNvPr>
              <p:cNvSpPr/>
              <p:nvPr/>
            </p:nvSpPr>
            <p:spPr>
              <a:xfrm>
                <a:off x="2642698" y="2601441"/>
                <a:ext cx="74863" cy="161955"/>
              </a:xfrm>
              <a:custGeom>
                <a:avLst/>
                <a:gdLst>
                  <a:gd name="connsiteX0" fmla="*/ 0 w 74863"/>
                  <a:gd name="connsiteY0" fmla="*/ 153494 h 161955"/>
                  <a:gd name="connsiteX1" fmla="*/ 35387 w 74863"/>
                  <a:gd name="connsiteY1" fmla="*/ 23698 h 161955"/>
                  <a:gd name="connsiteX2" fmla="*/ 74864 w 74863"/>
                  <a:gd name="connsiteY2" fmla="*/ 1144 h 161955"/>
                  <a:gd name="connsiteX3" fmla="*/ 74864 w 74863"/>
                  <a:gd name="connsiteY3" fmla="*/ 1144 h 161955"/>
                  <a:gd name="connsiteX4" fmla="*/ 31015 w 74863"/>
                  <a:gd name="connsiteY4" fmla="*/ 161956 h 161955"/>
                  <a:gd name="connsiteX5" fmla="*/ 0 w 74863"/>
                  <a:gd name="connsiteY5" fmla="*/ 153494 h 161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63" h="161955">
                    <a:moveTo>
                      <a:pt x="0" y="153494"/>
                    </a:moveTo>
                    <a:lnTo>
                      <a:pt x="35387" y="23698"/>
                    </a:lnTo>
                    <a:cubicBezTo>
                      <a:pt x="40068" y="6570"/>
                      <a:pt x="57736" y="-3537"/>
                      <a:pt x="74864" y="1144"/>
                    </a:cubicBezTo>
                    <a:lnTo>
                      <a:pt x="74864" y="1144"/>
                    </a:lnTo>
                    <a:lnTo>
                      <a:pt x="31015" y="161956"/>
                    </a:lnTo>
                    <a:lnTo>
                      <a:pt x="0" y="153494"/>
                    </a:lnTo>
                    <a:close/>
                  </a:path>
                </a:pathLst>
              </a:custGeom>
              <a:solidFill>
                <a:srgbClr val="708CD5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92B4D24-36E0-4195-9706-6652556D2D0D}"/>
                  </a:ext>
                </a:extLst>
              </p:cNvPr>
              <p:cNvSpPr/>
              <p:nvPr/>
            </p:nvSpPr>
            <p:spPr>
              <a:xfrm>
                <a:off x="2844966" y="2648130"/>
                <a:ext cx="65463" cy="161660"/>
              </a:xfrm>
              <a:custGeom>
                <a:avLst/>
                <a:gdLst>
                  <a:gd name="connsiteX0" fmla="*/ 0 w 65463"/>
                  <a:gd name="connsiteY0" fmla="*/ 153199 h 161660"/>
                  <a:gd name="connsiteX1" fmla="*/ 41765 w 65463"/>
                  <a:gd name="connsiteY1" fmla="*/ 0 h 161660"/>
                  <a:gd name="connsiteX2" fmla="*/ 41765 w 65463"/>
                  <a:gd name="connsiteY2" fmla="*/ 0 h 161660"/>
                  <a:gd name="connsiteX3" fmla="*/ 64319 w 65463"/>
                  <a:gd name="connsiteY3" fmla="*/ 39477 h 161660"/>
                  <a:gd name="connsiteX4" fmla="*/ 31015 w 65463"/>
                  <a:gd name="connsiteY4" fmla="*/ 161660 h 161660"/>
                  <a:gd name="connsiteX5" fmla="*/ 0 w 65463"/>
                  <a:gd name="connsiteY5" fmla="*/ 153199 h 16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463" h="161660">
                    <a:moveTo>
                      <a:pt x="0" y="153199"/>
                    </a:moveTo>
                    <a:lnTo>
                      <a:pt x="41765" y="0"/>
                    </a:lnTo>
                    <a:lnTo>
                      <a:pt x="41765" y="0"/>
                    </a:lnTo>
                    <a:cubicBezTo>
                      <a:pt x="58893" y="4681"/>
                      <a:pt x="69000" y="22349"/>
                      <a:pt x="64319" y="39477"/>
                    </a:cubicBezTo>
                    <a:lnTo>
                      <a:pt x="31015" y="161660"/>
                    </a:lnTo>
                    <a:lnTo>
                      <a:pt x="0" y="153199"/>
                    </a:lnTo>
                    <a:close/>
                  </a:path>
                </a:pathLst>
              </a:custGeom>
              <a:solidFill>
                <a:srgbClr val="708CD5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C99FC5-FCD4-436C-B77D-343B9A3CE0BE}"/>
                  </a:ext>
                </a:extLst>
              </p:cNvPr>
              <p:cNvSpPr/>
              <p:nvPr/>
            </p:nvSpPr>
            <p:spPr>
              <a:xfrm>
                <a:off x="2628245" y="2739865"/>
                <a:ext cx="55344" cy="55344"/>
              </a:xfrm>
              <a:custGeom>
                <a:avLst/>
                <a:gdLst>
                  <a:gd name="connsiteX0" fmla="*/ 55344 w 55344"/>
                  <a:gd name="connsiteY0" fmla="*/ 27672 h 55344"/>
                  <a:gd name="connsiteX1" fmla="*/ 27672 w 55344"/>
                  <a:gd name="connsiteY1" fmla="*/ 55344 h 55344"/>
                  <a:gd name="connsiteX2" fmla="*/ 0 w 55344"/>
                  <a:gd name="connsiteY2" fmla="*/ 27672 h 55344"/>
                  <a:gd name="connsiteX3" fmla="*/ 27672 w 55344"/>
                  <a:gd name="connsiteY3" fmla="*/ 0 h 55344"/>
                  <a:gd name="connsiteX4" fmla="*/ 55344 w 55344"/>
                  <a:gd name="connsiteY4" fmla="*/ 27672 h 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44" h="55344">
                    <a:moveTo>
                      <a:pt x="55344" y="27672"/>
                    </a:moveTo>
                    <a:cubicBezTo>
                      <a:pt x="55344" y="42955"/>
                      <a:pt x="42955" y="55344"/>
                      <a:pt x="27672" y="55344"/>
                    </a:cubicBezTo>
                    <a:cubicBezTo>
                      <a:pt x="12389" y="55344"/>
                      <a:pt x="0" y="42955"/>
                      <a:pt x="0" y="27672"/>
                    </a:cubicBezTo>
                    <a:cubicBezTo>
                      <a:pt x="0" y="12389"/>
                      <a:pt x="12389" y="0"/>
                      <a:pt x="27672" y="0"/>
                    </a:cubicBezTo>
                    <a:cubicBezTo>
                      <a:pt x="42955" y="0"/>
                      <a:pt x="55344" y="12389"/>
                      <a:pt x="55344" y="27672"/>
                    </a:cubicBezTo>
                    <a:close/>
                  </a:path>
                </a:pathLst>
              </a:custGeom>
              <a:solidFill>
                <a:srgbClr val="102048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DB5A305-9FD6-4B73-863D-607AD504E9A4}"/>
                  </a:ext>
                </a:extLst>
              </p:cNvPr>
              <p:cNvSpPr/>
              <p:nvPr/>
            </p:nvSpPr>
            <p:spPr>
              <a:xfrm>
                <a:off x="2830925" y="2784768"/>
                <a:ext cx="55344" cy="55344"/>
              </a:xfrm>
              <a:custGeom>
                <a:avLst/>
                <a:gdLst>
                  <a:gd name="connsiteX0" fmla="*/ 55344 w 55344"/>
                  <a:gd name="connsiteY0" fmla="*/ 27672 h 55344"/>
                  <a:gd name="connsiteX1" fmla="*/ 27672 w 55344"/>
                  <a:gd name="connsiteY1" fmla="*/ 55344 h 55344"/>
                  <a:gd name="connsiteX2" fmla="*/ 0 w 55344"/>
                  <a:gd name="connsiteY2" fmla="*/ 27672 h 55344"/>
                  <a:gd name="connsiteX3" fmla="*/ 27672 w 55344"/>
                  <a:gd name="connsiteY3" fmla="*/ 0 h 55344"/>
                  <a:gd name="connsiteX4" fmla="*/ 55344 w 55344"/>
                  <a:gd name="connsiteY4" fmla="*/ 27672 h 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44" h="55344">
                    <a:moveTo>
                      <a:pt x="55344" y="27672"/>
                    </a:moveTo>
                    <a:cubicBezTo>
                      <a:pt x="55344" y="42955"/>
                      <a:pt x="42955" y="55344"/>
                      <a:pt x="27672" y="55344"/>
                    </a:cubicBezTo>
                    <a:cubicBezTo>
                      <a:pt x="12389" y="55344"/>
                      <a:pt x="0" y="42955"/>
                      <a:pt x="0" y="27672"/>
                    </a:cubicBezTo>
                    <a:cubicBezTo>
                      <a:pt x="0" y="12389"/>
                      <a:pt x="12389" y="0"/>
                      <a:pt x="27672" y="0"/>
                    </a:cubicBezTo>
                    <a:cubicBezTo>
                      <a:pt x="42955" y="0"/>
                      <a:pt x="55344" y="12389"/>
                      <a:pt x="55344" y="27672"/>
                    </a:cubicBezTo>
                    <a:close/>
                  </a:path>
                </a:pathLst>
              </a:custGeom>
              <a:solidFill>
                <a:srgbClr val="102048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EA44436-CA75-4D71-A084-F427E27D02B7}"/>
                  </a:ext>
                </a:extLst>
              </p:cNvPr>
              <p:cNvSpPr/>
              <p:nvPr/>
            </p:nvSpPr>
            <p:spPr>
              <a:xfrm>
                <a:off x="2443304" y="2757095"/>
                <a:ext cx="507618" cy="369267"/>
              </a:xfrm>
              <a:custGeom>
                <a:avLst/>
                <a:gdLst>
                  <a:gd name="connsiteX0" fmla="*/ 507618 w 507618"/>
                  <a:gd name="connsiteY0" fmla="*/ 305112 h 369267"/>
                  <a:gd name="connsiteX1" fmla="*/ 500495 w 507618"/>
                  <a:gd name="connsiteY1" fmla="*/ 331164 h 369267"/>
                  <a:gd name="connsiteX2" fmla="*/ 436972 w 507618"/>
                  <a:gd name="connsiteY2" fmla="*/ 367426 h 369267"/>
                  <a:gd name="connsiteX3" fmla="*/ 38171 w 507618"/>
                  <a:gd name="connsiteY3" fmla="*/ 258718 h 369267"/>
                  <a:gd name="connsiteX4" fmla="*/ 1832 w 507618"/>
                  <a:gd name="connsiteY4" fmla="*/ 195196 h 369267"/>
                  <a:gd name="connsiteX5" fmla="*/ 55093 w 507618"/>
                  <a:gd name="connsiteY5" fmla="*/ 0 h 369267"/>
                  <a:gd name="connsiteX6" fmla="*/ 507618 w 507618"/>
                  <a:gd name="connsiteY6" fmla="*/ 305112 h 36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618" h="369267">
                    <a:moveTo>
                      <a:pt x="507618" y="305112"/>
                    </a:moveTo>
                    <a:lnTo>
                      <a:pt x="500495" y="331164"/>
                    </a:lnTo>
                    <a:cubicBezTo>
                      <a:pt x="492985" y="358682"/>
                      <a:pt x="464567" y="374961"/>
                      <a:pt x="436972" y="367426"/>
                    </a:cubicBezTo>
                    <a:lnTo>
                      <a:pt x="38171" y="258718"/>
                    </a:lnTo>
                    <a:cubicBezTo>
                      <a:pt x="10576" y="251183"/>
                      <a:pt x="-5677" y="222765"/>
                      <a:pt x="1832" y="195196"/>
                    </a:cubicBezTo>
                    <a:lnTo>
                      <a:pt x="55093" y="0"/>
                    </a:lnTo>
                    <a:cubicBezTo>
                      <a:pt x="41617" y="184600"/>
                      <a:pt x="329319" y="304470"/>
                      <a:pt x="507618" y="305112"/>
                    </a:cubicBezTo>
                    <a:close/>
                  </a:path>
                </a:pathLst>
              </a:custGeom>
              <a:solidFill>
                <a:srgbClr val="102048">
                  <a:alpha val="15000"/>
                </a:srgbClr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F9889A80-A443-4006-82E6-066B49219266}"/>
                </a:ext>
              </a:extLst>
            </p:cNvPr>
            <p:cNvGrpSpPr/>
            <p:nvPr/>
          </p:nvGrpSpPr>
          <p:grpSpPr>
            <a:xfrm>
              <a:off x="2715505" y="3097904"/>
              <a:ext cx="3724202" cy="1434419"/>
              <a:chOff x="2715505" y="3097904"/>
              <a:chExt cx="3724202" cy="1434419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076774C-49EE-40C1-9D14-BB784AA0255E}"/>
                  </a:ext>
                </a:extLst>
              </p:cNvPr>
              <p:cNvSpPr/>
              <p:nvPr/>
            </p:nvSpPr>
            <p:spPr>
              <a:xfrm>
                <a:off x="2726563" y="3118324"/>
                <a:ext cx="3698716" cy="1413999"/>
              </a:xfrm>
              <a:custGeom>
                <a:avLst/>
                <a:gdLst>
                  <a:gd name="connsiteX0" fmla="*/ 3698717 w 3698716"/>
                  <a:gd name="connsiteY0" fmla="*/ 257 h 1413999"/>
                  <a:gd name="connsiteX1" fmla="*/ 3698717 w 3698716"/>
                  <a:gd name="connsiteY1" fmla="*/ 273274 h 1413999"/>
                  <a:gd name="connsiteX2" fmla="*/ 703502 w 3698716"/>
                  <a:gd name="connsiteY2" fmla="*/ 1414000 h 1413999"/>
                  <a:gd name="connsiteX3" fmla="*/ 0 w 3698716"/>
                  <a:gd name="connsiteY3" fmla="*/ 1414000 h 1413999"/>
                  <a:gd name="connsiteX4" fmla="*/ 0 w 3698716"/>
                  <a:gd name="connsiteY4" fmla="*/ 1151424 h 1413999"/>
                  <a:gd name="connsiteX5" fmla="*/ 697201 w 3698716"/>
                  <a:gd name="connsiteY5" fmla="*/ 1151424 h 1413999"/>
                  <a:gd name="connsiteX6" fmla="*/ 697973 w 3698716"/>
                  <a:gd name="connsiteY6" fmla="*/ 1006763 h 1413999"/>
                  <a:gd name="connsiteX7" fmla="*/ 698822 w 3698716"/>
                  <a:gd name="connsiteY7" fmla="*/ 861716 h 1413999"/>
                  <a:gd name="connsiteX8" fmla="*/ 1399161 w 3698716"/>
                  <a:gd name="connsiteY8" fmla="*/ 861716 h 1413999"/>
                  <a:gd name="connsiteX9" fmla="*/ 1399161 w 3698716"/>
                  <a:gd name="connsiteY9" fmla="*/ 572086 h 1413999"/>
                  <a:gd name="connsiteX10" fmla="*/ 2096362 w 3698716"/>
                  <a:gd name="connsiteY10" fmla="*/ 572086 h 1413999"/>
                  <a:gd name="connsiteX11" fmla="*/ 2096362 w 3698716"/>
                  <a:gd name="connsiteY11" fmla="*/ 289708 h 1413999"/>
                  <a:gd name="connsiteX12" fmla="*/ 2793641 w 3698716"/>
                  <a:gd name="connsiteY12" fmla="*/ 289708 h 1413999"/>
                  <a:gd name="connsiteX13" fmla="*/ 2793641 w 3698716"/>
                  <a:gd name="connsiteY13" fmla="*/ 0 h 1413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8716" h="1413999">
                    <a:moveTo>
                      <a:pt x="3698717" y="257"/>
                    </a:moveTo>
                    <a:lnTo>
                      <a:pt x="3698717" y="273274"/>
                    </a:lnTo>
                    <a:lnTo>
                      <a:pt x="703502" y="1414000"/>
                    </a:lnTo>
                    <a:lnTo>
                      <a:pt x="0" y="1414000"/>
                    </a:lnTo>
                    <a:lnTo>
                      <a:pt x="0" y="1151424"/>
                    </a:lnTo>
                    <a:lnTo>
                      <a:pt x="697201" y="1151424"/>
                    </a:lnTo>
                    <a:lnTo>
                      <a:pt x="697973" y="1006763"/>
                    </a:lnTo>
                    <a:lnTo>
                      <a:pt x="698822" y="861716"/>
                    </a:lnTo>
                    <a:lnTo>
                      <a:pt x="1399161" y="861716"/>
                    </a:lnTo>
                    <a:lnTo>
                      <a:pt x="1399161" y="572086"/>
                    </a:lnTo>
                    <a:lnTo>
                      <a:pt x="2096362" y="572086"/>
                    </a:lnTo>
                    <a:lnTo>
                      <a:pt x="2096362" y="289708"/>
                    </a:lnTo>
                    <a:lnTo>
                      <a:pt x="2793641" y="289708"/>
                    </a:lnTo>
                    <a:lnTo>
                      <a:pt x="2793641" y="0"/>
                    </a:lnTo>
                    <a:close/>
                  </a:path>
                </a:pathLst>
              </a:custGeom>
              <a:solidFill>
                <a:schemeClr val="accent6">
                  <a:alpha val="20000"/>
                </a:schemeClr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accent6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589E726-73F1-4F16-8A30-75684DF4123C}"/>
                  </a:ext>
                </a:extLst>
              </p:cNvPr>
              <p:cNvSpPr/>
              <p:nvPr/>
            </p:nvSpPr>
            <p:spPr>
              <a:xfrm>
                <a:off x="4113765" y="3669938"/>
                <a:ext cx="715615" cy="27980"/>
              </a:xfrm>
              <a:custGeom>
                <a:avLst/>
                <a:gdLst>
                  <a:gd name="connsiteX0" fmla="*/ 701625 w 715615"/>
                  <a:gd name="connsiteY0" fmla="*/ 27981 h 27980"/>
                  <a:gd name="connsiteX1" fmla="*/ 13990 w 715615"/>
                  <a:gd name="connsiteY1" fmla="*/ 27981 h 27980"/>
                  <a:gd name="connsiteX2" fmla="*/ 0 w 715615"/>
                  <a:gd name="connsiteY2" fmla="*/ 13990 h 27980"/>
                  <a:gd name="connsiteX3" fmla="*/ 0 w 715615"/>
                  <a:gd name="connsiteY3" fmla="*/ 13990 h 27980"/>
                  <a:gd name="connsiteX4" fmla="*/ 13990 w 715615"/>
                  <a:gd name="connsiteY4" fmla="*/ 0 h 27980"/>
                  <a:gd name="connsiteX5" fmla="*/ 701625 w 715615"/>
                  <a:gd name="connsiteY5" fmla="*/ 0 h 27980"/>
                  <a:gd name="connsiteX6" fmla="*/ 715615 w 715615"/>
                  <a:gd name="connsiteY6" fmla="*/ 13990 h 27980"/>
                  <a:gd name="connsiteX7" fmla="*/ 715615 w 715615"/>
                  <a:gd name="connsiteY7" fmla="*/ 13990 h 27980"/>
                  <a:gd name="connsiteX8" fmla="*/ 701625 w 715615"/>
                  <a:gd name="connsiteY8" fmla="*/ 27981 h 27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5615" h="27980">
                    <a:moveTo>
                      <a:pt x="701625" y="27981"/>
                    </a:moveTo>
                    <a:lnTo>
                      <a:pt x="13990" y="27981"/>
                    </a:lnTo>
                    <a:cubicBezTo>
                      <a:pt x="6301" y="27981"/>
                      <a:pt x="0" y="21680"/>
                      <a:pt x="0" y="13990"/>
                    </a:cubicBezTo>
                    <a:lnTo>
                      <a:pt x="0" y="13990"/>
                    </a:lnTo>
                    <a:cubicBezTo>
                      <a:pt x="0" y="6301"/>
                      <a:pt x="6301" y="0"/>
                      <a:pt x="13990" y="0"/>
                    </a:cubicBezTo>
                    <a:lnTo>
                      <a:pt x="701625" y="0"/>
                    </a:lnTo>
                    <a:cubicBezTo>
                      <a:pt x="709314" y="0"/>
                      <a:pt x="715615" y="6301"/>
                      <a:pt x="715615" y="13990"/>
                    </a:cubicBezTo>
                    <a:lnTo>
                      <a:pt x="715615" y="13990"/>
                    </a:lnTo>
                    <a:cubicBezTo>
                      <a:pt x="715615" y="21680"/>
                      <a:pt x="709314" y="27981"/>
                      <a:pt x="701625" y="27981"/>
                    </a:cubicBezTo>
                    <a:close/>
                  </a:path>
                </a:pathLst>
              </a:custGeom>
              <a:solidFill>
                <a:srgbClr val="ACBFEE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9CA1B3E-0F5B-4DD0-A25B-9E13FEEBC016}"/>
                  </a:ext>
                </a:extLst>
              </p:cNvPr>
              <p:cNvSpPr/>
              <p:nvPr/>
            </p:nvSpPr>
            <p:spPr>
              <a:xfrm>
                <a:off x="4812432" y="3391315"/>
                <a:ext cx="715615" cy="27980"/>
              </a:xfrm>
              <a:custGeom>
                <a:avLst/>
                <a:gdLst>
                  <a:gd name="connsiteX0" fmla="*/ 701625 w 715615"/>
                  <a:gd name="connsiteY0" fmla="*/ 27981 h 27980"/>
                  <a:gd name="connsiteX1" fmla="*/ 13990 w 715615"/>
                  <a:gd name="connsiteY1" fmla="*/ 27981 h 27980"/>
                  <a:gd name="connsiteX2" fmla="*/ 0 w 715615"/>
                  <a:gd name="connsiteY2" fmla="*/ 13990 h 27980"/>
                  <a:gd name="connsiteX3" fmla="*/ 0 w 715615"/>
                  <a:gd name="connsiteY3" fmla="*/ 13990 h 27980"/>
                  <a:gd name="connsiteX4" fmla="*/ 13990 w 715615"/>
                  <a:gd name="connsiteY4" fmla="*/ 0 h 27980"/>
                  <a:gd name="connsiteX5" fmla="*/ 701625 w 715615"/>
                  <a:gd name="connsiteY5" fmla="*/ 0 h 27980"/>
                  <a:gd name="connsiteX6" fmla="*/ 715615 w 715615"/>
                  <a:gd name="connsiteY6" fmla="*/ 13990 h 27980"/>
                  <a:gd name="connsiteX7" fmla="*/ 715615 w 715615"/>
                  <a:gd name="connsiteY7" fmla="*/ 13990 h 27980"/>
                  <a:gd name="connsiteX8" fmla="*/ 701625 w 715615"/>
                  <a:gd name="connsiteY8" fmla="*/ 27981 h 27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5615" h="27980">
                    <a:moveTo>
                      <a:pt x="701625" y="27981"/>
                    </a:moveTo>
                    <a:lnTo>
                      <a:pt x="13990" y="27981"/>
                    </a:lnTo>
                    <a:cubicBezTo>
                      <a:pt x="6301" y="27981"/>
                      <a:pt x="0" y="21680"/>
                      <a:pt x="0" y="13990"/>
                    </a:cubicBezTo>
                    <a:lnTo>
                      <a:pt x="0" y="13990"/>
                    </a:lnTo>
                    <a:cubicBezTo>
                      <a:pt x="0" y="6301"/>
                      <a:pt x="6301" y="0"/>
                      <a:pt x="13990" y="0"/>
                    </a:cubicBezTo>
                    <a:lnTo>
                      <a:pt x="701625" y="0"/>
                    </a:lnTo>
                    <a:cubicBezTo>
                      <a:pt x="709315" y="0"/>
                      <a:pt x="715615" y="6301"/>
                      <a:pt x="715615" y="13990"/>
                    </a:cubicBezTo>
                    <a:lnTo>
                      <a:pt x="715615" y="13990"/>
                    </a:lnTo>
                    <a:cubicBezTo>
                      <a:pt x="715615" y="21680"/>
                      <a:pt x="709315" y="27981"/>
                      <a:pt x="701625" y="27981"/>
                    </a:cubicBezTo>
                    <a:close/>
                  </a:path>
                </a:pathLst>
              </a:custGeom>
              <a:solidFill>
                <a:srgbClr val="ACBFEE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958F6DF-2C51-4B0A-BD90-203271DA5E37}"/>
                  </a:ext>
                </a:extLst>
              </p:cNvPr>
              <p:cNvSpPr/>
              <p:nvPr/>
            </p:nvSpPr>
            <p:spPr>
              <a:xfrm>
                <a:off x="5504928" y="3097904"/>
                <a:ext cx="934779" cy="27980"/>
              </a:xfrm>
              <a:custGeom>
                <a:avLst/>
                <a:gdLst>
                  <a:gd name="connsiteX0" fmla="*/ 920790 w 934779"/>
                  <a:gd name="connsiteY0" fmla="*/ 27981 h 27980"/>
                  <a:gd name="connsiteX1" fmla="*/ 13990 w 934779"/>
                  <a:gd name="connsiteY1" fmla="*/ 27981 h 27980"/>
                  <a:gd name="connsiteX2" fmla="*/ 0 w 934779"/>
                  <a:gd name="connsiteY2" fmla="*/ 13990 h 27980"/>
                  <a:gd name="connsiteX3" fmla="*/ 0 w 934779"/>
                  <a:gd name="connsiteY3" fmla="*/ 13990 h 27980"/>
                  <a:gd name="connsiteX4" fmla="*/ 13990 w 934779"/>
                  <a:gd name="connsiteY4" fmla="*/ 0 h 27980"/>
                  <a:gd name="connsiteX5" fmla="*/ 920790 w 934779"/>
                  <a:gd name="connsiteY5" fmla="*/ 0 h 27980"/>
                  <a:gd name="connsiteX6" fmla="*/ 934780 w 934779"/>
                  <a:gd name="connsiteY6" fmla="*/ 13990 h 27980"/>
                  <a:gd name="connsiteX7" fmla="*/ 934780 w 934779"/>
                  <a:gd name="connsiteY7" fmla="*/ 13990 h 27980"/>
                  <a:gd name="connsiteX8" fmla="*/ 920790 w 934779"/>
                  <a:gd name="connsiteY8" fmla="*/ 27981 h 27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4779" h="27980">
                    <a:moveTo>
                      <a:pt x="920790" y="27981"/>
                    </a:moveTo>
                    <a:lnTo>
                      <a:pt x="13990" y="27981"/>
                    </a:lnTo>
                    <a:cubicBezTo>
                      <a:pt x="6301" y="27981"/>
                      <a:pt x="0" y="21680"/>
                      <a:pt x="0" y="13990"/>
                    </a:cubicBezTo>
                    <a:lnTo>
                      <a:pt x="0" y="13990"/>
                    </a:lnTo>
                    <a:cubicBezTo>
                      <a:pt x="0" y="6301"/>
                      <a:pt x="6301" y="0"/>
                      <a:pt x="13990" y="0"/>
                    </a:cubicBezTo>
                    <a:lnTo>
                      <a:pt x="920790" y="0"/>
                    </a:lnTo>
                    <a:cubicBezTo>
                      <a:pt x="928479" y="0"/>
                      <a:pt x="934780" y="6301"/>
                      <a:pt x="934780" y="13990"/>
                    </a:cubicBezTo>
                    <a:lnTo>
                      <a:pt x="934780" y="13990"/>
                    </a:lnTo>
                    <a:cubicBezTo>
                      <a:pt x="934780" y="21680"/>
                      <a:pt x="928479" y="27981"/>
                      <a:pt x="920790" y="27981"/>
                    </a:cubicBezTo>
                    <a:close/>
                  </a:path>
                </a:pathLst>
              </a:custGeom>
              <a:solidFill>
                <a:srgbClr val="ACBFEE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97F53AD-599F-4C13-A5D3-BA8ABE7E2A99}"/>
                  </a:ext>
                </a:extLst>
              </p:cNvPr>
              <p:cNvSpPr/>
              <p:nvPr/>
            </p:nvSpPr>
            <p:spPr>
              <a:xfrm>
                <a:off x="3415972" y="3957948"/>
                <a:ext cx="715615" cy="27980"/>
              </a:xfrm>
              <a:custGeom>
                <a:avLst/>
                <a:gdLst>
                  <a:gd name="connsiteX0" fmla="*/ 701625 w 715615"/>
                  <a:gd name="connsiteY0" fmla="*/ 27981 h 27980"/>
                  <a:gd name="connsiteX1" fmla="*/ 13990 w 715615"/>
                  <a:gd name="connsiteY1" fmla="*/ 27981 h 27980"/>
                  <a:gd name="connsiteX2" fmla="*/ 0 w 715615"/>
                  <a:gd name="connsiteY2" fmla="*/ 13990 h 27980"/>
                  <a:gd name="connsiteX3" fmla="*/ 0 w 715615"/>
                  <a:gd name="connsiteY3" fmla="*/ 13990 h 27980"/>
                  <a:gd name="connsiteX4" fmla="*/ 13990 w 715615"/>
                  <a:gd name="connsiteY4" fmla="*/ 0 h 27980"/>
                  <a:gd name="connsiteX5" fmla="*/ 701625 w 715615"/>
                  <a:gd name="connsiteY5" fmla="*/ 0 h 27980"/>
                  <a:gd name="connsiteX6" fmla="*/ 715615 w 715615"/>
                  <a:gd name="connsiteY6" fmla="*/ 13990 h 27980"/>
                  <a:gd name="connsiteX7" fmla="*/ 715615 w 715615"/>
                  <a:gd name="connsiteY7" fmla="*/ 13990 h 27980"/>
                  <a:gd name="connsiteX8" fmla="*/ 701625 w 715615"/>
                  <a:gd name="connsiteY8" fmla="*/ 27981 h 27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5615" h="27980">
                    <a:moveTo>
                      <a:pt x="701625" y="27981"/>
                    </a:moveTo>
                    <a:lnTo>
                      <a:pt x="13990" y="27981"/>
                    </a:lnTo>
                    <a:cubicBezTo>
                      <a:pt x="6301" y="27981"/>
                      <a:pt x="0" y="21680"/>
                      <a:pt x="0" y="13990"/>
                    </a:cubicBezTo>
                    <a:lnTo>
                      <a:pt x="0" y="13990"/>
                    </a:lnTo>
                    <a:cubicBezTo>
                      <a:pt x="0" y="6301"/>
                      <a:pt x="6301" y="0"/>
                      <a:pt x="13990" y="0"/>
                    </a:cubicBezTo>
                    <a:lnTo>
                      <a:pt x="701625" y="0"/>
                    </a:lnTo>
                    <a:cubicBezTo>
                      <a:pt x="709314" y="0"/>
                      <a:pt x="715615" y="6301"/>
                      <a:pt x="715615" y="13990"/>
                    </a:cubicBezTo>
                    <a:lnTo>
                      <a:pt x="715615" y="13990"/>
                    </a:lnTo>
                    <a:cubicBezTo>
                      <a:pt x="715615" y="21680"/>
                      <a:pt x="709314" y="27981"/>
                      <a:pt x="701625" y="27981"/>
                    </a:cubicBezTo>
                    <a:close/>
                  </a:path>
                </a:pathLst>
              </a:custGeom>
              <a:solidFill>
                <a:srgbClr val="ACBFEE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08958F2-134C-4C82-A2C5-420756FC2816}"/>
                  </a:ext>
                </a:extLst>
              </p:cNvPr>
              <p:cNvSpPr/>
              <p:nvPr/>
            </p:nvSpPr>
            <p:spPr>
              <a:xfrm>
                <a:off x="2715505" y="4247605"/>
                <a:ext cx="715615" cy="27980"/>
              </a:xfrm>
              <a:custGeom>
                <a:avLst/>
                <a:gdLst>
                  <a:gd name="connsiteX0" fmla="*/ 701625 w 715615"/>
                  <a:gd name="connsiteY0" fmla="*/ 27981 h 27980"/>
                  <a:gd name="connsiteX1" fmla="*/ 13990 w 715615"/>
                  <a:gd name="connsiteY1" fmla="*/ 27981 h 27980"/>
                  <a:gd name="connsiteX2" fmla="*/ 0 w 715615"/>
                  <a:gd name="connsiteY2" fmla="*/ 13990 h 27980"/>
                  <a:gd name="connsiteX3" fmla="*/ 0 w 715615"/>
                  <a:gd name="connsiteY3" fmla="*/ 13990 h 27980"/>
                  <a:gd name="connsiteX4" fmla="*/ 13990 w 715615"/>
                  <a:gd name="connsiteY4" fmla="*/ 0 h 27980"/>
                  <a:gd name="connsiteX5" fmla="*/ 701625 w 715615"/>
                  <a:gd name="connsiteY5" fmla="*/ 0 h 27980"/>
                  <a:gd name="connsiteX6" fmla="*/ 715615 w 715615"/>
                  <a:gd name="connsiteY6" fmla="*/ 13990 h 27980"/>
                  <a:gd name="connsiteX7" fmla="*/ 715615 w 715615"/>
                  <a:gd name="connsiteY7" fmla="*/ 13990 h 27980"/>
                  <a:gd name="connsiteX8" fmla="*/ 701625 w 715615"/>
                  <a:gd name="connsiteY8" fmla="*/ 27981 h 27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5615" h="27980">
                    <a:moveTo>
                      <a:pt x="701625" y="27981"/>
                    </a:moveTo>
                    <a:lnTo>
                      <a:pt x="13990" y="27981"/>
                    </a:lnTo>
                    <a:cubicBezTo>
                      <a:pt x="6301" y="27981"/>
                      <a:pt x="0" y="21680"/>
                      <a:pt x="0" y="13990"/>
                    </a:cubicBezTo>
                    <a:lnTo>
                      <a:pt x="0" y="13990"/>
                    </a:lnTo>
                    <a:cubicBezTo>
                      <a:pt x="0" y="6301"/>
                      <a:pt x="6301" y="0"/>
                      <a:pt x="13990" y="0"/>
                    </a:cubicBezTo>
                    <a:lnTo>
                      <a:pt x="701625" y="0"/>
                    </a:lnTo>
                    <a:cubicBezTo>
                      <a:pt x="709314" y="0"/>
                      <a:pt x="715615" y="6301"/>
                      <a:pt x="715615" y="13990"/>
                    </a:cubicBezTo>
                    <a:lnTo>
                      <a:pt x="715615" y="13990"/>
                    </a:lnTo>
                    <a:cubicBezTo>
                      <a:pt x="715615" y="21680"/>
                      <a:pt x="709314" y="27981"/>
                      <a:pt x="701625" y="27981"/>
                    </a:cubicBezTo>
                    <a:close/>
                  </a:path>
                </a:pathLst>
              </a:custGeom>
              <a:solidFill>
                <a:srgbClr val="ACBFEE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CE89ECBB-7734-4511-A3C8-44097D0BB271}"/>
                </a:ext>
              </a:extLst>
            </p:cNvPr>
            <p:cNvGrpSpPr/>
            <p:nvPr/>
          </p:nvGrpSpPr>
          <p:grpSpPr>
            <a:xfrm>
              <a:off x="2723631" y="511983"/>
              <a:ext cx="2446608" cy="2224255"/>
              <a:chOff x="2723631" y="511983"/>
              <a:chExt cx="2446608" cy="2224255"/>
            </a:xfrm>
            <a:solidFill>
              <a:srgbClr val="DEE5F8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138550AA-F193-4973-AED2-B64722C6B4A7}"/>
                  </a:ext>
                </a:extLst>
              </p:cNvPr>
              <p:cNvGrpSpPr/>
              <p:nvPr/>
            </p:nvGrpSpPr>
            <p:grpSpPr>
              <a:xfrm>
                <a:off x="4181119" y="1744778"/>
                <a:ext cx="989120" cy="991460"/>
                <a:chOff x="4181119" y="1744778"/>
                <a:chExt cx="989120" cy="991460"/>
              </a:xfrm>
              <a:solidFill>
                <a:srgbClr val="DEE5F8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7E32E375-ADB5-41BE-B70A-92F6D8E97564}"/>
                    </a:ext>
                  </a:extLst>
                </p:cNvPr>
                <p:cNvSpPr/>
                <p:nvPr/>
              </p:nvSpPr>
              <p:spPr>
                <a:xfrm>
                  <a:off x="4181119" y="1790992"/>
                  <a:ext cx="965486" cy="945246"/>
                </a:xfrm>
                <a:custGeom>
                  <a:avLst/>
                  <a:gdLst>
                    <a:gd name="connsiteX0" fmla="*/ 3832 w 965486"/>
                    <a:gd name="connsiteY0" fmla="*/ 945247 h 945246"/>
                    <a:gd name="connsiteX1" fmla="*/ 0 w 965486"/>
                    <a:gd name="connsiteY1" fmla="*/ 902016 h 945246"/>
                    <a:gd name="connsiteX2" fmla="*/ 68923 w 965486"/>
                    <a:gd name="connsiteY2" fmla="*/ 895921 h 945246"/>
                    <a:gd name="connsiteX3" fmla="*/ 835922 w 965486"/>
                    <a:gd name="connsiteY3" fmla="*/ 279704 h 945246"/>
                    <a:gd name="connsiteX4" fmla="*/ 924107 w 965486"/>
                    <a:gd name="connsiteY4" fmla="*/ 0 h 945246"/>
                    <a:gd name="connsiteX5" fmla="*/ 965487 w 965486"/>
                    <a:gd name="connsiteY5" fmla="*/ 13039 h 945246"/>
                    <a:gd name="connsiteX6" fmla="*/ 877301 w 965486"/>
                    <a:gd name="connsiteY6" fmla="*/ 292742 h 945246"/>
                    <a:gd name="connsiteX7" fmla="*/ 72755 w 965486"/>
                    <a:gd name="connsiteY7" fmla="*/ 939126 h 945246"/>
                    <a:gd name="connsiteX8" fmla="*/ 3832 w 965486"/>
                    <a:gd name="connsiteY8" fmla="*/ 945247 h 945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5486" h="945246">
                      <a:moveTo>
                        <a:pt x="3832" y="945247"/>
                      </a:moveTo>
                      <a:lnTo>
                        <a:pt x="0" y="902016"/>
                      </a:lnTo>
                      <a:lnTo>
                        <a:pt x="68923" y="895921"/>
                      </a:lnTo>
                      <a:cubicBezTo>
                        <a:pt x="426833" y="864262"/>
                        <a:pt x="727883" y="622389"/>
                        <a:pt x="835922" y="279704"/>
                      </a:cubicBezTo>
                      <a:lnTo>
                        <a:pt x="924107" y="0"/>
                      </a:lnTo>
                      <a:lnTo>
                        <a:pt x="965487" y="13039"/>
                      </a:lnTo>
                      <a:lnTo>
                        <a:pt x="877301" y="292742"/>
                      </a:lnTo>
                      <a:cubicBezTo>
                        <a:pt x="763964" y="652196"/>
                        <a:pt x="448153" y="905899"/>
                        <a:pt x="72755" y="939126"/>
                      </a:cubicBezTo>
                      <a:lnTo>
                        <a:pt x="3832" y="945247"/>
                      </a:lnTo>
                      <a:close/>
                    </a:path>
                  </a:pathLst>
                </a:custGeom>
                <a:solidFill>
                  <a:srgbClr val="DEE5F8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BC198DE-28D9-4EDA-8B01-82E81042A9BB}"/>
                    </a:ext>
                  </a:extLst>
                </p:cNvPr>
                <p:cNvSpPr/>
                <p:nvPr/>
              </p:nvSpPr>
              <p:spPr>
                <a:xfrm>
                  <a:off x="4935388" y="1744778"/>
                  <a:ext cx="234852" cy="311567"/>
                </a:xfrm>
                <a:custGeom>
                  <a:avLst/>
                  <a:gdLst>
                    <a:gd name="connsiteX0" fmla="*/ 191647 w 234852"/>
                    <a:gd name="connsiteY0" fmla="*/ 311568 h 311567"/>
                    <a:gd name="connsiteX1" fmla="*/ 172796 w 234852"/>
                    <a:gd name="connsiteY1" fmla="*/ 105673 h 311567"/>
                    <a:gd name="connsiteX2" fmla="*/ 32867 w 234852"/>
                    <a:gd name="connsiteY2" fmla="*/ 267848 h 311567"/>
                    <a:gd name="connsiteX3" fmla="*/ 0 w 234852"/>
                    <a:gd name="connsiteY3" fmla="*/ 239507 h 311567"/>
                    <a:gd name="connsiteX4" fmla="*/ 206692 w 234852"/>
                    <a:gd name="connsiteY4" fmla="*/ 0 h 311567"/>
                    <a:gd name="connsiteX5" fmla="*/ 234852 w 234852"/>
                    <a:gd name="connsiteY5" fmla="*/ 307607 h 31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4852" h="311567">
                      <a:moveTo>
                        <a:pt x="191647" y="311568"/>
                      </a:moveTo>
                      <a:lnTo>
                        <a:pt x="172796" y="105673"/>
                      </a:lnTo>
                      <a:lnTo>
                        <a:pt x="32867" y="267848"/>
                      </a:lnTo>
                      <a:lnTo>
                        <a:pt x="0" y="239507"/>
                      </a:lnTo>
                      <a:lnTo>
                        <a:pt x="206692" y="0"/>
                      </a:lnTo>
                      <a:lnTo>
                        <a:pt x="234852" y="307607"/>
                      </a:lnTo>
                      <a:close/>
                    </a:path>
                  </a:pathLst>
                </a:custGeom>
                <a:solidFill>
                  <a:srgbClr val="DEE5F8"/>
                </a:solidFill>
                <a:ln w="2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C3D68D3-1536-4608-9FD3-0BAA2470BDAE}"/>
                  </a:ext>
                </a:extLst>
              </p:cNvPr>
              <p:cNvSpPr/>
              <p:nvPr/>
            </p:nvSpPr>
            <p:spPr>
              <a:xfrm>
                <a:off x="2723631" y="1072831"/>
                <a:ext cx="798811" cy="183751"/>
              </a:xfrm>
              <a:custGeom>
                <a:avLst/>
                <a:gdLst>
                  <a:gd name="connsiteX0" fmla="*/ 798811 w 798811"/>
                  <a:gd name="connsiteY0" fmla="*/ 162535 h 183751"/>
                  <a:gd name="connsiteX1" fmla="*/ 790787 w 798811"/>
                  <a:gd name="connsiteY1" fmla="*/ 183751 h 183751"/>
                  <a:gd name="connsiteX2" fmla="*/ 4603 w 798811"/>
                  <a:gd name="connsiteY2" fmla="*/ 183751 h 183751"/>
                  <a:gd name="connsiteX3" fmla="*/ 0 w 798811"/>
                  <a:gd name="connsiteY3" fmla="*/ 162535 h 183751"/>
                  <a:gd name="connsiteX4" fmla="*/ 102381 w 798811"/>
                  <a:gd name="connsiteY4" fmla="*/ 91117 h 183751"/>
                  <a:gd name="connsiteX5" fmla="*/ 151785 w 798811"/>
                  <a:gd name="connsiteY5" fmla="*/ 100015 h 183751"/>
                  <a:gd name="connsiteX6" fmla="*/ 329827 w 798811"/>
                  <a:gd name="connsiteY6" fmla="*/ 0 h 183751"/>
                  <a:gd name="connsiteX7" fmla="*/ 508538 w 798811"/>
                  <a:gd name="connsiteY7" fmla="*/ 107113 h 183751"/>
                  <a:gd name="connsiteX8" fmla="*/ 620795 w 798811"/>
                  <a:gd name="connsiteY8" fmla="*/ 91117 h 183751"/>
                  <a:gd name="connsiteX9" fmla="*/ 798811 w 798811"/>
                  <a:gd name="connsiteY9" fmla="*/ 162535 h 18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8811" h="183751">
                    <a:moveTo>
                      <a:pt x="798811" y="162535"/>
                    </a:moveTo>
                    <a:cubicBezTo>
                      <a:pt x="798811" y="169941"/>
                      <a:pt x="796034" y="177065"/>
                      <a:pt x="790787" y="183751"/>
                    </a:cubicBezTo>
                    <a:lnTo>
                      <a:pt x="4603" y="183751"/>
                    </a:lnTo>
                    <a:cubicBezTo>
                      <a:pt x="1594" y="177065"/>
                      <a:pt x="0" y="169941"/>
                      <a:pt x="0" y="162535"/>
                    </a:cubicBezTo>
                    <a:cubicBezTo>
                      <a:pt x="0" y="123084"/>
                      <a:pt x="45829" y="91117"/>
                      <a:pt x="102381" y="91117"/>
                    </a:cubicBezTo>
                    <a:cubicBezTo>
                      <a:pt x="120306" y="91117"/>
                      <a:pt x="137151" y="94358"/>
                      <a:pt x="151785" y="100015"/>
                    </a:cubicBezTo>
                    <a:cubicBezTo>
                      <a:pt x="159500" y="44003"/>
                      <a:pt x="236267" y="0"/>
                      <a:pt x="329827" y="0"/>
                    </a:cubicBezTo>
                    <a:cubicBezTo>
                      <a:pt x="427373" y="0"/>
                      <a:pt x="506635" y="47783"/>
                      <a:pt x="508538" y="107113"/>
                    </a:cubicBezTo>
                    <a:cubicBezTo>
                      <a:pt x="539142" y="97161"/>
                      <a:pt x="578232" y="91117"/>
                      <a:pt x="620795" y="91117"/>
                    </a:cubicBezTo>
                    <a:cubicBezTo>
                      <a:pt x="719113" y="91117"/>
                      <a:pt x="798811" y="123084"/>
                      <a:pt x="798811" y="162535"/>
                    </a:cubicBezTo>
                    <a:close/>
                  </a:path>
                </a:pathLst>
              </a:custGeom>
              <a:solidFill>
                <a:srgbClr val="DEE5F8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94B960C-9A44-4EFF-9C58-169826E14A06}"/>
                  </a:ext>
                </a:extLst>
              </p:cNvPr>
              <p:cNvSpPr/>
              <p:nvPr/>
            </p:nvSpPr>
            <p:spPr>
              <a:xfrm>
                <a:off x="3936674" y="511983"/>
                <a:ext cx="956047" cy="219936"/>
              </a:xfrm>
              <a:custGeom>
                <a:avLst/>
                <a:gdLst>
                  <a:gd name="connsiteX0" fmla="*/ 956048 w 956047"/>
                  <a:gd name="connsiteY0" fmla="*/ 194553 h 219936"/>
                  <a:gd name="connsiteX1" fmla="*/ 946455 w 956047"/>
                  <a:gd name="connsiteY1" fmla="*/ 219936 h 219936"/>
                  <a:gd name="connsiteX2" fmla="*/ 5503 w 956047"/>
                  <a:gd name="connsiteY2" fmla="*/ 219936 h 219936"/>
                  <a:gd name="connsiteX3" fmla="*/ 0 w 956047"/>
                  <a:gd name="connsiteY3" fmla="*/ 194553 h 219936"/>
                  <a:gd name="connsiteX4" fmla="*/ 122518 w 956047"/>
                  <a:gd name="connsiteY4" fmla="*/ 109068 h 219936"/>
                  <a:gd name="connsiteX5" fmla="*/ 181668 w 956047"/>
                  <a:gd name="connsiteY5" fmla="*/ 119715 h 219936"/>
                  <a:gd name="connsiteX6" fmla="*/ 394764 w 956047"/>
                  <a:gd name="connsiteY6" fmla="*/ 0 h 219936"/>
                  <a:gd name="connsiteX7" fmla="*/ 608656 w 956047"/>
                  <a:gd name="connsiteY7" fmla="*/ 128202 h 219936"/>
                  <a:gd name="connsiteX8" fmla="*/ 743004 w 956047"/>
                  <a:gd name="connsiteY8" fmla="*/ 109068 h 219936"/>
                  <a:gd name="connsiteX9" fmla="*/ 956048 w 956047"/>
                  <a:gd name="connsiteY9" fmla="*/ 194553 h 219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6047" h="219936">
                    <a:moveTo>
                      <a:pt x="956048" y="194553"/>
                    </a:moveTo>
                    <a:cubicBezTo>
                      <a:pt x="956048" y="203400"/>
                      <a:pt x="952705" y="211938"/>
                      <a:pt x="946455" y="219936"/>
                    </a:cubicBezTo>
                    <a:lnTo>
                      <a:pt x="5503" y="219936"/>
                    </a:lnTo>
                    <a:cubicBezTo>
                      <a:pt x="1903" y="211938"/>
                      <a:pt x="0" y="203400"/>
                      <a:pt x="0" y="194553"/>
                    </a:cubicBezTo>
                    <a:cubicBezTo>
                      <a:pt x="0" y="147336"/>
                      <a:pt x="54855" y="109068"/>
                      <a:pt x="122518" y="109068"/>
                    </a:cubicBezTo>
                    <a:cubicBezTo>
                      <a:pt x="143992" y="109068"/>
                      <a:pt x="164129" y="112926"/>
                      <a:pt x="181668" y="119715"/>
                    </a:cubicBezTo>
                    <a:cubicBezTo>
                      <a:pt x="190901" y="52669"/>
                      <a:pt x="282790" y="0"/>
                      <a:pt x="394764" y="0"/>
                    </a:cubicBezTo>
                    <a:cubicBezTo>
                      <a:pt x="511521" y="0"/>
                      <a:pt x="606367" y="57170"/>
                      <a:pt x="608656" y="128202"/>
                    </a:cubicBezTo>
                    <a:cubicBezTo>
                      <a:pt x="645278" y="116269"/>
                      <a:pt x="692058" y="109068"/>
                      <a:pt x="743004" y="109068"/>
                    </a:cubicBezTo>
                    <a:cubicBezTo>
                      <a:pt x="860662" y="109068"/>
                      <a:pt x="956048" y="147336"/>
                      <a:pt x="956048" y="194553"/>
                    </a:cubicBezTo>
                    <a:close/>
                  </a:path>
                </a:pathLst>
              </a:custGeom>
              <a:solidFill>
                <a:srgbClr val="DEE5F8"/>
              </a:solidFill>
              <a:ln w="2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69" name="Graphic 168">
            <a:extLst>
              <a:ext uri="{FF2B5EF4-FFF2-40B4-BE49-F238E27FC236}">
                <a16:creationId xmlns:a16="http://schemas.microsoft.com/office/drawing/2014/main" id="{218EC99B-9B54-4B84-9BCB-0591667FC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7786" y="1240406"/>
            <a:ext cx="802139" cy="2245989"/>
          </a:xfrm>
          <a:prstGeom prst="rect">
            <a:avLst/>
          </a:prstGeom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DD966D29-6C6A-44F8-8443-CA0908295B81}"/>
              </a:ext>
            </a:extLst>
          </p:cNvPr>
          <p:cNvSpPr txBox="1"/>
          <p:nvPr/>
        </p:nvSpPr>
        <p:spPr>
          <a:xfrm>
            <a:off x="416438" y="2058473"/>
            <a:ext cx="37397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en-US" sz="2000" dirty="0">
                <a:solidFill>
                  <a:schemeClr val="accent4"/>
                </a:solidFill>
                <a:latin typeface="Myriad Pro Black Cond" panose="020B0806030403020204" pitchFamily="34" charset="0"/>
              </a:rPr>
              <a:t>Ông đã trồng khoảng 37000 cây, tiến hành lai 7 cặp tính trạng thuộc 24 giống đậu trong 8 năm liền, phân tích trên 1 vạn cây lai và khoảng 300000 hạt. Từ đó rút ra các quy luật di truyền (năm 1865) đặt nền móng cho di truyền học</a:t>
            </a:r>
            <a:endParaRPr lang="vi-VN" sz="2000" dirty="0">
              <a:solidFill>
                <a:schemeClr val="accent4"/>
              </a:solidFill>
              <a:latin typeface="Myriad Pro Black Cond" panose="020B0806030403020204" pitchFamily="34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8CAE7E9B-AB68-44F7-8A4E-439949027E1F}"/>
              </a:ext>
            </a:extLst>
          </p:cNvPr>
          <p:cNvSpPr txBox="1"/>
          <p:nvPr/>
        </p:nvSpPr>
        <p:spPr>
          <a:xfrm>
            <a:off x="332044" y="664938"/>
            <a:ext cx="4123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bg2">
                    <a:lumMod val="40000"/>
                    <a:lumOff val="60000"/>
                  </a:schemeClr>
                </a:solidFill>
                <a:latin typeface="#9Slide07 Cadena" panose="02000503000000020004" pitchFamily="2" charset="0"/>
              </a:rPr>
              <a:t>CÓ CÔNG MÀI SẮT, </a:t>
            </a:r>
          </a:p>
          <a:p>
            <a:r>
              <a:rPr lang="vi-VN" sz="3600" dirty="0">
                <a:solidFill>
                  <a:schemeClr val="bg2">
                    <a:lumMod val="40000"/>
                    <a:lumOff val="60000"/>
                  </a:schemeClr>
                </a:solidFill>
                <a:latin typeface="#9Slide07 Cadena" panose="02000503000000020004" pitchFamily="2" charset="0"/>
              </a:rPr>
              <a:t>CÓ NGÀY NÊN KIM</a:t>
            </a:r>
            <a:endParaRPr lang="en-US" sz="3600" dirty="0">
              <a:solidFill>
                <a:schemeClr val="bg2">
                  <a:lumMod val="40000"/>
                  <a:lumOff val="60000"/>
                </a:schemeClr>
              </a:solidFill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88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Google Shape;2564;p62"/>
          <p:cNvSpPr txBox="1">
            <a:spLocks noGrp="1"/>
          </p:cNvSpPr>
          <p:nvPr>
            <p:ph type="title"/>
          </p:nvPr>
        </p:nvSpPr>
        <p:spPr>
          <a:xfrm>
            <a:off x="1305688" y="274405"/>
            <a:ext cx="65326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>
                <a:solidFill>
                  <a:schemeClr val="lt2"/>
                </a:solidFill>
                <a:latin typeface="#9Slide07 Cadena" panose="02000503000000020004" pitchFamily="2" charset="0"/>
              </a:rPr>
              <a:t>MỘT SỐ </a:t>
            </a:r>
            <a:r>
              <a:rPr lang="vi-VN" sz="3600">
                <a:solidFill>
                  <a:schemeClr val="accent2"/>
                </a:solidFill>
                <a:latin typeface="#9Slide07 Cadena" panose="02000503000000020004" pitchFamily="2" charset="0"/>
              </a:rPr>
              <a:t>THUẬT NGỮ</a:t>
            </a:r>
            <a:r>
              <a:rPr lang="vi-VN" sz="3600">
                <a:solidFill>
                  <a:schemeClr val="lt2"/>
                </a:solidFill>
                <a:latin typeface="#9Slide07 Cadena" panose="02000503000000020004" pitchFamily="2" charset="0"/>
              </a:rPr>
              <a:t> CƠ BẢN CỦA DI TRUYỀN</a:t>
            </a:r>
            <a:endParaRPr sz="3600">
              <a:latin typeface="#9Slide07 Cadena" panose="02000503000000020004" pitchFamily="2" charset="0"/>
            </a:endParaRPr>
          </a:p>
        </p:txBody>
      </p:sp>
      <p:sp>
        <p:nvSpPr>
          <p:cNvPr id="2565" name="Google Shape;2565;p62"/>
          <p:cNvSpPr/>
          <p:nvPr/>
        </p:nvSpPr>
        <p:spPr>
          <a:xfrm>
            <a:off x="6593110" y="3302397"/>
            <a:ext cx="2392428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>
                <a:solidFill>
                  <a:srgbClr val="E38870"/>
                </a:solidFill>
                <a:latin typeface="Myriad Pro Black Cond" panose="020B0806030403020204" pitchFamily="34" charset="0"/>
                <a:ea typeface="Cairo"/>
                <a:cs typeface="Cairo"/>
                <a:sym typeface="Cairo"/>
              </a:rPr>
              <a:t>GIỐNG (DÒNG) THUẦN CHỦNG</a:t>
            </a:r>
            <a:endParaRPr sz="2400" b="1">
              <a:solidFill>
                <a:srgbClr val="E38870"/>
              </a:solidFill>
              <a:latin typeface="Myriad Pro Black Cond" panose="020B0806030403020204" pitchFamily="34" charset="0"/>
              <a:ea typeface="Cairo"/>
              <a:cs typeface="Cairo"/>
              <a:sym typeface="Cairo"/>
            </a:endParaRPr>
          </a:p>
        </p:txBody>
      </p:sp>
      <p:sp>
        <p:nvSpPr>
          <p:cNvPr id="2566" name="Google Shape;2566;p62"/>
          <p:cNvSpPr/>
          <p:nvPr/>
        </p:nvSpPr>
        <p:spPr>
          <a:xfrm>
            <a:off x="6602048" y="1677619"/>
            <a:ext cx="2011016" cy="611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accent1"/>
                </a:solidFill>
                <a:latin typeface="Myriad Pro Black Cond" panose="020B0806030403020204" pitchFamily="34" charset="0"/>
                <a:ea typeface="Cairo"/>
                <a:cs typeface="Cairo"/>
                <a:sym typeface="Cairo"/>
              </a:rPr>
              <a:t>TÍNH TRẠNG</a:t>
            </a:r>
            <a:endParaRPr sz="2400" b="1" dirty="0">
              <a:solidFill>
                <a:schemeClr val="accent1"/>
              </a:solidFill>
              <a:latin typeface="Myriad Pro Black Cond" panose="020B0806030403020204" pitchFamily="34" charset="0"/>
              <a:ea typeface="Cairo"/>
              <a:cs typeface="Cairo"/>
              <a:sym typeface="Cairo"/>
            </a:endParaRPr>
          </a:p>
        </p:txBody>
      </p:sp>
      <p:sp>
        <p:nvSpPr>
          <p:cNvPr id="2567" name="Google Shape;2567;p62"/>
          <p:cNvSpPr/>
          <p:nvPr/>
        </p:nvSpPr>
        <p:spPr>
          <a:xfrm>
            <a:off x="119747" y="3468219"/>
            <a:ext cx="2494937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4A66DD"/>
                </a:solidFill>
                <a:latin typeface="Myriad Pro Black Cond" panose="020B0806030403020204" pitchFamily="34" charset="0"/>
                <a:ea typeface="Cairo"/>
                <a:cs typeface="Cairo"/>
                <a:sym typeface="Cairo"/>
              </a:rPr>
              <a:t>NHÂN TỐ DI TRUYỀN</a:t>
            </a:r>
            <a:endParaRPr lang="en-US" sz="2400" b="1" dirty="0">
              <a:solidFill>
                <a:srgbClr val="4A66DD"/>
              </a:solidFill>
              <a:latin typeface="Myriad Pro Black Cond" panose="020B0806030403020204" pitchFamily="34" charset="0"/>
              <a:ea typeface="Cairo"/>
              <a:cs typeface="Cairo"/>
              <a:sym typeface="Cairo"/>
            </a:endParaRPr>
          </a:p>
        </p:txBody>
      </p:sp>
      <p:sp>
        <p:nvSpPr>
          <p:cNvPr id="2568" name="Google Shape;2568;p62"/>
          <p:cNvSpPr txBox="1"/>
          <p:nvPr/>
        </p:nvSpPr>
        <p:spPr>
          <a:xfrm>
            <a:off x="6633432" y="2300402"/>
            <a:ext cx="2315816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1600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</a:t>
            </a:r>
            <a:r>
              <a:rPr lang="en-US" altLang="en-US" sz="1600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hững đặc điểm về hình thái, cấu tạo, sinh lí của cơ thể</a:t>
            </a:r>
            <a:endParaRPr sz="1600">
              <a:solidFill>
                <a:schemeClr val="tx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Oxygen"/>
              <a:sym typeface="Oxygen"/>
            </a:endParaRPr>
          </a:p>
        </p:txBody>
      </p:sp>
      <p:sp>
        <p:nvSpPr>
          <p:cNvPr id="2569" name="Google Shape;2569;p62"/>
          <p:cNvSpPr txBox="1"/>
          <p:nvPr/>
        </p:nvSpPr>
        <p:spPr>
          <a:xfrm>
            <a:off x="667769" y="3931120"/>
            <a:ext cx="19293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1600" dirty="0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Qui định các tính trạng của sinh vật</a:t>
            </a:r>
            <a:endParaRPr lang="vi-VN" sz="1600" dirty="0">
              <a:solidFill>
                <a:schemeClr val="tx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Oxygen"/>
              <a:sym typeface="Oxygen"/>
            </a:endParaRPr>
          </a:p>
        </p:txBody>
      </p:sp>
      <p:sp>
        <p:nvSpPr>
          <p:cNvPr id="2570" name="Google Shape;2570;p62"/>
          <p:cNvSpPr txBox="1"/>
          <p:nvPr/>
        </p:nvSpPr>
        <p:spPr>
          <a:xfrm>
            <a:off x="6629400" y="4095750"/>
            <a:ext cx="25908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1600" dirty="0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Giống có đặc tính di truyền đồng nhất, các thế hệ sau giống các thế hệ trước</a:t>
            </a:r>
            <a:endParaRPr lang="vi-VN" sz="1600" dirty="0">
              <a:solidFill>
                <a:schemeClr val="tx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Oxygen"/>
              <a:sym typeface="Oxygen"/>
            </a:endParaRPr>
          </a:p>
        </p:txBody>
      </p:sp>
      <p:sp>
        <p:nvSpPr>
          <p:cNvPr id="2571" name="Google Shape;2571;p62"/>
          <p:cNvSpPr/>
          <p:nvPr/>
        </p:nvSpPr>
        <p:spPr>
          <a:xfrm>
            <a:off x="85497" y="1594247"/>
            <a:ext cx="2544416" cy="66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accent2"/>
                </a:solidFill>
                <a:latin typeface="Myriad Pro Black Cond" panose="020B0806030403020204" pitchFamily="34" charset="0"/>
                <a:ea typeface="Cairo"/>
                <a:cs typeface="Cairo"/>
                <a:sym typeface="Cairo"/>
              </a:rPr>
              <a:t>CẶP TÍNH TRẠNG TƯƠNG PHẢN</a:t>
            </a:r>
            <a:endParaRPr sz="2400" b="1" dirty="0">
              <a:solidFill>
                <a:schemeClr val="accent2"/>
              </a:solidFill>
              <a:latin typeface="Myriad Pro Black Cond" panose="020B0806030403020204" pitchFamily="34" charset="0"/>
              <a:ea typeface="Cairo"/>
              <a:cs typeface="Cairo"/>
              <a:sym typeface="Cairo"/>
            </a:endParaRPr>
          </a:p>
        </p:txBody>
      </p:sp>
      <p:sp>
        <p:nvSpPr>
          <p:cNvPr id="2572" name="Google Shape;2572;p62"/>
          <p:cNvSpPr txBox="1"/>
          <p:nvPr/>
        </p:nvSpPr>
        <p:spPr>
          <a:xfrm>
            <a:off x="185836" y="2402532"/>
            <a:ext cx="2392428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1600" dirty="0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Hai trạng thái biểu hiện trái ngược nhau của cùng một tính trạng</a:t>
            </a:r>
            <a:endParaRPr lang="vi-VN" sz="1600" dirty="0">
              <a:solidFill>
                <a:schemeClr val="tx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Oxygen"/>
              <a:sym typeface="Oxygen"/>
            </a:endParaRPr>
          </a:p>
        </p:txBody>
      </p:sp>
      <p:grpSp>
        <p:nvGrpSpPr>
          <p:cNvPr id="2573" name="Google Shape;2573;p62"/>
          <p:cNvGrpSpPr/>
          <p:nvPr/>
        </p:nvGrpSpPr>
        <p:grpSpPr>
          <a:xfrm>
            <a:off x="3361857" y="1891343"/>
            <a:ext cx="2392680" cy="2620085"/>
            <a:chOff x="3379853" y="1637950"/>
            <a:chExt cx="2392680" cy="2620085"/>
          </a:xfrm>
        </p:grpSpPr>
        <p:grpSp>
          <p:nvGrpSpPr>
            <p:cNvPr id="2574" name="Google Shape;2574;p62"/>
            <p:cNvGrpSpPr/>
            <p:nvPr/>
          </p:nvGrpSpPr>
          <p:grpSpPr>
            <a:xfrm>
              <a:off x="3379853" y="1637950"/>
              <a:ext cx="2392680" cy="2620085"/>
              <a:chOff x="3379853" y="1637950"/>
              <a:chExt cx="2392680" cy="2620085"/>
            </a:xfrm>
          </p:grpSpPr>
          <p:sp>
            <p:nvSpPr>
              <p:cNvPr id="2575" name="Google Shape;2575;p62"/>
              <p:cNvSpPr/>
              <p:nvPr/>
            </p:nvSpPr>
            <p:spPr>
              <a:xfrm>
                <a:off x="4300550" y="1964525"/>
                <a:ext cx="551400" cy="38100"/>
              </a:xfrm>
              <a:prstGeom prst="roundRect">
                <a:avLst>
                  <a:gd name="adj" fmla="val 0"/>
                </a:avLst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62"/>
              <p:cNvSpPr/>
              <p:nvPr/>
            </p:nvSpPr>
            <p:spPr>
              <a:xfrm>
                <a:off x="4317200" y="2135975"/>
                <a:ext cx="5073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62"/>
              <p:cNvSpPr/>
              <p:nvPr/>
            </p:nvSpPr>
            <p:spPr>
              <a:xfrm>
                <a:off x="4395800" y="2297900"/>
                <a:ext cx="3537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62"/>
              <p:cNvSpPr/>
              <p:nvPr/>
            </p:nvSpPr>
            <p:spPr>
              <a:xfrm>
                <a:off x="4300550" y="2831300"/>
                <a:ext cx="5514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62"/>
              <p:cNvSpPr/>
              <p:nvPr/>
            </p:nvSpPr>
            <p:spPr>
              <a:xfrm>
                <a:off x="4300550" y="3012275"/>
                <a:ext cx="551400" cy="38100"/>
              </a:xfrm>
              <a:prstGeom prst="roundRect">
                <a:avLst>
                  <a:gd name="adj" fmla="val 0"/>
                </a:avLst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62"/>
              <p:cNvSpPr/>
              <p:nvPr/>
            </p:nvSpPr>
            <p:spPr>
              <a:xfrm>
                <a:off x="4395800" y="3186100"/>
                <a:ext cx="3537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62"/>
              <p:cNvSpPr/>
              <p:nvPr/>
            </p:nvSpPr>
            <p:spPr>
              <a:xfrm>
                <a:off x="4395800" y="2655075"/>
                <a:ext cx="353700" cy="38100"/>
              </a:xfrm>
              <a:prstGeom prst="roundRect">
                <a:avLst>
                  <a:gd name="adj" fmla="val 25000"/>
                </a:avLst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62"/>
              <p:cNvSpPr/>
              <p:nvPr/>
            </p:nvSpPr>
            <p:spPr>
              <a:xfrm rot="10800000" flipH="1">
                <a:off x="4300550" y="3881431"/>
                <a:ext cx="551400" cy="38100"/>
              </a:xfrm>
              <a:prstGeom prst="roundRect">
                <a:avLst>
                  <a:gd name="adj" fmla="val 0"/>
                </a:avLst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62"/>
              <p:cNvSpPr/>
              <p:nvPr/>
            </p:nvSpPr>
            <p:spPr>
              <a:xfrm rot="10800000" flipH="1">
                <a:off x="4317200" y="3709981"/>
                <a:ext cx="507300" cy="38100"/>
              </a:xfrm>
              <a:prstGeom prst="roundRect">
                <a:avLst>
                  <a:gd name="adj" fmla="val 6299"/>
                </a:avLst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62"/>
              <p:cNvSpPr/>
              <p:nvPr/>
            </p:nvSpPr>
            <p:spPr>
              <a:xfrm rot="10800000" flipH="1">
                <a:off x="4398181" y="3548056"/>
                <a:ext cx="3537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62"/>
              <p:cNvSpPr/>
              <p:nvPr/>
            </p:nvSpPr>
            <p:spPr>
              <a:xfrm rot="-9044926">
                <a:off x="3803877" y="1878944"/>
                <a:ext cx="1544632" cy="2138095"/>
              </a:xfrm>
              <a:custGeom>
                <a:avLst/>
                <a:gdLst/>
                <a:ahLst/>
                <a:cxnLst/>
                <a:rect l="l" t="t" r="r" b="b"/>
                <a:pathLst>
                  <a:path w="12023" h="16644" extrusionOk="0">
                    <a:moveTo>
                      <a:pt x="4488" y="5508"/>
                    </a:moveTo>
                    <a:lnTo>
                      <a:pt x="4563" y="5523"/>
                    </a:lnTo>
                    <a:cubicBezTo>
                      <a:pt x="4586" y="5523"/>
                      <a:pt x="4608" y="5531"/>
                      <a:pt x="4631" y="5531"/>
                    </a:cubicBezTo>
                    <a:cubicBezTo>
                      <a:pt x="4983" y="5628"/>
                      <a:pt x="5389" y="5733"/>
                      <a:pt x="5779" y="5868"/>
                    </a:cubicBezTo>
                    <a:cubicBezTo>
                      <a:pt x="6049" y="5959"/>
                      <a:pt x="6297" y="6049"/>
                      <a:pt x="6522" y="6154"/>
                    </a:cubicBezTo>
                    <a:cubicBezTo>
                      <a:pt x="6747" y="6244"/>
                      <a:pt x="6957" y="6364"/>
                      <a:pt x="7152" y="6506"/>
                    </a:cubicBezTo>
                    <a:cubicBezTo>
                      <a:pt x="7467" y="6724"/>
                      <a:pt x="7730" y="7024"/>
                      <a:pt x="7903" y="7369"/>
                    </a:cubicBezTo>
                    <a:cubicBezTo>
                      <a:pt x="7978" y="7527"/>
                      <a:pt x="8038" y="7692"/>
                      <a:pt x="8083" y="7857"/>
                    </a:cubicBezTo>
                    <a:cubicBezTo>
                      <a:pt x="8218" y="8292"/>
                      <a:pt x="8248" y="8750"/>
                      <a:pt x="8173" y="9193"/>
                    </a:cubicBezTo>
                    <a:cubicBezTo>
                      <a:pt x="8113" y="9576"/>
                      <a:pt x="8023" y="9951"/>
                      <a:pt x="7918" y="10326"/>
                    </a:cubicBezTo>
                    <a:cubicBezTo>
                      <a:pt x="7880" y="10446"/>
                      <a:pt x="7850" y="10566"/>
                      <a:pt x="7813" y="10686"/>
                    </a:cubicBezTo>
                    <a:cubicBezTo>
                      <a:pt x="7790" y="10769"/>
                      <a:pt x="7768" y="10859"/>
                      <a:pt x="7745" y="10949"/>
                    </a:cubicBezTo>
                    <a:cubicBezTo>
                      <a:pt x="7730" y="10986"/>
                      <a:pt x="7715" y="11031"/>
                      <a:pt x="7700" y="11069"/>
                    </a:cubicBezTo>
                    <a:lnTo>
                      <a:pt x="7670" y="11174"/>
                    </a:lnTo>
                    <a:lnTo>
                      <a:pt x="7610" y="11181"/>
                    </a:lnTo>
                    <a:cubicBezTo>
                      <a:pt x="7602" y="11189"/>
                      <a:pt x="7602" y="11189"/>
                      <a:pt x="7595" y="11189"/>
                    </a:cubicBezTo>
                    <a:cubicBezTo>
                      <a:pt x="7572" y="11196"/>
                      <a:pt x="7542" y="11196"/>
                      <a:pt x="7512" y="11196"/>
                    </a:cubicBezTo>
                    <a:cubicBezTo>
                      <a:pt x="7460" y="11181"/>
                      <a:pt x="7407" y="11166"/>
                      <a:pt x="7355" y="11151"/>
                    </a:cubicBezTo>
                    <a:lnTo>
                      <a:pt x="7190" y="11106"/>
                    </a:lnTo>
                    <a:cubicBezTo>
                      <a:pt x="7002" y="11054"/>
                      <a:pt x="6814" y="11001"/>
                      <a:pt x="6634" y="10949"/>
                    </a:cubicBezTo>
                    <a:cubicBezTo>
                      <a:pt x="6297" y="10851"/>
                      <a:pt x="5959" y="10739"/>
                      <a:pt x="5629" y="10604"/>
                    </a:cubicBezTo>
                    <a:cubicBezTo>
                      <a:pt x="5186" y="10416"/>
                      <a:pt x="4796" y="10131"/>
                      <a:pt x="4488" y="9763"/>
                    </a:cubicBezTo>
                    <a:cubicBezTo>
                      <a:pt x="4346" y="9606"/>
                      <a:pt x="4233" y="9433"/>
                      <a:pt x="4136" y="9245"/>
                    </a:cubicBezTo>
                    <a:cubicBezTo>
                      <a:pt x="3993" y="8975"/>
                      <a:pt x="3910" y="8683"/>
                      <a:pt x="3888" y="8382"/>
                    </a:cubicBezTo>
                    <a:cubicBezTo>
                      <a:pt x="3873" y="8150"/>
                      <a:pt x="3873" y="7910"/>
                      <a:pt x="3903" y="7677"/>
                    </a:cubicBezTo>
                    <a:cubicBezTo>
                      <a:pt x="3940" y="7414"/>
                      <a:pt x="3985" y="7152"/>
                      <a:pt x="4045" y="6897"/>
                    </a:cubicBezTo>
                    <a:cubicBezTo>
                      <a:pt x="4128" y="6499"/>
                      <a:pt x="4241" y="6116"/>
                      <a:pt x="4368" y="5696"/>
                    </a:cubicBezTo>
                    <a:cubicBezTo>
                      <a:pt x="4376" y="5636"/>
                      <a:pt x="4413" y="5583"/>
                      <a:pt x="4458" y="5538"/>
                    </a:cubicBezTo>
                    <a:lnTo>
                      <a:pt x="4488" y="5508"/>
                    </a:lnTo>
                    <a:close/>
                    <a:moveTo>
                      <a:pt x="3929" y="0"/>
                    </a:moveTo>
                    <a:cubicBezTo>
                      <a:pt x="3915" y="0"/>
                      <a:pt x="3901" y="3"/>
                      <a:pt x="3888" y="8"/>
                    </a:cubicBezTo>
                    <a:cubicBezTo>
                      <a:pt x="3865" y="30"/>
                      <a:pt x="3850" y="53"/>
                      <a:pt x="3843" y="83"/>
                    </a:cubicBezTo>
                    <a:cubicBezTo>
                      <a:pt x="3843" y="113"/>
                      <a:pt x="3850" y="143"/>
                      <a:pt x="3865" y="165"/>
                    </a:cubicBezTo>
                    <a:cubicBezTo>
                      <a:pt x="3873" y="188"/>
                      <a:pt x="3880" y="203"/>
                      <a:pt x="3888" y="218"/>
                    </a:cubicBezTo>
                    <a:cubicBezTo>
                      <a:pt x="3978" y="368"/>
                      <a:pt x="4053" y="526"/>
                      <a:pt x="4128" y="676"/>
                    </a:cubicBezTo>
                    <a:lnTo>
                      <a:pt x="4173" y="781"/>
                    </a:lnTo>
                    <a:cubicBezTo>
                      <a:pt x="4323" y="1088"/>
                      <a:pt x="4451" y="1404"/>
                      <a:pt x="4548" y="1726"/>
                    </a:cubicBezTo>
                    <a:cubicBezTo>
                      <a:pt x="4676" y="2086"/>
                      <a:pt x="4736" y="2469"/>
                      <a:pt x="4736" y="2844"/>
                    </a:cubicBezTo>
                    <a:cubicBezTo>
                      <a:pt x="4736" y="3099"/>
                      <a:pt x="4713" y="3355"/>
                      <a:pt x="4676" y="3602"/>
                    </a:cubicBezTo>
                    <a:cubicBezTo>
                      <a:pt x="4593" y="4082"/>
                      <a:pt x="4481" y="4548"/>
                      <a:pt x="4338" y="5013"/>
                    </a:cubicBezTo>
                    <a:cubicBezTo>
                      <a:pt x="4331" y="5036"/>
                      <a:pt x="4323" y="5058"/>
                      <a:pt x="4308" y="5088"/>
                    </a:cubicBezTo>
                    <a:lnTo>
                      <a:pt x="4286" y="5141"/>
                    </a:lnTo>
                    <a:lnTo>
                      <a:pt x="4256" y="5156"/>
                    </a:lnTo>
                    <a:cubicBezTo>
                      <a:pt x="4223" y="5168"/>
                      <a:pt x="4189" y="5174"/>
                      <a:pt x="4156" y="5174"/>
                    </a:cubicBezTo>
                    <a:cubicBezTo>
                      <a:pt x="4129" y="5174"/>
                      <a:pt x="4102" y="5170"/>
                      <a:pt x="4075" y="5163"/>
                    </a:cubicBezTo>
                    <a:cubicBezTo>
                      <a:pt x="3798" y="5088"/>
                      <a:pt x="3445" y="4983"/>
                      <a:pt x="3092" y="4863"/>
                    </a:cubicBezTo>
                    <a:cubicBezTo>
                      <a:pt x="2830" y="4765"/>
                      <a:pt x="2575" y="4660"/>
                      <a:pt x="2320" y="4533"/>
                    </a:cubicBezTo>
                    <a:cubicBezTo>
                      <a:pt x="1967" y="4360"/>
                      <a:pt x="1644" y="4128"/>
                      <a:pt x="1366" y="3850"/>
                    </a:cubicBezTo>
                    <a:cubicBezTo>
                      <a:pt x="1141" y="3610"/>
                      <a:pt x="931" y="3355"/>
                      <a:pt x="744" y="3092"/>
                    </a:cubicBezTo>
                    <a:cubicBezTo>
                      <a:pt x="564" y="2837"/>
                      <a:pt x="391" y="2574"/>
                      <a:pt x="241" y="2297"/>
                    </a:cubicBezTo>
                    <a:cubicBezTo>
                      <a:pt x="226" y="2274"/>
                      <a:pt x="211" y="2251"/>
                      <a:pt x="196" y="2221"/>
                    </a:cubicBezTo>
                    <a:cubicBezTo>
                      <a:pt x="152" y="2172"/>
                      <a:pt x="120" y="2155"/>
                      <a:pt x="86" y="2155"/>
                    </a:cubicBezTo>
                    <a:cubicBezTo>
                      <a:pt x="73" y="2155"/>
                      <a:pt x="60" y="2157"/>
                      <a:pt x="46" y="2161"/>
                    </a:cubicBezTo>
                    <a:cubicBezTo>
                      <a:pt x="16" y="2191"/>
                      <a:pt x="1" y="2229"/>
                      <a:pt x="1" y="2267"/>
                    </a:cubicBezTo>
                    <a:cubicBezTo>
                      <a:pt x="16" y="2319"/>
                      <a:pt x="46" y="2379"/>
                      <a:pt x="76" y="2432"/>
                    </a:cubicBezTo>
                    <a:lnTo>
                      <a:pt x="98" y="2462"/>
                    </a:lnTo>
                    <a:cubicBezTo>
                      <a:pt x="301" y="2822"/>
                      <a:pt x="534" y="3167"/>
                      <a:pt x="789" y="3490"/>
                    </a:cubicBezTo>
                    <a:cubicBezTo>
                      <a:pt x="916" y="3655"/>
                      <a:pt x="1051" y="3820"/>
                      <a:pt x="1201" y="3970"/>
                    </a:cubicBezTo>
                    <a:cubicBezTo>
                      <a:pt x="1517" y="4293"/>
                      <a:pt x="1877" y="4555"/>
                      <a:pt x="2282" y="4750"/>
                    </a:cubicBezTo>
                    <a:cubicBezTo>
                      <a:pt x="2597" y="4900"/>
                      <a:pt x="2912" y="5028"/>
                      <a:pt x="3243" y="5133"/>
                    </a:cubicBezTo>
                    <a:cubicBezTo>
                      <a:pt x="3400" y="5186"/>
                      <a:pt x="3558" y="5231"/>
                      <a:pt x="3715" y="5276"/>
                    </a:cubicBezTo>
                    <a:cubicBezTo>
                      <a:pt x="3798" y="5306"/>
                      <a:pt x="3888" y="5328"/>
                      <a:pt x="3978" y="5358"/>
                    </a:cubicBezTo>
                    <a:cubicBezTo>
                      <a:pt x="3985" y="5358"/>
                      <a:pt x="3993" y="5366"/>
                      <a:pt x="4000" y="5366"/>
                    </a:cubicBezTo>
                    <a:cubicBezTo>
                      <a:pt x="4060" y="5373"/>
                      <a:pt x="4113" y="5403"/>
                      <a:pt x="4151" y="5441"/>
                    </a:cubicBezTo>
                    <a:lnTo>
                      <a:pt x="4158" y="5463"/>
                    </a:lnTo>
                    <a:lnTo>
                      <a:pt x="4166" y="5478"/>
                    </a:lnTo>
                    <a:cubicBezTo>
                      <a:pt x="4181" y="5538"/>
                      <a:pt x="4173" y="5606"/>
                      <a:pt x="4151" y="5666"/>
                    </a:cubicBezTo>
                    <a:cubicBezTo>
                      <a:pt x="4143" y="5681"/>
                      <a:pt x="4143" y="5688"/>
                      <a:pt x="4136" y="5703"/>
                    </a:cubicBezTo>
                    <a:cubicBezTo>
                      <a:pt x="4105" y="5838"/>
                      <a:pt x="4068" y="5981"/>
                      <a:pt x="4030" y="6116"/>
                    </a:cubicBezTo>
                    <a:cubicBezTo>
                      <a:pt x="3978" y="6326"/>
                      <a:pt x="3918" y="6529"/>
                      <a:pt x="3865" y="6739"/>
                    </a:cubicBezTo>
                    <a:cubicBezTo>
                      <a:pt x="3798" y="7017"/>
                      <a:pt x="3745" y="7294"/>
                      <a:pt x="3708" y="7579"/>
                    </a:cubicBezTo>
                    <a:cubicBezTo>
                      <a:pt x="3670" y="7842"/>
                      <a:pt x="3663" y="8112"/>
                      <a:pt x="3685" y="8382"/>
                    </a:cubicBezTo>
                    <a:cubicBezTo>
                      <a:pt x="3708" y="8713"/>
                      <a:pt x="3798" y="9035"/>
                      <a:pt x="3948" y="9335"/>
                    </a:cubicBezTo>
                    <a:cubicBezTo>
                      <a:pt x="4083" y="9591"/>
                      <a:pt x="4248" y="9823"/>
                      <a:pt x="4451" y="10033"/>
                    </a:cubicBezTo>
                    <a:cubicBezTo>
                      <a:pt x="4743" y="10348"/>
                      <a:pt x="5096" y="10604"/>
                      <a:pt x="5494" y="10776"/>
                    </a:cubicBezTo>
                    <a:cubicBezTo>
                      <a:pt x="5606" y="10821"/>
                      <a:pt x="5726" y="10866"/>
                      <a:pt x="5846" y="10911"/>
                    </a:cubicBezTo>
                    <a:lnTo>
                      <a:pt x="5876" y="10919"/>
                    </a:lnTo>
                    <a:cubicBezTo>
                      <a:pt x="6139" y="11016"/>
                      <a:pt x="6417" y="11106"/>
                      <a:pt x="6687" y="11196"/>
                    </a:cubicBezTo>
                    <a:cubicBezTo>
                      <a:pt x="6837" y="11241"/>
                      <a:pt x="6995" y="11286"/>
                      <a:pt x="7145" y="11331"/>
                    </a:cubicBezTo>
                    <a:cubicBezTo>
                      <a:pt x="7220" y="11346"/>
                      <a:pt x="7287" y="11369"/>
                      <a:pt x="7362" y="11391"/>
                    </a:cubicBezTo>
                    <a:cubicBezTo>
                      <a:pt x="7392" y="11399"/>
                      <a:pt x="7415" y="11407"/>
                      <a:pt x="7437" y="11414"/>
                    </a:cubicBezTo>
                    <a:lnTo>
                      <a:pt x="7497" y="11429"/>
                    </a:lnTo>
                    <a:lnTo>
                      <a:pt x="7520" y="11459"/>
                    </a:lnTo>
                    <a:cubicBezTo>
                      <a:pt x="7557" y="11512"/>
                      <a:pt x="7572" y="11594"/>
                      <a:pt x="7542" y="11654"/>
                    </a:cubicBezTo>
                    <a:cubicBezTo>
                      <a:pt x="7437" y="11977"/>
                      <a:pt x="7355" y="12299"/>
                      <a:pt x="7295" y="12630"/>
                    </a:cubicBezTo>
                    <a:cubicBezTo>
                      <a:pt x="7242" y="12870"/>
                      <a:pt x="7205" y="13117"/>
                      <a:pt x="7182" y="13358"/>
                    </a:cubicBezTo>
                    <a:cubicBezTo>
                      <a:pt x="7145" y="13725"/>
                      <a:pt x="7160" y="14100"/>
                      <a:pt x="7227" y="14461"/>
                    </a:cubicBezTo>
                    <a:cubicBezTo>
                      <a:pt x="7272" y="14708"/>
                      <a:pt x="7340" y="14948"/>
                      <a:pt x="7430" y="15181"/>
                    </a:cubicBezTo>
                    <a:cubicBezTo>
                      <a:pt x="7512" y="15414"/>
                      <a:pt x="7602" y="15646"/>
                      <a:pt x="7722" y="15909"/>
                    </a:cubicBezTo>
                    <a:cubicBezTo>
                      <a:pt x="7805" y="16089"/>
                      <a:pt x="7903" y="16277"/>
                      <a:pt x="8023" y="16494"/>
                    </a:cubicBezTo>
                    <a:cubicBezTo>
                      <a:pt x="8038" y="16532"/>
                      <a:pt x="8060" y="16569"/>
                      <a:pt x="8090" y="16599"/>
                    </a:cubicBezTo>
                    <a:cubicBezTo>
                      <a:pt x="8111" y="16631"/>
                      <a:pt x="8143" y="16644"/>
                      <a:pt x="8176" y="16644"/>
                    </a:cubicBezTo>
                    <a:cubicBezTo>
                      <a:pt x="8190" y="16644"/>
                      <a:pt x="8204" y="16641"/>
                      <a:pt x="8218" y="16637"/>
                    </a:cubicBezTo>
                    <a:cubicBezTo>
                      <a:pt x="8255" y="16607"/>
                      <a:pt x="8270" y="16554"/>
                      <a:pt x="8255" y="16509"/>
                    </a:cubicBezTo>
                    <a:cubicBezTo>
                      <a:pt x="8255" y="16494"/>
                      <a:pt x="8248" y="16479"/>
                      <a:pt x="8240" y="16472"/>
                    </a:cubicBezTo>
                    <a:cubicBezTo>
                      <a:pt x="8233" y="16449"/>
                      <a:pt x="8218" y="16427"/>
                      <a:pt x="8203" y="16404"/>
                    </a:cubicBezTo>
                    <a:cubicBezTo>
                      <a:pt x="7970" y="15984"/>
                      <a:pt x="7768" y="15541"/>
                      <a:pt x="7610" y="15084"/>
                    </a:cubicBezTo>
                    <a:cubicBezTo>
                      <a:pt x="7415" y="14551"/>
                      <a:pt x="7340" y="13980"/>
                      <a:pt x="7385" y="13418"/>
                    </a:cubicBezTo>
                    <a:cubicBezTo>
                      <a:pt x="7452" y="12825"/>
                      <a:pt x="7580" y="12239"/>
                      <a:pt x="7760" y="11662"/>
                    </a:cubicBezTo>
                    <a:cubicBezTo>
                      <a:pt x="7775" y="11609"/>
                      <a:pt x="7820" y="11564"/>
                      <a:pt x="7880" y="11542"/>
                    </a:cubicBezTo>
                    <a:lnTo>
                      <a:pt x="7903" y="11534"/>
                    </a:lnTo>
                    <a:lnTo>
                      <a:pt x="7955" y="11542"/>
                    </a:lnTo>
                    <a:cubicBezTo>
                      <a:pt x="7985" y="11549"/>
                      <a:pt x="8015" y="11557"/>
                      <a:pt x="8045" y="11564"/>
                    </a:cubicBezTo>
                    <a:lnTo>
                      <a:pt x="8233" y="11617"/>
                    </a:lnTo>
                    <a:cubicBezTo>
                      <a:pt x="8420" y="11677"/>
                      <a:pt x="8623" y="11737"/>
                      <a:pt x="8818" y="11797"/>
                    </a:cubicBezTo>
                    <a:cubicBezTo>
                      <a:pt x="9096" y="11887"/>
                      <a:pt x="9366" y="11999"/>
                      <a:pt x="9636" y="12127"/>
                    </a:cubicBezTo>
                    <a:cubicBezTo>
                      <a:pt x="10049" y="12322"/>
                      <a:pt x="10416" y="12600"/>
                      <a:pt x="10732" y="12930"/>
                    </a:cubicBezTo>
                    <a:cubicBezTo>
                      <a:pt x="10994" y="13215"/>
                      <a:pt x="11234" y="13523"/>
                      <a:pt x="11445" y="13853"/>
                    </a:cubicBezTo>
                    <a:cubicBezTo>
                      <a:pt x="11527" y="13973"/>
                      <a:pt x="11602" y="14100"/>
                      <a:pt x="11677" y="14228"/>
                    </a:cubicBezTo>
                    <a:cubicBezTo>
                      <a:pt x="11722" y="14288"/>
                      <a:pt x="11760" y="14356"/>
                      <a:pt x="11797" y="14416"/>
                    </a:cubicBezTo>
                    <a:cubicBezTo>
                      <a:pt x="11812" y="14446"/>
                      <a:pt x="11835" y="14476"/>
                      <a:pt x="11857" y="14506"/>
                    </a:cubicBezTo>
                    <a:cubicBezTo>
                      <a:pt x="11879" y="14528"/>
                      <a:pt x="11909" y="14542"/>
                      <a:pt x="11938" y="14542"/>
                    </a:cubicBezTo>
                    <a:cubicBezTo>
                      <a:pt x="11949" y="14542"/>
                      <a:pt x="11960" y="14540"/>
                      <a:pt x="11970" y="14536"/>
                    </a:cubicBezTo>
                    <a:cubicBezTo>
                      <a:pt x="12000" y="14513"/>
                      <a:pt x="12022" y="14476"/>
                      <a:pt x="12015" y="14438"/>
                    </a:cubicBezTo>
                    <a:cubicBezTo>
                      <a:pt x="12007" y="14393"/>
                      <a:pt x="11992" y="14356"/>
                      <a:pt x="11977" y="14318"/>
                    </a:cubicBezTo>
                    <a:cubicBezTo>
                      <a:pt x="11955" y="14273"/>
                      <a:pt x="11925" y="14221"/>
                      <a:pt x="11895" y="14176"/>
                    </a:cubicBezTo>
                    <a:cubicBezTo>
                      <a:pt x="11850" y="14100"/>
                      <a:pt x="11805" y="14033"/>
                      <a:pt x="11760" y="13958"/>
                    </a:cubicBezTo>
                    <a:cubicBezTo>
                      <a:pt x="11647" y="13793"/>
                      <a:pt x="11542" y="13613"/>
                      <a:pt x="11422" y="13455"/>
                    </a:cubicBezTo>
                    <a:cubicBezTo>
                      <a:pt x="11249" y="13223"/>
                      <a:pt x="11069" y="13005"/>
                      <a:pt x="10882" y="12787"/>
                    </a:cubicBezTo>
                    <a:cubicBezTo>
                      <a:pt x="10537" y="12420"/>
                      <a:pt x="10131" y="12127"/>
                      <a:pt x="9674" y="11917"/>
                    </a:cubicBezTo>
                    <a:cubicBezTo>
                      <a:pt x="9396" y="11789"/>
                      <a:pt x="9111" y="11669"/>
                      <a:pt x="8826" y="11572"/>
                    </a:cubicBezTo>
                    <a:cubicBezTo>
                      <a:pt x="8593" y="11497"/>
                      <a:pt x="8345" y="11422"/>
                      <a:pt x="8098" y="11361"/>
                    </a:cubicBezTo>
                    <a:lnTo>
                      <a:pt x="8083" y="11354"/>
                    </a:lnTo>
                    <a:cubicBezTo>
                      <a:pt x="8023" y="11346"/>
                      <a:pt x="7963" y="11309"/>
                      <a:pt x="7933" y="11256"/>
                    </a:cubicBezTo>
                    <a:lnTo>
                      <a:pt x="7918" y="11241"/>
                    </a:lnTo>
                    <a:lnTo>
                      <a:pt x="7918" y="11219"/>
                    </a:lnTo>
                    <a:cubicBezTo>
                      <a:pt x="7918" y="11159"/>
                      <a:pt x="7925" y="11099"/>
                      <a:pt x="7948" y="11039"/>
                    </a:cubicBezTo>
                    <a:cubicBezTo>
                      <a:pt x="7955" y="11024"/>
                      <a:pt x="7963" y="11009"/>
                      <a:pt x="7963" y="10994"/>
                    </a:cubicBezTo>
                    <a:lnTo>
                      <a:pt x="8000" y="10859"/>
                    </a:lnTo>
                    <a:cubicBezTo>
                      <a:pt x="8090" y="10536"/>
                      <a:pt x="8188" y="10198"/>
                      <a:pt x="8248" y="9868"/>
                    </a:cubicBezTo>
                    <a:cubicBezTo>
                      <a:pt x="8270" y="9771"/>
                      <a:pt x="8293" y="9681"/>
                      <a:pt x="8315" y="9583"/>
                    </a:cubicBezTo>
                    <a:lnTo>
                      <a:pt x="8345" y="9448"/>
                    </a:lnTo>
                    <a:cubicBezTo>
                      <a:pt x="8420" y="9095"/>
                      <a:pt x="8443" y="8728"/>
                      <a:pt x="8398" y="8360"/>
                    </a:cubicBezTo>
                    <a:cubicBezTo>
                      <a:pt x="8360" y="8015"/>
                      <a:pt x="8263" y="7677"/>
                      <a:pt x="8128" y="7362"/>
                    </a:cubicBezTo>
                    <a:cubicBezTo>
                      <a:pt x="7940" y="6949"/>
                      <a:pt x="7647" y="6596"/>
                      <a:pt x="7272" y="6341"/>
                    </a:cubicBezTo>
                    <a:cubicBezTo>
                      <a:pt x="7077" y="6199"/>
                      <a:pt x="6867" y="6079"/>
                      <a:pt x="6642" y="5974"/>
                    </a:cubicBezTo>
                    <a:cubicBezTo>
                      <a:pt x="6402" y="5868"/>
                      <a:pt x="6154" y="5771"/>
                      <a:pt x="5899" y="5688"/>
                    </a:cubicBezTo>
                    <a:cubicBezTo>
                      <a:pt x="5651" y="5613"/>
                      <a:pt x="5396" y="5531"/>
                      <a:pt x="5149" y="5456"/>
                    </a:cubicBezTo>
                    <a:lnTo>
                      <a:pt x="4901" y="5381"/>
                    </a:lnTo>
                    <a:cubicBezTo>
                      <a:pt x="4863" y="5373"/>
                      <a:pt x="4833" y="5366"/>
                      <a:pt x="4803" y="5358"/>
                    </a:cubicBezTo>
                    <a:cubicBezTo>
                      <a:pt x="4758" y="5343"/>
                      <a:pt x="4706" y="5328"/>
                      <a:pt x="4661" y="5313"/>
                    </a:cubicBezTo>
                    <a:cubicBezTo>
                      <a:pt x="4638" y="5306"/>
                      <a:pt x="4616" y="5291"/>
                      <a:pt x="4593" y="5276"/>
                    </a:cubicBezTo>
                    <a:cubicBezTo>
                      <a:pt x="4586" y="5276"/>
                      <a:pt x="4578" y="5268"/>
                      <a:pt x="4571" y="5261"/>
                    </a:cubicBezTo>
                    <a:lnTo>
                      <a:pt x="4518" y="5231"/>
                    </a:lnTo>
                    <a:lnTo>
                      <a:pt x="4578" y="4960"/>
                    </a:lnTo>
                    <a:cubicBezTo>
                      <a:pt x="4601" y="4885"/>
                      <a:pt x="4623" y="4818"/>
                      <a:pt x="4638" y="4743"/>
                    </a:cubicBezTo>
                    <a:cubicBezTo>
                      <a:pt x="4683" y="4585"/>
                      <a:pt x="4721" y="4435"/>
                      <a:pt x="4758" y="4278"/>
                    </a:cubicBezTo>
                    <a:cubicBezTo>
                      <a:pt x="4833" y="3947"/>
                      <a:pt x="4893" y="3617"/>
                      <a:pt x="4923" y="3280"/>
                    </a:cubicBezTo>
                    <a:cubicBezTo>
                      <a:pt x="4968" y="2844"/>
                      <a:pt x="4938" y="2409"/>
                      <a:pt x="4841" y="1981"/>
                    </a:cubicBezTo>
                    <a:cubicBezTo>
                      <a:pt x="4766" y="1704"/>
                      <a:pt x="4676" y="1426"/>
                      <a:pt x="4563" y="1156"/>
                    </a:cubicBezTo>
                    <a:cubicBezTo>
                      <a:pt x="4488" y="961"/>
                      <a:pt x="4398" y="773"/>
                      <a:pt x="4316" y="593"/>
                    </a:cubicBezTo>
                    <a:lnTo>
                      <a:pt x="4256" y="458"/>
                    </a:lnTo>
                    <a:cubicBezTo>
                      <a:pt x="4188" y="330"/>
                      <a:pt x="4120" y="203"/>
                      <a:pt x="4045" y="83"/>
                    </a:cubicBezTo>
                    <a:cubicBezTo>
                      <a:pt x="4028" y="30"/>
                      <a:pt x="3979" y="0"/>
                      <a:pt x="39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86" name="Google Shape;2586;p62"/>
            <p:cNvSpPr/>
            <p:nvPr/>
          </p:nvSpPr>
          <p:spPr>
            <a:xfrm>
              <a:off x="4779175" y="2862275"/>
              <a:ext cx="80400" cy="305975"/>
            </a:xfrm>
            <a:custGeom>
              <a:avLst/>
              <a:gdLst/>
              <a:ahLst/>
              <a:cxnLst/>
              <a:rect l="l" t="t" r="r" b="b"/>
              <a:pathLst>
                <a:path w="3216" h="12239" extrusionOk="0">
                  <a:moveTo>
                    <a:pt x="2857" y="0"/>
                  </a:moveTo>
                  <a:cubicBezTo>
                    <a:pt x="2913" y="738"/>
                    <a:pt x="3318" y="3008"/>
                    <a:pt x="3191" y="4429"/>
                  </a:cubicBezTo>
                  <a:cubicBezTo>
                    <a:pt x="3064" y="5850"/>
                    <a:pt x="2627" y="7222"/>
                    <a:pt x="2095" y="8524"/>
                  </a:cubicBezTo>
                  <a:cubicBezTo>
                    <a:pt x="1563" y="9826"/>
                    <a:pt x="349" y="11620"/>
                    <a:pt x="0" y="12239"/>
                  </a:cubicBezTo>
                </a:path>
              </a:pathLst>
            </a:cu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2587" name="Google Shape;2587;p62"/>
            <p:cNvCxnSpPr>
              <a:stCxn id="2579" idx="3"/>
            </p:cNvCxnSpPr>
            <p:nvPr/>
          </p:nvCxnSpPr>
          <p:spPr>
            <a:xfrm rot="10800000">
              <a:off x="4627850" y="3031325"/>
              <a:ext cx="224100" cy="0"/>
            </a:xfrm>
            <a:prstGeom prst="straightConnector1">
              <a:avLst/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88" name="Google Shape;2588;p62"/>
          <p:cNvGrpSpPr/>
          <p:nvPr/>
        </p:nvGrpSpPr>
        <p:grpSpPr>
          <a:xfrm rot="-1114487">
            <a:off x="2406542" y="1611246"/>
            <a:ext cx="1364044" cy="1493716"/>
            <a:chOff x="2113038" y="1386401"/>
            <a:chExt cx="2392652" cy="2620109"/>
          </a:xfrm>
        </p:grpSpPr>
        <p:grpSp>
          <p:nvGrpSpPr>
            <p:cNvPr id="2589" name="Google Shape;2589;p62"/>
            <p:cNvGrpSpPr/>
            <p:nvPr/>
          </p:nvGrpSpPr>
          <p:grpSpPr>
            <a:xfrm>
              <a:off x="2113038" y="1386401"/>
              <a:ext cx="2392652" cy="2620109"/>
              <a:chOff x="3379863" y="1637926"/>
              <a:chExt cx="2392652" cy="2620109"/>
            </a:xfrm>
          </p:grpSpPr>
          <p:sp>
            <p:nvSpPr>
              <p:cNvPr id="2590" name="Google Shape;2590;p62"/>
              <p:cNvSpPr/>
              <p:nvPr/>
            </p:nvSpPr>
            <p:spPr>
              <a:xfrm>
                <a:off x="4300550" y="1964525"/>
                <a:ext cx="551400" cy="38100"/>
              </a:xfrm>
              <a:prstGeom prst="roundRect">
                <a:avLst>
                  <a:gd name="adj" fmla="val 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62"/>
              <p:cNvSpPr/>
              <p:nvPr/>
            </p:nvSpPr>
            <p:spPr>
              <a:xfrm>
                <a:off x="4317200" y="2135975"/>
                <a:ext cx="5073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62"/>
              <p:cNvSpPr/>
              <p:nvPr/>
            </p:nvSpPr>
            <p:spPr>
              <a:xfrm>
                <a:off x="4395800" y="2297900"/>
                <a:ext cx="3537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62"/>
              <p:cNvSpPr/>
              <p:nvPr/>
            </p:nvSpPr>
            <p:spPr>
              <a:xfrm>
                <a:off x="4300550" y="2831300"/>
                <a:ext cx="5514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62"/>
              <p:cNvSpPr/>
              <p:nvPr/>
            </p:nvSpPr>
            <p:spPr>
              <a:xfrm>
                <a:off x="4300550" y="3012275"/>
                <a:ext cx="551400" cy="38100"/>
              </a:xfrm>
              <a:prstGeom prst="roundRect">
                <a:avLst>
                  <a:gd name="adj" fmla="val 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62"/>
              <p:cNvSpPr/>
              <p:nvPr/>
            </p:nvSpPr>
            <p:spPr>
              <a:xfrm>
                <a:off x="4395800" y="3186100"/>
                <a:ext cx="3537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62"/>
              <p:cNvSpPr/>
              <p:nvPr/>
            </p:nvSpPr>
            <p:spPr>
              <a:xfrm>
                <a:off x="4395800" y="2655075"/>
                <a:ext cx="353700" cy="38100"/>
              </a:xfrm>
              <a:prstGeom prst="roundRect">
                <a:avLst>
                  <a:gd name="adj" fmla="val 25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62"/>
              <p:cNvSpPr/>
              <p:nvPr/>
            </p:nvSpPr>
            <p:spPr>
              <a:xfrm rot="10800000" flipH="1">
                <a:off x="4300550" y="3881431"/>
                <a:ext cx="551400" cy="38100"/>
              </a:xfrm>
              <a:prstGeom prst="roundRect">
                <a:avLst>
                  <a:gd name="adj" fmla="val 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62"/>
              <p:cNvSpPr/>
              <p:nvPr/>
            </p:nvSpPr>
            <p:spPr>
              <a:xfrm rot="10800000" flipH="1">
                <a:off x="4317200" y="3709981"/>
                <a:ext cx="507300" cy="38100"/>
              </a:xfrm>
              <a:prstGeom prst="roundRect">
                <a:avLst>
                  <a:gd name="adj" fmla="val 6299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62"/>
              <p:cNvSpPr/>
              <p:nvPr/>
            </p:nvSpPr>
            <p:spPr>
              <a:xfrm rot="10800000" flipH="1">
                <a:off x="4398181" y="3548056"/>
                <a:ext cx="3537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62"/>
              <p:cNvSpPr/>
              <p:nvPr/>
            </p:nvSpPr>
            <p:spPr>
              <a:xfrm rot="-9044905">
                <a:off x="3803877" y="1878929"/>
                <a:ext cx="1544625" cy="2138103"/>
              </a:xfrm>
              <a:custGeom>
                <a:avLst/>
                <a:gdLst/>
                <a:ahLst/>
                <a:cxnLst/>
                <a:rect l="l" t="t" r="r" b="b"/>
                <a:pathLst>
                  <a:path w="12023" h="16644" extrusionOk="0">
                    <a:moveTo>
                      <a:pt x="4488" y="5508"/>
                    </a:moveTo>
                    <a:lnTo>
                      <a:pt x="4563" y="5523"/>
                    </a:lnTo>
                    <a:cubicBezTo>
                      <a:pt x="4586" y="5523"/>
                      <a:pt x="4608" y="5531"/>
                      <a:pt x="4631" y="5531"/>
                    </a:cubicBezTo>
                    <a:cubicBezTo>
                      <a:pt x="4983" y="5628"/>
                      <a:pt x="5389" y="5733"/>
                      <a:pt x="5779" y="5868"/>
                    </a:cubicBezTo>
                    <a:cubicBezTo>
                      <a:pt x="6049" y="5959"/>
                      <a:pt x="6297" y="6049"/>
                      <a:pt x="6522" y="6154"/>
                    </a:cubicBezTo>
                    <a:cubicBezTo>
                      <a:pt x="6747" y="6244"/>
                      <a:pt x="6957" y="6364"/>
                      <a:pt x="7152" y="6506"/>
                    </a:cubicBezTo>
                    <a:cubicBezTo>
                      <a:pt x="7467" y="6724"/>
                      <a:pt x="7730" y="7024"/>
                      <a:pt x="7903" y="7369"/>
                    </a:cubicBezTo>
                    <a:cubicBezTo>
                      <a:pt x="7978" y="7527"/>
                      <a:pt x="8038" y="7692"/>
                      <a:pt x="8083" y="7857"/>
                    </a:cubicBezTo>
                    <a:cubicBezTo>
                      <a:pt x="8218" y="8292"/>
                      <a:pt x="8248" y="8750"/>
                      <a:pt x="8173" y="9193"/>
                    </a:cubicBezTo>
                    <a:cubicBezTo>
                      <a:pt x="8113" y="9576"/>
                      <a:pt x="8023" y="9951"/>
                      <a:pt x="7918" y="10326"/>
                    </a:cubicBezTo>
                    <a:cubicBezTo>
                      <a:pt x="7880" y="10446"/>
                      <a:pt x="7850" y="10566"/>
                      <a:pt x="7813" y="10686"/>
                    </a:cubicBezTo>
                    <a:cubicBezTo>
                      <a:pt x="7790" y="10769"/>
                      <a:pt x="7768" y="10859"/>
                      <a:pt x="7745" y="10949"/>
                    </a:cubicBezTo>
                    <a:cubicBezTo>
                      <a:pt x="7730" y="10986"/>
                      <a:pt x="7715" y="11031"/>
                      <a:pt x="7700" y="11069"/>
                    </a:cubicBezTo>
                    <a:lnTo>
                      <a:pt x="7670" y="11174"/>
                    </a:lnTo>
                    <a:lnTo>
                      <a:pt x="7610" y="11181"/>
                    </a:lnTo>
                    <a:cubicBezTo>
                      <a:pt x="7602" y="11189"/>
                      <a:pt x="7602" y="11189"/>
                      <a:pt x="7595" y="11189"/>
                    </a:cubicBezTo>
                    <a:cubicBezTo>
                      <a:pt x="7572" y="11196"/>
                      <a:pt x="7542" y="11196"/>
                      <a:pt x="7512" y="11196"/>
                    </a:cubicBezTo>
                    <a:cubicBezTo>
                      <a:pt x="7460" y="11181"/>
                      <a:pt x="7407" y="11166"/>
                      <a:pt x="7355" y="11151"/>
                    </a:cubicBezTo>
                    <a:lnTo>
                      <a:pt x="7190" y="11106"/>
                    </a:lnTo>
                    <a:cubicBezTo>
                      <a:pt x="7002" y="11054"/>
                      <a:pt x="6814" y="11001"/>
                      <a:pt x="6634" y="10949"/>
                    </a:cubicBezTo>
                    <a:cubicBezTo>
                      <a:pt x="6297" y="10851"/>
                      <a:pt x="5959" y="10739"/>
                      <a:pt x="5629" y="10604"/>
                    </a:cubicBezTo>
                    <a:cubicBezTo>
                      <a:pt x="5186" y="10416"/>
                      <a:pt x="4796" y="10131"/>
                      <a:pt x="4488" y="9763"/>
                    </a:cubicBezTo>
                    <a:cubicBezTo>
                      <a:pt x="4346" y="9606"/>
                      <a:pt x="4233" y="9433"/>
                      <a:pt x="4136" y="9245"/>
                    </a:cubicBezTo>
                    <a:cubicBezTo>
                      <a:pt x="3993" y="8975"/>
                      <a:pt x="3910" y="8683"/>
                      <a:pt x="3888" y="8382"/>
                    </a:cubicBezTo>
                    <a:cubicBezTo>
                      <a:pt x="3873" y="8150"/>
                      <a:pt x="3873" y="7910"/>
                      <a:pt x="3903" y="7677"/>
                    </a:cubicBezTo>
                    <a:cubicBezTo>
                      <a:pt x="3940" y="7414"/>
                      <a:pt x="3985" y="7152"/>
                      <a:pt x="4045" y="6897"/>
                    </a:cubicBezTo>
                    <a:cubicBezTo>
                      <a:pt x="4128" y="6499"/>
                      <a:pt x="4241" y="6116"/>
                      <a:pt x="4368" y="5696"/>
                    </a:cubicBezTo>
                    <a:cubicBezTo>
                      <a:pt x="4376" y="5636"/>
                      <a:pt x="4413" y="5583"/>
                      <a:pt x="4458" y="5538"/>
                    </a:cubicBezTo>
                    <a:lnTo>
                      <a:pt x="4488" y="5508"/>
                    </a:lnTo>
                    <a:close/>
                    <a:moveTo>
                      <a:pt x="3929" y="0"/>
                    </a:moveTo>
                    <a:cubicBezTo>
                      <a:pt x="3915" y="0"/>
                      <a:pt x="3901" y="3"/>
                      <a:pt x="3888" y="8"/>
                    </a:cubicBezTo>
                    <a:cubicBezTo>
                      <a:pt x="3865" y="30"/>
                      <a:pt x="3850" y="53"/>
                      <a:pt x="3843" y="83"/>
                    </a:cubicBezTo>
                    <a:cubicBezTo>
                      <a:pt x="3843" y="113"/>
                      <a:pt x="3850" y="143"/>
                      <a:pt x="3865" y="165"/>
                    </a:cubicBezTo>
                    <a:cubicBezTo>
                      <a:pt x="3873" y="188"/>
                      <a:pt x="3880" y="203"/>
                      <a:pt x="3888" y="218"/>
                    </a:cubicBezTo>
                    <a:cubicBezTo>
                      <a:pt x="3978" y="368"/>
                      <a:pt x="4053" y="526"/>
                      <a:pt x="4128" y="676"/>
                    </a:cubicBezTo>
                    <a:lnTo>
                      <a:pt x="4173" y="781"/>
                    </a:lnTo>
                    <a:cubicBezTo>
                      <a:pt x="4323" y="1088"/>
                      <a:pt x="4451" y="1404"/>
                      <a:pt x="4548" y="1726"/>
                    </a:cubicBezTo>
                    <a:cubicBezTo>
                      <a:pt x="4676" y="2086"/>
                      <a:pt x="4736" y="2469"/>
                      <a:pt x="4736" y="2844"/>
                    </a:cubicBezTo>
                    <a:cubicBezTo>
                      <a:pt x="4736" y="3099"/>
                      <a:pt x="4713" y="3355"/>
                      <a:pt x="4676" y="3602"/>
                    </a:cubicBezTo>
                    <a:cubicBezTo>
                      <a:pt x="4593" y="4082"/>
                      <a:pt x="4481" y="4548"/>
                      <a:pt x="4338" y="5013"/>
                    </a:cubicBezTo>
                    <a:cubicBezTo>
                      <a:pt x="4331" y="5036"/>
                      <a:pt x="4323" y="5058"/>
                      <a:pt x="4308" y="5088"/>
                    </a:cubicBezTo>
                    <a:lnTo>
                      <a:pt x="4286" y="5141"/>
                    </a:lnTo>
                    <a:lnTo>
                      <a:pt x="4256" y="5156"/>
                    </a:lnTo>
                    <a:cubicBezTo>
                      <a:pt x="4223" y="5168"/>
                      <a:pt x="4189" y="5174"/>
                      <a:pt x="4156" y="5174"/>
                    </a:cubicBezTo>
                    <a:cubicBezTo>
                      <a:pt x="4129" y="5174"/>
                      <a:pt x="4102" y="5170"/>
                      <a:pt x="4075" y="5163"/>
                    </a:cubicBezTo>
                    <a:cubicBezTo>
                      <a:pt x="3798" y="5088"/>
                      <a:pt x="3445" y="4983"/>
                      <a:pt x="3092" y="4863"/>
                    </a:cubicBezTo>
                    <a:cubicBezTo>
                      <a:pt x="2830" y="4765"/>
                      <a:pt x="2575" y="4660"/>
                      <a:pt x="2320" y="4533"/>
                    </a:cubicBezTo>
                    <a:cubicBezTo>
                      <a:pt x="1967" y="4360"/>
                      <a:pt x="1644" y="4128"/>
                      <a:pt x="1366" y="3850"/>
                    </a:cubicBezTo>
                    <a:cubicBezTo>
                      <a:pt x="1141" y="3610"/>
                      <a:pt x="931" y="3355"/>
                      <a:pt x="744" y="3092"/>
                    </a:cubicBezTo>
                    <a:cubicBezTo>
                      <a:pt x="564" y="2837"/>
                      <a:pt x="391" y="2574"/>
                      <a:pt x="241" y="2297"/>
                    </a:cubicBezTo>
                    <a:cubicBezTo>
                      <a:pt x="226" y="2274"/>
                      <a:pt x="211" y="2251"/>
                      <a:pt x="196" y="2221"/>
                    </a:cubicBezTo>
                    <a:cubicBezTo>
                      <a:pt x="152" y="2172"/>
                      <a:pt x="120" y="2155"/>
                      <a:pt x="86" y="2155"/>
                    </a:cubicBezTo>
                    <a:cubicBezTo>
                      <a:pt x="73" y="2155"/>
                      <a:pt x="60" y="2157"/>
                      <a:pt x="46" y="2161"/>
                    </a:cubicBezTo>
                    <a:cubicBezTo>
                      <a:pt x="16" y="2191"/>
                      <a:pt x="1" y="2229"/>
                      <a:pt x="1" y="2267"/>
                    </a:cubicBezTo>
                    <a:cubicBezTo>
                      <a:pt x="16" y="2319"/>
                      <a:pt x="46" y="2379"/>
                      <a:pt x="76" y="2432"/>
                    </a:cubicBezTo>
                    <a:lnTo>
                      <a:pt x="98" y="2462"/>
                    </a:lnTo>
                    <a:cubicBezTo>
                      <a:pt x="301" y="2822"/>
                      <a:pt x="534" y="3167"/>
                      <a:pt x="789" y="3490"/>
                    </a:cubicBezTo>
                    <a:cubicBezTo>
                      <a:pt x="916" y="3655"/>
                      <a:pt x="1051" y="3820"/>
                      <a:pt x="1201" y="3970"/>
                    </a:cubicBezTo>
                    <a:cubicBezTo>
                      <a:pt x="1517" y="4293"/>
                      <a:pt x="1877" y="4555"/>
                      <a:pt x="2282" y="4750"/>
                    </a:cubicBezTo>
                    <a:cubicBezTo>
                      <a:pt x="2597" y="4900"/>
                      <a:pt x="2912" y="5028"/>
                      <a:pt x="3243" y="5133"/>
                    </a:cubicBezTo>
                    <a:cubicBezTo>
                      <a:pt x="3400" y="5186"/>
                      <a:pt x="3558" y="5231"/>
                      <a:pt x="3715" y="5276"/>
                    </a:cubicBezTo>
                    <a:cubicBezTo>
                      <a:pt x="3798" y="5306"/>
                      <a:pt x="3888" y="5328"/>
                      <a:pt x="3978" y="5358"/>
                    </a:cubicBezTo>
                    <a:cubicBezTo>
                      <a:pt x="3985" y="5358"/>
                      <a:pt x="3993" y="5366"/>
                      <a:pt x="4000" y="5366"/>
                    </a:cubicBezTo>
                    <a:cubicBezTo>
                      <a:pt x="4060" y="5373"/>
                      <a:pt x="4113" y="5403"/>
                      <a:pt x="4151" y="5441"/>
                    </a:cubicBezTo>
                    <a:lnTo>
                      <a:pt x="4158" y="5463"/>
                    </a:lnTo>
                    <a:lnTo>
                      <a:pt x="4166" y="5478"/>
                    </a:lnTo>
                    <a:cubicBezTo>
                      <a:pt x="4181" y="5538"/>
                      <a:pt x="4173" y="5606"/>
                      <a:pt x="4151" y="5666"/>
                    </a:cubicBezTo>
                    <a:cubicBezTo>
                      <a:pt x="4143" y="5681"/>
                      <a:pt x="4143" y="5688"/>
                      <a:pt x="4136" y="5703"/>
                    </a:cubicBezTo>
                    <a:cubicBezTo>
                      <a:pt x="4105" y="5838"/>
                      <a:pt x="4068" y="5981"/>
                      <a:pt x="4030" y="6116"/>
                    </a:cubicBezTo>
                    <a:cubicBezTo>
                      <a:pt x="3978" y="6326"/>
                      <a:pt x="3918" y="6529"/>
                      <a:pt x="3865" y="6739"/>
                    </a:cubicBezTo>
                    <a:cubicBezTo>
                      <a:pt x="3798" y="7017"/>
                      <a:pt x="3745" y="7294"/>
                      <a:pt x="3708" y="7579"/>
                    </a:cubicBezTo>
                    <a:cubicBezTo>
                      <a:pt x="3670" y="7842"/>
                      <a:pt x="3663" y="8112"/>
                      <a:pt x="3685" y="8382"/>
                    </a:cubicBezTo>
                    <a:cubicBezTo>
                      <a:pt x="3708" y="8713"/>
                      <a:pt x="3798" y="9035"/>
                      <a:pt x="3948" y="9335"/>
                    </a:cubicBezTo>
                    <a:cubicBezTo>
                      <a:pt x="4083" y="9591"/>
                      <a:pt x="4248" y="9823"/>
                      <a:pt x="4451" y="10033"/>
                    </a:cubicBezTo>
                    <a:cubicBezTo>
                      <a:pt x="4743" y="10348"/>
                      <a:pt x="5096" y="10604"/>
                      <a:pt x="5494" y="10776"/>
                    </a:cubicBezTo>
                    <a:cubicBezTo>
                      <a:pt x="5606" y="10821"/>
                      <a:pt x="5726" y="10866"/>
                      <a:pt x="5846" y="10911"/>
                    </a:cubicBezTo>
                    <a:lnTo>
                      <a:pt x="5876" y="10919"/>
                    </a:lnTo>
                    <a:cubicBezTo>
                      <a:pt x="6139" y="11016"/>
                      <a:pt x="6417" y="11106"/>
                      <a:pt x="6687" y="11196"/>
                    </a:cubicBezTo>
                    <a:cubicBezTo>
                      <a:pt x="6837" y="11241"/>
                      <a:pt x="6995" y="11286"/>
                      <a:pt x="7145" y="11331"/>
                    </a:cubicBezTo>
                    <a:cubicBezTo>
                      <a:pt x="7220" y="11346"/>
                      <a:pt x="7287" y="11369"/>
                      <a:pt x="7362" y="11391"/>
                    </a:cubicBezTo>
                    <a:cubicBezTo>
                      <a:pt x="7392" y="11399"/>
                      <a:pt x="7415" y="11407"/>
                      <a:pt x="7437" y="11414"/>
                    </a:cubicBezTo>
                    <a:lnTo>
                      <a:pt x="7497" y="11429"/>
                    </a:lnTo>
                    <a:lnTo>
                      <a:pt x="7520" y="11459"/>
                    </a:lnTo>
                    <a:cubicBezTo>
                      <a:pt x="7557" y="11512"/>
                      <a:pt x="7572" y="11594"/>
                      <a:pt x="7542" y="11654"/>
                    </a:cubicBezTo>
                    <a:cubicBezTo>
                      <a:pt x="7437" y="11977"/>
                      <a:pt x="7355" y="12299"/>
                      <a:pt x="7295" y="12630"/>
                    </a:cubicBezTo>
                    <a:cubicBezTo>
                      <a:pt x="7242" y="12870"/>
                      <a:pt x="7205" y="13117"/>
                      <a:pt x="7182" y="13358"/>
                    </a:cubicBezTo>
                    <a:cubicBezTo>
                      <a:pt x="7145" y="13725"/>
                      <a:pt x="7160" y="14100"/>
                      <a:pt x="7227" y="14461"/>
                    </a:cubicBezTo>
                    <a:cubicBezTo>
                      <a:pt x="7272" y="14708"/>
                      <a:pt x="7340" y="14948"/>
                      <a:pt x="7430" y="15181"/>
                    </a:cubicBezTo>
                    <a:cubicBezTo>
                      <a:pt x="7512" y="15414"/>
                      <a:pt x="7602" y="15646"/>
                      <a:pt x="7722" y="15909"/>
                    </a:cubicBezTo>
                    <a:cubicBezTo>
                      <a:pt x="7805" y="16089"/>
                      <a:pt x="7903" y="16277"/>
                      <a:pt x="8023" y="16494"/>
                    </a:cubicBezTo>
                    <a:cubicBezTo>
                      <a:pt x="8038" y="16532"/>
                      <a:pt x="8060" y="16569"/>
                      <a:pt x="8090" y="16599"/>
                    </a:cubicBezTo>
                    <a:cubicBezTo>
                      <a:pt x="8111" y="16631"/>
                      <a:pt x="8143" y="16644"/>
                      <a:pt x="8176" y="16644"/>
                    </a:cubicBezTo>
                    <a:cubicBezTo>
                      <a:pt x="8190" y="16644"/>
                      <a:pt x="8204" y="16641"/>
                      <a:pt x="8218" y="16637"/>
                    </a:cubicBezTo>
                    <a:cubicBezTo>
                      <a:pt x="8255" y="16607"/>
                      <a:pt x="8270" y="16554"/>
                      <a:pt x="8255" y="16509"/>
                    </a:cubicBezTo>
                    <a:cubicBezTo>
                      <a:pt x="8255" y="16494"/>
                      <a:pt x="8248" y="16479"/>
                      <a:pt x="8240" y="16472"/>
                    </a:cubicBezTo>
                    <a:cubicBezTo>
                      <a:pt x="8233" y="16449"/>
                      <a:pt x="8218" y="16427"/>
                      <a:pt x="8203" y="16404"/>
                    </a:cubicBezTo>
                    <a:cubicBezTo>
                      <a:pt x="7970" y="15984"/>
                      <a:pt x="7768" y="15541"/>
                      <a:pt x="7610" y="15084"/>
                    </a:cubicBezTo>
                    <a:cubicBezTo>
                      <a:pt x="7415" y="14551"/>
                      <a:pt x="7340" y="13980"/>
                      <a:pt x="7385" y="13418"/>
                    </a:cubicBezTo>
                    <a:cubicBezTo>
                      <a:pt x="7452" y="12825"/>
                      <a:pt x="7580" y="12239"/>
                      <a:pt x="7760" y="11662"/>
                    </a:cubicBezTo>
                    <a:cubicBezTo>
                      <a:pt x="7775" y="11609"/>
                      <a:pt x="7820" y="11564"/>
                      <a:pt x="7880" y="11542"/>
                    </a:cubicBezTo>
                    <a:lnTo>
                      <a:pt x="7903" y="11534"/>
                    </a:lnTo>
                    <a:lnTo>
                      <a:pt x="7955" y="11542"/>
                    </a:lnTo>
                    <a:cubicBezTo>
                      <a:pt x="7985" y="11549"/>
                      <a:pt x="8015" y="11557"/>
                      <a:pt x="8045" y="11564"/>
                    </a:cubicBezTo>
                    <a:lnTo>
                      <a:pt x="8233" y="11617"/>
                    </a:lnTo>
                    <a:cubicBezTo>
                      <a:pt x="8420" y="11677"/>
                      <a:pt x="8623" y="11737"/>
                      <a:pt x="8818" y="11797"/>
                    </a:cubicBezTo>
                    <a:cubicBezTo>
                      <a:pt x="9096" y="11887"/>
                      <a:pt x="9366" y="11999"/>
                      <a:pt x="9636" y="12127"/>
                    </a:cubicBezTo>
                    <a:cubicBezTo>
                      <a:pt x="10049" y="12322"/>
                      <a:pt x="10416" y="12600"/>
                      <a:pt x="10732" y="12930"/>
                    </a:cubicBezTo>
                    <a:cubicBezTo>
                      <a:pt x="10994" y="13215"/>
                      <a:pt x="11234" y="13523"/>
                      <a:pt x="11445" y="13853"/>
                    </a:cubicBezTo>
                    <a:cubicBezTo>
                      <a:pt x="11527" y="13973"/>
                      <a:pt x="11602" y="14100"/>
                      <a:pt x="11677" y="14228"/>
                    </a:cubicBezTo>
                    <a:cubicBezTo>
                      <a:pt x="11722" y="14288"/>
                      <a:pt x="11760" y="14356"/>
                      <a:pt x="11797" y="14416"/>
                    </a:cubicBezTo>
                    <a:cubicBezTo>
                      <a:pt x="11812" y="14446"/>
                      <a:pt x="11835" y="14476"/>
                      <a:pt x="11857" y="14506"/>
                    </a:cubicBezTo>
                    <a:cubicBezTo>
                      <a:pt x="11879" y="14528"/>
                      <a:pt x="11909" y="14542"/>
                      <a:pt x="11938" y="14542"/>
                    </a:cubicBezTo>
                    <a:cubicBezTo>
                      <a:pt x="11949" y="14542"/>
                      <a:pt x="11960" y="14540"/>
                      <a:pt x="11970" y="14536"/>
                    </a:cubicBezTo>
                    <a:cubicBezTo>
                      <a:pt x="12000" y="14513"/>
                      <a:pt x="12022" y="14476"/>
                      <a:pt x="12015" y="14438"/>
                    </a:cubicBezTo>
                    <a:cubicBezTo>
                      <a:pt x="12007" y="14393"/>
                      <a:pt x="11992" y="14356"/>
                      <a:pt x="11977" y="14318"/>
                    </a:cubicBezTo>
                    <a:cubicBezTo>
                      <a:pt x="11955" y="14273"/>
                      <a:pt x="11925" y="14221"/>
                      <a:pt x="11895" y="14176"/>
                    </a:cubicBezTo>
                    <a:cubicBezTo>
                      <a:pt x="11850" y="14100"/>
                      <a:pt x="11805" y="14033"/>
                      <a:pt x="11760" y="13958"/>
                    </a:cubicBezTo>
                    <a:cubicBezTo>
                      <a:pt x="11647" y="13793"/>
                      <a:pt x="11542" y="13613"/>
                      <a:pt x="11422" y="13455"/>
                    </a:cubicBezTo>
                    <a:cubicBezTo>
                      <a:pt x="11249" y="13223"/>
                      <a:pt x="11069" y="13005"/>
                      <a:pt x="10882" y="12787"/>
                    </a:cubicBezTo>
                    <a:cubicBezTo>
                      <a:pt x="10537" y="12420"/>
                      <a:pt x="10131" y="12127"/>
                      <a:pt x="9674" y="11917"/>
                    </a:cubicBezTo>
                    <a:cubicBezTo>
                      <a:pt x="9396" y="11789"/>
                      <a:pt x="9111" y="11669"/>
                      <a:pt x="8826" y="11572"/>
                    </a:cubicBezTo>
                    <a:cubicBezTo>
                      <a:pt x="8593" y="11497"/>
                      <a:pt x="8345" y="11422"/>
                      <a:pt x="8098" y="11361"/>
                    </a:cubicBezTo>
                    <a:lnTo>
                      <a:pt x="8083" y="11354"/>
                    </a:lnTo>
                    <a:cubicBezTo>
                      <a:pt x="8023" y="11346"/>
                      <a:pt x="7963" y="11309"/>
                      <a:pt x="7933" y="11256"/>
                    </a:cubicBezTo>
                    <a:lnTo>
                      <a:pt x="7918" y="11241"/>
                    </a:lnTo>
                    <a:lnTo>
                      <a:pt x="7918" y="11219"/>
                    </a:lnTo>
                    <a:cubicBezTo>
                      <a:pt x="7918" y="11159"/>
                      <a:pt x="7925" y="11099"/>
                      <a:pt x="7948" y="11039"/>
                    </a:cubicBezTo>
                    <a:cubicBezTo>
                      <a:pt x="7955" y="11024"/>
                      <a:pt x="7963" y="11009"/>
                      <a:pt x="7963" y="10994"/>
                    </a:cubicBezTo>
                    <a:lnTo>
                      <a:pt x="8000" y="10859"/>
                    </a:lnTo>
                    <a:cubicBezTo>
                      <a:pt x="8090" y="10536"/>
                      <a:pt x="8188" y="10198"/>
                      <a:pt x="8248" y="9868"/>
                    </a:cubicBezTo>
                    <a:cubicBezTo>
                      <a:pt x="8270" y="9771"/>
                      <a:pt x="8293" y="9681"/>
                      <a:pt x="8315" y="9583"/>
                    </a:cubicBezTo>
                    <a:lnTo>
                      <a:pt x="8345" y="9448"/>
                    </a:lnTo>
                    <a:cubicBezTo>
                      <a:pt x="8420" y="9095"/>
                      <a:pt x="8443" y="8728"/>
                      <a:pt x="8398" y="8360"/>
                    </a:cubicBezTo>
                    <a:cubicBezTo>
                      <a:pt x="8360" y="8015"/>
                      <a:pt x="8263" y="7677"/>
                      <a:pt x="8128" y="7362"/>
                    </a:cubicBezTo>
                    <a:cubicBezTo>
                      <a:pt x="7940" y="6949"/>
                      <a:pt x="7647" y="6596"/>
                      <a:pt x="7272" y="6341"/>
                    </a:cubicBezTo>
                    <a:cubicBezTo>
                      <a:pt x="7077" y="6199"/>
                      <a:pt x="6867" y="6079"/>
                      <a:pt x="6642" y="5974"/>
                    </a:cubicBezTo>
                    <a:cubicBezTo>
                      <a:pt x="6402" y="5868"/>
                      <a:pt x="6154" y="5771"/>
                      <a:pt x="5899" y="5688"/>
                    </a:cubicBezTo>
                    <a:cubicBezTo>
                      <a:pt x="5651" y="5613"/>
                      <a:pt x="5396" y="5531"/>
                      <a:pt x="5149" y="5456"/>
                    </a:cubicBezTo>
                    <a:lnTo>
                      <a:pt x="4901" y="5381"/>
                    </a:lnTo>
                    <a:cubicBezTo>
                      <a:pt x="4863" y="5373"/>
                      <a:pt x="4833" y="5366"/>
                      <a:pt x="4803" y="5358"/>
                    </a:cubicBezTo>
                    <a:cubicBezTo>
                      <a:pt x="4758" y="5343"/>
                      <a:pt x="4706" y="5328"/>
                      <a:pt x="4661" y="5313"/>
                    </a:cubicBezTo>
                    <a:cubicBezTo>
                      <a:pt x="4638" y="5306"/>
                      <a:pt x="4616" y="5291"/>
                      <a:pt x="4593" y="5276"/>
                    </a:cubicBezTo>
                    <a:cubicBezTo>
                      <a:pt x="4586" y="5276"/>
                      <a:pt x="4578" y="5268"/>
                      <a:pt x="4571" y="5261"/>
                    </a:cubicBezTo>
                    <a:lnTo>
                      <a:pt x="4518" y="5231"/>
                    </a:lnTo>
                    <a:lnTo>
                      <a:pt x="4578" y="4960"/>
                    </a:lnTo>
                    <a:cubicBezTo>
                      <a:pt x="4601" y="4885"/>
                      <a:pt x="4623" y="4818"/>
                      <a:pt x="4638" y="4743"/>
                    </a:cubicBezTo>
                    <a:cubicBezTo>
                      <a:pt x="4683" y="4585"/>
                      <a:pt x="4721" y="4435"/>
                      <a:pt x="4758" y="4278"/>
                    </a:cubicBezTo>
                    <a:cubicBezTo>
                      <a:pt x="4833" y="3947"/>
                      <a:pt x="4893" y="3617"/>
                      <a:pt x="4923" y="3280"/>
                    </a:cubicBezTo>
                    <a:cubicBezTo>
                      <a:pt x="4968" y="2844"/>
                      <a:pt x="4938" y="2409"/>
                      <a:pt x="4841" y="1981"/>
                    </a:cubicBezTo>
                    <a:cubicBezTo>
                      <a:pt x="4766" y="1704"/>
                      <a:pt x="4676" y="1426"/>
                      <a:pt x="4563" y="1156"/>
                    </a:cubicBezTo>
                    <a:cubicBezTo>
                      <a:pt x="4488" y="961"/>
                      <a:pt x="4398" y="773"/>
                      <a:pt x="4316" y="593"/>
                    </a:cubicBezTo>
                    <a:lnTo>
                      <a:pt x="4256" y="458"/>
                    </a:lnTo>
                    <a:cubicBezTo>
                      <a:pt x="4188" y="330"/>
                      <a:pt x="4120" y="203"/>
                      <a:pt x="4045" y="83"/>
                    </a:cubicBezTo>
                    <a:cubicBezTo>
                      <a:pt x="4028" y="30"/>
                      <a:pt x="3979" y="0"/>
                      <a:pt x="39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01" name="Google Shape;2601;p62"/>
            <p:cNvSpPr/>
            <p:nvPr/>
          </p:nvSpPr>
          <p:spPr>
            <a:xfrm>
              <a:off x="3512350" y="2610750"/>
              <a:ext cx="80400" cy="305975"/>
            </a:xfrm>
            <a:custGeom>
              <a:avLst/>
              <a:gdLst/>
              <a:ahLst/>
              <a:cxnLst/>
              <a:rect l="l" t="t" r="r" b="b"/>
              <a:pathLst>
                <a:path w="3216" h="12239" extrusionOk="0">
                  <a:moveTo>
                    <a:pt x="2857" y="0"/>
                  </a:moveTo>
                  <a:cubicBezTo>
                    <a:pt x="2913" y="738"/>
                    <a:pt x="3318" y="3008"/>
                    <a:pt x="3191" y="4429"/>
                  </a:cubicBezTo>
                  <a:cubicBezTo>
                    <a:pt x="3064" y="5850"/>
                    <a:pt x="2627" y="7222"/>
                    <a:pt x="2095" y="8524"/>
                  </a:cubicBezTo>
                  <a:cubicBezTo>
                    <a:pt x="1563" y="9826"/>
                    <a:pt x="349" y="11620"/>
                    <a:pt x="0" y="12239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2602" name="Google Shape;2602;p62"/>
            <p:cNvCxnSpPr>
              <a:stCxn id="2594" idx="3"/>
            </p:cNvCxnSpPr>
            <p:nvPr/>
          </p:nvCxnSpPr>
          <p:spPr>
            <a:xfrm rot="1116845" flipH="1">
              <a:off x="3366869" y="2744035"/>
              <a:ext cx="212411" cy="71531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03" name="Google Shape;2603;p62"/>
          <p:cNvGrpSpPr/>
          <p:nvPr/>
        </p:nvGrpSpPr>
        <p:grpSpPr>
          <a:xfrm>
            <a:off x="5175964" y="3109298"/>
            <a:ext cx="1768801" cy="1850412"/>
            <a:chOff x="5226856" y="2846380"/>
            <a:chExt cx="1768801" cy="1850412"/>
          </a:xfrm>
        </p:grpSpPr>
        <p:grpSp>
          <p:nvGrpSpPr>
            <p:cNvPr id="2604" name="Google Shape;2604;p62"/>
            <p:cNvGrpSpPr/>
            <p:nvPr/>
          </p:nvGrpSpPr>
          <p:grpSpPr>
            <a:xfrm rot="-1114487">
              <a:off x="5429234" y="3024728"/>
              <a:ext cx="1364044" cy="1493716"/>
              <a:chOff x="2113038" y="1386401"/>
              <a:chExt cx="2392652" cy="2620109"/>
            </a:xfrm>
          </p:grpSpPr>
          <p:grpSp>
            <p:nvGrpSpPr>
              <p:cNvPr id="2605" name="Google Shape;2605;p62"/>
              <p:cNvGrpSpPr/>
              <p:nvPr/>
            </p:nvGrpSpPr>
            <p:grpSpPr>
              <a:xfrm>
                <a:off x="2113038" y="1386401"/>
                <a:ext cx="2392652" cy="2620109"/>
                <a:chOff x="3379863" y="1637926"/>
                <a:chExt cx="2392652" cy="2620109"/>
              </a:xfrm>
            </p:grpSpPr>
            <p:sp>
              <p:nvSpPr>
                <p:cNvPr id="2606" name="Google Shape;2606;p62"/>
                <p:cNvSpPr/>
                <p:nvPr/>
              </p:nvSpPr>
              <p:spPr>
                <a:xfrm>
                  <a:off x="4300550" y="1964525"/>
                  <a:ext cx="551400" cy="38100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7" name="Google Shape;2607;p62"/>
                <p:cNvSpPr/>
                <p:nvPr/>
              </p:nvSpPr>
              <p:spPr>
                <a:xfrm>
                  <a:off x="4317200" y="2135975"/>
                  <a:ext cx="507300" cy="381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8" name="Google Shape;2608;p62"/>
                <p:cNvSpPr/>
                <p:nvPr/>
              </p:nvSpPr>
              <p:spPr>
                <a:xfrm>
                  <a:off x="4395800" y="2297900"/>
                  <a:ext cx="353700" cy="381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9" name="Google Shape;2609;p62"/>
                <p:cNvSpPr/>
                <p:nvPr/>
              </p:nvSpPr>
              <p:spPr>
                <a:xfrm>
                  <a:off x="4300550" y="2831300"/>
                  <a:ext cx="551400" cy="381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0" name="Google Shape;2610;p62"/>
                <p:cNvSpPr/>
                <p:nvPr/>
              </p:nvSpPr>
              <p:spPr>
                <a:xfrm>
                  <a:off x="4300550" y="3012275"/>
                  <a:ext cx="551400" cy="38100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1" name="Google Shape;2611;p62"/>
                <p:cNvSpPr/>
                <p:nvPr/>
              </p:nvSpPr>
              <p:spPr>
                <a:xfrm>
                  <a:off x="4395800" y="3186100"/>
                  <a:ext cx="353700" cy="381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2" name="Google Shape;2612;p62"/>
                <p:cNvSpPr/>
                <p:nvPr/>
              </p:nvSpPr>
              <p:spPr>
                <a:xfrm>
                  <a:off x="4395800" y="2655075"/>
                  <a:ext cx="353700" cy="38100"/>
                </a:xfrm>
                <a:prstGeom prst="roundRect">
                  <a:avLst>
                    <a:gd name="adj" fmla="val 25000"/>
                  </a:avLst>
                </a:pr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3" name="Google Shape;2613;p62"/>
                <p:cNvSpPr/>
                <p:nvPr/>
              </p:nvSpPr>
              <p:spPr>
                <a:xfrm rot="10800000" flipH="1">
                  <a:off x="4300550" y="3881431"/>
                  <a:ext cx="551400" cy="38100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4" name="Google Shape;2614;p62"/>
                <p:cNvSpPr/>
                <p:nvPr/>
              </p:nvSpPr>
              <p:spPr>
                <a:xfrm rot="10800000" flipH="1">
                  <a:off x="4317200" y="3709981"/>
                  <a:ext cx="507300" cy="38100"/>
                </a:xfrm>
                <a:prstGeom prst="roundRect">
                  <a:avLst>
                    <a:gd name="adj" fmla="val 6299"/>
                  </a:avLst>
                </a:pr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5" name="Google Shape;2615;p62"/>
                <p:cNvSpPr/>
                <p:nvPr/>
              </p:nvSpPr>
              <p:spPr>
                <a:xfrm rot="10800000" flipH="1">
                  <a:off x="4398181" y="3548056"/>
                  <a:ext cx="353700" cy="381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6" name="Google Shape;2616;p62"/>
                <p:cNvSpPr/>
                <p:nvPr/>
              </p:nvSpPr>
              <p:spPr>
                <a:xfrm rot="-9044905">
                  <a:off x="3803877" y="1878929"/>
                  <a:ext cx="1544625" cy="2138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3" h="16644" extrusionOk="0">
                      <a:moveTo>
                        <a:pt x="4488" y="5508"/>
                      </a:moveTo>
                      <a:lnTo>
                        <a:pt x="4563" y="5523"/>
                      </a:lnTo>
                      <a:cubicBezTo>
                        <a:pt x="4586" y="5523"/>
                        <a:pt x="4608" y="5531"/>
                        <a:pt x="4631" y="5531"/>
                      </a:cubicBezTo>
                      <a:cubicBezTo>
                        <a:pt x="4983" y="5628"/>
                        <a:pt x="5389" y="5733"/>
                        <a:pt x="5779" y="5868"/>
                      </a:cubicBezTo>
                      <a:cubicBezTo>
                        <a:pt x="6049" y="5959"/>
                        <a:pt x="6297" y="6049"/>
                        <a:pt x="6522" y="6154"/>
                      </a:cubicBezTo>
                      <a:cubicBezTo>
                        <a:pt x="6747" y="6244"/>
                        <a:pt x="6957" y="6364"/>
                        <a:pt x="7152" y="6506"/>
                      </a:cubicBezTo>
                      <a:cubicBezTo>
                        <a:pt x="7467" y="6724"/>
                        <a:pt x="7730" y="7024"/>
                        <a:pt x="7903" y="7369"/>
                      </a:cubicBezTo>
                      <a:cubicBezTo>
                        <a:pt x="7978" y="7527"/>
                        <a:pt x="8038" y="7692"/>
                        <a:pt x="8083" y="7857"/>
                      </a:cubicBezTo>
                      <a:cubicBezTo>
                        <a:pt x="8218" y="8292"/>
                        <a:pt x="8248" y="8750"/>
                        <a:pt x="8173" y="9193"/>
                      </a:cubicBezTo>
                      <a:cubicBezTo>
                        <a:pt x="8113" y="9576"/>
                        <a:pt x="8023" y="9951"/>
                        <a:pt x="7918" y="10326"/>
                      </a:cubicBezTo>
                      <a:cubicBezTo>
                        <a:pt x="7880" y="10446"/>
                        <a:pt x="7850" y="10566"/>
                        <a:pt x="7813" y="10686"/>
                      </a:cubicBezTo>
                      <a:cubicBezTo>
                        <a:pt x="7790" y="10769"/>
                        <a:pt x="7768" y="10859"/>
                        <a:pt x="7745" y="10949"/>
                      </a:cubicBezTo>
                      <a:cubicBezTo>
                        <a:pt x="7730" y="10986"/>
                        <a:pt x="7715" y="11031"/>
                        <a:pt x="7700" y="11069"/>
                      </a:cubicBezTo>
                      <a:lnTo>
                        <a:pt x="7670" y="11174"/>
                      </a:lnTo>
                      <a:lnTo>
                        <a:pt x="7610" y="11181"/>
                      </a:lnTo>
                      <a:cubicBezTo>
                        <a:pt x="7602" y="11189"/>
                        <a:pt x="7602" y="11189"/>
                        <a:pt x="7595" y="11189"/>
                      </a:cubicBezTo>
                      <a:cubicBezTo>
                        <a:pt x="7572" y="11196"/>
                        <a:pt x="7542" y="11196"/>
                        <a:pt x="7512" y="11196"/>
                      </a:cubicBezTo>
                      <a:cubicBezTo>
                        <a:pt x="7460" y="11181"/>
                        <a:pt x="7407" y="11166"/>
                        <a:pt x="7355" y="11151"/>
                      </a:cubicBezTo>
                      <a:lnTo>
                        <a:pt x="7190" y="11106"/>
                      </a:lnTo>
                      <a:cubicBezTo>
                        <a:pt x="7002" y="11054"/>
                        <a:pt x="6814" y="11001"/>
                        <a:pt x="6634" y="10949"/>
                      </a:cubicBezTo>
                      <a:cubicBezTo>
                        <a:pt x="6297" y="10851"/>
                        <a:pt x="5959" y="10739"/>
                        <a:pt x="5629" y="10604"/>
                      </a:cubicBezTo>
                      <a:cubicBezTo>
                        <a:pt x="5186" y="10416"/>
                        <a:pt x="4796" y="10131"/>
                        <a:pt x="4488" y="9763"/>
                      </a:cubicBezTo>
                      <a:cubicBezTo>
                        <a:pt x="4346" y="9606"/>
                        <a:pt x="4233" y="9433"/>
                        <a:pt x="4136" y="9245"/>
                      </a:cubicBezTo>
                      <a:cubicBezTo>
                        <a:pt x="3993" y="8975"/>
                        <a:pt x="3910" y="8683"/>
                        <a:pt x="3888" y="8382"/>
                      </a:cubicBezTo>
                      <a:cubicBezTo>
                        <a:pt x="3873" y="8150"/>
                        <a:pt x="3873" y="7910"/>
                        <a:pt x="3903" y="7677"/>
                      </a:cubicBezTo>
                      <a:cubicBezTo>
                        <a:pt x="3940" y="7414"/>
                        <a:pt x="3985" y="7152"/>
                        <a:pt x="4045" y="6897"/>
                      </a:cubicBezTo>
                      <a:cubicBezTo>
                        <a:pt x="4128" y="6499"/>
                        <a:pt x="4241" y="6116"/>
                        <a:pt x="4368" y="5696"/>
                      </a:cubicBezTo>
                      <a:cubicBezTo>
                        <a:pt x="4376" y="5636"/>
                        <a:pt x="4413" y="5583"/>
                        <a:pt x="4458" y="5538"/>
                      </a:cubicBezTo>
                      <a:lnTo>
                        <a:pt x="4488" y="5508"/>
                      </a:lnTo>
                      <a:close/>
                      <a:moveTo>
                        <a:pt x="3929" y="0"/>
                      </a:moveTo>
                      <a:cubicBezTo>
                        <a:pt x="3915" y="0"/>
                        <a:pt x="3901" y="3"/>
                        <a:pt x="3888" y="8"/>
                      </a:cubicBezTo>
                      <a:cubicBezTo>
                        <a:pt x="3865" y="30"/>
                        <a:pt x="3850" y="53"/>
                        <a:pt x="3843" y="83"/>
                      </a:cubicBezTo>
                      <a:cubicBezTo>
                        <a:pt x="3843" y="113"/>
                        <a:pt x="3850" y="143"/>
                        <a:pt x="3865" y="165"/>
                      </a:cubicBezTo>
                      <a:cubicBezTo>
                        <a:pt x="3873" y="188"/>
                        <a:pt x="3880" y="203"/>
                        <a:pt x="3888" y="218"/>
                      </a:cubicBezTo>
                      <a:cubicBezTo>
                        <a:pt x="3978" y="368"/>
                        <a:pt x="4053" y="526"/>
                        <a:pt x="4128" y="676"/>
                      </a:cubicBezTo>
                      <a:lnTo>
                        <a:pt x="4173" y="781"/>
                      </a:lnTo>
                      <a:cubicBezTo>
                        <a:pt x="4323" y="1088"/>
                        <a:pt x="4451" y="1404"/>
                        <a:pt x="4548" y="1726"/>
                      </a:cubicBezTo>
                      <a:cubicBezTo>
                        <a:pt x="4676" y="2086"/>
                        <a:pt x="4736" y="2469"/>
                        <a:pt x="4736" y="2844"/>
                      </a:cubicBezTo>
                      <a:cubicBezTo>
                        <a:pt x="4736" y="3099"/>
                        <a:pt x="4713" y="3355"/>
                        <a:pt x="4676" y="3602"/>
                      </a:cubicBezTo>
                      <a:cubicBezTo>
                        <a:pt x="4593" y="4082"/>
                        <a:pt x="4481" y="4548"/>
                        <a:pt x="4338" y="5013"/>
                      </a:cubicBezTo>
                      <a:cubicBezTo>
                        <a:pt x="4331" y="5036"/>
                        <a:pt x="4323" y="5058"/>
                        <a:pt x="4308" y="5088"/>
                      </a:cubicBezTo>
                      <a:lnTo>
                        <a:pt x="4286" y="5141"/>
                      </a:lnTo>
                      <a:lnTo>
                        <a:pt x="4256" y="5156"/>
                      </a:lnTo>
                      <a:cubicBezTo>
                        <a:pt x="4223" y="5168"/>
                        <a:pt x="4189" y="5174"/>
                        <a:pt x="4156" y="5174"/>
                      </a:cubicBezTo>
                      <a:cubicBezTo>
                        <a:pt x="4129" y="5174"/>
                        <a:pt x="4102" y="5170"/>
                        <a:pt x="4075" y="5163"/>
                      </a:cubicBezTo>
                      <a:cubicBezTo>
                        <a:pt x="3798" y="5088"/>
                        <a:pt x="3445" y="4983"/>
                        <a:pt x="3092" y="4863"/>
                      </a:cubicBezTo>
                      <a:cubicBezTo>
                        <a:pt x="2830" y="4765"/>
                        <a:pt x="2575" y="4660"/>
                        <a:pt x="2320" y="4533"/>
                      </a:cubicBezTo>
                      <a:cubicBezTo>
                        <a:pt x="1967" y="4360"/>
                        <a:pt x="1644" y="4128"/>
                        <a:pt x="1366" y="3850"/>
                      </a:cubicBezTo>
                      <a:cubicBezTo>
                        <a:pt x="1141" y="3610"/>
                        <a:pt x="931" y="3355"/>
                        <a:pt x="744" y="3092"/>
                      </a:cubicBezTo>
                      <a:cubicBezTo>
                        <a:pt x="564" y="2837"/>
                        <a:pt x="391" y="2574"/>
                        <a:pt x="241" y="2297"/>
                      </a:cubicBezTo>
                      <a:cubicBezTo>
                        <a:pt x="226" y="2274"/>
                        <a:pt x="211" y="2251"/>
                        <a:pt x="196" y="2221"/>
                      </a:cubicBezTo>
                      <a:cubicBezTo>
                        <a:pt x="152" y="2172"/>
                        <a:pt x="120" y="2155"/>
                        <a:pt x="86" y="2155"/>
                      </a:cubicBezTo>
                      <a:cubicBezTo>
                        <a:pt x="73" y="2155"/>
                        <a:pt x="60" y="2157"/>
                        <a:pt x="46" y="2161"/>
                      </a:cubicBezTo>
                      <a:cubicBezTo>
                        <a:pt x="16" y="2191"/>
                        <a:pt x="1" y="2229"/>
                        <a:pt x="1" y="2267"/>
                      </a:cubicBezTo>
                      <a:cubicBezTo>
                        <a:pt x="16" y="2319"/>
                        <a:pt x="46" y="2379"/>
                        <a:pt x="76" y="2432"/>
                      </a:cubicBezTo>
                      <a:lnTo>
                        <a:pt x="98" y="2462"/>
                      </a:lnTo>
                      <a:cubicBezTo>
                        <a:pt x="301" y="2822"/>
                        <a:pt x="534" y="3167"/>
                        <a:pt x="789" y="3490"/>
                      </a:cubicBezTo>
                      <a:cubicBezTo>
                        <a:pt x="916" y="3655"/>
                        <a:pt x="1051" y="3820"/>
                        <a:pt x="1201" y="3970"/>
                      </a:cubicBezTo>
                      <a:cubicBezTo>
                        <a:pt x="1517" y="4293"/>
                        <a:pt x="1877" y="4555"/>
                        <a:pt x="2282" y="4750"/>
                      </a:cubicBezTo>
                      <a:cubicBezTo>
                        <a:pt x="2597" y="4900"/>
                        <a:pt x="2912" y="5028"/>
                        <a:pt x="3243" y="5133"/>
                      </a:cubicBezTo>
                      <a:cubicBezTo>
                        <a:pt x="3400" y="5186"/>
                        <a:pt x="3558" y="5231"/>
                        <a:pt x="3715" y="5276"/>
                      </a:cubicBezTo>
                      <a:cubicBezTo>
                        <a:pt x="3798" y="5306"/>
                        <a:pt x="3888" y="5328"/>
                        <a:pt x="3978" y="5358"/>
                      </a:cubicBezTo>
                      <a:cubicBezTo>
                        <a:pt x="3985" y="5358"/>
                        <a:pt x="3993" y="5366"/>
                        <a:pt x="4000" y="5366"/>
                      </a:cubicBezTo>
                      <a:cubicBezTo>
                        <a:pt x="4060" y="5373"/>
                        <a:pt x="4113" y="5403"/>
                        <a:pt x="4151" y="5441"/>
                      </a:cubicBezTo>
                      <a:lnTo>
                        <a:pt x="4158" y="5463"/>
                      </a:lnTo>
                      <a:lnTo>
                        <a:pt x="4166" y="5478"/>
                      </a:lnTo>
                      <a:cubicBezTo>
                        <a:pt x="4181" y="5538"/>
                        <a:pt x="4173" y="5606"/>
                        <a:pt x="4151" y="5666"/>
                      </a:cubicBezTo>
                      <a:cubicBezTo>
                        <a:pt x="4143" y="5681"/>
                        <a:pt x="4143" y="5688"/>
                        <a:pt x="4136" y="5703"/>
                      </a:cubicBezTo>
                      <a:cubicBezTo>
                        <a:pt x="4105" y="5838"/>
                        <a:pt x="4068" y="5981"/>
                        <a:pt x="4030" y="6116"/>
                      </a:cubicBezTo>
                      <a:cubicBezTo>
                        <a:pt x="3978" y="6326"/>
                        <a:pt x="3918" y="6529"/>
                        <a:pt x="3865" y="6739"/>
                      </a:cubicBezTo>
                      <a:cubicBezTo>
                        <a:pt x="3798" y="7017"/>
                        <a:pt x="3745" y="7294"/>
                        <a:pt x="3708" y="7579"/>
                      </a:cubicBezTo>
                      <a:cubicBezTo>
                        <a:pt x="3670" y="7842"/>
                        <a:pt x="3663" y="8112"/>
                        <a:pt x="3685" y="8382"/>
                      </a:cubicBezTo>
                      <a:cubicBezTo>
                        <a:pt x="3708" y="8713"/>
                        <a:pt x="3798" y="9035"/>
                        <a:pt x="3948" y="9335"/>
                      </a:cubicBezTo>
                      <a:cubicBezTo>
                        <a:pt x="4083" y="9591"/>
                        <a:pt x="4248" y="9823"/>
                        <a:pt x="4451" y="10033"/>
                      </a:cubicBezTo>
                      <a:cubicBezTo>
                        <a:pt x="4743" y="10348"/>
                        <a:pt x="5096" y="10604"/>
                        <a:pt x="5494" y="10776"/>
                      </a:cubicBezTo>
                      <a:cubicBezTo>
                        <a:pt x="5606" y="10821"/>
                        <a:pt x="5726" y="10866"/>
                        <a:pt x="5846" y="10911"/>
                      </a:cubicBezTo>
                      <a:lnTo>
                        <a:pt x="5876" y="10919"/>
                      </a:lnTo>
                      <a:cubicBezTo>
                        <a:pt x="6139" y="11016"/>
                        <a:pt x="6417" y="11106"/>
                        <a:pt x="6687" y="11196"/>
                      </a:cubicBezTo>
                      <a:cubicBezTo>
                        <a:pt x="6837" y="11241"/>
                        <a:pt x="6995" y="11286"/>
                        <a:pt x="7145" y="11331"/>
                      </a:cubicBezTo>
                      <a:cubicBezTo>
                        <a:pt x="7220" y="11346"/>
                        <a:pt x="7287" y="11369"/>
                        <a:pt x="7362" y="11391"/>
                      </a:cubicBezTo>
                      <a:cubicBezTo>
                        <a:pt x="7392" y="11399"/>
                        <a:pt x="7415" y="11407"/>
                        <a:pt x="7437" y="11414"/>
                      </a:cubicBezTo>
                      <a:lnTo>
                        <a:pt x="7497" y="11429"/>
                      </a:lnTo>
                      <a:lnTo>
                        <a:pt x="7520" y="11459"/>
                      </a:lnTo>
                      <a:cubicBezTo>
                        <a:pt x="7557" y="11512"/>
                        <a:pt x="7572" y="11594"/>
                        <a:pt x="7542" y="11654"/>
                      </a:cubicBezTo>
                      <a:cubicBezTo>
                        <a:pt x="7437" y="11977"/>
                        <a:pt x="7355" y="12299"/>
                        <a:pt x="7295" y="12630"/>
                      </a:cubicBezTo>
                      <a:cubicBezTo>
                        <a:pt x="7242" y="12870"/>
                        <a:pt x="7205" y="13117"/>
                        <a:pt x="7182" y="13358"/>
                      </a:cubicBezTo>
                      <a:cubicBezTo>
                        <a:pt x="7145" y="13725"/>
                        <a:pt x="7160" y="14100"/>
                        <a:pt x="7227" y="14461"/>
                      </a:cubicBezTo>
                      <a:cubicBezTo>
                        <a:pt x="7272" y="14708"/>
                        <a:pt x="7340" y="14948"/>
                        <a:pt x="7430" y="15181"/>
                      </a:cubicBezTo>
                      <a:cubicBezTo>
                        <a:pt x="7512" y="15414"/>
                        <a:pt x="7602" y="15646"/>
                        <a:pt x="7722" y="15909"/>
                      </a:cubicBezTo>
                      <a:cubicBezTo>
                        <a:pt x="7805" y="16089"/>
                        <a:pt x="7903" y="16277"/>
                        <a:pt x="8023" y="16494"/>
                      </a:cubicBezTo>
                      <a:cubicBezTo>
                        <a:pt x="8038" y="16532"/>
                        <a:pt x="8060" y="16569"/>
                        <a:pt x="8090" y="16599"/>
                      </a:cubicBezTo>
                      <a:cubicBezTo>
                        <a:pt x="8111" y="16631"/>
                        <a:pt x="8143" y="16644"/>
                        <a:pt x="8176" y="16644"/>
                      </a:cubicBezTo>
                      <a:cubicBezTo>
                        <a:pt x="8190" y="16644"/>
                        <a:pt x="8204" y="16641"/>
                        <a:pt x="8218" y="16637"/>
                      </a:cubicBezTo>
                      <a:cubicBezTo>
                        <a:pt x="8255" y="16607"/>
                        <a:pt x="8270" y="16554"/>
                        <a:pt x="8255" y="16509"/>
                      </a:cubicBezTo>
                      <a:cubicBezTo>
                        <a:pt x="8255" y="16494"/>
                        <a:pt x="8248" y="16479"/>
                        <a:pt x="8240" y="16472"/>
                      </a:cubicBezTo>
                      <a:cubicBezTo>
                        <a:pt x="8233" y="16449"/>
                        <a:pt x="8218" y="16427"/>
                        <a:pt x="8203" y="16404"/>
                      </a:cubicBezTo>
                      <a:cubicBezTo>
                        <a:pt x="7970" y="15984"/>
                        <a:pt x="7768" y="15541"/>
                        <a:pt x="7610" y="15084"/>
                      </a:cubicBezTo>
                      <a:cubicBezTo>
                        <a:pt x="7415" y="14551"/>
                        <a:pt x="7340" y="13980"/>
                        <a:pt x="7385" y="13418"/>
                      </a:cubicBezTo>
                      <a:cubicBezTo>
                        <a:pt x="7452" y="12825"/>
                        <a:pt x="7580" y="12239"/>
                        <a:pt x="7760" y="11662"/>
                      </a:cubicBezTo>
                      <a:cubicBezTo>
                        <a:pt x="7775" y="11609"/>
                        <a:pt x="7820" y="11564"/>
                        <a:pt x="7880" y="11542"/>
                      </a:cubicBezTo>
                      <a:lnTo>
                        <a:pt x="7903" y="11534"/>
                      </a:lnTo>
                      <a:lnTo>
                        <a:pt x="7955" y="11542"/>
                      </a:lnTo>
                      <a:cubicBezTo>
                        <a:pt x="7985" y="11549"/>
                        <a:pt x="8015" y="11557"/>
                        <a:pt x="8045" y="11564"/>
                      </a:cubicBezTo>
                      <a:lnTo>
                        <a:pt x="8233" y="11617"/>
                      </a:lnTo>
                      <a:cubicBezTo>
                        <a:pt x="8420" y="11677"/>
                        <a:pt x="8623" y="11737"/>
                        <a:pt x="8818" y="11797"/>
                      </a:cubicBezTo>
                      <a:cubicBezTo>
                        <a:pt x="9096" y="11887"/>
                        <a:pt x="9366" y="11999"/>
                        <a:pt x="9636" y="12127"/>
                      </a:cubicBezTo>
                      <a:cubicBezTo>
                        <a:pt x="10049" y="12322"/>
                        <a:pt x="10416" y="12600"/>
                        <a:pt x="10732" y="12930"/>
                      </a:cubicBezTo>
                      <a:cubicBezTo>
                        <a:pt x="10994" y="13215"/>
                        <a:pt x="11234" y="13523"/>
                        <a:pt x="11445" y="13853"/>
                      </a:cubicBezTo>
                      <a:cubicBezTo>
                        <a:pt x="11527" y="13973"/>
                        <a:pt x="11602" y="14100"/>
                        <a:pt x="11677" y="14228"/>
                      </a:cubicBezTo>
                      <a:cubicBezTo>
                        <a:pt x="11722" y="14288"/>
                        <a:pt x="11760" y="14356"/>
                        <a:pt x="11797" y="14416"/>
                      </a:cubicBezTo>
                      <a:cubicBezTo>
                        <a:pt x="11812" y="14446"/>
                        <a:pt x="11835" y="14476"/>
                        <a:pt x="11857" y="14506"/>
                      </a:cubicBezTo>
                      <a:cubicBezTo>
                        <a:pt x="11879" y="14528"/>
                        <a:pt x="11909" y="14542"/>
                        <a:pt x="11938" y="14542"/>
                      </a:cubicBezTo>
                      <a:cubicBezTo>
                        <a:pt x="11949" y="14542"/>
                        <a:pt x="11960" y="14540"/>
                        <a:pt x="11970" y="14536"/>
                      </a:cubicBezTo>
                      <a:cubicBezTo>
                        <a:pt x="12000" y="14513"/>
                        <a:pt x="12022" y="14476"/>
                        <a:pt x="12015" y="14438"/>
                      </a:cubicBezTo>
                      <a:cubicBezTo>
                        <a:pt x="12007" y="14393"/>
                        <a:pt x="11992" y="14356"/>
                        <a:pt x="11977" y="14318"/>
                      </a:cubicBezTo>
                      <a:cubicBezTo>
                        <a:pt x="11955" y="14273"/>
                        <a:pt x="11925" y="14221"/>
                        <a:pt x="11895" y="14176"/>
                      </a:cubicBezTo>
                      <a:cubicBezTo>
                        <a:pt x="11850" y="14100"/>
                        <a:pt x="11805" y="14033"/>
                        <a:pt x="11760" y="13958"/>
                      </a:cubicBezTo>
                      <a:cubicBezTo>
                        <a:pt x="11647" y="13793"/>
                        <a:pt x="11542" y="13613"/>
                        <a:pt x="11422" y="13455"/>
                      </a:cubicBezTo>
                      <a:cubicBezTo>
                        <a:pt x="11249" y="13223"/>
                        <a:pt x="11069" y="13005"/>
                        <a:pt x="10882" y="12787"/>
                      </a:cubicBezTo>
                      <a:cubicBezTo>
                        <a:pt x="10537" y="12420"/>
                        <a:pt x="10131" y="12127"/>
                        <a:pt x="9674" y="11917"/>
                      </a:cubicBezTo>
                      <a:cubicBezTo>
                        <a:pt x="9396" y="11789"/>
                        <a:pt x="9111" y="11669"/>
                        <a:pt x="8826" y="11572"/>
                      </a:cubicBezTo>
                      <a:cubicBezTo>
                        <a:pt x="8593" y="11497"/>
                        <a:pt x="8345" y="11422"/>
                        <a:pt x="8098" y="11361"/>
                      </a:cubicBezTo>
                      <a:lnTo>
                        <a:pt x="8083" y="11354"/>
                      </a:lnTo>
                      <a:cubicBezTo>
                        <a:pt x="8023" y="11346"/>
                        <a:pt x="7963" y="11309"/>
                        <a:pt x="7933" y="11256"/>
                      </a:cubicBezTo>
                      <a:lnTo>
                        <a:pt x="7918" y="11241"/>
                      </a:lnTo>
                      <a:lnTo>
                        <a:pt x="7918" y="11219"/>
                      </a:lnTo>
                      <a:cubicBezTo>
                        <a:pt x="7918" y="11159"/>
                        <a:pt x="7925" y="11099"/>
                        <a:pt x="7948" y="11039"/>
                      </a:cubicBezTo>
                      <a:cubicBezTo>
                        <a:pt x="7955" y="11024"/>
                        <a:pt x="7963" y="11009"/>
                        <a:pt x="7963" y="10994"/>
                      </a:cubicBezTo>
                      <a:lnTo>
                        <a:pt x="8000" y="10859"/>
                      </a:lnTo>
                      <a:cubicBezTo>
                        <a:pt x="8090" y="10536"/>
                        <a:pt x="8188" y="10198"/>
                        <a:pt x="8248" y="9868"/>
                      </a:cubicBezTo>
                      <a:cubicBezTo>
                        <a:pt x="8270" y="9771"/>
                        <a:pt x="8293" y="9681"/>
                        <a:pt x="8315" y="9583"/>
                      </a:cubicBezTo>
                      <a:lnTo>
                        <a:pt x="8345" y="9448"/>
                      </a:lnTo>
                      <a:cubicBezTo>
                        <a:pt x="8420" y="9095"/>
                        <a:pt x="8443" y="8728"/>
                        <a:pt x="8398" y="8360"/>
                      </a:cubicBezTo>
                      <a:cubicBezTo>
                        <a:pt x="8360" y="8015"/>
                        <a:pt x="8263" y="7677"/>
                        <a:pt x="8128" y="7362"/>
                      </a:cubicBezTo>
                      <a:cubicBezTo>
                        <a:pt x="7940" y="6949"/>
                        <a:pt x="7647" y="6596"/>
                        <a:pt x="7272" y="6341"/>
                      </a:cubicBezTo>
                      <a:cubicBezTo>
                        <a:pt x="7077" y="6199"/>
                        <a:pt x="6867" y="6079"/>
                        <a:pt x="6642" y="5974"/>
                      </a:cubicBezTo>
                      <a:cubicBezTo>
                        <a:pt x="6402" y="5868"/>
                        <a:pt x="6154" y="5771"/>
                        <a:pt x="5899" y="5688"/>
                      </a:cubicBezTo>
                      <a:cubicBezTo>
                        <a:pt x="5651" y="5613"/>
                        <a:pt x="5396" y="5531"/>
                        <a:pt x="5149" y="5456"/>
                      </a:cubicBezTo>
                      <a:lnTo>
                        <a:pt x="4901" y="5381"/>
                      </a:lnTo>
                      <a:cubicBezTo>
                        <a:pt x="4863" y="5373"/>
                        <a:pt x="4833" y="5366"/>
                        <a:pt x="4803" y="5358"/>
                      </a:cubicBezTo>
                      <a:cubicBezTo>
                        <a:pt x="4758" y="5343"/>
                        <a:pt x="4706" y="5328"/>
                        <a:pt x="4661" y="5313"/>
                      </a:cubicBezTo>
                      <a:cubicBezTo>
                        <a:pt x="4638" y="5306"/>
                        <a:pt x="4616" y="5291"/>
                        <a:pt x="4593" y="5276"/>
                      </a:cubicBezTo>
                      <a:cubicBezTo>
                        <a:pt x="4586" y="5276"/>
                        <a:pt x="4578" y="5268"/>
                        <a:pt x="4571" y="5261"/>
                      </a:cubicBezTo>
                      <a:lnTo>
                        <a:pt x="4518" y="5231"/>
                      </a:lnTo>
                      <a:lnTo>
                        <a:pt x="4578" y="4960"/>
                      </a:lnTo>
                      <a:cubicBezTo>
                        <a:pt x="4601" y="4885"/>
                        <a:pt x="4623" y="4818"/>
                        <a:pt x="4638" y="4743"/>
                      </a:cubicBezTo>
                      <a:cubicBezTo>
                        <a:pt x="4683" y="4585"/>
                        <a:pt x="4721" y="4435"/>
                        <a:pt x="4758" y="4278"/>
                      </a:cubicBezTo>
                      <a:cubicBezTo>
                        <a:pt x="4833" y="3947"/>
                        <a:pt x="4893" y="3617"/>
                        <a:pt x="4923" y="3280"/>
                      </a:cubicBezTo>
                      <a:cubicBezTo>
                        <a:pt x="4968" y="2844"/>
                        <a:pt x="4938" y="2409"/>
                        <a:pt x="4841" y="1981"/>
                      </a:cubicBezTo>
                      <a:cubicBezTo>
                        <a:pt x="4766" y="1704"/>
                        <a:pt x="4676" y="1426"/>
                        <a:pt x="4563" y="1156"/>
                      </a:cubicBezTo>
                      <a:cubicBezTo>
                        <a:pt x="4488" y="961"/>
                        <a:pt x="4398" y="773"/>
                        <a:pt x="4316" y="593"/>
                      </a:cubicBezTo>
                      <a:lnTo>
                        <a:pt x="4256" y="458"/>
                      </a:lnTo>
                      <a:cubicBezTo>
                        <a:pt x="4188" y="330"/>
                        <a:pt x="4120" y="203"/>
                        <a:pt x="4045" y="83"/>
                      </a:cubicBezTo>
                      <a:cubicBezTo>
                        <a:pt x="4028" y="30"/>
                        <a:pt x="3979" y="0"/>
                        <a:pt x="392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17" name="Google Shape;2617;p62"/>
              <p:cNvSpPr/>
              <p:nvPr/>
            </p:nvSpPr>
            <p:spPr>
              <a:xfrm>
                <a:off x="3511590" y="2456564"/>
                <a:ext cx="84575" cy="46015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18406" extrusionOk="0">
                    <a:moveTo>
                      <a:pt x="0" y="0"/>
                    </a:moveTo>
                    <a:cubicBezTo>
                      <a:pt x="552" y="1331"/>
                      <a:pt x="2955" y="5537"/>
                      <a:pt x="3309" y="7985"/>
                    </a:cubicBezTo>
                    <a:cubicBezTo>
                      <a:pt x="3663" y="10434"/>
                      <a:pt x="2672" y="12954"/>
                      <a:pt x="2126" y="14691"/>
                    </a:cubicBezTo>
                    <a:cubicBezTo>
                      <a:pt x="1580" y="16428"/>
                      <a:pt x="380" y="17787"/>
                      <a:pt x="31" y="18406"/>
                    </a:cubicBezTo>
                  </a:path>
                </a:pathLst>
              </a:cu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618" name="Google Shape;2618;p62"/>
              <p:cNvCxnSpPr>
                <a:stCxn id="2610" idx="3"/>
              </p:cNvCxnSpPr>
              <p:nvPr/>
            </p:nvCxnSpPr>
            <p:spPr>
              <a:xfrm rot="1116845" flipH="1">
                <a:off x="3366869" y="2744035"/>
                <a:ext cx="212411" cy="71531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19" name="Google Shape;2619;p62"/>
            <p:cNvCxnSpPr/>
            <p:nvPr/>
          </p:nvCxnSpPr>
          <p:spPr>
            <a:xfrm rot="10800000" flipH="1">
              <a:off x="6128150" y="3667100"/>
              <a:ext cx="117900" cy="405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20" name="Google Shape;2620;p62"/>
          <p:cNvGrpSpPr/>
          <p:nvPr/>
        </p:nvGrpSpPr>
        <p:grpSpPr>
          <a:xfrm>
            <a:off x="5175964" y="1432898"/>
            <a:ext cx="1768801" cy="1850412"/>
            <a:chOff x="5226856" y="1398580"/>
            <a:chExt cx="1768801" cy="1850412"/>
          </a:xfrm>
        </p:grpSpPr>
        <p:grpSp>
          <p:nvGrpSpPr>
            <p:cNvPr id="2621" name="Google Shape;2621;p62"/>
            <p:cNvGrpSpPr/>
            <p:nvPr/>
          </p:nvGrpSpPr>
          <p:grpSpPr>
            <a:xfrm rot="-9685513" flipH="1">
              <a:off x="5429234" y="1576928"/>
              <a:ext cx="1364044" cy="1493716"/>
              <a:chOff x="3379863" y="1637926"/>
              <a:chExt cx="2392652" cy="2620109"/>
            </a:xfrm>
          </p:grpSpPr>
          <p:sp>
            <p:nvSpPr>
              <p:cNvPr id="2622" name="Google Shape;2622;p62"/>
              <p:cNvSpPr/>
              <p:nvPr/>
            </p:nvSpPr>
            <p:spPr>
              <a:xfrm>
                <a:off x="4300550" y="1964525"/>
                <a:ext cx="551400" cy="38100"/>
              </a:xfrm>
              <a:prstGeom prst="roundRect">
                <a:avLst>
                  <a:gd name="adj" fmla="val 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62"/>
              <p:cNvSpPr/>
              <p:nvPr/>
            </p:nvSpPr>
            <p:spPr>
              <a:xfrm>
                <a:off x="4317200" y="2135975"/>
                <a:ext cx="5073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62"/>
              <p:cNvSpPr/>
              <p:nvPr/>
            </p:nvSpPr>
            <p:spPr>
              <a:xfrm>
                <a:off x="4395800" y="2297900"/>
                <a:ext cx="3537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62"/>
              <p:cNvSpPr/>
              <p:nvPr/>
            </p:nvSpPr>
            <p:spPr>
              <a:xfrm>
                <a:off x="4300550" y="2831300"/>
                <a:ext cx="5514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62"/>
              <p:cNvSpPr/>
              <p:nvPr/>
            </p:nvSpPr>
            <p:spPr>
              <a:xfrm>
                <a:off x="4300550" y="3012275"/>
                <a:ext cx="551400" cy="38100"/>
              </a:xfrm>
              <a:prstGeom prst="roundRect">
                <a:avLst>
                  <a:gd name="adj" fmla="val 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62"/>
              <p:cNvSpPr/>
              <p:nvPr/>
            </p:nvSpPr>
            <p:spPr>
              <a:xfrm>
                <a:off x="4395800" y="3186100"/>
                <a:ext cx="3537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62"/>
              <p:cNvSpPr/>
              <p:nvPr/>
            </p:nvSpPr>
            <p:spPr>
              <a:xfrm>
                <a:off x="4395800" y="2655075"/>
                <a:ext cx="353700" cy="38100"/>
              </a:xfrm>
              <a:prstGeom prst="roundRect">
                <a:avLst>
                  <a:gd name="adj" fmla="val 25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62"/>
              <p:cNvSpPr/>
              <p:nvPr/>
            </p:nvSpPr>
            <p:spPr>
              <a:xfrm rot="10800000" flipH="1">
                <a:off x="4300550" y="3881431"/>
                <a:ext cx="551400" cy="38100"/>
              </a:xfrm>
              <a:prstGeom prst="roundRect">
                <a:avLst>
                  <a:gd name="adj" fmla="val 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62"/>
              <p:cNvSpPr/>
              <p:nvPr/>
            </p:nvSpPr>
            <p:spPr>
              <a:xfrm rot="10800000" flipH="1">
                <a:off x="4317200" y="3709981"/>
                <a:ext cx="507300" cy="38100"/>
              </a:xfrm>
              <a:prstGeom prst="roundRect">
                <a:avLst>
                  <a:gd name="adj" fmla="val 6299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62"/>
              <p:cNvSpPr/>
              <p:nvPr/>
            </p:nvSpPr>
            <p:spPr>
              <a:xfrm rot="10800000" flipH="1">
                <a:off x="4398181" y="3548056"/>
                <a:ext cx="3537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62"/>
              <p:cNvSpPr/>
              <p:nvPr/>
            </p:nvSpPr>
            <p:spPr>
              <a:xfrm rot="-9044905">
                <a:off x="3803877" y="1878929"/>
                <a:ext cx="1544625" cy="2138103"/>
              </a:xfrm>
              <a:custGeom>
                <a:avLst/>
                <a:gdLst/>
                <a:ahLst/>
                <a:cxnLst/>
                <a:rect l="l" t="t" r="r" b="b"/>
                <a:pathLst>
                  <a:path w="12023" h="16644" extrusionOk="0">
                    <a:moveTo>
                      <a:pt x="4488" y="5508"/>
                    </a:moveTo>
                    <a:lnTo>
                      <a:pt x="4563" y="5523"/>
                    </a:lnTo>
                    <a:cubicBezTo>
                      <a:pt x="4586" y="5523"/>
                      <a:pt x="4608" y="5531"/>
                      <a:pt x="4631" y="5531"/>
                    </a:cubicBezTo>
                    <a:cubicBezTo>
                      <a:pt x="4983" y="5628"/>
                      <a:pt x="5389" y="5733"/>
                      <a:pt x="5779" y="5868"/>
                    </a:cubicBezTo>
                    <a:cubicBezTo>
                      <a:pt x="6049" y="5959"/>
                      <a:pt x="6297" y="6049"/>
                      <a:pt x="6522" y="6154"/>
                    </a:cubicBezTo>
                    <a:cubicBezTo>
                      <a:pt x="6747" y="6244"/>
                      <a:pt x="6957" y="6364"/>
                      <a:pt x="7152" y="6506"/>
                    </a:cubicBezTo>
                    <a:cubicBezTo>
                      <a:pt x="7467" y="6724"/>
                      <a:pt x="7730" y="7024"/>
                      <a:pt x="7903" y="7369"/>
                    </a:cubicBezTo>
                    <a:cubicBezTo>
                      <a:pt x="7978" y="7527"/>
                      <a:pt x="8038" y="7692"/>
                      <a:pt x="8083" y="7857"/>
                    </a:cubicBezTo>
                    <a:cubicBezTo>
                      <a:pt x="8218" y="8292"/>
                      <a:pt x="8248" y="8750"/>
                      <a:pt x="8173" y="9193"/>
                    </a:cubicBezTo>
                    <a:cubicBezTo>
                      <a:pt x="8113" y="9576"/>
                      <a:pt x="8023" y="9951"/>
                      <a:pt x="7918" y="10326"/>
                    </a:cubicBezTo>
                    <a:cubicBezTo>
                      <a:pt x="7880" y="10446"/>
                      <a:pt x="7850" y="10566"/>
                      <a:pt x="7813" y="10686"/>
                    </a:cubicBezTo>
                    <a:cubicBezTo>
                      <a:pt x="7790" y="10769"/>
                      <a:pt x="7768" y="10859"/>
                      <a:pt x="7745" y="10949"/>
                    </a:cubicBezTo>
                    <a:cubicBezTo>
                      <a:pt x="7730" y="10986"/>
                      <a:pt x="7715" y="11031"/>
                      <a:pt x="7700" y="11069"/>
                    </a:cubicBezTo>
                    <a:lnTo>
                      <a:pt x="7670" y="11174"/>
                    </a:lnTo>
                    <a:lnTo>
                      <a:pt x="7610" y="11181"/>
                    </a:lnTo>
                    <a:cubicBezTo>
                      <a:pt x="7602" y="11189"/>
                      <a:pt x="7602" y="11189"/>
                      <a:pt x="7595" y="11189"/>
                    </a:cubicBezTo>
                    <a:cubicBezTo>
                      <a:pt x="7572" y="11196"/>
                      <a:pt x="7542" y="11196"/>
                      <a:pt x="7512" y="11196"/>
                    </a:cubicBezTo>
                    <a:cubicBezTo>
                      <a:pt x="7460" y="11181"/>
                      <a:pt x="7407" y="11166"/>
                      <a:pt x="7355" y="11151"/>
                    </a:cubicBezTo>
                    <a:lnTo>
                      <a:pt x="7190" y="11106"/>
                    </a:lnTo>
                    <a:cubicBezTo>
                      <a:pt x="7002" y="11054"/>
                      <a:pt x="6814" y="11001"/>
                      <a:pt x="6634" y="10949"/>
                    </a:cubicBezTo>
                    <a:cubicBezTo>
                      <a:pt x="6297" y="10851"/>
                      <a:pt x="5959" y="10739"/>
                      <a:pt x="5629" y="10604"/>
                    </a:cubicBezTo>
                    <a:cubicBezTo>
                      <a:pt x="5186" y="10416"/>
                      <a:pt x="4796" y="10131"/>
                      <a:pt x="4488" y="9763"/>
                    </a:cubicBezTo>
                    <a:cubicBezTo>
                      <a:pt x="4346" y="9606"/>
                      <a:pt x="4233" y="9433"/>
                      <a:pt x="4136" y="9245"/>
                    </a:cubicBezTo>
                    <a:cubicBezTo>
                      <a:pt x="3993" y="8975"/>
                      <a:pt x="3910" y="8683"/>
                      <a:pt x="3888" y="8382"/>
                    </a:cubicBezTo>
                    <a:cubicBezTo>
                      <a:pt x="3873" y="8150"/>
                      <a:pt x="3873" y="7910"/>
                      <a:pt x="3903" y="7677"/>
                    </a:cubicBezTo>
                    <a:cubicBezTo>
                      <a:pt x="3940" y="7414"/>
                      <a:pt x="3985" y="7152"/>
                      <a:pt x="4045" y="6897"/>
                    </a:cubicBezTo>
                    <a:cubicBezTo>
                      <a:pt x="4128" y="6499"/>
                      <a:pt x="4241" y="6116"/>
                      <a:pt x="4368" y="5696"/>
                    </a:cubicBezTo>
                    <a:cubicBezTo>
                      <a:pt x="4376" y="5636"/>
                      <a:pt x="4413" y="5583"/>
                      <a:pt x="4458" y="5538"/>
                    </a:cubicBezTo>
                    <a:lnTo>
                      <a:pt x="4488" y="5508"/>
                    </a:lnTo>
                    <a:close/>
                    <a:moveTo>
                      <a:pt x="3929" y="0"/>
                    </a:moveTo>
                    <a:cubicBezTo>
                      <a:pt x="3915" y="0"/>
                      <a:pt x="3901" y="3"/>
                      <a:pt x="3888" y="8"/>
                    </a:cubicBezTo>
                    <a:cubicBezTo>
                      <a:pt x="3865" y="30"/>
                      <a:pt x="3850" y="53"/>
                      <a:pt x="3843" y="83"/>
                    </a:cubicBezTo>
                    <a:cubicBezTo>
                      <a:pt x="3843" y="113"/>
                      <a:pt x="3850" y="143"/>
                      <a:pt x="3865" y="165"/>
                    </a:cubicBezTo>
                    <a:cubicBezTo>
                      <a:pt x="3873" y="188"/>
                      <a:pt x="3880" y="203"/>
                      <a:pt x="3888" y="218"/>
                    </a:cubicBezTo>
                    <a:cubicBezTo>
                      <a:pt x="3978" y="368"/>
                      <a:pt x="4053" y="526"/>
                      <a:pt x="4128" y="676"/>
                    </a:cubicBezTo>
                    <a:lnTo>
                      <a:pt x="4173" y="781"/>
                    </a:lnTo>
                    <a:cubicBezTo>
                      <a:pt x="4323" y="1088"/>
                      <a:pt x="4451" y="1404"/>
                      <a:pt x="4548" y="1726"/>
                    </a:cubicBezTo>
                    <a:cubicBezTo>
                      <a:pt x="4676" y="2086"/>
                      <a:pt x="4736" y="2469"/>
                      <a:pt x="4736" y="2844"/>
                    </a:cubicBezTo>
                    <a:cubicBezTo>
                      <a:pt x="4736" y="3099"/>
                      <a:pt x="4713" y="3355"/>
                      <a:pt x="4676" y="3602"/>
                    </a:cubicBezTo>
                    <a:cubicBezTo>
                      <a:pt x="4593" y="4082"/>
                      <a:pt x="4481" y="4548"/>
                      <a:pt x="4338" y="5013"/>
                    </a:cubicBezTo>
                    <a:cubicBezTo>
                      <a:pt x="4331" y="5036"/>
                      <a:pt x="4323" y="5058"/>
                      <a:pt x="4308" y="5088"/>
                    </a:cubicBezTo>
                    <a:lnTo>
                      <a:pt x="4286" y="5141"/>
                    </a:lnTo>
                    <a:lnTo>
                      <a:pt x="4256" y="5156"/>
                    </a:lnTo>
                    <a:cubicBezTo>
                      <a:pt x="4223" y="5168"/>
                      <a:pt x="4189" y="5174"/>
                      <a:pt x="4156" y="5174"/>
                    </a:cubicBezTo>
                    <a:cubicBezTo>
                      <a:pt x="4129" y="5174"/>
                      <a:pt x="4102" y="5170"/>
                      <a:pt x="4075" y="5163"/>
                    </a:cubicBezTo>
                    <a:cubicBezTo>
                      <a:pt x="3798" y="5088"/>
                      <a:pt x="3445" y="4983"/>
                      <a:pt x="3092" y="4863"/>
                    </a:cubicBezTo>
                    <a:cubicBezTo>
                      <a:pt x="2830" y="4765"/>
                      <a:pt x="2575" y="4660"/>
                      <a:pt x="2320" y="4533"/>
                    </a:cubicBezTo>
                    <a:cubicBezTo>
                      <a:pt x="1967" y="4360"/>
                      <a:pt x="1644" y="4128"/>
                      <a:pt x="1366" y="3850"/>
                    </a:cubicBezTo>
                    <a:cubicBezTo>
                      <a:pt x="1141" y="3610"/>
                      <a:pt x="931" y="3355"/>
                      <a:pt x="744" y="3092"/>
                    </a:cubicBezTo>
                    <a:cubicBezTo>
                      <a:pt x="564" y="2837"/>
                      <a:pt x="391" y="2574"/>
                      <a:pt x="241" y="2297"/>
                    </a:cubicBezTo>
                    <a:cubicBezTo>
                      <a:pt x="226" y="2274"/>
                      <a:pt x="211" y="2251"/>
                      <a:pt x="196" y="2221"/>
                    </a:cubicBezTo>
                    <a:cubicBezTo>
                      <a:pt x="152" y="2172"/>
                      <a:pt x="120" y="2155"/>
                      <a:pt x="86" y="2155"/>
                    </a:cubicBezTo>
                    <a:cubicBezTo>
                      <a:pt x="73" y="2155"/>
                      <a:pt x="60" y="2157"/>
                      <a:pt x="46" y="2161"/>
                    </a:cubicBezTo>
                    <a:cubicBezTo>
                      <a:pt x="16" y="2191"/>
                      <a:pt x="1" y="2229"/>
                      <a:pt x="1" y="2267"/>
                    </a:cubicBezTo>
                    <a:cubicBezTo>
                      <a:pt x="16" y="2319"/>
                      <a:pt x="46" y="2379"/>
                      <a:pt x="76" y="2432"/>
                    </a:cubicBezTo>
                    <a:lnTo>
                      <a:pt x="98" y="2462"/>
                    </a:lnTo>
                    <a:cubicBezTo>
                      <a:pt x="301" y="2822"/>
                      <a:pt x="534" y="3167"/>
                      <a:pt x="789" y="3490"/>
                    </a:cubicBezTo>
                    <a:cubicBezTo>
                      <a:pt x="916" y="3655"/>
                      <a:pt x="1051" y="3820"/>
                      <a:pt x="1201" y="3970"/>
                    </a:cubicBezTo>
                    <a:cubicBezTo>
                      <a:pt x="1517" y="4293"/>
                      <a:pt x="1877" y="4555"/>
                      <a:pt x="2282" y="4750"/>
                    </a:cubicBezTo>
                    <a:cubicBezTo>
                      <a:pt x="2597" y="4900"/>
                      <a:pt x="2912" y="5028"/>
                      <a:pt x="3243" y="5133"/>
                    </a:cubicBezTo>
                    <a:cubicBezTo>
                      <a:pt x="3400" y="5186"/>
                      <a:pt x="3558" y="5231"/>
                      <a:pt x="3715" y="5276"/>
                    </a:cubicBezTo>
                    <a:cubicBezTo>
                      <a:pt x="3798" y="5306"/>
                      <a:pt x="3888" y="5328"/>
                      <a:pt x="3978" y="5358"/>
                    </a:cubicBezTo>
                    <a:cubicBezTo>
                      <a:pt x="3985" y="5358"/>
                      <a:pt x="3993" y="5366"/>
                      <a:pt x="4000" y="5366"/>
                    </a:cubicBezTo>
                    <a:cubicBezTo>
                      <a:pt x="4060" y="5373"/>
                      <a:pt x="4113" y="5403"/>
                      <a:pt x="4151" y="5441"/>
                    </a:cubicBezTo>
                    <a:lnTo>
                      <a:pt x="4158" y="5463"/>
                    </a:lnTo>
                    <a:lnTo>
                      <a:pt x="4166" y="5478"/>
                    </a:lnTo>
                    <a:cubicBezTo>
                      <a:pt x="4181" y="5538"/>
                      <a:pt x="4173" y="5606"/>
                      <a:pt x="4151" y="5666"/>
                    </a:cubicBezTo>
                    <a:cubicBezTo>
                      <a:pt x="4143" y="5681"/>
                      <a:pt x="4143" y="5688"/>
                      <a:pt x="4136" y="5703"/>
                    </a:cubicBezTo>
                    <a:cubicBezTo>
                      <a:pt x="4105" y="5838"/>
                      <a:pt x="4068" y="5981"/>
                      <a:pt x="4030" y="6116"/>
                    </a:cubicBezTo>
                    <a:cubicBezTo>
                      <a:pt x="3978" y="6326"/>
                      <a:pt x="3918" y="6529"/>
                      <a:pt x="3865" y="6739"/>
                    </a:cubicBezTo>
                    <a:cubicBezTo>
                      <a:pt x="3798" y="7017"/>
                      <a:pt x="3745" y="7294"/>
                      <a:pt x="3708" y="7579"/>
                    </a:cubicBezTo>
                    <a:cubicBezTo>
                      <a:pt x="3670" y="7842"/>
                      <a:pt x="3663" y="8112"/>
                      <a:pt x="3685" y="8382"/>
                    </a:cubicBezTo>
                    <a:cubicBezTo>
                      <a:pt x="3708" y="8713"/>
                      <a:pt x="3798" y="9035"/>
                      <a:pt x="3948" y="9335"/>
                    </a:cubicBezTo>
                    <a:cubicBezTo>
                      <a:pt x="4083" y="9591"/>
                      <a:pt x="4248" y="9823"/>
                      <a:pt x="4451" y="10033"/>
                    </a:cubicBezTo>
                    <a:cubicBezTo>
                      <a:pt x="4743" y="10348"/>
                      <a:pt x="5096" y="10604"/>
                      <a:pt x="5494" y="10776"/>
                    </a:cubicBezTo>
                    <a:cubicBezTo>
                      <a:pt x="5606" y="10821"/>
                      <a:pt x="5726" y="10866"/>
                      <a:pt x="5846" y="10911"/>
                    </a:cubicBezTo>
                    <a:lnTo>
                      <a:pt x="5876" y="10919"/>
                    </a:lnTo>
                    <a:cubicBezTo>
                      <a:pt x="6139" y="11016"/>
                      <a:pt x="6417" y="11106"/>
                      <a:pt x="6687" y="11196"/>
                    </a:cubicBezTo>
                    <a:cubicBezTo>
                      <a:pt x="6837" y="11241"/>
                      <a:pt x="6995" y="11286"/>
                      <a:pt x="7145" y="11331"/>
                    </a:cubicBezTo>
                    <a:cubicBezTo>
                      <a:pt x="7220" y="11346"/>
                      <a:pt x="7287" y="11369"/>
                      <a:pt x="7362" y="11391"/>
                    </a:cubicBezTo>
                    <a:cubicBezTo>
                      <a:pt x="7392" y="11399"/>
                      <a:pt x="7415" y="11407"/>
                      <a:pt x="7437" y="11414"/>
                    </a:cubicBezTo>
                    <a:lnTo>
                      <a:pt x="7497" y="11429"/>
                    </a:lnTo>
                    <a:lnTo>
                      <a:pt x="7520" y="11459"/>
                    </a:lnTo>
                    <a:cubicBezTo>
                      <a:pt x="7557" y="11512"/>
                      <a:pt x="7572" y="11594"/>
                      <a:pt x="7542" y="11654"/>
                    </a:cubicBezTo>
                    <a:cubicBezTo>
                      <a:pt x="7437" y="11977"/>
                      <a:pt x="7355" y="12299"/>
                      <a:pt x="7295" y="12630"/>
                    </a:cubicBezTo>
                    <a:cubicBezTo>
                      <a:pt x="7242" y="12870"/>
                      <a:pt x="7205" y="13117"/>
                      <a:pt x="7182" y="13358"/>
                    </a:cubicBezTo>
                    <a:cubicBezTo>
                      <a:pt x="7145" y="13725"/>
                      <a:pt x="7160" y="14100"/>
                      <a:pt x="7227" y="14461"/>
                    </a:cubicBezTo>
                    <a:cubicBezTo>
                      <a:pt x="7272" y="14708"/>
                      <a:pt x="7340" y="14948"/>
                      <a:pt x="7430" y="15181"/>
                    </a:cubicBezTo>
                    <a:cubicBezTo>
                      <a:pt x="7512" y="15414"/>
                      <a:pt x="7602" y="15646"/>
                      <a:pt x="7722" y="15909"/>
                    </a:cubicBezTo>
                    <a:cubicBezTo>
                      <a:pt x="7805" y="16089"/>
                      <a:pt x="7903" y="16277"/>
                      <a:pt x="8023" y="16494"/>
                    </a:cubicBezTo>
                    <a:cubicBezTo>
                      <a:pt x="8038" y="16532"/>
                      <a:pt x="8060" y="16569"/>
                      <a:pt x="8090" y="16599"/>
                    </a:cubicBezTo>
                    <a:cubicBezTo>
                      <a:pt x="8111" y="16631"/>
                      <a:pt x="8143" y="16644"/>
                      <a:pt x="8176" y="16644"/>
                    </a:cubicBezTo>
                    <a:cubicBezTo>
                      <a:pt x="8190" y="16644"/>
                      <a:pt x="8204" y="16641"/>
                      <a:pt x="8218" y="16637"/>
                    </a:cubicBezTo>
                    <a:cubicBezTo>
                      <a:pt x="8255" y="16607"/>
                      <a:pt x="8270" y="16554"/>
                      <a:pt x="8255" y="16509"/>
                    </a:cubicBezTo>
                    <a:cubicBezTo>
                      <a:pt x="8255" y="16494"/>
                      <a:pt x="8248" y="16479"/>
                      <a:pt x="8240" y="16472"/>
                    </a:cubicBezTo>
                    <a:cubicBezTo>
                      <a:pt x="8233" y="16449"/>
                      <a:pt x="8218" y="16427"/>
                      <a:pt x="8203" y="16404"/>
                    </a:cubicBezTo>
                    <a:cubicBezTo>
                      <a:pt x="7970" y="15984"/>
                      <a:pt x="7768" y="15541"/>
                      <a:pt x="7610" y="15084"/>
                    </a:cubicBezTo>
                    <a:cubicBezTo>
                      <a:pt x="7415" y="14551"/>
                      <a:pt x="7340" y="13980"/>
                      <a:pt x="7385" y="13418"/>
                    </a:cubicBezTo>
                    <a:cubicBezTo>
                      <a:pt x="7452" y="12825"/>
                      <a:pt x="7580" y="12239"/>
                      <a:pt x="7760" y="11662"/>
                    </a:cubicBezTo>
                    <a:cubicBezTo>
                      <a:pt x="7775" y="11609"/>
                      <a:pt x="7820" y="11564"/>
                      <a:pt x="7880" y="11542"/>
                    </a:cubicBezTo>
                    <a:lnTo>
                      <a:pt x="7903" y="11534"/>
                    </a:lnTo>
                    <a:lnTo>
                      <a:pt x="7955" y="11542"/>
                    </a:lnTo>
                    <a:cubicBezTo>
                      <a:pt x="7985" y="11549"/>
                      <a:pt x="8015" y="11557"/>
                      <a:pt x="8045" y="11564"/>
                    </a:cubicBezTo>
                    <a:lnTo>
                      <a:pt x="8233" y="11617"/>
                    </a:lnTo>
                    <a:cubicBezTo>
                      <a:pt x="8420" y="11677"/>
                      <a:pt x="8623" y="11737"/>
                      <a:pt x="8818" y="11797"/>
                    </a:cubicBezTo>
                    <a:cubicBezTo>
                      <a:pt x="9096" y="11887"/>
                      <a:pt x="9366" y="11999"/>
                      <a:pt x="9636" y="12127"/>
                    </a:cubicBezTo>
                    <a:cubicBezTo>
                      <a:pt x="10049" y="12322"/>
                      <a:pt x="10416" y="12600"/>
                      <a:pt x="10732" y="12930"/>
                    </a:cubicBezTo>
                    <a:cubicBezTo>
                      <a:pt x="10994" y="13215"/>
                      <a:pt x="11234" y="13523"/>
                      <a:pt x="11445" y="13853"/>
                    </a:cubicBezTo>
                    <a:cubicBezTo>
                      <a:pt x="11527" y="13973"/>
                      <a:pt x="11602" y="14100"/>
                      <a:pt x="11677" y="14228"/>
                    </a:cubicBezTo>
                    <a:cubicBezTo>
                      <a:pt x="11722" y="14288"/>
                      <a:pt x="11760" y="14356"/>
                      <a:pt x="11797" y="14416"/>
                    </a:cubicBezTo>
                    <a:cubicBezTo>
                      <a:pt x="11812" y="14446"/>
                      <a:pt x="11835" y="14476"/>
                      <a:pt x="11857" y="14506"/>
                    </a:cubicBezTo>
                    <a:cubicBezTo>
                      <a:pt x="11879" y="14528"/>
                      <a:pt x="11909" y="14542"/>
                      <a:pt x="11938" y="14542"/>
                    </a:cubicBezTo>
                    <a:cubicBezTo>
                      <a:pt x="11949" y="14542"/>
                      <a:pt x="11960" y="14540"/>
                      <a:pt x="11970" y="14536"/>
                    </a:cubicBezTo>
                    <a:cubicBezTo>
                      <a:pt x="12000" y="14513"/>
                      <a:pt x="12022" y="14476"/>
                      <a:pt x="12015" y="14438"/>
                    </a:cubicBezTo>
                    <a:cubicBezTo>
                      <a:pt x="12007" y="14393"/>
                      <a:pt x="11992" y="14356"/>
                      <a:pt x="11977" y="14318"/>
                    </a:cubicBezTo>
                    <a:cubicBezTo>
                      <a:pt x="11955" y="14273"/>
                      <a:pt x="11925" y="14221"/>
                      <a:pt x="11895" y="14176"/>
                    </a:cubicBezTo>
                    <a:cubicBezTo>
                      <a:pt x="11850" y="14100"/>
                      <a:pt x="11805" y="14033"/>
                      <a:pt x="11760" y="13958"/>
                    </a:cubicBezTo>
                    <a:cubicBezTo>
                      <a:pt x="11647" y="13793"/>
                      <a:pt x="11542" y="13613"/>
                      <a:pt x="11422" y="13455"/>
                    </a:cubicBezTo>
                    <a:cubicBezTo>
                      <a:pt x="11249" y="13223"/>
                      <a:pt x="11069" y="13005"/>
                      <a:pt x="10882" y="12787"/>
                    </a:cubicBezTo>
                    <a:cubicBezTo>
                      <a:pt x="10537" y="12420"/>
                      <a:pt x="10131" y="12127"/>
                      <a:pt x="9674" y="11917"/>
                    </a:cubicBezTo>
                    <a:cubicBezTo>
                      <a:pt x="9396" y="11789"/>
                      <a:pt x="9111" y="11669"/>
                      <a:pt x="8826" y="11572"/>
                    </a:cubicBezTo>
                    <a:cubicBezTo>
                      <a:pt x="8593" y="11497"/>
                      <a:pt x="8345" y="11422"/>
                      <a:pt x="8098" y="11361"/>
                    </a:cubicBezTo>
                    <a:lnTo>
                      <a:pt x="8083" y="11354"/>
                    </a:lnTo>
                    <a:cubicBezTo>
                      <a:pt x="8023" y="11346"/>
                      <a:pt x="7963" y="11309"/>
                      <a:pt x="7933" y="11256"/>
                    </a:cubicBezTo>
                    <a:lnTo>
                      <a:pt x="7918" y="11241"/>
                    </a:lnTo>
                    <a:lnTo>
                      <a:pt x="7918" y="11219"/>
                    </a:lnTo>
                    <a:cubicBezTo>
                      <a:pt x="7918" y="11159"/>
                      <a:pt x="7925" y="11099"/>
                      <a:pt x="7948" y="11039"/>
                    </a:cubicBezTo>
                    <a:cubicBezTo>
                      <a:pt x="7955" y="11024"/>
                      <a:pt x="7963" y="11009"/>
                      <a:pt x="7963" y="10994"/>
                    </a:cubicBezTo>
                    <a:lnTo>
                      <a:pt x="8000" y="10859"/>
                    </a:lnTo>
                    <a:cubicBezTo>
                      <a:pt x="8090" y="10536"/>
                      <a:pt x="8188" y="10198"/>
                      <a:pt x="8248" y="9868"/>
                    </a:cubicBezTo>
                    <a:cubicBezTo>
                      <a:pt x="8270" y="9771"/>
                      <a:pt x="8293" y="9681"/>
                      <a:pt x="8315" y="9583"/>
                    </a:cubicBezTo>
                    <a:lnTo>
                      <a:pt x="8345" y="9448"/>
                    </a:lnTo>
                    <a:cubicBezTo>
                      <a:pt x="8420" y="9095"/>
                      <a:pt x="8443" y="8728"/>
                      <a:pt x="8398" y="8360"/>
                    </a:cubicBezTo>
                    <a:cubicBezTo>
                      <a:pt x="8360" y="8015"/>
                      <a:pt x="8263" y="7677"/>
                      <a:pt x="8128" y="7362"/>
                    </a:cubicBezTo>
                    <a:cubicBezTo>
                      <a:pt x="7940" y="6949"/>
                      <a:pt x="7647" y="6596"/>
                      <a:pt x="7272" y="6341"/>
                    </a:cubicBezTo>
                    <a:cubicBezTo>
                      <a:pt x="7077" y="6199"/>
                      <a:pt x="6867" y="6079"/>
                      <a:pt x="6642" y="5974"/>
                    </a:cubicBezTo>
                    <a:cubicBezTo>
                      <a:pt x="6402" y="5868"/>
                      <a:pt x="6154" y="5771"/>
                      <a:pt x="5899" y="5688"/>
                    </a:cubicBezTo>
                    <a:cubicBezTo>
                      <a:pt x="5651" y="5613"/>
                      <a:pt x="5396" y="5531"/>
                      <a:pt x="5149" y="5456"/>
                    </a:cubicBezTo>
                    <a:lnTo>
                      <a:pt x="4901" y="5381"/>
                    </a:lnTo>
                    <a:cubicBezTo>
                      <a:pt x="4863" y="5373"/>
                      <a:pt x="4833" y="5366"/>
                      <a:pt x="4803" y="5358"/>
                    </a:cubicBezTo>
                    <a:cubicBezTo>
                      <a:pt x="4758" y="5343"/>
                      <a:pt x="4706" y="5328"/>
                      <a:pt x="4661" y="5313"/>
                    </a:cubicBezTo>
                    <a:cubicBezTo>
                      <a:pt x="4638" y="5306"/>
                      <a:pt x="4616" y="5291"/>
                      <a:pt x="4593" y="5276"/>
                    </a:cubicBezTo>
                    <a:cubicBezTo>
                      <a:pt x="4586" y="5276"/>
                      <a:pt x="4578" y="5268"/>
                      <a:pt x="4571" y="5261"/>
                    </a:cubicBezTo>
                    <a:lnTo>
                      <a:pt x="4518" y="5231"/>
                    </a:lnTo>
                    <a:lnTo>
                      <a:pt x="4578" y="4960"/>
                    </a:lnTo>
                    <a:cubicBezTo>
                      <a:pt x="4601" y="4885"/>
                      <a:pt x="4623" y="4818"/>
                      <a:pt x="4638" y="4743"/>
                    </a:cubicBezTo>
                    <a:cubicBezTo>
                      <a:pt x="4683" y="4585"/>
                      <a:pt x="4721" y="4435"/>
                      <a:pt x="4758" y="4278"/>
                    </a:cubicBezTo>
                    <a:cubicBezTo>
                      <a:pt x="4833" y="3947"/>
                      <a:pt x="4893" y="3617"/>
                      <a:pt x="4923" y="3280"/>
                    </a:cubicBezTo>
                    <a:cubicBezTo>
                      <a:pt x="4968" y="2844"/>
                      <a:pt x="4938" y="2409"/>
                      <a:pt x="4841" y="1981"/>
                    </a:cubicBezTo>
                    <a:cubicBezTo>
                      <a:pt x="4766" y="1704"/>
                      <a:pt x="4676" y="1426"/>
                      <a:pt x="4563" y="1156"/>
                    </a:cubicBezTo>
                    <a:cubicBezTo>
                      <a:pt x="4488" y="961"/>
                      <a:pt x="4398" y="773"/>
                      <a:pt x="4316" y="593"/>
                    </a:cubicBezTo>
                    <a:lnTo>
                      <a:pt x="4256" y="458"/>
                    </a:lnTo>
                    <a:cubicBezTo>
                      <a:pt x="4188" y="330"/>
                      <a:pt x="4120" y="203"/>
                      <a:pt x="4045" y="83"/>
                    </a:cubicBezTo>
                    <a:cubicBezTo>
                      <a:pt x="4028" y="30"/>
                      <a:pt x="3979" y="0"/>
                      <a:pt x="39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3" name="Google Shape;2633;p62"/>
            <p:cNvGrpSpPr/>
            <p:nvPr/>
          </p:nvGrpSpPr>
          <p:grpSpPr>
            <a:xfrm>
              <a:off x="6063794" y="2213904"/>
              <a:ext cx="246145" cy="353745"/>
              <a:chOff x="6063794" y="2213904"/>
              <a:chExt cx="246145" cy="353745"/>
            </a:xfrm>
          </p:grpSpPr>
          <p:grpSp>
            <p:nvGrpSpPr>
              <p:cNvPr id="2634" name="Google Shape;2634;p62"/>
              <p:cNvGrpSpPr/>
              <p:nvPr/>
            </p:nvGrpSpPr>
            <p:grpSpPr>
              <a:xfrm rot="-10602898" flipH="1">
                <a:off x="6073386" y="2220126"/>
                <a:ext cx="226960" cy="341300"/>
                <a:chOff x="6078645" y="3539962"/>
                <a:chExt cx="226973" cy="341319"/>
              </a:xfrm>
            </p:grpSpPr>
            <p:grpSp>
              <p:nvGrpSpPr>
                <p:cNvPr id="2635" name="Google Shape;2635;p62"/>
                <p:cNvGrpSpPr/>
                <p:nvPr/>
              </p:nvGrpSpPr>
              <p:grpSpPr>
                <a:xfrm rot="-1114487">
                  <a:off x="6125370" y="3553019"/>
                  <a:ext cx="133522" cy="315207"/>
                  <a:chOff x="3360796" y="2363828"/>
                  <a:chExt cx="234208" cy="552900"/>
                </a:xfrm>
              </p:grpSpPr>
              <p:sp>
                <p:nvSpPr>
                  <p:cNvPr id="2636" name="Google Shape;2636;p62"/>
                  <p:cNvSpPr/>
                  <p:nvPr/>
                </p:nvSpPr>
                <p:spPr>
                  <a:xfrm>
                    <a:off x="3439554" y="2363828"/>
                    <a:ext cx="155450" cy="55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18" h="22116" extrusionOk="0">
                        <a:moveTo>
                          <a:pt x="0" y="0"/>
                        </a:moveTo>
                        <a:cubicBezTo>
                          <a:pt x="862" y="1291"/>
                          <a:pt x="4166" y="5288"/>
                          <a:pt x="5174" y="7748"/>
                        </a:cubicBezTo>
                        <a:cubicBezTo>
                          <a:pt x="6182" y="10208"/>
                          <a:pt x="6427" y="12365"/>
                          <a:pt x="6050" y="14760"/>
                        </a:cubicBezTo>
                        <a:cubicBezTo>
                          <a:pt x="5673" y="17155"/>
                          <a:pt x="3435" y="20890"/>
                          <a:pt x="2912" y="22116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cxnSp>
                <p:nvCxnSpPr>
                  <p:cNvPr id="2637" name="Google Shape;2637;p62"/>
                  <p:cNvCxnSpPr>
                    <a:stCxn id="2626" idx="3"/>
                  </p:cNvCxnSpPr>
                  <p:nvPr/>
                </p:nvCxnSpPr>
                <p:spPr>
                  <a:xfrm rot="1310794" flipH="1">
                    <a:off x="3365183" y="2757200"/>
                    <a:ext cx="212027" cy="64344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cxnSp>
              <p:nvCxnSpPr>
                <p:cNvPr id="2638" name="Google Shape;2638;p62"/>
                <p:cNvCxnSpPr>
                  <a:endCxn id="2625" idx="3"/>
                </p:cNvCxnSpPr>
                <p:nvPr/>
              </p:nvCxnSpPr>
              <p:spPr>
                <a:xfrm rot="-10601557" flipH="1">
                  <a:off x="6129229" y="3674542"/>
                  <a:ext cx="119599" cy="3666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639" name="Google Shape;2639;p62"/>
              <p:cNvCxnSpPr>
                <a:endCxn id="2628" idx="3"/>
              </p:cNvCxnSpPr>
              <p:nvPr/>
            </p:nvCxnSpPr>
            <p:spPr>
              <a:xfrm>
                <a:off x="6090681" y="2478051"/>
                <a:ext cx="64500" cy="252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640" name="Google Shape;2640;p62"/>
          <p:cNvGrpSpPr/>
          <p:nvPr/>
        </p:nvGrpSpPr>
        <p:grpSpPr>
          <a:xfrm>
            <a:off x="2204164" y="3109298"/>
            <a:ext cx="1768801" cy="1850412"/>
            <a:chOff x="2201700" y="2922580"/>
            <a:chExt cx="1768801" cy="1850412"/>
          </a:xfrm>
        </p:grpSpPr>
        <p:grpSp>
          <p:nvGrpSpPr>
            <p:cNvPr id="2641" name="Google Shape;2641;p62"/>
            <p:cNvGrpSpPr/>
            <p:nvPr/>
          </p:nvGrpSpPr>
          <p:grpSpPr>
            <a:xfrm rot="-9685513" flipH="1">
              <a:off x="2404078" y="3100928"/>
              <a:ext cx="1364044" cy="1493716"/>
              <a:chOff x="3379863" y="1637926"/>
              <a:chExt cx="2392652" cy="2620109"/>
            </a:xfrm>
          </p:grpSpPr>
          <p:sp>
            <p:nvSpPr>
              <p:cNvPr id="2642" name="Google Shape;2642;p62"/>
              <p:cNvSpPr/>
              <p:nvPr/>
            </p:nvSpPr>
            <p:spPr>
              <a:xfrm>
                <a:off x="4300550" y="1964525"/>
                <a:ext cx="551400" cy="38100"/>
              </a:xfrm>
              <a:prstGeom prst="roundRect">
                <a:avLst>
                  <a:gd name="adj" fmla="val 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62"/>
              <p:cNvSpPr/>
              <p:nvPr/>
            </p:nvSpPr>
            <p:spPr>
              <a:xfrm>
                <a:off x="4317200" y="2135975"/>
                <a:ext cx="5073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62"/>
              <p:cNvSpPr/>
              <p:nvPr/>
            </p:nvSpPr>
            <p:spPr>
              <a:xfrm>
                <a:off x="4395800" y="2297900"/>
                <a:ext cx="3537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62"/>
              <p:cNvSpPr/>
              <p:nvPr/>
            </p:nvSpPr>
            <p:spPr>
              <a:xfrm>
                <a:off x="4300550" y="2831300"/>
                <a:ext cx="5514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62"/>
              <p:cNvSpPr/>
              <p:nvPr/>
            </p:nvSpPr>
            <p:spPr>
              <a:xfrm>
                <a:off x="4300550" y="3012275"/>
                <a:ext cx="551400" cy="38100"/>
              </a:xfrm>
              <a:prstGeom prst="roundRect">
                <a:avLst>
                  <a:gd name="adj" fmla="val 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62"/>
              <p:cNvSpPr/>
              <p:nvPr/>
            </p:nvSpPr>
            <p:spPr>
              <a:xfrm>
                <a:off x="4395800" y="3186100"/>
                <a:ext cx="3537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62"/>
              <p:cNvSpPr/>
              <p:nvPr/>
            </p:nvSpPr>
            <p:spPr>
              <a:xfrm>
                <a:off x="4395800" y="2655075"/>
                <a:ext cx="353700" cy="38100"/>
              </a:xfrm>
              <a:prstGeom prst="roundRect">
                <a:avLst>
                  <a:gd name="adj" fmla="val 25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62"/>
              <p:cNvSpPr/>
              <p:nvPr/>
            </p:nvSpPr>
            <p:spPr>
              <a:xfrm rot="10800000" flipH="1">
                <a:off x="4300550" y="3881431"/>
                <a:ext cx="551400" cy="38100"/>
              </a:xfrm>
              <a:prstGeom prst="roundRect">
                <a:avLst>
                  <a:gd name="adj" fmla="val 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62"/>
              <p:cNvSpPr/>
              <p:nvPr/>
            </p:nvSpPr>
            <p:spPr>
              <a:xfrm rot="10800000" flipH="1">
                <a:off x="4317200" y="3709981"/>
                <a:ext cx="507300" cy="38100"/>
              </a:xfrm>
              <a:prstGeom prst="roundRect">
                <a:avLst>
                  <a:gd name="adj" fmla="val 6299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62"/>
              <p:cNvSpPr/>
              <p:nvPr/>
            </p:nvSpPr>
            <p:spPr>
              <a:xfrm rot="10800000" flipH="1">
                <a:off x="4398181" y="3548056"/>
                <a:ext cx="353700" cy="381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62"/>
              <p:cNvSpPr/>
              <p:nvPr/>
            </p:nvSpPr>
            <p:spPr>
              <a:xfrm rot="-9044905">
                <a:off x="3803877" y="1878929"/>
                <a:ext cx="1544625" cy="2138103"/>
              </a:xfrm>
              <a:custGeom>
                <a:avLst/>
                <a:gdLst/>
                <a:ahLst/>
                <a:cxnLst/>
                <a:rect l="l" t="t" r="r" b="b"/>
                <a:pathLst>
                  <a:path w="12023" h="16644" extrusionOk="0">
                    <a:moveTo>
                      <a:pt x="4488" y="5508"/>
                    </a:moveTo>
                    <a:lnTo>
                      <a:pt x="4563" y="5523"/>
                    </a:lnTo>
                    <a:cubicBezTo>
                      <a:pt x="4586" y="5523"/>
                      <a:pt x="4608" y="5531"/>
                      <a:pt x="4631" y="5531"/>
                    </a:cubicBezTo>
                    <a:cubicBezTo>
                      <a:pt x="4983" y="5628"/>
                      <a:pt x="5389" y="5733"/>
                      <a:pt x="5779" y="5868"/>
                    </a:cubicBezTo>
                    <a:cubicBezTo>
                      <a:pt x="6049" y="5959"/>
                      <a:pt x="6297" y="6049"/>
                      <a:pt x="6522" y="6154"/>
                    </a:cubicBezTo>
                    <a:cubicBezTo>
                      <a:pt x="6747" y="6244"/>
                      <a:pt x="6957" y="6364"/>
                      <a:pt x="7152" y="6506"/>
                    </a:cubicBezTo>
                    <a:cubicBezTo>
                      <a:pt x="7467" y="6724"/>
                      <a:pt x="7730" y="7024"/>
                      <a:pt x="7903" y="7369"/>
                    </a:cubicBezTo>
                    <a:cubicBezTo>
                      <a:pt x="7978" y="7527"/>
                      <a:pt x="8038" y="7692"/>
                      <a:pt x="8083" y="7857"/>
                    </a:cubicBezTo>
                    <a:cubicBezTo>
                      <a:pt x="8218" y="8292"/>
                      <a:pt x="8248" y="8750"/>
                      <a:pt x="8173" y="9193"/>
                    </a:cubicBezTo>
                    <a:cubicBezTo>
                      <a:pt x="8113" y="9576"/>
                      <a:pt x="8023" y="9951"/>
                      <a:pt x="7918" y="10326"/>
                    </a:cubicBezTo>
                    <a:cubicBezTo>
                      <a:pt x="7880" y="10446"/>
                      <a:pt x="7850" y="10566"/>
                      <a:pt x="7813" y="10686"/>
                    </a:cubicBezTo>
                    <a:cubicBezTo>
                      <a:pt x="7790" y="10769"/>
                      <a:pt x="7768" y="10859"/>
                      <a:pt x="7745" y="10949"/>
                    </a:cubicBezTo>
                    <a:cubicBezTo>
                      <a:pt x="7730" y="10986"/>
                      <a:pt x="7715" y="11031"/>
                      <a:pt x="7700" y="11069"/>
                    </a:cubicBezTo>
                    <a:lnTo>
                      <a:pt x="7670" y="11174"/>
                    </a:lnTo>
                    <a:lnTo>
                      <a:pt x="7610" y="11181"/>
                    </a:lnTo>
                    <a:cubicBezTo>
                      <a:pt x="7602" y="11189"/>
                      <a:pt x="7602" y="11189"/>
                      <a:pt x="7595" y="11189"/>
                    </a:cubicBezTo>
                    <a:cubicBezTo>
                      <a:pt x="7572" y="11196"/>
                      <a:pt x="7542" y="11196"/>
                      <a:pt x="7512" y="11196"/>
                    </a:cubicBezTo>
                    <a:cubicBezTo>
                      <a:pt x="7460" y="11181"/>
                      <a:pt x="7407" y="11166"/>
                      <a:pt x="7355" y="11151"/>
                    </a:cubicBezTo>
                    <a:lnTo>
                      <a:pt x="7190" y="11106"/>
                    </a:lnTo>
                    <a:cubicBezTo>
                      <a:pt x="7002" y="11054"/>
                      <a:pt x="6814" y="11001"/>
                      <a:pt x="6634" y="10949"/>
                    </a:cubicBezTo>
                    <a:cubicBezTo>
                      <a:pt x="6297" y="10851"/>
                      <a:pt x="5959" y="10739"/>
                      <a:pt x="5629" y="10604"/>
                    </a:cubicBezTo>
                    <a:cubicBezTo>
                      <a:pt x="5186" y="10416"/>
                      <a:pt x="4796" y="10131"/>
                      <a:pt x="4488" y="9763"/>
                    </a:cubicBezTo>
                    <a:cubicBezTo>
                      <a:pt x="4346" y="9606"/>
                      <a:pt x="4233" y="9433"/>
                      <a:pt x="4136" y="9245"/>
                    </a:cubicBezTo>
                    <a:cubicBezTo>
                      <a:pt x="3993" y="8975"/>
                      <a:pt x="3910" y="8683"/>
                      <a:pt x="3888" y="8382"/>
                    </a:cubicBezTo>
                    <a:cubicBezTo>
                      <a:pt x="3873" y="8150"/>
                      <a:pt x="3873" y="7910"/>
                      <a:pt x="3903" y="7677"/>
                    </a:cubicBezTo>
                    <a:cubicBezTo>
                      <a:pt x="3940" y="7414"/>
                      <a:pt x="3985" y="7152"/>
                      <a:pt x="4045" y="6897"/>
                    </a:cubicBezTo>
                    <a:cubicBezTo>
                      <a:pt x="4128" y="6499"/>
                      <a:pt x="4241" y="6116"/>
                      <a:pt x="4368" y="5696"/>
                    </a:cubicBezTo>
                    <a:cubicBezTo>
                      <a:pt x="4376" y="5636"/>
                      <a:pt x="4413" y="5583"/>
                      <a:pt x="4458" y="5538"/>
                    </a:cubicBezTo>
                    <a:lnTo>
                      <a:pt x="4488" y="5508"/>
                    </a:lnTo>
                    <a:close/>
                    <a:moveTo>
                      <a:pt x="3929" y="0"/>
                    </a:moveTo>
                    <a:cubicBezTo>
                      <a:pt x="3915" y="0"/>
                      <a:pt x="3901" y="3"/>
                      <a:pt x="3888" y="8"/>
                    </a:cubicBezTo>
                    <a:cubicBezTo>
                      <a:pt x="3865" y="30"/>
                      <a:pt x="3850" y="53"/>
                      <a:pt x="3843" y="83"/>
                    </a:cubicBezTo>
                    <a:cubicBezTo>
                      <a:pt x="3843" y="113"/>
                      <a:pt x="3850" y="143"/>
                      <a:pt x="3865" y="165"/>
                    </a:cubicBezTo>
                    <a:cubicBezTo>
                      <a:pt x="3873" y="188"/>
                      <a:pt x="3880" y="203"/>
                      <a:pt x="3888" y="218"/>
                    </a:cubicBezTo>
                    <a:cubicBezTo>
                      <a:pt x="3978" y="368"/>
                      <a:pt x="4053" y="526"/>
                      <a:pt x="4128" y="676"/>
                    </a:cubicBezTo>
                    <a:lnTo>
                      <a:pt x="4173" y="781"/>
                    </a:lnTo>
                    <a:cubicBezTo>
                      <a:pt x="4323" y="1088"/>
                      <a:pt x="4451" y="1404"/>
                      <a:pt x="4548" y="1726"/>
                    </a:cubicBezTo>
                    <a:cubicBezTo>
                      <a:pt x="4676" y="2086"/>
                      <a:pt x="4736" y="2469"/>
                      <a:pt x="4736" y="2844"/>
                    </a:cubicBezTo>
                    <a:cubicBezTo>
                      <a:pt x="4736" y="3099"/>
                      <a:pt x="4713" y="3355"/>
                      <a:pt x="4676" y="3602"/>
                    </a:cubicBezTo>
                    <a:cubicBezTo>
                      <a:pt x="4593" y="4082"/>
                      <a:pt x="4481" y="4548"/>
                      <a:pt x="4338" y="5013"/>
                    </a:cubicBezTo>
                    <a:cubicBezTo>
                      <a:pt x="4331" y="5036"/>
                      <a:pt x="4323" y="5058"/>
                      <a:pt x="4308" y="5088"/>
                    </a:cubicBezTo>
                    <a:lnTo>
                      <a:pt x="4286" y="5141"/>
                    </a:lnTo>
                    <a:lnTo>
                      <a:pt x="4256" y="5156"/>
                    </a:lnTo>
                    <a:cubicBezTo>
                      <a:pt x="4223" y="5168"/>
                      <a:pt x="4189" y="5174"/>
                      <a:pt x="4156" y="5174"/>
                    </a:cubicBezTo>
                    <a:cubicBezTo>
                      <a:pt x="4129" y="5174"/>
                      <a:pt x="4102" y="5170"/>
                      <a:pt x="4075" y="5163"/>
                    </a:cubicBezTo>
                    <a:cubicBezTo>
                      <a:pt x="3798" y="5088"/>
                      <a:pt x="3445" y="4983"/>
                      <a:pt x="3092" y="4863"/>
                    </a:cubicBezTo>
                    <a:cubicBezTo>
                      <a:pt x="2830" y="4765"/>
                      <a:pt x="2575" y="4660"/>
                      <a:pt x="2320" y="4533"/>
                    </a:cubicBezTo>
                    <a:cubicBezTo>
                      <a:pt x="1967" y="4360"/>
                      <a:pt x="1644" y="4128"/>
                      <a:pt x="1366" y="3850"/>
                    </a:cubicBezTo>
                    <a:cubicBezTo>
                      <a:pt x="1141" y="3610"/>
                      <a:pt x="931" y="3355"/>
                      <a:pt x="744" y="3092"/>
                    </a:cubicBezTo>
                    <a:cubicBezTo>
                      <a:pt x="564" y="2837"/>
                      <a:pt x="391" y="2574"/>
                      <a:pt x="241" y="2297"/>
                    </a:cubicBezTo>
                    <a:cubicBezTo>
                      <a:pt x="226" y="2274"/>
                      <a:pt x="211" y="2251"/>
                      <a:pt x="196" y="2221"/>
                    </a:cubicBezTo>
                    <a:cubicBezTo>
                      <a:pt x="152" y="2172"/>
                      <a:pt x="120" y="2155"/>
                      <a:pt x="86" y="2155"/>
                    </a:cubicBezTo>
                    <a:cubicBezTo>
                      <a:pt x="73" y="2155"/>
                      <a:pt x="60" y="2157"/>
                      <a:pt x="46" y="2161"/>
                    </a:cubicBezTo>
                    <a:cubicBezTo>
                      <a:pt x="16" y="2191"/>
                      <a:pt x="1" y="2229"/>
                      <a:pt x="1" y="2267"/>
                    </a:cubicBezTo>
                    <a:cubicBezTo>
                      <a:pt x="16" y="2319"/>
                      <a:pt x="46" y="2379"/>
                      <a:pt x="76" y="2432"/>
                    </a:cubicBezTo>
                    <a:lnTo>
                      <a:pt x="98" y="2462"/>
                    </a:lnTo>
                    <a:cubicBezTo>
                      <a:pt x="301" y="2822"/>
                      <a:pt x="534" y="3167"/>
                      <a:pt x="789" y="3490"/>
                    </a:cubicBezTo>
                    <a:cubicBezTo>
                      <a:pt x="916" y="3655"/>
                      <a:pt x="1051" y="3820"/>
                      <a:pt x="1201" y="3970"/>
                    </a:cubicBezTo>
                    <a:cubicBezTo>
                      <a:pt x="1517" y="4293"/>
                      <a:pt x="1877" y="4555"/>
                      <a:pt x="2282" y="4750"/>
                    </a:cubicBezTo>
                    <a:cubicBezTo>
                      <a:pt x="2597" y="4900"/>
                      <a:pt x="2912" y="5028"/>
                      <a:pt x="3243" y="5133"/>
                    </a:cubicBezTo>
                    <a:cubicBezTo>
                      <a:pt x="3400" y="5186"/>
                      <a:pt x="3558" y="5231"/>
                      <a:pt x="3715" y="5276"/>
                    </a:cubicBezTo>
                    <a:cubicBezTo>
                      <a:pt x="3798" y="5306"/>
                      <a:pt x="3888" y="5328"/>
                      <a:pt x="3978" y="5358"/>
                    </a:cubicBezTo>
                    <a:cubicBezTo>
                      <a:pt x="3985" y="5358"/>
                      <a:pt x="3993" y="5366"/>
                      <a:pt x="4000" y="5366"/>
                    </a:cubicBezTo>
                    <a:cubicBezTo>
                      <a:pt x="4060" y="5373"/>
                      <a:pt x="4113" y="5403"/>
                      <a:pt x="4151" y="5441"/>
                    </a:cubicBezTo>
                    <a:lnTo>
                      <a:pt x="4158" y="5463"/>
                    </a:lnTo>
                    <a:lnTo>
                      <a:pt x="4166" y="5478"/>
                    </a:lnTo>
                    <a:cubicBezTo>
                      <a:pt x="4181" y="5538"/>
                      <a:pt x="4173" y="5606"/>
                      <a:pt x="4151" y="5666"/>
                    </a:cubicBezTo>
                    <a:cubicBezTo>
                      <a:pt x="4143" y="5681"/>
                      <a:pt x="4143" y="5688"/>
                      <a:pt x="4136" y="5703"/>
                    </a:cubicBezTo>
                    <a:cubicBezTo>
                      <a:pt x="4105" y="5838"/>
                      <a:pt x="4068" y="5981"/>
                      <a:pt x="4030" y="6116"/>
                    </a:cubicBezTo>
                    <a:cubicBezTo>
                      <a:pt x="3978" y="6326"/>
                      <a:pt x="3918" y="6529"/>
                      <a:pt x="3865" y="6739"/>
                    </a:cubicBezTo>
                    <a:cubicBezTo>
                      <a:pt x="3798" y="7017"/>
                      <a:pt x="3745" y="7294"/>
                      <a:pt x="3708" y="7579"/>
                    </a:cubicBezTo>
                    <a:cubicBezTo>
                      <a:pt x="3670" y="7842"/>
                      <a:pt x="3663" y="8112"/>
                      <a:pt x="3685" y="8382"/>
                    </a:cubicBezTo>
                    <a:cubicBezTo>
                      <a:pt x="3708" y="8713"/>
                      <a:pt x="3798" y="9035"/>
                      <a:pt x="3948" y="9335"/>
                    </a:cubicBezTo>
                    <a:cubicBezTo>
                      <a:pt x="4083" y="9591"/>
                      <a:pt x="4248" y="9823"/>
                      <a:pt x="4451" y="10033"/>
                    </a:cubicBezTo>
                    <a:cubicBezTo>
                      <a:pt x="4743" y="10348"/>
                      <a:pt x="5096" y="10604"/>
                      <a:pt x="5494" y="10776"/>
                    </a:cubicBezTo>
                    <a:cubicBezTo>
                      <a:pt x="5606" y="10821"/>
                      <a:pt x="5726" y="10866"/>
                      <a:pt x="5846" y="10911"/>
                    </a:cubicBezTo>
                    <a:lnTo>
                      <a:pt x="5876" y="10919"/>
                    </a:lnTo>
                    <a:cubicBezTo>
                      <a:pt x="6139" y="11016"/>
                      <a:pt x="6417" y="11106"/>
                      <a:pt x="6687" y="11196"/>
                    </a:cubicBezTo>
                    <a:cubicBezTo>
                      <a:pt x="6837" y="11241"/>
                      <a:pt x="6995" y="11286"/>
                      <a:pt x="7145" y="11331"/>
                    </a:cubicBezTo>
                    <a:cubicBezTo>
                      <a:pt x="7220" y="11346"/>
                      <a:pt x="7287" y="11369"/>
                      <a:pt x="7362" y="11391"/>
                    </a:cubicBezTo>
                    <a:cubicBezTo>
                      <a:pt x="7392" y="11399"/>
                      <a:pt x="7415" y="11407"/>
                      <a:pt x="7437" y="11414"/>
                    </a:cubicBezTo>
                    <a:lnTo>
                      <a:pt x="7497" y="11429"/>
                    </a:lnTo>
                    <a:lnTo>
                      <a:pt x="7520" y="11459"/>
                    </a:lnTo>
                    <a:cubicBezTo>
                      <a:pt x="7557" y="11512"/>
                      <a:pt x="7572" y="11594"/>
                      <a:pt x="7542" y="11654"/>
                    </a:cubicBezTo>
                    <a:cubicBezTo>
                      <a:pt x="7437" y="11977"/>
                      <a:pt x="7355" y="12299"/>
                      <a:pt x="7295" y="12630"/>
                    </a:cubicBezTo>
                    <a:cubicBezTo>
                      <a:pt x="7242" y="12870"/>
                      <a:pt x="7205" y="13117"/>
                      <a:pt x="7182" y="13358"/>
                    </a:cubicBezTo>
                    <a:cubicBezTo>
                      <a:pt x="7145" y="13725"/>
                      <a:pt x="7160" y="14100"/>
                      <a:pt x="7227" y="14461"/>
                    </a:cubicBezTo>
                    <a:cubicBezTo>
                      <a:pt x="7272" y="14708"/>
                      <a:pt x="7340" y="14948"/>
                      <a:pt x="7430" y="15181"/>
                    </a:cubicBezTo>
                    <a:cubicBezTo>
                      <a:pt x="7512" y="15414"/>
                      <a:pt x="7602" y="15646"/>
                      <a:pt x="7722" y="15909"/>
                    </a:cubicBezTo>
                    <a:cubicBezTo>
                      <a:pt x="7805" y="16089"/>
                      <a:pt x="7903" y="16277"/>
                      <a:pt x="8023" y="16494"/>
                    </a:cubicBezTo>
                    <a:cubicBezTo>
                      <a:pt x="8038" y="16532"/>
                      <a:pt x="8060" y="16569"/>
                      <a:pt x="8090" y="16599"/>
                    </a:cubicBezTo>
                    <a:cubicBezTo>
                      <a:pt x="8111" y="16631"/>
                      <a:pt x="8143" y="16644"/>
                      <a:pt x="8176" y="16644"/>
                    </a:cubicBezTo>
                    <a:cubicBezTo>
                      <a:pt x="8190" y="16644"/>
                      <a:pt x="8204" y="16641"/>
                      <a:pt x="8218" y="16637"/>
                    </a:cubicBezTo>
                    <a:cubicBezTo>
                      <a:pt x="8255" y="16607"/>
                      <a:pt x="8270" y="16554"/>
                      <a:pt x="8255" y="16509"/>
                    </a:cubicBezTo>
                    <a:cubicBezTo>
                      <a:pt x="8255" y="16494"/>
                      <a:pt x="8248" y="16479"/>
                      <a:pt x="8240" y="16472"/>
                    </a:cubicBezTo>
                    <a:cubicBezTo>
                      <a:pt x="8233" y="16449"/>
                      <a:pt x="8218" y="16427"/>
                      <a:pt x="8203" y="16404"/>
                    </a:cubicBezTo>
                    <a:cubicBezTo>
                      <a:pt x="7970" y="15984"/>
                      <a:pt x="7768" y="15541"/>
                      <a:pt x="7610" y="15084"/>
                    </a:cubicBezTo>
                    <a:cubicBezTo>
                      <a:pt x="7415" y="14551"/>
                      <a:pt x="7340" y="13980"/>
                      <a:pt x="7385" y="13418"/>
                    </a:cubicBezTo>
                    <a:cubicBezTo>
                      <a:pt x="7452" y="12825"/>
                      <a:pt x="7580" y="12239"/>
                      <a:pt x="7760" y="11662"/>
                    </a:cubicBezTo>
                    <a:cubicBezTo>
                      <a:pt x="7775" y="11609"/>
                      <a:pt x="7820" y="11564"/>
                      <a:pt x="7880" y="11542"/>
                    </a:cubicBezTo>
                    <a:lnTo>
                      <a:pt x="7903" y="11534"/>
                    </a:lnTo>
                    <a:lnTo>
                      <a:pt x="7955" y="11542"/>
                    </a:lnTo>
                    <a:cubicBezTo>
                      <a:pt x="7985" y="11549"/>
                      <a:pt x="8015" y="11557"/>
                      <a:pt x="8045" y="11564"/>
                    </a:cubicBezTo>
                    <a:lnTo>
                      <a:pt x="8233" y="11617"/>
                    </a:lnTo>
                    <a:cubicBezTo>
                      <a:pt x="8420" y="11677"/>
                      <a:pt x="8623" y="11737"/>
                      <a:pt x="8818" y="11797"/>
                    </a:cubicBezTo>
                    <a:cubicBezTo>
                      <a:pt x="9096" y="11887"/>
                      <a:pt x="9366" y="11999"/>
                      <a:pt x="9636" y="12127"/>
                    </a:cubicBezTo>
                    <a:cubicBezTo>
                      <a:pt x="10049" y="12322"/>
                      <a:pt x="10416" y="12600"/>
                      <a:pt x="10732" y="12930"/>
                    </a:cubicBezTo>
                    <a:cubicBezTo>
                      <a:pt x="10994" y="13215"/>
                      <a:pt x="11234" y="13523"/>
                      <a:pt x="11445" y="13853"/>
                    </a:cubicBezTo>
                    <a:cubicBezTo>
                      <a:pt x="11527" y="13973"/>
                      <a:pt x="11602" y="14100"/>
                      <a:pt x="11677" y="14228"/>
                    </a:cubicBezTo>
                    <a:cubicBezTo>
                      <a:pt x="11722" y="14288"/>
                      <a:pt x="11760" y="14356"/>
                      <a:pt x="11797" y="14416"/>
                    </a:cubicBezTo>
                    <a:cubicBezTo>
                      <a:pt x="11812" y="14446"/>
                      <a:pt x="11835" y="14476"/>
                      <a:pt x="11857" y="14506"/>
                    </a:cubicBezTo>
                    <a:cubicBezTo>
                      <a:pt x="11879" y="14528"/>
                      <a:pt x="11909" y="14542"/>
                      <a:pt x="11938" y="14542"/>
                    </a:cubicBezTo>
                    <a:cubicBezTo>
                      <a:pt x="11949" y="14542"/>
                      <a:pt x="11960" y="14540"/>
                      <a:pt x="11970" y="14536"/>
                    </a:cubicBezTo>
                    <a:cubicBezTo>
                      <a:pt x="12000" y="14513"/>
                      <a:pt x="12022" y="14476"/>
                      <a:pt x="12015" y="14438"/>
                    </a:cubicBezTo>
                    <a:cubicBezTo>
                      <a:pt x="12007" y="14393"/>
                      <a:pt x="11992" y="14356"/>
                      <a:pt x="11977" y="14318"/>
                    </a:cubicBezTo>
                    <a:cubicBezTo>
                      <a:pt x="11955" y="14273"/>
                      <a:pt x="11925" y="14221"/>
                      <a:pt x="11895" y="14176"/>
                    </a:cubicBezTo>
                    <a:cubicBezTo>
                      <a:pt x="11850" y="14100"/>
                      <a:pt x="11805" y="14033"/>
                      <a:pt x="11760" y="13958"/>
                    </a:cubicBezTo>
                    <a:cubicBezTo>
                      <a:pt x="11647" y="13793"/>
                      <a:pt x="11542" y="13613"/>
                      <a:pt x="11422" y="13455"/>
                    </a:cubicBezTo>
                    <a:cubicBezTo>
                      <a:pt x="11249" y="13223"/>
                      <a:pt x="11069" y="13005"/>
                      <a:pt x="10882" y="12787"/>
                    </a:cubicBezTo>
                    <a:cubicBezTo>
                      <a:pt x="10537" y="12420"/>
                      <a:pt x="10131" y="12127"/>
                      <a:pt x="9674" y="11917"/>
                    </a:cubicBezTo>
                    <a:cubicBezTo>
                      <a:pt x="9396" y="11789"/>
                      <a:pt x="9111" y="11669"/>
                      <a:pt x="8826" y="11572"/>
                    </a:cubicBezTo>
                    <a:cubicBezTo>
                      <a:pt x="8593" y="11497"/>
                      <a:pt x="8345" y="11422"/>
                      <a:pt x="8098" y="11361"/>
                    </a:cubicBezTo>
                    <a:lnTo>
                      <a:pt x="8083" y="11354"/>
                    </a:lnTo>
                    <a:cubicBezTo>
                      <a:pt x="8023" y="11346"/>
                      <a:pt x="7963" y="11309"/>
                      <a:pt x="7933" y="11256"/>
                    </a:cubicBezTo>
                    <a:lnTo>
                      <a:pt x="7918" y="11241"/>
                    </a:lnTo>
                    <a:lnTo>
                      <a:pt x="7918" y="11219"/>
                    </a:lnTo>
                    <a:cubicBezTo>
                      <a:pt x="7918" y="11159"/>
                      <a:pt x="7925" y="11099"/>
                      <a:pt x="7948" y="11039"/>
                    </a:cubicBezTo>
                    <a:cubicBezTo>
                      <a:pt x="7955" y="11024"/>
                      <a:pt x="7963" y="11009"/>
                      <a:pt x="7963" y="10994"/>
                    </a:cubicBezTo>
                    <a:lnTo>
                      <a:pt x="8000" y="10859"/>
                    </a:lnTo>
                    <a:cubicBezTo>
                      <a:pt x="8090" y="10536"/>
                      <a:pt x="8188" y="10198"/>
                      <a:pt x="8248" y="9868"/>
                    </a:cubicBezTo>
                    <a:cubicBezTo>
                      <a:pt x="8270" y="9771"/>
                      <a:pt x="8293" y="9681"/>
                      <a:pt x="8315" y="9583"/>
                    </a:cubicBezTo>
                    <a:lnTo>
                      <a:pt x="8345" y="9448"/>
                    </a:lnTo>
                    <a:cubicBezTo>
                      <a:pt x="8420" y="9095"/>
                      <a:pt x="8443" y="8728"/>
                      <a:pt x="8398" y="8360"/>
                    </a:cubicBezTo>
                    <a:cubicBezTo>
                      <a:pt x="8360" y="8015"/>
                      <a:pt x="8263" y="7677"/>
                      <a:pt x="8128" y="7362"/>
                    </a:cubicBezTo>
                    <a:cubicBezTo>
                      <a:pt x="7940" y="6949"/>
                      <a:pt x="7647" y="6596"/>
                      <a:pt x="7272" y="6341"/>
                    </a:cubicBezTo>
                    <a:cubicBezTo>
                      <a:pt x="7077" y="6199"/>
                      <a:pt x="6867" y="6079"/>
                      <a:pt x="6642" y="5974"/>
                    </a:cubicBezTo>
                    <a:cubicBezTo>
                      <a:pt x="6402" y="5868"/>
                      <a:pt x="6154" y="5771"/>
                      <a:pt x="5899" y="5688"/>
                    </a:cubicBezTo>
                    <a:cubicBezTo>
                      <a:pt x="5651" y="5613"/>
                      <a:pt x="5396" y="5531"/>
                      <a:pt x="5149" y="5456"/>
                    </a:cubicBezTo>
                    <a:lnTo>
                      <a:pt x="4901" y="5381"/>
                    </a:lnTo>
                    <a:cubicBezTo>
                      <a:pt x="4863" y="5373"/>
                      <a:pt x="4833" y="5366"/>
                      <a:pt x="4803" y="5358"/>
                    </a:cubicBezTo>
                    <a:cubicBezTo>
                      <a:pt x="4758" y="5343"/>
                      <a:pt x="4706" y="5328"/>
                      <a:pt x="4661" y="5313"/>
                    </a:cubicBezTo>
                    <a:cubicBezTo>
                      <a:pt x="4638" y="5306"/>
                      <a:pt x="4616" y="5291"/>
                      <a:pt x="4593" y="5276"/>
                    </a:cubicBezTo>
                    <a:cubicBezTo>
                      <a:pt x="4586" y="5276"/>
                      <a:pt x="4578" y="5268"/>
                      <a:pt x="4571" y="5261"/>
                    </a:cubicBezTo>
                    <a:lnTo>
                      <a:pt x="4518" y="5231"/>
                    </a:lnTo>
                    <a:lnTo>
                      <a:pt x="4578" y="4960"/>
                    </a:lnTo>
                    <a:cubicBezTo>
                      <a:pt x="4601" y="4885"/>
                      <a:pt x="4623" y="4818"/>
                      <a:pt x="4638" y="4743"/>
                    </a:cubicBezTo>
                    <a:cubicBezTo>
                      <a:pt x="4683" y="4585"/>
                      <a:pt x="4721" y="4435"/>
                      <a:pt x="4758" y="4278"/>
                    </a:cubicBezTo>
                    <a:cubicBezTo>
                      <a:pt x="4833" y="3947"/>
                      <a:pt x="4893" y="3617"/>
                      <a:pt x="4923" y="3280"/>
                    </a:cubicBezTo>
                    <a:cubicBezTo>
                      <a:pt x="4968" y="2844"/>
                      <a:pt x="4938" y="2409"/>
                      <a:pt x="4841" y="1981"/>
                    </a:cubicBezTo>
                    <a:cubicBezTo>
                      <a:pt x="4766" y="1704"/>
                      <a:pt x="4676" y="1426"/>
                      <a:pt x="4563" y="1156"/>
                    </a:cubicBezTo>
                    <a:cubicBezTo>
                      <a:pt x="4488" y="961"/>
                      <a:pt x="4398" y="773"/>
                      <a:pt x="4316" y="593"/>
                    </a:cubicBezTo>
                    <a:lnTo>
                      <a:pt x="4256" y="458"/>
                    </a:lnTo>
                    <a:cubicBezTo>
                      <a:pt x="4188" y="330"/>
                      <a:pt x="4120" y="203"/>
                      <a:pt x="4045" y="83"/>
                    </a:cubicBezTo>
                    <a:cubicBezTo>
                      <a:pt x="4028" y="30"/>
                      <a:pt x="3979" y="0"/>
                      <a:pt x="39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53" name="Google Shape;2653;p62"/>
            <p:cNvSpPr/>
            <p:nvPr/>
          </p:nvSpPr>
          <p:spPr>
            <a:xfrm rot="966613">
              <a:off x="3080776" y="3831402"/>
              <a:ext cx="229201" cy="229201"/>
            </a:xfrm>
            <a:prstGeom prst="mathMultiply">
              <a:avLst>
                <a:gd name="adj1" fmla="val 1584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654" name="Google Shape;2654;p62"/>
          <p:cNvCxnSpPr/>
          <p:nvPr/>
        </p:nvCxnSpPr>
        <p:spPr>
          <a:xfrm>
            <a:off x="3367571" y="2339368"/>
            <a:ext cx="743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655" name="Google Shape;2655;p62"/>
          <p:cNvCxnSpPr/>
          <p:nvPr/>
        </p:nvCxnSpPr>
        <p:spPr>
          <a:xfrm>
            <a:off x="3367571" y="4130068"/>
            <a:ext cx="743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656" name="Google Shape;2656;p62"/>
          <p:cNvCxnSpPr/>
          <p:nvPr/>
        </p:nvCxnSpPr>
        <p:spPr>
          <a:xfrm rot="10800000">
            <a:off x="5043971" y="2339368"/>
            <a:ext cx="743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657" name="Google Shape;2657;p62"/>
          <p:cNvCxnSpPr/>
          <p:nvPr/>
        </p:nvCxnSpPr>
        <p:spPr>
          <a:xfrm rot="10800000">
            <a:off x="5043971" y="4130068"/>
            <a:ext cx="743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" grpId="0"/>
      <p:bldP spid="2566" grpId="0"/>
      <p:bldP spid="2567" grpId="0"/>
      <p:bldP spid="2568" grpId="0"/>
      <p:bldP spid="2569" grpId="0"/>
      <p:bldP spid="2570" grpId="0"/>
      <p:bldP spid="2571" grpId="0"/>
      <p:bldP spid="25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1" name="Google Shape;1671;p46"/>
          <p:cNvGrpSpPr/>
          <p:nvPr/>
        </p:nvGrpSpPr>
        <p:grpSpPr>
          <a:xfrm rot="10381565">
            <a:off x="7292009" y="2713207"/>
            <a:ext cx="1783961" cy="1890926"/>
            <a:chOff x="3403900" y="3304800"/>
            <a:chExt cx="1556050" cy="1649350"/>
          </a:xfrm>
        </p:grpSpPr>
        <p:sp>
          <p:nvSpPr>
            <p:cNvPr id="1672" name="Google Shape;1672;p46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6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6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6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6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6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6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6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6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6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6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6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6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6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6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6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6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6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6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46"/>
          <p:cNvGrpSpPr/>
          <p:nvPr/>
        </p:nvGrpSpPr>
        <p:grpSpPr>
          <a:xfrm>
            <a:off x="91412" y="1080940"/>
            <a:ext cx="2694116" cy="4367729"/>
            <a:chOff x="663109" y="776140"/>
            <a:chExt cx="2694116" cy="4367729"/>
          </a:xfrm>
        </p:grpSpPr>
        <p:sp>
          <p:nvSpPr>
            <p:cNvPr id="1695" name="Google Shape;1695;p46"/>
            <p:cNvSpPr/>
            <p:nvPr/>
          </p:nvSpPr>
          <p:spPr>
            <a:xfrm flipH="1">
              <a:off x="3091984" y="1996976"/>
              <a:ext cx="232669" cy="196332"/>
            </a:xfrm>
            <a:custGeom>
              <a:avLst/>
              <a:gdLst/>
              <a:ahLst/>
              <a:cxnLst/>
              <a:rect l="l" t="t" r="r" b="b"/>
              <a:pathLst>
                <a:path w="10629" h="8968" extrusionOk="0">
                  <a:moveTo>
                    <a:pt x="6143" y="0"/>
                  </a:moveTo>
                  <a:cubicBezTo>
                    <a:pt x="4347" y="0"/>
                    <a:pt x="2497" y="634"/>
                    <a:pt x="1942" y="1930"/>
                  </a:cubicBezTo>
                  <a:cubicBezTo>
                    <a:pt x="1942" y="1930"/>
                    <a:pt x="0" y="8968"/>
                    <a:pt x="3774" y="8968"/>
                  </a:cubicBezTo>
                  <a:cubicBezTo>
                    <a:pt x="3913" y="8968"/>
                    <a:pt x="4061" y="8958"/>
                    <a:pt x="4216" y="8938"/>
                  </a:cubicBezTo>
                  <a:cubicBezTo>
                    <a:pt x="8578" y="8342"/>
                    <a:pt x="10628" y="4465"/>
                    <a:pt x="10032" y="1930"/>
                  </a:cubicBezTo>
                  <a:cubicBezTo>
                    <a:pt x="9731" y="653"/>
                    <a:pt x="7965" y="0"/>
                    <a:pt x="6143" y="0"/>
                  </a:cubicBezTo>
                  <a:close/>
                </a:path>
              </a:pathLst>
            </a:custGeom>
            <a:solidFill>
              <a:srgbClr val="FFA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6"/>
            <p:cNvSpPr/>
            <p:nvPr/>
          </p:nvSpPr>
          <p:spPr>
            <a:xfrm flipH="1">
              <a:off x="3076485" y="1764981"/>
              <a:ext cx="256025" cy="437062"/>
            </a:xfrm>
            <a:custGeom>
              <a:avLst/>
              <a:gdLst/>
              <a:ahLst/>
              <a:cxnLst/>
              <a:rect l="l" t="t" r="r" b="b"/>
              <a:pathLst>
                <a:path w="11696" h="19964" extrusionOk="0">
                  <a:moveTo>
                    <a:pt x="9720" y="1"/>
                  </a:moveTo>
                  <a:lnTo>
                    <a:pt x="400" y="18417"/>
                  </a:lnTo>
                  <a:cubicBezTo>
                    <a:pt x="1" y="19265"/>
                    <a:pt x="704" y="19963"/>
                    <a:pt x="1425" y="19963"/>
                  </a:cubicBezTo>
                  <a:cubicBezTo>
                    <a:pt x="1781" y="19963"/>
                    <a:pt x="2141" y="19793"/>
                    <a:pt x="2376" y="19386"/>
                  </a:cubicBezTo>
                  <a:lnTo>
                    <a:pt x="11696" y="1007"/>
                  </a:lnTo>
                  <a:lnTo>
                    <a:pt x="97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6"/>
            <p:cNvSpPr/>
            <p:nvPr/>
          </p:nvSpPr>
          <p:spPr>
            <a:xfrm flipH="1">
              <a:off x="2721495" y="1206744"/>
              <a:ext cx="445593" cy="604999"/>
            </a:xfrm>
            <a:custGeom>
              <a:avLst/>
              <a:gdLst/>
              <a:ahLst/>
              <a:cxnLst/>
              <a:rect l="l" t="t" r="r" b="b"/>
              <a:pathLst>
                <a:path w="20356" h="27635" extrusionOk="0">
                  <a:moveTo>
                    <a:pt x="14801" y="0"/>
                  </a:moveTo>
                  <a:lnTo>
                    <a:pt x="14502" y="597"/>
                  </a:lnTo>
                  <a:cubicBezTo>
                    <a:pt x="10998" y="932"/>
                    <a:pt x="6562" y="4921"/>
                    <a:pt x="3579" y="10811"/>
                  </a:cubicBezTo>
                  <a:cubicBezTo>
                    <a:pt x="560" y="16664"/>
                    <a:pt x="0" y="22592"/>
                    <a:pt x="1790" y="25612"/>
                  </a:cubicBezTo>
                  <a:lnTo>
                    <a:pt x="1454" y="26245"/>
                  </a:lnTo>
                  <a:lnTo>
                    <a:pt x="3579" y="27289"/>
                  </a:lnTo>
                  <a:cubicBezTo>
                    <a:pt x="4093" y="27522"/>
                    <a:pt x="4650" y="27634"/>
                    <a:pt x="5239" y="27634"/>
                  </a:cubicBezTo>
                  <a:cubicBezTo>
                    <a:pt x="8794" y="27634"/>
                    <a:pt x="13493" y="23551"/>
                    <a:pt x="16627" y="17410"/>
                  </a:cubicBezTo>
                  <a:cubicBezTo>
                    <a:pt x="20243" y="10252"/>
                    <a:pt x="20355" y="3020"/>
                    <a:pt x="16888" y="1081"/>
                  </a:cubicBezTo>
                  <a:lnTo>
                    <a:pt x="148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6"/>
            <p:cNvSpPr/>
            <p:nvPr/>
          </p:nvSpPr>
          <p:spPr>
            <a:xfrm flipH="1">
              <a:off x="2759037" y="1200133"/>
              <a:ext cx="448854" cy="592696"/>
            </a:xfrm>
            <a:custGeom>
              <a:avLst/>
              <a:gdLst/>
              <a:ahLst/>
              <a:cxnLst/>
              <a:rect l="l" t="t" r="r" b="b"/>
              <a:pathLst>
                <a:path w="20505" h="27073" extrusionOk="0">
                  <a:moveTo>
                    <a:pt x="15121" y="1"/>
                  </a:moveTo>
                  <a:cubicBezTo>
                    <a:pt x="11557" y="1"/>
                    <a:pt x="6854" y="4094"/>
                    <a:pt x="3728" y="10219"/>
                  </a:cubicBezTo>
                  <a:cubicBezTo>
                    <a:pt x="75" y="17451"/>
                    <a:pt x="0" y="24832"/>
                    <a:pt x="3579" y="26659"/>
                  </a:cubicBezTo>
                  <a:cubicBezTo>
                    <a:pt x="4133" y="26939"/>
                    <a:pt x="4740" y="27073"/>
                    <a:pt x="5384" y="27073"/>
                  </a:cubicBezTo>
                  <a:cubicBezTo>
                    <a:pt x="8947" y="27073"/>
                    <a:pt x="13651" y="22980"/>
                    <a:pt x="16776" y="16855"/>
                  </a:cubicBezTo>
                  <a:cubicBezTo>
                    <a:pt x="20467" y="9585"/>
                    <a:pt x="20504" y="2241"/>
                    <a:pt x="16925" y="414"/>
                  </a:cubicBezTo>
                  <a:cubicBezTo>
                    <a:pt x="16372" y="134"/>
                    <a:pt x="15765" y="1"/>
                    <a:pt x="15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6"/>
            <p:cNvSpPr/>
            <p:nvPr/>
          </p:nvSpPr>
          <p:spPr>
            <a:xfrm flipH="1">
              <a:off x="2795768" y="1235620"/>
              <a:ext cx="374582" cy="521720"/>
            </a:xfrm>
            <a:custGeom>
              <a:avLst/>
              <a:gdLst/>
              <a:ahLst/>
              <a:cxnLst/>
              <a:rect l="l" t="t" r="r" b="b"/>
              <a:pathLst>
                <a:path w="17112" h="23831" extrusionOk="0">
                  <a:moveTo>
                    <a:pt x="13376" y="1"/>
                  </a:moveTo>
                  <a:cubicBezTo>
                    <a:pt x="10755" y="1"/>
                    <a:pt x="6469" y="3373"/>
                    <a:pt x="3467" y="9343"/>
                  </a:cubicBezTo>
                  <a:cubicBezTo>
                    <a:pt x="0" y="16203"/>
                    <a:pt x="187" y="22391"/>
                    <a:pt x="2610" y="23584"/>
                  </a:cubicBezTo>
                  <a:cubicBezTo>
                    <a:pt x="2930" y="23749"/>
                    <a:pt x="3300" y="23831"/>
                    <a:pt x="3708" y="23831"/>
                  </a:cubicBezTo>
                  <a:cubicBezTo>
                    <a:pt x="6339" y="23831"/>
                    <a:pt x="10574" y="20458"/>
                    <a:pt x="13607" y="14488"/>
                  </a:cubicBezTo>
                  <a:cubicBezTo>
                    <a:pt x="17112" y="7628"/>
                    <a:pt x="16851" y="1440"/>
                    <a:pt x="14465" y="247"/>
                  </a:cubicBezTo>
                  <a:cubicBezTo>
                    <a:pt x="14149" y="82"/>
                    <a:pt x="13783" y="1"/>
                    <a:pt x="13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6"/>
            <p:cNvSpPr/>
            <p:nvPr/>
          </p:nvSpPr>
          <p:spPr>
            <a:xfrm flipH="1">
              <a:off x="2800650" y="1251230"/>
              <a:ext cx="334611" cy="506023"/>
            </a:xfrm>
            <a:custGeom>
              <a:avLst/>
              <a:gdLst/>
              <a:ahLst/>
              <a:cxnLst/>
              <a:rect l="l" t="t" r="r" b="b"/>
              <a:pathLst>
                <a:path w="15286" h="23114" extrusionOk="0">
                  <a:moveTo>
                    <a:pt x="13209" y="1"/>
                  </a:moveTo>
                  <a:cubicBezTo>
                    <a:pt x="10566" y="1"/>
                    <a:pt x="6322" y="3399"/>
                    <a:pt x="3281" y="9339"/>
                  </a:cubicBezTo>
                  <a:cubicBezTo>
                    <a:pt x="112" y="15564"/>
                    <a:pt x="0" y="21156"/>
                    <a:pt x="1790" y="23095"/>
                  </a:cubicBezTo>
                  <a:cubicBezTo>
                    <a:pt x="1896" y="23107"/>
                    <a:pt x="2005" y="23113"/>
                    <a:pt x="2117" y="23113"/>
                  </a:cubicBezTo>
                  <a:cubicBezTo>
                    <a:pt x="4760" y="23113"/>
                    <a:pt x="9002" y="19748"/>
                    <a:pt x="12042" y="13775"/>
                  </a:cubicBezTo>
                  <a:cubicBezTo>
                    <a:pt x="15173" y="7586"/>
                    <a:pt x="15285" y="1995"/>
                    <a:pt x="13533" y="19"/>
                  </a:cubicBezTo>
                  <a:cubicBezTo>
                    <a:pt x="13428" y="7"/>
                    <a:pt x="13320" y="1"/>
                    <a:pt x="13209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6"/>
            <p:cNvSpPr/>
            <p:nvPr/>
          </p:nvSpPr>
          <p:spPr>
            <a:xfrm flipH="1">
              <a:off x="3085460" y="1793923"/>
              <a:ext cx="128144" cy="159246"/>
            </a:xfrm>
            <a:custGeom>
              <a:avLst/>
              <a:gdLst/>
              <a:ahLst/>
              <a:cxnLst/>
              <a:rect l="l" t="t" r="r" b="b"/>
              <a:pathLst>
                <a:path w="5854" h="7274" extrusionOk="0">
                  <a:moveTo>
                    <a:pt x="3444" y="1"/>
                  </a:moveTo>
                  <a:cubicBezTo>
                    <a:pt x="3117" y="1"/>
                    <a:pt x="2807" y="187"/>
                    <a:pt x="2647" y="505"/>
                  </a:cubicBezTo>
                  <a:lnTo>
                    <a:pt x="224" y="5277"/>
                  </a:lnTo>
                  <a:cubicBezTo>
                    <a:pt x="1" y="5687"/>
                    <a:pt x="187" y="6247"/>
                    <a:pt x="597" y="6433"/>
                  </a:cubicBezTo>
                  <a:lnTo>
                    <a:pt x="2014" y="7179"/>
                  </a:lnTo>
                  <a:cubicBezTo>
                    <a:pt x="2142" y="7243"/>
                    <a:pt x="2277" y="7273"/>
                    <a:pt x="2410" y="7273"/>
                  </a:cubicBezTo>
                  <a:cubicBezTo>
                    <a:pt x="2737" y="7273"/>
                    <a:pt x="3047" y="7087"/>
                    <a:pt x="3207" y="6768"/>
                  </a:cubicBezTo>
                  <a:lnTo>
                    <a:pt x="5630" y="1997"/>
                  </a:lnTo>
                  <a:cubicBezTo>
                    <a:pt x="5853" y="1587"/>
                    <a:pt x="5667" y="1027"/>
                    <a:pt x="5220" y="841"/>
                  </a:cubicBezTo>
                  <a:lnTo>
                    <a:pt x="3840" y="95"/>
                  </a:lnTo>
                  <a:cubicBezTo>
                    <a:pt x="3712" y="31"/>
                    <a:pt x="3577" y="1"/>
                    <a:pt x="34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6"/>
            <p:cNvSpPr/>
            <p:nvPr/>
          </p:nvSpPr>
          <p:spPr>
            <a:xfrm flipH="1">
              <a:off x="3023446" y="1776409"/>
              <a:ext cx="211370" cy="334408"/>
            </a:xfrm>
            <a:custGeom>
              <a:avLst/>
              <a:gdLst/>
              <a:ahLst/>
              <a:cxnLst/>
              <a:rect l="l" t="t" r="r" b="b"/>
              <a:pathLst>
                <a:path w="9656" h="15275" extrusionOk="0">
                  <a:moveTo>
                    <a:pt x="3094" y="1"/>
                  </a:moveTo>
                  <a:lnTo>
                    <a:pt x="3094" y="1"/>
                  </a:lnTo>
                  <a:cubicBezTo>
                    <a:pt x="1529" y="1939"/>
                    <a:pt x="4548" y="4586"/>
                    <a:pt x="4548" y="4735"/>
                  </a:cubicBezTo>
                  <a:cubicBezTo>
                    <a:pt x="4548" y="4884"/>
                    <a:pt x="3728" y="6301"/>
                    <a:pt x="1864" y="8463"/>
                  </a:cubicBezTo>
                  <a:cubicBezTo>
                    <a:pt x="0" y="10625"/>
                    <a:pt x="1491" y="13198"/>
                    <a:pt x="1491" y="13645"/>
                  </a:cubicBezTo>
                  <a:cubicBezTo>
                    <a:pt x="1491" y="13645"/>
                    <a:pt x="2776" y="15274"/>
                    <a:pt x="4536" y="15274"/>
                  </a:cubicBezTo>
                  <a:cubicBezTo>
                    <a:pt x="5020" y="15274"/>
                    <a:pt x="5539" y="15151"/>
                    <a:pt x="6077" y="14838"/>
                  </a:cubicBezTo>
                  <a:cubicBezTo>
                    <a:pt x="8575" y="13347"/>
                    <a:pt x="9656" y="4735"/>
                    <a:pt x="7941" y="4139"/>
                  </a:cubicBezTo>
                  <a:cubicBezTo>
                    <a:pt x="6226" y="3542"/>
                    <a:pt x="3095" y="1"/>
                    <a:pt x="3094" y="1"/>
                  </a:cubicBezTo>
                  <a:close/>
                </a:path>
              </a:pathLst>
            </a:custGeom>
            <a:solidFill>
              <a:srgbClr val="FFA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6"/>
            <p:cNvSpPr/>
            <p:nvPr/>
          </p:nvSpPr>
          <p:spPr>
            <a:xfrm flipH="1">
              <a:off x="3135238" y="1776409"/>
              <a:ext cx="99578" cy="298745"/>
            </a:xfrm>
            <a:custGeom>
              <a:avLst/>
              <a:gdLst/>
              <a:ahLst/>
              <a:cxnLst/>
              <a:rect l="l" t="t" r="r" b="b"/>
              <a:pathLst>
                <a:path w="4549" h="13646" fill="none" extrusionOk="0">
                  <a:moveTo>
                    <a:pt x="1491" y="13645"/>
                  </a:moveTo>
                  <a:cubicBezTo>
                    <a:pt x="1491" y="13198"/>
                    <a:pt x="0" y="10625"/>
                    <a:pt x="1864" y="8463"/>
                  </a:cubicBezTo>
                  <a:cubicBezTo>
                    <a:pt x="3728" y="6301"/>
                    <a:pt x="4548" y="4884"/>
                    <a:pt x="4548" y="4735"/>
                  </a:cubicBezTo>
                  <a:cubicBezTo>
                    <a:pt x="4548" y="4586"/>
                    <a:pt x="1529" y="1939"/>
                    <a:pt x="3094" y="1"/>
                  </a:cubicBezTo>
                </a:path>
              </a:pathLst>
            </a:custGeom>
            <a:solidFill>
              <a:schemeClr val="dk1"/>
            </a:solidFill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6"/>
            <p:cNvSpPr/>
            <p:nvPr/>
          </p:nvSpPr>
          <p:spPr>
            <a:xfrm flipH="1">
              <a:off x="3127073" y="1799155"/>
              <a:ext cx="227700" cy="284143"/>
            </a:xfrm>
            <a:custGeom>
              <a:avLst/>
              <a:gdLst/>
              <a:ahLst/>
              <a:cxnLst/>
              <a:rect l="l" t="t" r="r" b="b"/>
              <a:pathLst>
                <a:path w="10402" h="12979" extrusionOk="0">
                  <a:moveTo>
                    <a:pt x="6351" y="1"/>
                  </a:moveTo>
                  <a:cubicBezTo>
                    <a:pt x="5699" y="1"/>
                    <a:pt x="5294" y="900"/>
                    <a:pt x="5294" y="900"/>
                  </a:cubicBezTo>
                  <a:cubicBezTo>
                    <a:pt x="4511" y="3249"/>
                    <a:pt x="1156" y="4703"/>
                    <a:pt x="597" y="7014"/>
                  </a:cubicBezTo>
                  <a:cubicBezTo>
                    <a:pt x="0" y="9325"/>
                    <a:pt x="1939" y="12979"/>
                    <a:pt x="4026" y="12979"/>
                  </a:cubicBezTo>
                  <a:cubicBezTo>
                    <a:pt x="6077" y="12979"/>
                    <a:pt x="4511" y="11525"/>
                    <a:pt x="5928" y="10593"/>
                  </a:cubicBezTo>
                  <a:cubicBezTo>
                    <a:pt x="7344" y="9661"/>
                    <a:pt x="5816" y="8132"/>
                    <a:pt x="7456" y="7797"/>
                  </a:cubicBezTo>
                  <a:cubicBezTo>
                    <a:pt x="9096" y="7461"/>
                    <a:pt x="8314" y="5597"/>
                    <a:pt x="9357" y="4815"/>
                  </a:cubicBezTo>
                  <a:cubicBezTo>
                    <a:pt x="10401" y="4069"/>
                    <a:pt x="7978" y="1087"/>
                    <a:pt x="6971" y="266"/>
                  </a:cubicBezTo>
                  <a:cubicBezTo>
                    <a:pt x="6747" y="75"/>
                    <a:pt x="6539" y="1"/>
                    <a:pt x="6351" y="1"/>
                  </a:cubicBezTo>
                  <a:close/>
                </a:path>
              </a:pathLst>
            </a:custGeom>
            <a:solidFill>
              <a:srgbClr val="FFA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6"/>
            <p:cNvSpPr/>
            <p:nvPr/>
          </p:nvSpPr>
          <p:spPr>
            <a:xfrm flipH="1">
              <a:off x="3127073" y="1786195"/>
              <a:ext cx="139571" cy="297103"/>
            </a:xfrm>
            <a:custGeom>
              <a:avLst/>
              <a:gdLst/>
              <a:ahLst/>
              <a:cxnLst/>
              <a:rect l="l" t="t" r="r" b="b"/>
              <a:pathLst>
                <a:path w="6376" h="13571" fill="none" extrusionOk="0">
                  <a:moveTo>
                    <a:pt x="1268" y="1492"/>
                  </a:moveTo>
                  <a:cubicBezTo>
                    <a:pt x="1268" y="1492"/>
                    <a:pt x="1939" y="1"/>
                    <a:pt x="2945" y="858"/>
                  </a:cubicBezTo>
                  <a:cubicBezTo>
                    <a:pt x="3952" y="1679"/>
                    <a:pt x="6375" y="4661"/>
                    <a:pt x="5331" y="5407"/>
                  </a:cubicBezTo>
                  <a:cubicBezTo>
                    <a:pt x="4288" y="6189"/>
                    <a:pt x="5070" y="8053"/>
                    <a:pt x="3430" y="8389"/>
                  </a:cubicBezTo>
                  <a:cubicBezTo>
                    <a:pt x="1790" y="8724"/>
                    <a:pt x="3318" y="10253"/>
                    <a:pt x="1902" y="11185"/>
                  </a:cubicBezTo>
                  <a:cubicBezTo>
                    <a:pt x="485" y="12117"/>
                    <a:pt x="2051" y="13571"/>
                    <a:pt x="0" y="13571"/>
                  </a:cubicBezTo>
                </a:path>
              </a:pathLst>
            </a:custGeom>
            <a:solidFill>
              <a:schemeClr val="dk1"/>
            </a:solidFill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6"/>
            <p:cNvSpPr/>
            <p:nvPr/>
          </p:nvSpPr>
          <p:spPr>
            <a:xfrm flipH="1">
              <a:off x="3160543" y="1849048"/>
              <a:ext cx="71011" cy="70209"/>
            </a:xfrm>
            <a:custGeom>
              <a:avLst/>
              <a:gdLst/>
              <a:ahLst/>
              <a:cxnLst/>
              <a:rect l="l" t="t" r="r" b="b"/>
              <a:pathLst>
                <a:path w="3244" h="3207" extrusionOk="0">
                  <a:moveTo>
                    <a:pt x="0" y="1"/>
                  </a:moveTo>
                  <a:lnTo>
                    <a:pt x="0" y="1"/>
                  </a:lnTo>
                  <a:cubicBezTo>
                    <a:pt x="112" y="336"/>
                    <a:pt x="299" y="709"/>
                    <a:pt x="560" y="1007"/>
                  </a:cubicBezTo>
                  <a:cubicBezTo>
                    <a:pt x="783" y="1343"/>
                    <a:pt x="1007" y="1641"/>
                    <a:pt x="1305" y="1902"/>
                  </a:cubicBezTo>
                  <a:cubicBezTo>
                    <a:pt x="1864" y="2461"/>
                    <a:pt x="2498" y="2908"/>
                    <a:pt x="3244" y="3207"/>
                  </a:cubicBezTo>
                  <a:cubicBezTo>
                    <a:pt x="2983" y="2908"/>
                    <a:pt x="2722" y="2647"/>
                    <a:pt x="2424" y="2386"/>
                  </a:cubicBezTo>
                  <a:lnTo>
                    <a:pt x="1641" y="1566"/>
                  </a:lnTo>
                  <a:cubicBezTo>
                    <a:pt x="1081" y="1044"/>
                    <a:pt x="560" y="5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6"/>
            <p:cNvSpPr/>
            <p:nvPr/>
          </p:nvSpPr>
          <p:spPr>
            <a:xfrm flipH="1">
              <a:off x="3203798" y="1910260"/>
              <a:ext cx="53871" cy="64495"/>
            </a:xfrm>
            <a:custGeom>
              <a:avLst/>
              <a:gdLst/>
              <a:ahLst/>
              <a:cxnLst/>
              <a:rect l="l" t="t" r="r" b="b"/>
              <a:pathLst>
                <a:path w="2461" h="2946" extrusionOk="0">
                  <a:moveTo>
                    <a:pt x="0" y="1"/>
                  </a:moveTo>
                  <a:cubicBezTo>
                    <a:pt x="38" y="336"/>
                    <a:pt x="150" y="634"/>
                    <a:pt x="299" y="933"/>
                  </a:cubicBezTo>
                  <a:cubicBezTo>
                    <a:pt x="448" y="1268"/>
                    <a:pt x="634" y="1529"/>
                    <a:pt x="821" y="1790"/>
                  </a:cubicBezTo>
                  <a:cubicBezTo>
                    <a:pt x="1268" y="2349"/>
                    <a:pt x="1827" y="2722"/>
                    <a:pt x="2461" y="2946"/>
                  </a:cubicBezTo>
                  <a:cubicBezTo>
                    <a:pt x="2237" y="2685"/>
                    <a:pt x="2014" y="2461"/>
                    <a:pt x="1827" y="2237"/>
                  </a:cubicBezTo>
                  <a:cubicBezTo>
                    <a:pt x="1603" y="1976"/>
                    <a:pt x="1380" y="1753"/>
                    <a:pt x="1193" y="1492"/>
                  </a:cubicBezTo>
                  <a:cubicBezTo>
                    <a:pt x="783" y="1007"/>
                    <a:pt x="411" y="5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6"/>
            <p:cNvSpPr/>
            <p:nvPr/>
          </p:nvSpPr>
          <p:spPr>
            <a:xfrm flipH="1">
              <a:off x="1240374" y="4206892"/>
              <a:ext cx="1281222" cy="936977"/>
            </a:xfrm>
            <a:custGeom>
              <a:avLst/>
              <a:gdLst/>
              <a:ahLst/>
              <a:cxnLst/>
              <a:rect l="l" t="t" r="r" b="b"/>
              <a:pathLst>
                <a:path w="58530" h="42799" extrusionOk="0">
                  <a:moveTo>
                    <a:pt x="57188" y="1"/>
                  </a:moveTo>
                  <a:lnTo>
                    <a:pt x="1" y="3580"/>
                  </a:lnTo>
                  <a:lnTo>
                    <a:pt x="1343" y="42798"/>
                  </a:lnTo>
                  <a:lnTo>
                    <a:pt x="58530" y="42798"/>
                  </a:lnTo>
                  <a:lnTo>
                    <a:pt x="571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6"/>
            <p:cNvSpPr/>
            <p:nvPr/>
          </p:nvSpPr>
          <p:spPr>
            <a:xfrm flipH="1">
              <a:off x="1949523" y="4439500"/>
              <a:ext cx="8997" cy="606422"/>
            </a:xfrm>
            <a:custGeom>
              <a:avLst/>
              <a:gdLst/>
              <a:ahLst/>
              <a:cxnLst/>
              <a:rect l="l" t="t" r="r" b="b"/>
              <a:pathLst>
                <a:path w="411" h="27700" fill="none" extrusionOk="0">
                  <a:moveTo>
                    <a:pt x="1" y="1"/>
                  </a:moveTo>
                  <a:cubicBezTo>
                    <a:pt x="1" y="1"/>
                    <a:pt x="411" y="13869"/>
                    <a:pt x="411" y="27700"/>
                  </a:cubicBezTo>
                </a:path>
              </a:pathLst>
            </a:custGeom>
            <a:noFill/>
            <a:ln w="12125" cap="flat" cmpd="sng">
              <a:solidFill>
                <a:srgbClr val="FFFFFF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6"/>
            <p:cNvSpPr/>
            <p:nvPr/>
          </p:nvSpPr>
          <p:spPr>
            <a:xfrm flipH="1">
              <a:off x="667491" y="2198365"/>
              <a:ext cx="607163" cy="1274472"/>
            </a:xfrm>
            <a:custGeom>
              <a:avLst/>
              <a:gdLst/>
              <a:ahLst/>
              <a:cxnLst/>
              <a:rect l="l" t="t" r="r" b="b"/>
              <a:pathLst>
                <a:path w="27737" h="58215" extrusionOk="0">
                  <a:moveTo>
                    <a:pt x="2162" y="0"/>
                  </a:moveTo>
                  <a:lnTo>
                    <a:pt x="0" y="30458"/>
                  </a:lnTo>
                  <a:cubicBezTo>
                    <a:pt x="4413" y="51521"/>
                    <a:pt x="15975" y="58215"/>
                    <a:pt x="21901" y="58215"/>
                  </a:cubicBezTo>
                  <a:cubicBezTo>
                    <a:pt x="23485" y="58215"/>
                    <a:pt x="24667" y="57736"/>
                    <a:pt x="25201" y="56927"/>
                  </a:cubicBezTo>
                  <a:cubicBezTo>
                    <a:pt x="27736" y="53124"/>
                    <a:pt x="17857" y="18305"/>
                    <a:pt x="13234" y="9581"/>
                  </a:cubicBezTo>
                  <a:cubicBezTo>
                    <a:pt x="8612" y="858"/>
                    <a:pt x="2162" y="0"/>
                    <a:pt x="2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6"/>
            <p:cNvSpPr/>
            <p:nvPr/>
          </p:nvSpPr>
          <p:spPr>
            <a:xfrm flipH="1">
              <a:off x="2324082" y="2081085"/>
              <a:ext cx="1033142" cy="1074681"/>
            </a:xfrm>
            <a:custGeom>
              <a:avLst/>
              <a:gdLst/>
              <a:ahLst/>
              <a:cxnLst/>
              <a:rect l="l" t="t" r="r" b="b"/>
              <a:pathLst>
                <a:path w="47197" h="49089" extrusionOk="0">
                  <a:moveTo>
                    <a:pt x="13123" y="0"/>
                  </a:moveTo>
                  <a:cubicBezTo>
                    <a:pt x="13123" y="0"/>
                    <a:pt x="3505" y="4436"/>
                    <a:pt x="0" y="8351"/>
                  </a:cubicBezTo>
                  <a:cubicBezTo>
                    <a:pt x="0" y="8351"/>
                    <a:pt x="17692" y="49088"/>
                    <a:pt x="27021" y="49088"/>
                  </a:cubicBezTo>
                  <a:cubicBezTo>
                    <a:pt x="27162" y="49088"/>
                    <a:pt x="27301" y="49079"/>
                    <a:pt x="27438" y="49060"/>
                  </a:cubicBezTo>
                  <a:cubicBezTo>
                    <a:pt x="36646" y="47793"/>
                    <a:pt x="47196" y="27662"/>
                    <a:pt x="47196" y="27662"/>
                  </a:cubicBezTo>
                  <a:lnTo>
                    <a:pt x="45519" y="3840"/>
                  </a:lnTo>
                  <a:cubicBezTo>
                    <a:pt x="45519" y="3840"/>
                    <a:pt x="39069" y="4138"/>
                    <a:pt x="36684" y="8724"/>
                  </a:cubicBezTo>
                  <a:cubicBezTo>
                    <a:pt x="34298" y="13346"/>
                    <a:pt x="28631" y="24717"/>
                    <a:pt x="28631" y="24717"/>
                  </a:cubicBezTo>
                  <a:cubicBezTo>
                    <a:pt x="28631" y="24717"/>
                    <a:pt x="16366" y="4399"/>
                    <a:pt x="13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6"/>
            <p:cNvSpPr/>
            <p:nvPr/>
          </p:nvSpPr>
          <p:spPr>
            <a:xfrm flipH="1">
              <a:off x="1100825" y="2152500"/>
              <a:ext cx="1574176" cy="2380700"/>
            </a:xfrm>
            <a:custGeom>
              <a:avLst/>
              <a:gdLst/>
              <a:ahLst/>
              <a:cxnLst/>
              <a:rect l="l" t="t" r="r" b="b"/>
              <a:pathLst>
                <a:path w="71913" h="108745" extrusionOk="0">
                  <a:moveTo>
                    <a:pt x="18282" y="0"/>
                  </a:moveTo>
                  <a:cubicBezTo>
                    <a:pt x="17876" y="0"/>
                    <a:pt x="17510" y="3"/>
                    <a:pt x="17186" y="8"/>
                  </a:cubicBezTo>
                  <a:cubicBezTo>
                    <a:pt x="10140" y="82"/>
                    <a:pt x="11296" y="6606"/>
                    <a:pt x="11296" y="6606"/>
                  </a:cubicBezTo>
                  <a:cubicBezTo>
                    <a:pt x="9096" y="30055"/>
                    <a:pt x="0" y="101707"/>
                    <a:pt x="0" y="101707"/>
                  </a:cubicBezTo>
                  <a:cubicBezTo>
                    <a:pt x="13255" y="107223"/>
                    <a:pt x="28526" y="108744"/>
                    <a:pt x="41341" y="108744"/>
                  </a:cubicBezTo>
                  <a:cubicBezTo>
                    <a:pt x="57107" y="108744"/>
                    <a:pt x="69154" y="106442"/>
                    <a:pt x="69154" y="106442"/>
                  </a:cubicBezTo>
                  <a:cubicBezTo>
                    <a:pt x="64159" y="76357"/>
                    <a:pt x="69639" y="17753"/>
                    <a:pt x="69564" y="12385"/>
                  </a:cubicBezTo>
                  <a:cubicBezTo>
                    <a:pt x="69452" y="7054"/>
                    <a:pt x="71913" y="2095"/>
                    <a:pt x="61884" y="1573"/>
                  </a:cubicBezTo>
                  <a:cubicBezTo>
                    <a:pt x="52350" y="1075"/>
                    <a:pt x="26756" y="0"/>
                    <a:pt x="18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6"/>
            <p:cNvSpPr/>
            <p:nvPr/>
          </p:nvSpPr>
          <p:spPr>
            <a:xfrm flipH="1">
              <a:off x="1913601" y="3252007"/>
              <a:ext cx="70201" cy="1276486"/>
            </a:xfrm>
            <a:custGeom>
              <a:avLst/>
              <a:gdLst/>
              <a:ahLst/>
              <a:cxnLst/>
              <a:rect l="l" t="t" r="r" b="b"/>
              <a:pathLst>
                <a:path w="3207" h="58307" fill="none" extrusionOk="0">
                  <a:moveTo>
                    <a:pt x="3206" y="1"/>
                  </a:moveTo>
                  <a:cubicBezTo>
                    <a:pt x="3206" y="1"/>
                    <a:pt x="0" y="44587"/>
                    <a:pt x="1789" y="58306"/>
                  </a:cubicBezTo>
                </a:path>
              </a:pathLst>
            </a:custGeom>
            <a:noFill/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6"/>
            <p:cNvSpPr/>
            <p:nvPr/>
          </p:nvSpPr>
          <p:spPr>
            <a:xfrm flipH="1">
              <a:off x="1531708" y="2159177"/>
              <a:ext cx="499442" cy="1092852"/>
            </a:xfrm>
            <a:custGeom>
              <a:avLst/>
              <a:gdLst/>
              <a:ahLst/>
              <a:cxnLst/>
              <a:rect l="l" t="t" r="r" b="b"/>
              <a:pathLst>
                <a:path w="22816" h="49919" extrusionOk="0">
                  <a:moveTo>
                    <a:pt x="150" y="1"/>
                  </a:moveTo>
                  <a:cubicBezTo>
                    <a:pt x="1" y="17112"/>
                    <a:pt x="5369" y="49919"/>
                    <a:pt x="5369" y="49919"/>
                  </a:cubicBezTo>
                  <a:cubicBezTo>
                    <a:pt x="16404" y="33776"/>
                    <a:pt x="21809" y="6488"/>
                    <a:pt x="22816" y="746"/>
                  </a:cubicBezTo>
                  <a:cubicBezTo>
                    <a:pt x="16031" y="486"/>
                    <a:pt x="7569" y="225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6"/>
            <p:cNvSpPr/>
            <p:nvPr/>
          </p:nvSpPr>
          <p:spPr>
            <a:xfrm flipH="1">
              <a:off x="1387256" y="2177961"/>
              <a:ext cx="520654" cy="1065092"/>
            </a:xfrm>
            <a:custGeom>
              <a:avLst/>
              <a:gdLst/>
              <a:ahLst/>
              <a:cxnLst/>
              <a:rect l="l" t="t" r="r" b="b"/>
              <a:pathLst>
                <a:path w="23785" h="48651" fill="none" extrusionOk="0">
                  <a:moveTo>
                    <a:pt x="19609" y="0"/>
                  </a:moveTo>
                  <a:lnTo>
                    <a:pt x="23785" y="13160"/>
                  </a:lnTo>
                  <a:lnTo>
                    <a:pt x="18603" y="18156"/>
                  </a:lnTo>
                  <a:lnTo>
                    <a:pt x="22032" y="24083"/>
                  </a:lnTo>
                  <a:cubicBezTo>
                    <a:pt x="22032" y="24083"/>
                    <a:pt x="13048" y="38287"/>
                    <a:pt x="0" y="48650"/>
                  </a:cubicBezTo>
                </a:path>
              </a:pathLst>
            </a:custGeom>
            <a:noFill/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6"/>
            <p:cNvSpPr/>
            <p:nvPr/>
          </p:nvSpPr>
          <p:spPr>
            <a:xfrm flipH="1">
              <a:off x="1931573" y="2157557"/>
              <a:ext cx="309306" cy="1085496"/>
            </a:xfrm>
            <a:custGeom>
              <a:avLst/>
              <a:gdLst/>
              <a:ahLst/>
              <a:cxnLst/>
              <a:rect l="l" t="t" r="r" b="b"/>
              <a:pathLst>
                <a:path w="14130" h="49583" fill="none" extrusionOk="0">
                  <a:moveTo>
                    <a:pt x="7643" y="0"/>
                  </a:moveTo>
                  <a:lnTo>
                    <a:pt x="1679" y="8798"/>
                  </a:lnTo>
                  <a:lnTo>
                    <a:pt x="6376" y="15844"/>
                  </a:lnTo>
                  <a:lnTo>
                    <a:pt x="1" y="22033"/>
                  </a:lnTo>
                  <a:cubicBezTo>
                    <a:pt x="1" y="22033"/>
                    <a:pt x="7531" y="40971"/>
                    <a:pt x="14130" y="49582"/>
                  </a:cubicBezTo>
                </a:path>
              </a:pathLst>
            </a:custGeom>
            <a:noFill/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6"/>
            <p:cNvSpPr/>
            <p:nvPr/>
          </p:nvSpPr>
          <p:spPr>
            <a:xfrm flipH="1">
              <a:off x="711556" y="2593371"/>
              <a:ext cx="1489330" cy="960643"/>
            </a:xfrm>
            <a:custGeom>
              <a:avLst/>
              <a:gdLst/>
              <a:ahLst/>
              <a:cxnLst/>
              <a:rect l="l" t="t" r="r" b="b"/>
              <a:pathLst>
                <a:path w="68037" h="43880" extrusionOk="0">
                  <a:moveTo>
                    <a:pt x="27774" y="1"/>
                  </a:moveTo>
                  <a:lnTo>
                    <a:pt x="1" y="39965"/>
                  </a:lnTo>
                  <a:lnTo>
                    <a:pt x="40263" y="43879"/>
                  </a:lnTo>
                  <a:lnTo>
                    <a:pt x="68036" y="3878"/>
                  </a:lnTo>
                  <a:lnTo>
                    <a:pt x="27774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6"/>
            <p:cNvSpPr/>
            <p:nvPr/>
          </p:nvSpPr>
          <p:spPr>
            <a:xfrm flipH="1">
              <a:off x="1577393" y="2532992"/>
              <a:ext cx="656131" cy="935313"/>
            </a:xfrm>
            <a:custGeom>
              <a:avLst/>
              <a:gdLst/>
              <a:ahLst/>
              <a:cxnLst/>
              <a:rect l="l" t="t" r="r" b="b"/>
              <a:pathLst>
                <a:path w="29974" h="42723" extrusionOk="0">
                  <a:moveTo>
                    <a:pt x="27811" y="0"/>
                  </a:moveTo>
                  <a:lnTo>
                    <a:pt x="0" y="39964"/>
                  </a:lnTo>
                  <a:cubicBezTo>
                    <a:pt x="0" y="39964"/>
                    <a:pt x="2051" y="40821"/>
                    <a:pt x="1492" y="42723"/>
                  </a:cubicBezTo>
                  <a:lnTo>
                    <a:pt x="29265" y="2759"/>
                  </a:lnTo>
                  <a:cubicBezTo>
                    <a:pt x="29265" y="2759"/>
                    <a:pt x="29973" y="1342"/>
                    <a:pt x="27811" y="0"/>
                  </a:cubicBezTo>
                  <a:close/>
                </a:path>
              </a:pathLst>
            </a:custGeom>
            <a:solidFill>
              <a:srgbClr val="D4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6"/>
            <p:cNvSpPr/>
            <p:nvPr/>
          </p:nvSpPr>
          <p:spPr>
            <a:xfrm flipH="1">
              <a:off x="1577393" y="2532992"/>
              <a:ext cx="656131" cy="935313"/>
            </a:xfrm>
            <a:custGeom>
              <a:avLst/>
              <a:gdLst/>
              <a:ahLst/>
              <a:cxnLst/>
              <a:rect l="l" t="t" r="r" b="b"/>
              <a:pathLst>
                <a:path w="29974" h="42723" extrusionOk="0">
                  <a:moveTo>
                    <a:pt x="27811" y="0"/>
                  </a:moveTo>
                  <a:lnTo>
                    <a:pt x="0" y="39964"/>
                  </a:lnTo>
                  <a:cubicBezTo>
                    <a:pt x="0" y="39964"/>
                    <a:pt x="2051" y="40821"/>
                    <a:pt x="1492" y="42723"/>
                  </a:cubicBezTo>
                  <a:lnTo>
                    <a:pt x="29265" y="2759"/>
                  </a:lnTo>
                  <a:cubicBezTo>
                    <a:pt x="29265" y="2759"/>
                    <a:pt x="29973" y="1342"/>
                    <a:pt x="2781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6"/>
            <p:cNvSpPr/>
            <p:nvPr/>
          </p:nvSpPr>
          <p:spPr>
            <a:xfrm flipH="1">
              <a:off x="666681" y="2532992"/>
              <a:ext cx="958060" cy="145279"/>
            </a:xfrm>
            <a:custGeom>
              <a:avLst/>
              <a:gdLst/>
              <a:ahLst/>
              <a:cxnLst/>
              <a:rect l="l" t="t" r="r" b="b"/>
              <a:pathLst>
                <a:path w="43767" h="6636" extrusionOk="0">
                  <a:moveTo>
                    <a:pt x="0" y="0"/>
                  </a:moveTo>
                  <a:lnTo>
                    <a:pt x="1454" y="2759"/>
                  </a:lnTo>
                  <a:lnTo>
                    <a:pt x="41716" y="6636"/>
                  </a:lnTo>
                  <a:cubicBezTo>
                    <a:pt x="43766" y="4548"/>
                    <a:pt x="40262" y="3914"/>
                    <a:pt x="40262" y="39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4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6"/>
            <p:cNvSpPr/>
            <p:nvPr/>
          </p:nvSpPr>
          <p:spPr>
            <a:xfrm flipH="1">
              <a:off x="663109" y="2531801"/>
              <a:ext cx="958060" cy="145279"/>
            </a:xfrm>
            <a:custGeom>
              <a:avLst/>
              <a:gdLst/>
              <a:ahLst/>
              <a:cxnLst/>
              <a:rect l="l" t="t" r="r" b="b"/>
              <a:pathLst>
                <a:path w="43767" h="6636" extrusionOk="0">
                  <a:moveTo>
                    <a:pt x="0" y="0"/>
                  </a:moveTo>
                  <a:lnTo>
                    <a:pt x="1454" y="2759"/>
                  </a:lnTo>
                  <a:lnTo>
                    <a:pt x="41716" y="6636"/>
                  </a:lnTo>
                  <a:cubicBezTo>
                    <a:pt x="43766" y="4548"/>
                    <a:pt x="40262" y="3914"/>
                    <a:pt x="40262" y="39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6"/>
            <p:cNvSpPr/>
            <p:nvPr/>
          </p:nvSpPr>
          <p:spPr>
            <a:xfrm flipH="1">
              <a:off x="1206094" y="2992406"/>
              <a:ext cx="768733" cy="453240"/>
            </a:xfrm>
            <a:custGeom>
              <a:avLst/>
              <a:gdLst/>
              <a:ahLst/>
              <a:cxnLst/>
              <a:rect l="l" t="t" r="r" b="b"/>
              <a:pathLst>
                <a:path w="35118" h="20703" extrusionOk="0">
                  <a:moveTo>
                    <a:pt x="2882" y="1"/>
                  </a:moveTo>
                  <a:cubicBezTo>
                    <a:pt x="2131" y="1"/>
                    <a:pt x="1433" y="182"/>
                    <a:pt x="932" y="712"/>
                  </a:cubicBezTo>
                  <a:cubicBezTo>
                    <a:pt x="0" y="1718"/>
                    <a:pt x="559" y="3993"/>
                    <a:pt x="1119" y="5036"/>
                  </a:cubicBezTo>
                  <a:cubicBezTo>
                    <a:pt x="2311" y="7199"/>
                    <a:pt x="5107" y="7832"/>
                    <a:pt x="7158" y="9212"/>
                  </a:cubicBezTo>
                  <a:cubicBezTo>
                    <a:pt x="10028" y="11225"/>
                    <a:pt x="11370" y="14916"/>
                    <a:pt x="14241" y="16966"/>
                  </a:cubicBezTo>
                  <a:cubicBezTo>
                    <a:pt x="15471" y="17786"/>
                    <a:pt x="16888" y="18420"/>
                    <a:pt x="18342" y="18755"/>
                  </a:cubicBezTo>
                  <a:cubicBezTo>
                    <a:pt x="22480" y="19948"/>
                    <a:pt x="26804" y="20321"/>
                    <a:pt x="31129" y="20657"/>
                  </a:cubicBezTo>
                  <a:cubicBezTo>
                    <a:pt x="31451" y="20680"/>
                    <a:pt x="31787" y="20703"/>
                    <a:pt x="32121" y="20703"/>
                  </a:cubicBezTo>
                  <a:cubicBezTo>
                    <a:pt x="32870" y="20703"/>
                    <a:pt x="33607" y="20587"/>
                    <a:pt x="34148" y="20097"/>
                  </a:cubicBezTo>
                  <a:cubicBezTo>
                    <a:pt x="35118" y="19277"/>
                    <a:pt x="35080" y="17786"/>
                    <a:pt x="34745" y="16556"/>
                  </a:cubicBezTo>
                  <a:cubicBezTo>
                    <a:pt x="33552" y="12306"/>
                    <a:pt x="29936" y="9212"/>
                    <a:pt x="26133" y="6975"/>
                  </a:cubicBezTo>
                  <a:cubicBezTo>
                    <a:pt x="22554" y="4887"/>
                    <a:pt x="18677" y="3359"/>
                    <a:pt x="14651" y="2427"/>
                  </a:cubicBezTo>
                  <a:cubicBezTo>
                    <a:pt x="11855" y="1793"/>
                    <a:pt x="8947" y="1457"/>
                    <a:pt x="6189" y="675"/>
                  </a:cubicBezTo>
                  <a:cubicBezTo>
                    <a:pt x="5309" y="426"/>
                    <a:pt x="4033" y="1"/>
                    <a:pt x="2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6"/>
            <p:cNvSpPr/>
            <p:nvPr/>
          </p:nvSpPr>
          <p:spPr>
            <a:xfrm flipH="1">
              <a:off x="1490905" y="2785171"/>
              <a:ext cx="519844" cy="403588"/>
            </a:xfrm>
            <a:custGeom>
              <a:avLst/>
              <a:gdLst/>
              <a:ahLst/>
              <a:cxnLst/>
              <a:rect l="l" t="t" r="r" b="b"/>
              <a:pathLst>
                <a:path w="23748" h="18435" extrusionOk="0">
                  <a:moveTo>
                    <a:pt x="15509" y="1"/>
                  </a:moveTo>
                  <a:cubicBezTo>
                    <a:pt x="15509" y="1"/>
                    <a:pt x="14316" y="2163"/>
                    <a:pt x="16590" y="4437"/>
                  </a:cubicBezTo>
                  <a:cubicBezTo>
                    <a:pt x="18864" y="6711"/>
                    <a:pt x="17634" y="7084"/>
                    <a:pt x="17634" y="7084"/>
                  </a:cubicBezTo>
                  <a:cubicBezTo>
                    <a:pt x="17634" y="7084"/>
                    <a:pt x="12042" y="6264"/>
                    <a:pt x="8575" y="4996"/>
                  </a:cubicBezTo>
                  <a:cubicBezTo>
                    <a:pt x="7096" y="4465"/>
                    <a:pt x="5776" y="4233"/>
                    <a:pt x="4762" y="4233"/>
                  </a:cubicBezTo>
                  <a:cubicBezTo>
                    <a:pt x="3426" y="4233"/>
                    <a:pt x="2621" y="4637"/>
                    <a:pt x="2685" y="5294"/>
                  </a:cubicBezTo>
                  <a:cubicBezTo>
                    <a:pt x="2685" y="5294"/>
                    <a:pt x="1" y="5443"/>
                    <a:pt x="1306" y="7717"/>
                  </a:cubicBezTo>
                  <a:cubicBezTo>
                    <a:pt x="1306" y="7717"/>
                    <a:pt x="224" y="9358"/>
                    <a:pt x="2126" y="10588"/>
                  </a:cubicBezTo>
                  <a:cubicBezTo>
                    <a:pt x="2126" y="10588"/>
                    <a:pt x="1194" y="12154"/>
                    <a:pt x="3841" y="13757"/>
                  </a:cubicBezTo>
                  <a:cubicBezTo>
                    <a:pt x="6068" y="15106"/>
                    <a:pt x="10459" y="18434"/>
                    <a:pt x="16993" y="18434"/>
                  </a:cubicBezTo>
                  <a:cubicBezTo>
                    <a:pt x="18224" y="18434"/>
                    <a:pt x="19531" y="18316"/>
                    <a:pt x="20915" y="18044"/>
                  </a:cubicBezTo>
                  <a:lnTo>
                    <a:pt x="23748" y="7717"/>
                  </a:lnTo>
                  <a:cubicBezTo>
                    <a:pt x="23748" y="7717"/>
                    <a:pt x="21660" y="4064"/>
                    <a:pt x="19759" y="3281"/>
                  </a:cubicBezTo>
                  <a:cubicBezTo>
                    <a:pt x="17858" y="2498"/>
                    <a:pt x="15509" y="1"/>
                    <a:pt x="15509" y="1"/>
                  </a:cubicBezTo>
                  <a:close/>
                </a:path>
              </a:pathLst>
            </a:custGeom>
            <a:solidFill>
              <a:srgbClr val="FFA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6"/>
            <p:cNvSpPr/>
            <p:nvPr/>
          </p:nvSpPr>
          <p:spPr>
            <a:xfrm flipH="1">
              <a:off x="1729178" y="2901070"/>
              <a:ext cx="222818" cy="66947"/>
            </a:xfrm>
            <a:custGeom>
              <a:avLst/>
              <a:gdLst/>
              <a:ahLst/>
              <a:cxnLst/>
              <a:rect l="l" t="t" r="r" b="b"/>
              <a:pathLst>
                <a:path w="10179" h="3058" fill="none" extrusionOk="0">
                  <a:moveTo>
                    <a:pt x="1" y="0"/>
                  </a:moveTo>
                  <a:cubicBezTo>
                    <a:pt x="3282" y="1342"/>
                    <a:pt x="6711" y="2386"/>
                    <a:pt x="10178" y="3057"/>
                  </a:cubicBezTo>
                </a:path>
              </a:pathLst>
            </a:custGeom>
            <a:noFill/>
            <a:ln w="12125" cap="flat" cmpd="sng">
              <a:solidFill>
                <a:srgbClr val="FFADBF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6"/>
            <p:cNvSpPr/>
            <p:nvPr/>
          </p:nvSpPr>
          <p:spPr>
            <a:xfrm flipH="1">
              <a:off x="1779788" y="2954116"/>
              <a:ext cx="202395" cy="65305"/>
            </a:xfrm>
            <a:custGeom>
              <a:avLst/>
              <a:gdLst/>
              <a:ahLst/>
              <a:cxnLst/>
              <a:rect l="l" t="t" r="r" b="b"/>
              <a:pathLst>
                <a:path w="9246" h="2983" fill="none" extrusionOk="0">
                  <a:moveTo>
                    <a:pt x="1" y="0"/>
                  </a:moveTo>
                  <a:cubicBezTo>
                    <a:pt x="1" y="0"/>
                    <a:pt x="2685" y="1939"/>
                    <a:pt x="9246" y="2983"/>
                  </a:cubicBezTo>
                </a:path>
              </a:pathLst>
            </a:custGeom>
            <a:noFill/>
            <a:ln w="12125" cap="flat" cmpd="sng">
              <a:solidFill>
                <a:srgbClr val="FFADBF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6"/>
            <p:cNvSpPr/>
            <p:nvPr/>
          </p:nvSpPr>
          <p:spPr>
            <a:xfrm flipH="1">
              <a:off x="1823852" y="3016137"/>
              <a:ext cx="140381" cy="53899"/>
            </a:xfrm>
            <a:custGeom>
              <a:avLst/>
              <a:gdLst/>
              <a:ahLst/>
              <a:cxnLst/>
              <a:rect l="l" t="t" r="r" b="b"/>
              <a:pathLst>
                <a:path w="6413" h="2462" fill="none" extrusionOk="0">
                  <a:moveTo>
                    <a:pt x="1" y="1"/>
                  </a:moveTo>
                  <a:cubicBezTo>
                    <a:pt x="1" y="1"/>
                    <a:pt x="2349" y="1790"/>
                    <a:pt x="6413" y="2461"/>
                  </a:cubicBezTo>
                </a:path>
              </a:pathLst>
            </a:custGeom>
            <a:noFill/>
            <a:ln w="12125" cap="flat" cmpd="sng">
              <a:solidFill>
                <a:srgbClr val="FFADBF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6"/>
            <p:cNvSpPr/>
            <p:nvPr/>
          </p:nvSpPr>
          <p:spPr>
            <a:xfrm flipH="1">
              <a:off x="704222" y="2918978"/>
              <a:ext cx="926713" cy="637488"/>
            </a:xfrm>
            <a:custGeom>
              <a:avLst/>
              <a:gdLst/>
              <a:ahLst/>
              <a:cxnLst/>
              <a:rect l="l" t="t" r="r" b="b"/>
              <a:pathLst>
                <a:path w="42335" h="29119" extrusionOk="0">
                  <a:moveTo>
                    <a:pt x="5942" y="1"/>
                  </a:moveTo>
                  <a:cubicBezTo>
                    <a:pt x="5504" y="1"/>
                    <a:pt x="0" y="11228"/>
                    <a:pt x="2333" y="17636"/>
                  </a:cubicBezTo>
                  <a:cubicBezTo>
                    <a:pt x="2333" y="17636"/>
                    <a:pt x="25537" y="29119"/>
                    <a:pt x="33670" y="29119"/>
                  </a:cubicBezTo>
                  <a:cubicBezTo>
                    <a:pt x="34044" y="29119"/>
                    <a:pt x="34386" y="29094"/>
                    <a:pt x="34692" y="29043"/>
                  </a:cubicBezTo>
                  <a:cubicBezTo>
                    <a:pt x="41664" y="27850"/>
                    <a:pt x="42335" y="24719"/>
                    <a:pt x="41850" y="20581"/>
                  </a:cubicBezTo>
                  <a:cubicBezTo>
                    <a:pt x="41365" y="16480"/>
                    <a:pt x="28019" y="7458"/>
                    <a:pt x="5950" y="2"/>
                  </a:cubicBezTo>
                  <a:cubicBezTo>
                    <a:pt x="5947" y="1"/>
                    <a:pt x="5945" y="1"/>
                    <a:pt x="5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6"/>
            <p:cNvSpPr/>
            <p:nvPr/>
          </p:nvSpPr>
          <p:spPr>
            <a:xfrm flipH="1">
              <a:off x="1980519" y="1053715"/>
              <a:ext cx="431715" cy="336334"/>
            </a:xfrm>
            <a:custGeom>
              <a:avLst/>
              <a:gdLst/>
              <a:ahLst/>
              <a:cxnLst/>
              <a:rect l="l" t="t" r="r" b="b"/>
              <a:pathLst>
                <a:path w="19722" h="15363" extrusionOk="0">
                  <a:moveTo>
                    <a:pt x="15977" y="0"/>
                  </a:moveTo>
                  <a:cubicBezTo>
                    <a:pt x="15181" y="0"/>
                    <a:pt x="14577" y="802"/>
                    <a:pt x="14577" y="802"/>
                  </a:cubicBezTo>
                  <a:cubicBezTo>
                    <a:pt x="14577" y="802"/>
                    <a:pt x="0" y="1249"/>
                    <a:pt x="3020" y="4493"/>
                  </a:cubicBezTo>
                  <a:cubicBezTo>
                    <a:pt x="6040" y="7736"/>
                    <a:pt x="10662" y="8370"/>
                    <a:pt x="10662" y="8370"/>
                  </a:cubicBezTo>
                  <a:cubicBezTo>
                    <a:pt x="10662" y="8370"/>
                    <a:pt x="1081" y="13887"/>
                    <a:pt x="4921" y="15005"/>
                  </a:cubicBezTo>
                  <a:cubicBezTo>
                    <a:pt x="5807" y="15264"/>
                    <a:pt x="6892" y="15363"/>
                    <a:pt x="8036" y="15363"/>
                  </a:cubicBezTo>
                  <a:cubicBezTo>
                    <a:pt x="11851" y="15363"/>
                    <a:pt x="16329" y="14260"/>
                    <a:pt x="16329" y="14260"/>
                  </a:cubicBezTo>
                  <a:cubicBezTo>
                    <a:pt x="16329" y="14260"/>
                    <a:pt x="19721" y="7251"/>
                    <a:pt x="18155" y="2666"/>
                  </a:cubicBezTo>
                  <a:cubicBezTo>
                    <a:pt x="17457" y="569"/>
                    <a:pt x="16649" y="0"/>
                    <a:pt x="15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6"/>
            <p:cNvSpPr/>
            <p:nvPr/>
          </p:nvSpPr>
          <p:spPr>
            <a:xfrm flipH="1">
              <a:off x="1619837" y="1728267"/>
              <a:ext cx="363965" cy="653929"/>
            </a:xfrm>
            <a:custGeom>
              <a:avLst/>
              <a:gdLst/>
              <a:ahLst/>
              <a:cxnLst/>
              <a:rect l="l" t="t" r="r" b="b"/>
              <a:pathLst>
                <a:path w="16627" h="29870" extrusionOk="0">
                  <a:moveTo>
                    <a:pt x="16627" y="0"/>
                  </a:moveTo>
                  <a:lnTo>
                    <a:pt x="1566" y="4213"/>
                  </a:lnTo>
                  <a:lnTo>
                    <a:pt x="37" y="20094"/>
                  </a:lnTo>
                  <a:cubicBezTo>
                    <a:pt x="0" y="28631"/>
                    <a:pt x="5667" y="29861"/>
                    <a:pt x="5667" y="29861"/>
                  </a:cubicBezTo>
                  <a:cubicBezTo>
                    <a:pt x="5840" y="29867"/>
                    <a:pt x="6010" y="29869"/>
                    <a:pt x="6177" y="29869"/>
                  </a:cubicBezTo>
                  <a:cubicBezTo>
                    <a:pt x="15190" y="29869"/>
                    <a:pt x="16627" y="22144"/>
                    <a:pt x="16627" y="22144"/>
                  </a:cubicBezTo>
                  <a:cubicBezTo>
                    <a:pt x="15508" y="16552"/>
                    <a:pt x="16627" y="0"/>
                    <a:pt x="16627" y="0"/>
                  </a:cubicBezTo>
                  <a:close/>
                </a:path>
              </a:pathLst>
            </a:custGeom>
            <a:solidFill>
              <a:srgbClr val="FFA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6"/>
            <p:cNvSpPr/>
            <p:nvPr/>
          </p:nvSpPr>
          <p:spPr>
            <a:xfrm flipH="1">
              <a:off x="1620647" y="1728267"/>
              <a:ext cx="356632" cy="374624"/>
            </a:xfrm>
            <a:custGeom>
              <a:avLst/>
              <a:gdLst/>
              <a:ahLst/>
              <a:cxnLst/>
              <a:rect l="l" t="t" r="r" b="b"/>
              <a:pathLst>
                <a:path w="16292" h="17112" extrusionOk="0">
                  <a:moveTo>
                    <a:pt x="16292" y="0"/>
                  </a:moveTo>
                  <a:lnTo>
                    <a:pt x="1231" y="4175"/>
                  </a:lnTo>
                  <a:lnTo>
                    <a:pt x="0" y="17112"/>
                  </a:lnTo>
                  <a:cubicBezTo>
                    <a:pt x="3393" y="16329"/>
                    <a:pt x="11035" y="13794"/>
                    <a:pt x="15956" y="6860"/>
                  </a:cubicBezTo>
                  <a:cubicBezTo>
                    <a:pt x="16105" y="2983"/>
                    <a:pt x="16292" y="0"/>
                    <a:pt x="16292" y="0"/>
                  </a:cubicBezTo>
                  <a:close/>
                </a:path>
              </a:pathLst>
            </a:custGeom>
            <a:solidFill>
              <a:srgbClr val="DB95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6"/>
            <p:cNvSpPr/>
            <p:nvPr/>
          </p:nvSpPr>
          <p:spPr>
            <a:xfrm flipH="1">
              <a:off x="1523105" y="1112256"/>
              <a:ext cx="630454" cy="849451"/>
            </a:xfrm>
            <a:custGeom>
              <a:avLst/>
              <a:gdLst/>
              <a:ahLst/>
              <a:cxnLst/>
              <a:rect l="l" t="t" r="r" b="b"/>
              <a:pathLst>
                <a:path w="28801" h="38801" extrusionOk="0">
                  <a:moveTo>
                    <a:pt x="14760" y="1"/>
                  </a:moveTo>
                  <a:cubicBezTo>
                    <a:pt x="12971" y="1"/>
                    <a:pt x="10975" y="415"/>
                    <a:pt x="8762" y="1334"/>
                  </a:cubicBezTo>
                  <a:cubicBezTo>
                    <a:pt x="8762" y="1334"/>
                    <a:pt x="1007" y="6329"/>
                    <a:pt x="1306" y="13972"/>
                  </a:cubicBezTo>
                  <a:cubicBezTo>
                    <a:pt x="1604" y="21651"/>
                    <a:pt x="1" y="34588"/>
                    <a:pt x="8762" y="38800"/>
                  </a:cubicBezTo>
                  <a:cubicBezTo>
                    <a:pt x="8762" y="38800"/>
                    <a:pt x="23152" y="37048"/>
                    <a:pt x="26208" y="25305"/>
                  </a:cubicBezTo>
                  <a:cubicBezTo>
                    <a:pt x="28800" y="15193"/>
                    <a:pt x="25597" y="1"/>
                    <a:pt x="14760" y="1"/>
                  </a:cubicBezTo>
                  <a:close/>
                </a:path>
              </a:pathLst>
            </a:custGeom>
            <a:solidFill>
              <a:srgbClr val="FFA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6"/>
            <p:cNvSpPr/>
            <p:nvPr/>
          </p:nvSpPr>
          <p:spPr>
            <a:xfrm flipH="1">
              <a:off x="1275727" y="776140"/>
              <a:ext cx="1058885" cy="1058415"/>
            </a:xfrm>
            <a:custGeom>
              <a:avLst/>
              <a:gdLst/>
              <a:ahLst/>
              <a:cxnLst/>
              <a:rect l="l" t="t" r="r" b="b"/>
              <a:pathLst>
                <a:path w="48373" h="48346" extrusionOk="0">
                  <a:moveTo>
                    <a:pt x="14670" y="1"/>
                  </a:moveTo>
                  <a:cubicBezTo>
                    <a:pt x="12531" y="1"/>
                    <a:pt x="12037" y="1518"/>
                    <a:pt x="15355" y="6062"/>
                  </a:cubicBezTo>
                  <a:cubicBezTo>
                    <a:pt x="15355" y="6062"/>
                    <a:pt x="12964" y="5739"/>
                    <a:pt x="10399" y="5739"/>
                  </a:cubicBezTo>
                  <a:cubicBezTo>
                    <a:pt x="5514" y="5739"/>
                    <a:pt x="1" y="6909"/>
                    <a:pt x="9167" y="13705"/>
                  </a:cubicBezTo>
                  <a:lnTo>
                    <a:pt x="12783" y="17768"/>
                  </a:lnTo>
                  <a:cubicBezTo>
                    <a:pt x="12783" y="17768"/>
                    <a:pt x="14759" y="26641"/>
                    <a:pt x="22848" y="26939"/>
                  </a:cubicBezTo>
                  <a:cubicBezTo>
                    <a:pt x="22848" y="26939"/>
                    <a:pt x="23929" y="26342"/>
                    <a:pt x="22438" y="22838"/>
                  </a:cubicBezTo>
                  <a:lnTo>
                    <a:pt x="22438" y="22838"/>
                  </a:lnTo>
                  <a:cubicBezTo>
                    <a:pt x="22439" y="22840"/>
                    <a:pt x="25347" y="29213"/>
                    <a:pt x="32429" y="30182"/>
                  </a:cubicBezTo>
                  <a:cubicBezTo>
                    <a:pt x="32429" y="30182"/>
                    <a:pt x="25719" y="39428"/>
                    <a:pt x="30341" y="42522"/>
                  </a:cubicBezTo>
                  <a:cubicBezTo>
                    <a:pt x="30341" y="42522"/>
                    <a:pt x="31716" y="48346"/>
                    <a:pt x="33882" y="48346"/>
                  </a:cubicBezTo>
                  <a:cubicBezTo>
                    <a:pt x="34028" y="48346"/>
                    <a:pt x="34177" y="48319"/>
                    <a:pt x="34330" y="48263"/>
                  </a:cubicBezTo>
                  <a:cubicBezTo>
                    <a:pt x="36753" y="47368"/>
                    <a:pt x="35337" y="45020"/>
                    <a:pt x="35337" y="45020"/>
                  </a:cubicBezTo>
                  <a:lnTo>
                    <a:pt x="35337" y="45020"/>
                  </a:lnTo>
                  <a:cubicBezTo>
                    <a:pt x="35337" y="45020"/>
                    <a:pt x="36714" y="46721"/>
                    <a:pt x="38058" y="46721"/>
                  </a:cubicBezTo>
                  <a:cubicBezTo>
                    <a:pt x="39369" y="46721"/>
                    <a:pt x="40649" y="45105"/>
                    <a:pt x="40593" y="38719"/>
                  </a:cubicBezTo>
                  <a:lnTo>
                    <a:pt x="40593" y="38719"/>
                  </a:lnTo>
                  <a:cubicBezTo>
                    <a:pt x="40594" y="38719"/>
                    <a:pt x="42488" y="39859"/>
                    <a:pt x="44063" y="39859"/>
                  </a:cubicBezTo>
                  <a:cubicBezTo>
                    <a:pt x="46322" y="39859"/>
                    <a:pt x="47924" y="37517"/>
                    <a:pt x="42346" y="26119"/>
                  </a:cubicBezTo>
                  <a:lnTo>
                    <a:pt x="42346" y="26119"/>
                  </a:lnTo>
                  <a:cubicBezTo>
                    <a:pt x="42346" y="26119"/>
                    <a:pt x="44261" y="26866"/>
                    <a:pt x="45659" y="26866"/>
                  </a:cubicBezTo>
                  <a:cubicBezTo>
                    <a:pt x="47430" y="26866"/>
                    <a:pt x="48372" y="25666"/>
                    <a:pt x="43538" y="20228"/>
                  </a:cubicBezTo>
                  <a:cubicBezTo>
                    <a:pt x="43538" y="20228"/>
                    <a:pt x="45514" y="15569"/>
                    <a:pt x="43688" y="15345"/>
                  </a:cubicBezTo>
                  <a:cubicBezTo>
                    <a:pt x="43568" y="15328"/>
                    <a:pt x="43455" y="15320"/>
                    <a:pt x="43349" y="15320"/>
                  </a:cubicBezTo>
                  <a:cubicBezTo>
                    <a:pt x="41805" y="15320"/>
                    <a:pt x="41674" y="16985"/>
                    <a:pt x="41674" y="16985"/>
                  </a:cubicBezTo>
                  <a:cubicBezTo>
                    <a:pt x="41674" y="16985"/>
                    <a:pt x="35228" y="2165"/>
                    <a:pt x="31837" y="2165"/>
                  </a:cubicBezTo>
                  <a:cubicBezTo>
                    <a:pt x="30906" y="2165"/>
                    <a:pt x="30205" y="3284"/>
                    <a:pt x="29931" y="6137"/>
                  </a:cubicBezTo>
                  <a:cubicBezTo>
                    <a:pt x="29931" y="6137"/>
                    <a:pt x="18973" y="1"/>
                    <a:pt x="14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6"/>
            <p:cNvSpPr/>
            <p:nvPr/>
          </p:nvSpPr>
          <p:spPr>
            <a:xfrm flipH="1">
              <a:off x="1601056" y="1523397"/>
              <a:ext cx="182015" cy="48995"/>
            </a:xfrm>
            <a:custGeom>
              <a:avLst/>
              <a:gdLst/>
              <a:ahLst/>
              <a:cxnLst/>
              <a:rect l="l" t="t" r="r" b="b"/>
              <a:pathLst>
                <a:path w="8315" h="2238" fill="none" extrusionOk="0">
                  <a:moveTo>
                    <a:pt x="1" y="1"/>
                  </a:moveTo>
                  <a:lnTo>
                    <a:pt x="8314" y="2238"/>
                  </a:lnTo>
                </a:path>
              </a:pathLst>
            </a:custGeom>
            <a:solidFill>
              <a:schemeClr val="lt2"/>
            </a:solidFill>
            <a:ln w="12125" cap="flat" cmpd="sng">
              <a:solidFill>
                <a:schemeClr val="lt2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6"/>
            <p:cNvSpPr/>
            <p:nvPr/>
          </p:nvSpPr>
          <p:spPr>
            <a:xfrm flipH="1">
              <a:off x="1474816" y="1499819"/>
              <a:ext cx="200534" cy="234140"/>
            </a:xfrm>
            <a:custGeom>
              <a:avLst/>
              <a:gdLst/>
              <a:ahLst/>
              <a:cxnLst/>
              <a:rect l="l" t="t" r="r" b="b"/>
              <a:pathLst>
                <a:path w="9161" h="10695" extrusionOk="0">
                  <a:moveTo>
                    <a:pt x="7298" y="1"/>
                  </a:moveTo>
                  <a:cubicBezTo>
                    <a:pt x="5669" y="1"/>
                    <a:pt x="3176" y="2074"/>
                    <a:pt x="2312" y="3091"/>
                  </a:cubicBezTo>
                  <a:cubicBezTo>
                    <a:pt x="1045" y="4545"/>
                    <a:pt x="1" y="10435"/>
                    <a:pt x="1" y="10435"/>
                  </a:cubicBezTo>
                  <a:cubicBezTo>
                    <a:pt x="541" y="10613"/>
                    <a:pt x="1073" y="10695"/>
                    <a:pt x="1590" y="10695"/>
                  </a:cubicBezTo>
                  <a:cubicBezTo>
                    <a:pt x="5853" y="10695"/>
                    <a:pt x="9160" y="5132"/>
                    <a:pt x="8762" y="1674"/>
                  </a:cubicBezTo>
                  <a:cubicBezTo>
                    <a:pt x="8631" y="452"/>
                    <a:pt x="8059" y="1"/>
                    <a:pt x="7298" y="1"/>
                  </a:cubicBezTo>
                  <a:close/>
                </a:path>
              </a:pathLst>
            </a:custGeom>
            <a:solidFill>
              <a:srgbClr val="FFA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6"/>
            <p:cNvSpPr/>
            <p:nvPr/>
          </p:nvSpPr>
          <p:spPr>
            <a:xfrm flipH="1">
              <a:off x="1830310" y="1840882"/>
              <a:ext cx="224504" cy="214306"/>
            </a:xfrm>
            <a:custGeom>
              <a:avLst/>
              <a:gdLst/>
              <a:ahLst/>
              <a:cxnLst/>
              <a:rect l="l" t="t" r="r" b="b"/>
              <a:pathLst>
                <a:path w="10256" h="9789" extrusionOk="0">
                  <a:moveTo>
                    <a:pt x="1827" y="1"/>
                  </a:moveTo>
                  <a:cubicBezTo>
                    <a:pt x="1827" y="1"/>
                    <a:pt x="1" y="3878"/>
                    <a:pt x="1455" y="6935"/>
                  </a:cubicBezTo>
                  <a:cubicBezTo>
                    <a:pt x="1898" y="7843"/>
                    <a:pt x="2242" y="8162"/>
                    <a:pt x="2507" y="8162"/>
                  </a:cubicBezTo>
                  <a:cubicBezTo>
                    <a:pt x="3134" y="8162"/>
                    <a:pt x="3319" y="6376"/>
                    <a:pt x="3319" y="6376"/>
                  </a:cubicBezTo>
                  <a:cubicBezTo>
                    <a:pt x="3319" y="6376"/>
                    <a:pt x="3580" y="9470"/>
                    <a:pt x="5108" y="9768"/>
                  </a:cubicBezTo>
                  <a:cubicBezTo>
                    <a:pt x="5181" y="9782"/>
                    <a:pt x="5250" y="9789"/>
                    <a:pt x="5316" y="9789"/>
                  </a:cubicBezTo>
                  <a:cubicBezTo>
                    <a:pt x="6664" y="9789"/>
                    <a:pt x="6562" y="7010"/>
                    <a:pt x="6562" y="7009"/>
                  </a:cubicBezTo>
                  <a:lnTo>
                    <a:pt x="6562" y="7009"/>
                  </a:lnTo>
                  <a:cubicBezTo>
                    <a:pt x="6562" y="7009"/>
                    <a:pt x="7858" y="8107"/>
                    <a:pt x="8798" y="8107"/>
                  </a:cubicBezTo>
                  <a:cubicBezTo>
                    <a:pt x="9684" y="8107"/>
                    <a:pt x="10255" y="7134"/>
                    <a:pt x="9134" y="3356"/>
                  </a:cubicBezTo>
                  <a:lnTo>
                    <a:pt x="9134" y="3356"/>
                  </a:lnTo>
                  <a:cubicBezTo>
                    <a:pt x="9134" y="3356"/>
                    <a:pt x="6937" y="4634"/>
                    <a:pt x="5168" y="4634"/>
                  </a:cubicBezTo>
                  <a:cubicBezTo>
                    <a:pt x="4656" y="4634"/>
                    <a:pt x="4180" y="4527"/>
                    <a:pt x="3803" y="4251"/>
                  </a:cubicBezTo>
                  <a:cubicBezTo>
                    <a:pt x="2088" y="2983"/>
                    <a:pt x="1827" y="1"/>
                    <a:pt x="1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6"/>
            <p:cNvSpPr/>
            <p:nvPr/>
          </p:nvSpPr>
          <p:spPr>
            <a:xfrm flipH="1">
              <a:off x="2428541" y="2447283"/>
              <a:ext cx="63678" cy="453810"/>
            </a:xfrm>
            <a:custGeom>
              <a:avLst/>
              <a:gdLst/>
              <a:ahLst/>
              <a:cxnLst/>
              <a:rect l="l" t="t" r="r" b="b"/>
              <a:pathLst>
                <a:path w="2909" h="20729" fill="none" extrusionOk="0">
                  <a:moveTo>
                    <a:pt x="2909" y="1"/>
                  </a:moveTo>
                  <a:cubicBezTo>
                    <a:pt x="2909" y="1"/>
                    <a:pt x="1" y="13682"/>
                    <a:pt x="224" y="20728"/>
                  </a:cubicBezTo>
                </a:path>
              </a:pathLst>
            </a:custGeom>
            <a:noFill/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6"/>
            <p:cNvSpPr/>
            <p:nvPr/>
          </p:nvSpPr>
          <p:spPr>
            <a:xfrm flipH="1">
              <a:off x="773592" y="3121418"/>
              <a:ext cx="245650" cy="190180"/>
            </a:xfrm>
            <a:custGeom>
              <a:avLst/>
              <a:gdLst/>
              <a:ahLst/>
              <a:cxnLst/>
              <a:rect l="l" t="t" r="r" b="b"/>
              <a:pathLst>
                <a:path w="11222" h="8687" fill="none" extrusionOk="0">
                  <a:moveTo>
                    <a:pt x="1" y="1"/>
                  </a:moveTo>
                  <a:cubicBezTo>
                    <a:pt x="1" y="1"/>
                    <a:pt x="8463" y="3170"/>
                    <a:pt x="11222" y="8687"/>
                  </a:cubicBezTo>
                </a:path>
              </a:pathLst>
            </a:custGeom>
            <a:noFill/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6"/>
            <p:cNvSpPr/>
            <p:nvPr/>
          </p:nvSpPr>
          <p:spPr>
            <a:xfrm flipH="1">
              <a:off x="818466" y="3112442"/>
              <a:ext cx="191800" cy="81637"/>
            </a:xfrm>
            <a:custGeom>
              <a:avLst/>
              <a:gdLst/>
              <a:ahLst/>
              <a:cxnLst/>
              <a:rect l="l" t="t" r="r" b="b"/>
              <a:pathLst>
                <a:path w="8762" h="3729" fill="none" extrusionOk="0">
                  <a:moveTo>
                    <a:pt x="8761" y="3729"/>
                  </a:moveTo>
                  <a:cubicBezTo>
                    <a:pt x="8761" y="3729"/>
                    <a:pt x="3058" y="1"/>
                    <a:pt x="1" y="485"/>
                  </a:cubicBezTo>
                </a:path>
              </a:pathLst>
            </a:custGeom>
            <a:noFill/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6"/>
            <p:cNvSpPr/>
            <p:nvPr/>
          </p:nvSpPr>
          <p:spPr>
            <a:xfrm flipH="1">
              <a:off x="2646435" y="2616227"/>
              <a:ext cx="84058" cy="284865"/>
            </a:xfrm>
            <a:custGeom>
              <a:avLst/>
              <a:gdLst/>
              <a:ahLst/>
              <a:cxnLst/>
              <a:rect l="l" t="t" r="r" b="b"/>
              <a:pathLst>
                <a:path w="3840" h="13012" fill="none" extrusionOk="0">
                  <a:moveTo>
                    <a:pt x="0" y="1"/>
                  </a:moveTo>
                  <a:cubicBezTo>
                    <a:pt x="2610" y="3803"/>
                    <a:pt x="3840" y="8389"/>
                    <a:pt x="3504" y="13011"/>
                  </a:cubicBezTo>
                </a:path>
              </a:pathLst>
            </a:custGeom>
            <a:noFill/>
            <a:ln w="12125" cap="flat" cmpd="sng">
              <a:solidFill>
                <a:schemeClr val="dk1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6"/>
            <p:cNvSpPr/>
            <p:nvPr/>
          </p:nvSpPr>
          <p:spPr>
            <a:xfrm flipH="1">
              <a:off x="1914222" y="1717986"/>
              <a:ext cx="85721" cy="36057"/>
            </a:xfrm>
            <a:custGeom>
              <a:avLst/>
              <a:gdLst/>
              <a:ahLst/>
              <a:cxnLst/>
              <a:rect l="l" t="t" r="r" b="b"/>
              <a:pathLst>
                <a:path w="3916" h="1647" extrusionOk="0">
                  <a:moveTo>
                    <a:pt x="3915" y="1"/>
                  </a:moveTo>
                  <a:lnTo>
                    <a:pt x="3915" y="1"/>
                  </a:lnTo>
                  <a:cubicBezTo>
                    <a:pt x="3729" y="38"/>
                    <a:pt x="3543" y="113"/>
                    <a:pt x="3356" y="150"/>
                  </a:cubicBezTo>
                  <a:cubicBezTo>
                    <a:pt x="3207" y="225"/>
                    <a:pt x="3021" y="262"/>
                    <a:pt x="2872" y="336"/>
                  </a:cubicBezTo>
                  <a:cubicBezTo>
                    <a:pt x="2536" y="448"/>
                    <a:pt x="2238" y="560"/>
                    <a:pt x="1940" y="635"/>
                  </a:cubicBezTo>
                  <a:cubicBezTo>
                    <a:pt x="1641" y="746"/>
                    <a:pt x="1343" y="821"/>
                    <a:pt x="1045" y="858"/>
                  </a:cubicBezTo>
                  <a:cubicBezTo>
                    <a:pt x="896" y="877"/>
                    <a:pt x="737" y="877"/>
                    <a:pt x="565" y="877"/>
                  </a:cubicBezTo>
                  <a:cubicBezTo>
                    <a:pt x="392" y="877"/>
                    <a:pt x="206" y="877"/>
                    <a:pt x="1" y="896"/>
                  </a:cubicBezTo>
                  <a:cubicBezTo>
                    <a:pt x="113" y="1045"/>
                    <a:pt x="262" y="1194"/>
                    <a:pt x="411" y="1306"/>
                  </a:cubicBezTo>
                  <a:cubicBezTo>
                    <a:pt x="597" y="1418"/>
                    <a:pt x="784" y="1529"/>
                    <a:pt x="970" y="1567"/>
                  </a:cubicBezTo>
                  <a:cubicBezTo>
                    <a:pt x="1161" y="1619"/>
                    <a:pt x="1359" y="1646"/>
                    <a:pt x="1554" y="1646"/>
                  </a:cubicBezTo>
                  <a:cubicBezTo>
                    <a:pt x="1779" y="1646"/>
                    <a:pt x="2001" y="1609"/>
                    <a:pt x="2200" y="1529"/>
                  </a:cubicBezTo>
                  <a:cubicBezTo>
                    <a:pt x="2611" y="1418"/>
                    <a:pt x="2946" y="1231"/>
                    <a:pt x="3244" y="970"/>
                  </a:cubicBezTo>
                  <a:cubicBezTo>
                    <a:pt x="3393" y="821"/>
                    <a:pt x="3505" y="672"/>
                    <a:pt x="3617" y="523"/>
                  </a:cubicBezTo>
                  <a:cubicBezTo>
                    <a:pt x="3766" y="374"/>
                    <a:pt x="3841" y="187"/>
                    <a:pt x="3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6"/>
            <p:cNvSpPr/>
            <p:nvPr/>
          </p:nvSpPr>
          <p:spPr>
            <a:xfrm rot="-1274568">
              <a:off x="2070972" y="1482778"/>
              <a:ext cx="39198" cy="43273"/>
            </a:xfrm>
            <a:custGeom>
              <a:avLst/>
              <a:gdLst/>
              <a:ahLst/>
              <a:cxnLst/>
              <a:rect l="l" t="t" r="r" b="b"/>
              <a:pathLst>
                <a:path w="1568" h="1731" extrusionOk="0">
                  <a:moveTo>
                    <a:pt x="824" y="1"/>
                  </a:moveTo>
                  <a:cubicBezTo>
                    <a:pt x="502" y="1"/>
                    <a:pt x="187" y="285"/>
                    <a:pt x="100" y="720"/>
                  </a:cubicBezTo>
                  <a:cubicBezTo>
                    <a:pt x="0" y="1187"/>
                    <a:pt x="200" y="1621"/>
                    <a:pt x="601" y="1721"/>
                  </a:cubicBezTo>
                  <a:cubicBezTo>
                    <a:pt x="635" y="1727"/>
                    <a:pt x="669" y="1730"/>
                    <a:pt x="704" y="1730"/>
                  </a:cubicBezTo>
                  <a:cubicBezTo>
                    <a:pt x="1040" y="1730"/>
                    <a:pt x="1377" y="1444"/>
                    <a:pt x="1468" y="1021"/>
                  </a:cubicBezTo>
                  <a:cubicBezTo>
                    <a:pt x="1568" y="554"/>
                    <a:pt x="1368" y="87"/>
                    <a:pt x="967" y="20"/>
                  </a:cubicBezTo>
                  <a:cubicBezTo>
                    <a:pt x="920" y="7"/>
                    <a:pt x="872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6"/>
            <p:cNvSpPr/>
            <p:nvPr/>
          </p:nvSpPr>
          <p:spPr>
            <a:xfrm rot="-1274568">
              <a:off x="1860403" y="1495095"/>
              <a:ext cx="40048" cy="43273"/>
            </a:xfrm>
            <a:custGeom>
              <a:avLst/>
              <a:gdLst/>
              <a:ahLst/>
              <a:cxnLst/>
              <a:rect l="l" t="t" r="r" b="b"/>
              <a:pathLst>
                <a:path w="1602" h="1731" extrusionOk="0">
                  <a:moveTo>
                    <a:pt x="890" y="1"/>
                  </a:moveTo>
                  <a:cubicBezTo>
                    <a:pt x="534" y="1"/>
                    <a:pt x="221" y="287"/>
                    <a:pt x="100" y="711"/>
                  </a:cubicBezTo>
                  <a:cubicBezTo>
                    <a:pt x="0" y="1178"/>
                    <a:pt x="234" y="1645"/>
                    <a:pt x="601" y="1711"/>
                  </a:cubicBezTo>
                  <a:cubicBezTo>
                    <a:pt x="653" y="1724"/>
                    <a:pt x="705" y="1731"/>
                    <a:pt x="756" y="1731"/>
                  </a:cubicBezTo>
                  <a:cubicBezTo>
                    <a:pt x="1100" y="1731"/>
                    <a:pt x="1414" y="1450"/>
                    <a:pt x="1501" y="1044"/>
                  </a:cubicBezTo>
                  <a:cubicBezTo>
                    <a:pt x="1601" y="544"/>
                    <a:pt x="1368" y="110"/>
                    <a:pt x="1001" y="10"/>
                  </a:cubicBezTo>
                  <a:cubicBezTo>
                    <a:pt x="964" y="4"/>
                    <a:pt x="927" y="1"/>
                    <a:pt x="8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6"/>
            <p:cNvSpPr/>
            <p:nvPr/>
          </p:nvSpPr>
          <p:spPr>
            <a:xfrm rot="-1274568">
              <a:off x="1754181" y="1361368"/>
              <a:ext cx="171790" cy="77496"/>
            </a:xfrm>
            <a:custGeom>
              <a:avLst/>
              <a:gdLst/>
              <a:ahLst/>
              <a:cxnLst/>
              <a:rect l="l" t="t" r="r" b="b"/>
              <a:pathLst>
                <a:path w="6872" h="3100" extrusionOk="0">
                  <a:moveTo>
                    <a:pt x="1028" y="1"/>
                  </a:moveTo>
                  <a:cubicBezTo>
                    <a:pt x="616" y="1"/>
                    <a:pt x="246" y="280"/>
                    <a:pt x="134" y="699"/>
                  </a:cubicBezTo>
                  <a:cubicBezTo>
                    <a:pt x="0" y="1200"/>
                    <a:pt x="300" y="1700"/>
                    <a:pt x="801" y="1834"/>
                  </a:cubicBezTo>
                  <a:lnTo>
                    <a:pt x="5604" y="3068"/>
                  </a:lnTo>
                  <a:cubicBezTo>
                    <a:pt x="5685" y="3089"/>
                    <a:pt x="5765" y="3100"/>
                    <a:pt x="5844" y="3100"/>
                  </a:cubicBezTo>
                  <a:cubicBezTo>
                    <a:pt x="6256" y="3100"/>
                    <a:pt x="6626" y="2821"/>
                    <a:pt x="6738" y="2401"/>
                  </a:cubicBezTo>
                  <a:cubicBezTo>
                    <a:pt x="6872" y="1900"/>
                    <a:pt x="6572" y="1400"/>
                    <a:pt x="6071" y="1267"/>
                  </a:cubicBezTo>
                  <a:lnTo>
                    <a:pt x="1268" y="32"/>
                  </a:lnTo>
                  <a:cubicBezTo>
                    <a:pt x="1187" y="11"/>
                    <a:pt x="1107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6"/>
            <p:cNvSpPr/>
            <p:nvPr/>
          </p:nvSpPr>
          <p:spPr>
            <a:xfrm rot="-1274568">
              <a:off x="2027453" y="1340308"/>
              <a:ext cx="105094" cy="46722"/>
            </a:xfrm>
            <a:custGeom>
              <a:avLst/>
              <a:gdLst/>
              <a:ahLst/>
              <a:cxnLst/>
              <a:rect l="l" t="t" r="r" b="b"/>
              <a:pathLst>
                <a:path w="4204" h="1869" extrusionOk="0">
                  <a:moveTo>
                    <a:pt x="935" y="0"/>
                  </a:moveTo>
                  <a:cubicBezTo>
                    <a:pt x="401" y="0"/>
                    <a:pt x="1" y="434"/>
                    <a:pt x="1" y="934"/>
                  </a:cubicBezTo>
                  <a:cubicBezTo>
                    <a:pt x="1" y="1468"/>
                    <a:pt x="401" y="1868"/>
                    <a:pt x="935" y="1868"/>
                  </a:cubicBezTo>
                  <a:lnTo>
                    <a:pt x="3270" y="1868"/>
                  </a:lnTo>
                  <a:cubicBezTo>
                    <a:pt x="3804" y="1868"/>
                    <a:pt x="4204" y="1468"/>
                    <a:pt x="4204" y="934"/>
                  </a:cubicBezTo>
                  <a:cubicBezTo>
                    <a:pt x="4204" y="434"/>
                    <a:pt x="3804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6"/>
            <p:cNvSpPr/>
            <p:nvPr/>
          </p:nvSpPr>
          <p:spPr>
            <a:xfrm>
              <a:off x="1731988" y="1594269"/>
              <a:ext cx="185150" cy="107525"/>
            </a:xfrm>
            <a:custGeom>
              <a:avLst/>
              <a:gdLst/>
              <a:ahLst/>
              <a:cxnLst/>
              <a:rect l="l" t="t" r="r" b="b"/>
              <a:pathLst>
                <a:path w="7406" h="4301" extrusionOk="0">
                  <a:moveTo>
                    <a:pt x="2866" y="0"/>
                  </a:moveTo>
                  <a:cubicBezTo>
                    <a:pt x="1520" y="0"/>
                    <a:pt x="445" y="511"/>
                    <a:pt x="267" y="1352"/>
                  </a:cubicBezTo>
                  <a:cubicBezTo>
                    <a:pt x="0" y="2486"/>
                    <a:pt x="1334" y="3720"/>
                    <a:pt x="3269" y="4154"/>
                  </a:cubicBezTo>
                  <a:cubicBezTo>
                    <a:pt x="3704" y="4253"/>
                    <a:pt x="4131" y="4300"/>
                    <a:pt x="4533" y="4300"/>
                  </a:cubicBezTo>
                  <a:cubicBezTo>
                    <a:pt x="5888" y="4300"/>
                    <a:pt x="6966" y="3769"/>
                    <a:pt x="7172" y="2920"/>
                  </a:cubicBezTo>
                  <a:cubicBezTo>
                    <a:pt x="7405" y="1819"/>
                    <a:pt x="6071" y="585"/>
                    <a:pt x="4170" y="151"/>
                  </a:cubicBezTo>
                  <a:cubicBezTo>
                    <a:pt x="3722" y="49"/>
                    <a:pt x="3281" y="0"/>
                    <a:pt x="28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6"/>
            <p:cNvSpPr/>
            <p:nvPr/>
          </p:nvSpPr>
          <p:spPr>
            <a:xfrm>
              <a:off x="2077213" y="1659744"/>
              <a:ext cx="40900" cy="77575"/>
            </a:xfrm>
            <a:custGeom>
              <a:avLst/>
              <a:gdLst/>
              <a:ahLst/>
              <a:cxnLst/>
              <a:rect l="l" t="t" r="r" b="b"/>
              <a:pathLst>
                <a:path w="1636" h="3103" extrusionOk="0">
                  <a:moveTo>
                    <a:pt x="1635" y="0"/>
                  </a:moveTo>
                  <a:lnTo>
                    <a:pt x="1635" y="0"/>
                  </a:lnTo>
                  <a:cubicBezTo>
                    <a:pt x="768" y="201"/>
                    <a:pt x="301" y="668"/>
                    <a:pt x="168" y="1268"/>
                  </a:cubicBezTo>
                  <a:cubicBezTo>
                    <a:pt x="1" y="1868"/>
                    <a:pt x="468" y="2569"/>
                    <a:pt x="1135" y="3103"/>
                  </a:cubicBezTo>
                  <a:cubicBezTo>
                    <a:pt x="1335" y="2469"/>
                    <a:pt x="1402" y="1001"/>
                    <a:pt x="1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6"/>
            <p:cNvSpPr/>
            <p:nvPr/>
          </p:nvSpPr>
          <p:spPr>
            <a:xfrm>
              <a:off x="1783694" y="1422875"/>
              <a:ext cx="182100" cy="196200"/>
            </a:xfrm>
            <a:prstGeom prst="ellipse">
              <a:avLst/>
            </a:pr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6"/>
            <p:cNvSpPr/>
            <p:nvPr/>
          </p:nvSpPr>
          <p:spPr>
            <a:xfrm flipH="1">
              <a:off x="1783049" y="1424662"/>
              <a:ext cx="181993" cy="197514"/>
            </a:xfrm>
            <a:custGeom>
              <a:avLst/>
              <a:gdLst/>
              <a:ahLst/>
              <a:cxnLst/>
              <a:rect l="l" t="t" r="r" b="b"/>
              <a:pathLst>
                <a:path w="8314" h="9022" fill="none" extrusionOk="0">
                  <a:moveTo>
                    <a:pt x="8314" y="4511"/>
                  </a:moveTo>
                  <a:cubicBezTo>
                    <a:pt x="8314" y="7009"/>
                    <a:pt x="6450" y="9022"/>
                    <a:pt x="4139" y="9022"/>
                  </a:cubicBezTo>
                  <a:cubicBezTo>
                    <a:pt x="1864" y="9022"/>
                    <a:pt x="0" y="7009"/>
                    <a:pt x="0" y="4511"/>
                  </a:cubicBezTo>
                  <a:cubicBezTo>
                    <a:pt x="0" y="2013"/>
                    <a:pt x="1864" y="0"/>
                    <a:pt x="4139" y="0"/>
                  </a:cubicBezTo>
                  <a:cubicBezTo>
                    <a:pt x="6450" y="0"/>
                    <a:pt x="8314" y="2013"/>
                    <a:pt x="8314" y="4511"/>
                  </a:cubicBezTo>
                  <a:close/>
                </a:path>
              </a:pathLst>
            </a:custGeom>
            <a:solidFill>
              <a:schemeClr val="lt2"/>
            </a:solidFill>
            <a:ln w="12125" cap="flat" cmpd="sng">
              <a:solidFill>
                <a:schemeClr val="lt2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6"/>
            <p:cNvSpPr/>
            <p:nvPr/>
          </p:nvSpPr>
          <p:spPr>
            <a:xfrm>
              <a:off x="2047225" y="1414425"/>
              <a:ext cx="138900" cy="196200"/>
            </a:xfrm>
            <a:prstGeom prst="ellipse">
              <a:avLst/>
            </a:pr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6"/>
            <p:cNvSpPr/>
            <p:nvPr/>
          </p:nvSpPr>
          <p:spPr>
            <a:xfrm flipH="1">
              <a:off x="2046627" y="1414854"/>
              <a:ext cx="138761" cy="197536"/>
            </a:xfrm>
            <a:custGeom>
              <a:avLst/>
              <a:gdLst/>
              <a:ahLst/>
              <a:cxnLst/>
              <a:rect l="l" t="t" r="r" b="b"/>
              <a:pathLst>
                <a:path w="6339" h="9023" fill="none" extrusionOk="0">
                  <a:moveTo>
                    <a:pt x="6339" y="4512"/>
                  </a:moveTo>
                  <a:cubicBezTo>
                    <a:pt x="6339" y="7009"/>
                    <a:pt x="4922" y="9022"/>
                    <a:pt x="3170" y="9022"/>
                  </a:cubicBezTo>
                  <a:cubicBezTo>
                    <a:pt x="1418" y="9022"/>
                    <a:pt x="1" y="7009"/>
                    <a:pt x="1" y="4512"/>
                  </a:cubicBezTo>
                  <a:cubicBezTo>
                    <a:pt x="1" y="2014"/>
                    <a:pt x="1418" y="1"/>
                    <a:pt x="3170" y="1"/>
                  </a:cubicBezTo>
                  <a:cubicBezTo>
                    <a:pt x="4922" y="1"/>
                    <a:pt x="6339" y="2014"/>
                    <a:pt x="6339" y="4512"/>
                  </a:cubicBezTo>
                  <a:close/>
                </a:path>
              </a:pathLst>
            </a:custGeom>
            <a:solidFill>
              <a:schemeClr val="lt2"/>
            </a:solidFill>
            <a:ln w="12125" cap="flat" cmpd="sng">
              <a:solidFill>
                <a:schemeClr val="lt2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6"/>
            <p:cNvSpPr/>
            <p:nvPr/>
          </p:nvSpPr>
          <p:spPr>
            <a:xfrm rot="-1274310">
              <a:off x="1978793" y="1448827"/>
              <a:ext cx="81517" cy="206821"/>
            </a:xfrm>
            <a:custGeom>
              <a:avLst/>
              <a:gdLst/>
              <a:ahLst/>
              <a:cxnLst/>
              <a:rect l="l" t="t" r="r" b="b"/>
              <a:pathLst>
                <a:path w="3471" h="8807" fill="none" extrusionOk="0">
                  <a:moveTo>
                    <a:pt x="2036" y="0"/>
                  </a:moveTo>
                  <a:cubicBezTo>
                    <a:pt x="2036" y="0"/>
                    <a:pt x="3470" y="8039"/>
                    <a:pt x="2603" y="8406"/>
                  </a:cubicBezTo>
                  <a:cubicBezTo>
                    <a:pt x="1769" y="8806"/>
                    <a:pt x="1" y="8139"/>
                    <a:pt x="1" y="8139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rgbClr val="2B29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6"/>
            <p:cNvSpPr/>
            <p:nvPr/>
          </p:nvSpPr>
          <p:spPr>
            <a:xfrm flipH="1">
              <a:off x="1965021" y="1467900"/>
              <a:ext cx="81628" cy="56351"/>
            </a:xfrm>
            <a:custGeom>
              <a:avLst/>
              <a:gdLst/>
              <a:ahLst/>
              <a:cxnLst/>
              <a:rect l="l" t="t" r="r" b="b"/>
              <a:pathLst>
                <a:path w="3729" h="2574" fill="none" extrusionOk="0">
                  <a:moveTo>
                    <a:pt x="1" y="2089"/>
                  </a:moveTo>
                  <a:cubicBezTo>
                    <a:pt x="1" y="2089"/>
                    <a:pt x="2237" y="1"/>
                    <a:pt x="3728" y="2573"/>
                  </a:cubicBezTo>
                </a:path>
              </a:pathLst>
            </a:custGeom>
            <a:solidFill>
              <a:schemeClr val="lt2"/>
            </a:solidFill>
            <a:ln w="12125" cap="flat" cmpd="sng">
              <a:solidFill>
                <a:schemeClr val="lt2"/>
              </a:solidFill>
              <a:prstDash val="solid"/>
              <a:miter lim="372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6"/>
            <p:cNvSpPr/>
            <p:nvPr/>
          </p:nvSpPr>
          <p:spPr>
            <a:xfrm flipH="1">
              <a:off x="3231532" y="1968209"/>
              <a:ext cx="61226" cy="68567"/>
            </a:xfrm>
            <a:custGeom>
              <a:avLst/>
              <a:gdLst/>
              <a:ahLst/>
              <a:cxnLst/>
              <a:rect l="l" t="t" r="r" b="b"/>
              <a:pathLst>
                <a:path w="2797" h="3132" extrusionOk="0">
                  <a:moveTo>
                    <a:pt x="0" y="0"/>
                  </a:moveTo>
                  <a:cubicBezTo>
                    <a:pt x="38" y="373"/>
                    <a:pt x="112" y="709"/>
                    <a:pt x="261" y="1081"/>
                  </a:cubicBezTo>
                  <a:cubicBezTo>
                    <a:pt x="448" y="1417"/>
                    <a:pt x="634" y="1715"/>
                    <a:pt x="858" y="2013"/>
                  </a:cubicBezTo>
                  <a:cubicBezTo>
                    <a:pt x="1119" y="2312"/>
                    <a:pt x="1380" y="2573"/>
                    <a:pt x="1715" y="2759"/>
                  </a:cubicBezTo>
                  <a:cubicBezTo>
                    <a:pt x="2014" y="2983"/>
                    <a:pt x="2386" y="3095"/>
                    <a:pt x="2796" y="3132"/>
                  </a:cubicBezTo>
                  <a:cubicBezTo>
                    <a:pt x="2498" y="2908"/>
                    <a:pt x="2200" y="2722"/>
                    <a:pt x="1939" y="2461"/>
                  </a:cubicBezTo>
                  <a:cubicBezTo>
                    <a:pt x="1678" y="2237"/>
                    <a:pt x="1454" y="1976"/>
                    <a:pt x="1231" y="1715"/>
                  </a:cubicBezTo>
                  <a:cubicBezTo>
                    <a:pt x="821" y="1156"/>
                    <a:pt x="410" y="59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4" name="Google Shape;1754;p46"/>
          <p:cNvGrpSpPr/>
          <p:nvPr/>
        </p:nvGrpSpPr>
        <p:grpSpPr>
          <a:xfrm>
            <a:off x="2918947" y="276214"/>
            <a:ext cx="768736" cy="2903224"/>
            <a:chOff x="3412694" y="590558"/>
            <a:chExt cx="543507" cy="2052619"/>
          </a:xfrm>
        </p:grpSpPr>
        <p:sp>
          <p:nvSpPr>
            <p:cNvPr id="1755" name="Google Shape;1755;p46"/>
            <p:cNvSpPr/>
            <p:nvPr/>
          </p:nvSpPr>
          <p:spPr>
            <a:xfrm flipH="1">
              <a:off x="3554694" y="608510"/>
              <a:ext cx="260338" cy="14712"/>
            </a:xfrm>
            <a:custGeom>
              <a:avLst/>
              <a:gdLst/>
              <a:ahLst/>
              <a:cxnLst/>
              <a:rect l="l" t="t" r="r" b="b"/>
              <a:pathLst>
                <a:path w="11893" h="672" extrusionOk="0">
                  <a:moveTo>
                    <a:pt x="0" y="0"/>
                  </a:moveTo>
                  <a:lnTo>
                    <a:pt x="0" y="671"/>
                  </a:lnTo>
                  <a:lnTo>
                    <a:pt x="11893" y="671"/>
                  </a:lnTo>
                  <a:lnTo>
                    <a:pt x="11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6"/>
            <p:cNvSpPr/>
            <p:nvPr/>
          </p:nvSpPr>
          <p:spPr>
            <a:xfrm flipH="1">
              <a:off x="3495110" y="745622"/>
              <a:ext cx="376223" cy="14712"/>
            </a:xfrm>
            <a:custGeom>
              <a:avLst/>
              <a:gdLst/>
              <a:ahLst/>
              <a:cxnLst/>
              <a:rect l="l" t="t" r="r" b="b"/>
              <a:pathLst>
                <a:path w="17187" h="672" extrusionOk="0">
                  <a:moveTo>
                    <a:pt x="0" y="0"/>
                  </a:moveTo>
                  <a:lnTo>
                    <a:pt x="0" y="671"/>
                  </a:lnTo>
                  <a:lnTo>
                    <a:pt x="17186" y="671"/>
                  </a:lnTo>
                  <a:lnTo>
                    <a:pt x="17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6"/>
            <p:cNvSpPr/>
            <p:nvPr/>
          </p:nvSpPr>
          <p:spPr>
            <a:xfrm flipH="1">
              <a:off x="3495110" y="885997"/>
              <a:ext cx="376223" cy="14712"/>
            </a:xfrm>
            <a:custGeom>
              <a:avLst/>
              <a:gdLst/>
              <a:ahLst/>
              <a:cxnLst/>
              <a:rect l="l" t="t" r="r" b="b"/>
              <a:pathLst>
                <a:path w="17187" h="672" extrusionOk="0">
                  <a:moveTo>
                    <a:pt x="0" y="0"/>
                  </a:moveTo>
                  <a:lnTo>
                    <a:pt x="0" y="671"/>
                  </a:lnTo>
                  <a:lnTo>
                    <a:pt x="17186" y="671"/>
                  </a:lnTo>
                  <a:lnTo>
                    <a:pt x="17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6"/>
            <p:cNvSpPr/>
            <p:nvPr/>
          </p:nvSpPr>
          <p:spPr>
            <a:xfrm flipH="1">
              <a:off x="3495110" y="1031276"/>
              <a:ext cx="376223" cy="13880"/>
            </a:xfrm>
            <a:custGeom>
              <a:avLst/>
              <a:gdLst/>
              <a:ahLst/>
              <a:cxnLst/>
              <a:rect l="l" t="t" r="r" b="b"/>
              <a:pathLst>
                <a:path w="17187" h="634" extrusionOk="0">
                  <a:moveTo>
                    <a:pt x="0" y="0"/>
                  </a:moveTo>
                  <a:lnTo>
                    <a:pt x="0" y="634"/>
                  </a:lnTo>
                  <a:lnTo>
                    <a:pt x="17186" y="634"/>
                  </a:lnTo>
                  <a:lnTo>
                    <a:pt x="17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6"/>
            <p:cNvSpPr/>
            <p:nvPr/>
          </p:nvSpPr>
          <p:spPr>
            <a:xfrm flipH="1">
              <a:off x="3560408" y="1155319"/>
              <a:ext cx="230151" cy="14712"/>
            </a:xfrm>
            <a:custGeom>
              <a:avLst/>
              <a:gdLst/>
              <a:ahLst/>
              <a:cxnLst/>
              <a:rect l="l" t="t" r="r" b="b"/>
              <a:pathLst>
                <a:path w="10514" h="672" extrusionOk="0">
                  <a:moveTo>
                    <a:pt x="1" y="1"/>
                  </a:moveTo>
                  <a:lnTo>
                    <a:pt x="1" y="672"/>
                  </a:lnTo>
                  <a:lnTo>
                    <a:pt x="10514" y="672"/>
                  </a:lnTo>
                  <a:lnTo>
                    <a:pt x="105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6"/>
            <p:cNvSpPr/>
            <p:nvPr/>
          </p:nvSpPr>
          <p:spPr>
            <a:xfrm flipH="1">
              <a:off x="3597117" y="1382212"/>
              <a:ext cx="168947" cy="14712"/>
            </a:xfrm>
            <a:custGeom>
              <a:avLst/>
              <a:gdLst/>
              <a:ahLst/>
              <a:cxnLst/>
              <a:rect l="l" t="t" r="r" b="b"/>
              <a:pathLst>
                <a:path w="7718" h="672" extrusionOk="0">
                  <a:moveTo>
                    <a:pt x="0" y="0"/>
                  </a:moveTo>
                  <a:lnTo>
                    <a:pt x="0" y="671"/>
                  </a:lnTo>
                  <a:lnTo>
                    <a:pt x="7717" y="671"/>
                  </a:lnTo>
                  <a:lnTo>
                    <a:pt x="77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6"/>
            <p:cNvSpPr/>
            <p:nvPr/>
          </p:nvSpPr>
          <p:spPr>
            <a:xfrm flipH="1">
              <a:off x="3560408" y="1513611"/>
              <a:ext cx="266861" cy="13902"/>
            </a:xfrm>
            <a:custGeom>
              <a:avLst/>
              <a:gdLst/>
              <a:ahLst/>
              <a:cxnLst/>
              <a:rect l="l" t="t" r="r" b="b"/>
              <a:pathLst>
                <a:path w="12191" h="635" extrusionOk="0">
                  <a:moveTo>
                    <a:pt x="0" y="1"/>
                  </a:moveTo>
                  <a:lnTo>
                    <a:pt x="0" y="634"/>
                  </a:lnTo>
                  <a:lnTo>
                    <a:pt x="12191" y="634"/>
                  </a:lnTo>
                  <a:lnTo>
                    <a:pt x="121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6"/>
            <p:cNvSpPr/>
            <p:nvPr/>
          </p:nvSpPr>
          <p:spPr>
            <a:xfrm flipH="1">
              <a:off x="3560408" y="1663772"/>
              <a:ext cx="259528" cy="13902"/>
            </a:xfrm>
            <a:custGeom>
              <a:avLst/>
              <a:gdLst/>
              <a:ahLst/>
              <a:cxnLst/>
              <a:rect l="l" t="t" r="r" b="b"/>
              <a:pathLst>
                <a:path w="11856" h="635" extrusionOk="0">
                  <a:moveTo>
                    <a:pt x="1" y="1"/>
                  </a:moveTo>
                  <a:lnTo>
                    <a:pt x="1" y="635"/>
                  </a:lnTo>
                  <a:lnTo>
                    <a:pt x="11856" y="635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6"/>
            <p:cNvSpPr/>
            <p:nvPr/>
          </p:nvSpPr>
          <p:spPr>
            <a:xfrm flipH="1">
              <a:off x="3594687" y="1799265"/>
              <a:ext cx="174638" cy="14712"/>
            </a:xfrm>
            <a:custGeom>
              <a:avLst/>
              <a:gdLst/>
              <a:ahLst/>
              <a:cxnLst/>
              <a:rect l="l" t="t" r="r" b="b"/>
              <a:pathLst>
                <a:path w="7978" h="672" extrusionOk="0">
                  <a:moveTo>
                    <a:pt x="0" y="0"/>
                  </a:moveTo>
                  <a:lnTo>
                    <a:pt x="0" y="671"/>
                  </a:lnTo>
                  <a:lnTo>
                    <a:pt x="7978" y="671"/>
                  </a:lnTo>
                  <a:lnTo>
                    <a:pt x="79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6"/>
            <p:cNvSpPr/>
            <p:nvPr/>
          </p:nvSpPr>
          <p:spPr>
            <a:xfrm flipH="1">
              <a:off x="3594687" y="2032682"/>
              <a:ext cx="174638" cy="13902"/>
            </a:xfrm>
            <a:custGeom>
              <a:avLst/>
              <a:gdLst/>
              <a:ahLst/>
              <a:cxnLst/>
              <a:rect l="l" t="t" r="r" b="b"/>
              <a:pathLst>
                <a:path w="7978" h="635" extrusionOk="0">
                  <a:moveTo>
                    <a:pt x="0" y="0"/>
                  </a:moveTo>
                  <a:lnTo>
                    <a:pt x="0" y="634"/>
                  </a:lnTo>
                  <a:lnTo>
                    <a:pt x="7978" y="634"/>
                  </a:lnTo>
                  <a:lnTo>
                    <a:pt x="79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6"/>
            <p:cNvSpPr/>
            <p:nvPr/>
          </p:nvSpPr>
          <p:spPr>
            <a:xfrm flipH="1">
              <a:off x="3516343" y="2176319"/>
              <a:ext cx="332969" cy="13902"/>
            </a:xfrm>
            <a:custGeom>
              <a:avLst/>
              <a:gdLst/>
              <a:ahLst/>
              <a:cxnLst/>
              <a:rect l="l" t="t" r="r" b="b"/>
              <a:pathLst>
                <a:path w="15211" h="635" extrusionOk="0">
                  <a:moveTo>
                    <a:pt x="1" y="1"/>
                  </a:moveTo>
                  <a:lnTo>
                    <a:pt x="1" y="634"/>
                  </a:lnTo>
                  <a:lnTo>
                    <a:pt x="15211" y="634"/>
                  </a:lnTo>
                  <a:lnTo>
                    <a:pt x="152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6"/>
            <p:cNvSpPr/>
            <p:nvPr/>
          </p:nvSpPr>
          <p:spPr>
            <a:xfrm flipH="1">
              <a:off x="3484515" y="2304456"/>
              <a:ext cx="399887" cy="13902"/>
            </a:xfrm>
            <a:custGeom>
              <a:avLst/>
              <a:gdLst/>
              <a:ahLst/>
              <a:cxnLst/>
              <a:rect l="l" t="t" r="r" b="b"/>
              <a:pathLst>
                <a:path w="18268" h="635" extrusionOk="0">
                  <a:moveTo>
                    <a:pt x="1" y="1"/>
                  </a:moveTo>
                  <a:lnTo>
                    <a:pt x="1" y="634"/>
                  </a:lnTo>
                  <a:lnTo>
                    <a:pt x="18268" y="634"/>
                  </a:lnTo>
                  <a:lnTo>
                    <a:pt x="182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6"/>
            <p:cNvSpPr/>
            <p:nvPr/>
          </p:nvSpPr>
          <p:spPr>
            <a:xfrm flipH="1">
              <a:off x="3496752" y="2448093"/>
              <a:ext cx="370510" cy="14712"/>
            </a:xfrm>
            <a:custGeom>
              <a:avLst/>
              <a:gdLst/>
              <a:ahLst/>
              <a:cxnLst/>
              <a:rect l="l" t="t" r="r" b="b"/>
              <a:pathLst>
                <a:path w="16926" h="672" extrusionOk="0">
                  <a:moveTo>
                    <a:pt x="0" y="1"/>
                  </a:moveTo>
                  <a:lnTo>
                    <a:pt x="0" y="672"/>
                  </a:lnTo>
                  <a:lnTo>
                    <a:pt x="16925" y="672"/>
                  </a:lnTo>
                  <a:lnTo>
                    <a:pt x="169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6"/>
            <p:cNvSpPr/>
            <p:nvPr/>
          </p:nvSpPr>
          <p:spPr>
            <a:xfrm flipH="1">
              <a:off x="3574286" y="2574609"/>
              <a:ext cx="229320" cy="13902"/>
            </a:xfrm>
            <a:custGeom>
              <a:avLst/>
              <a:gdLst/>
              <a:ahLst/>
              <a:cxnLst/>
              <a:rect l="l" t="t" r="r" b="b"/>
              <a:pathLst>
                <a:path w="10476" h="635" extrusionOk="0">
                  <a:moveTo>
                    <a:pt x="0" y="0"/>
                  </a:moveTo>
                  <a:lnTo>
                    <a:pt x="0" y="634"/>
                  </a:lnTo>
                  <a:lnTo>
                    <a:pt x="10476" y="634"/>
                  </a:lnTo>
                  <a:lnTo>
                    <a:pt x="10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6"/>
            <p:cNvSpPr/>
            <p:nvPr/>
          </p:nvSpPr>
          <p:spPr>
            <a:xfrm flipH="1">
              <a:off x="3597117" y="1382212"/>
              <a:ext cx="87341" cy="14712"/>
            </a:xfrm>
            <a:custGeom>
              <a:avLst/>
              <a:gdLst/>
              <a:ahLst/>
              <a:cxnLst/>
              <a:rect l="l" t="t" r="r" b="b"/>
              <a:pathLst>
                <a:path w="3990" h="672" extrusionOk="0">
                  <a:moveTo>
                    <a:pt x="0" y="0"/>
                  </a:moveTo>
                  <a:lnTo>
                    <a:pt x="0" y="671"/>
                  </a:lnTo>
                  <a:lnTo>
                    <a:pt x="3989" y="671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6"/>
            <p:cNvSpPr/>
            <p:nvPr/>
          </p:nvSpPr>
          <p:spPr>
            <a:xfrm flipH="1">
              <a:off x="3594687" y="1799265"/>
              <a:ext cx="89771" cy="14712"/>
            </a:xfrm>
            <a:custGeom>
              <a:avLst/>
              <a:gdLst/>
              <a:ahLst/>
              <a:cxnLst/>
              <a:rect l="l" t="t" r="r" b="b"/>
              <a:pathLst>
                <a:path w="4101" h="672" extrusionOk="0">
                  <a:moveTo>
                    <a:pt x="0" y="0"/>
                  </a:moveTo>
                  <a:lnTo>
                    <a:pt x="0" y="671"/>
                  </a:lnTo>
                  <a:lnTo>
                    <a:pt x="4101" y="67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6"/>
            <p:cNvSpPr/>
            <p:nvPr/>
          </p:nvSpPr>
          <p:spPr>
            <a:xfrm flipH="1">
              <a:off x="3594687" y="2032682"/>
              <a:ext cx="89771" cy="13902"/>
            </a:xfrm>
            <a:custGeom>
              <a:avLst/>
              <a:gdLst/>
              <a:ahLst/>
              <a:cxnLst/>
              <a:rect l="l" t="t" r="r" b="b"/>
              <a:pathLst>
                <a:path w="4101" h="635" extrusionOk="0">
                  <a:moveTo>
                    <a:pt x="0" y="0"/>
                  </a:moveTo>
                  <a:lnTo>
                    <a:pt x="0" y="634"/>
                  </a:lnTo>
                  <a:lnTo>
                    <a:pt x="4101" y="634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6"/>
            <p:cNvSpPr/>
            <p:nvPr/>
          </p:nvSpPr>
          <p:spPr>
            <a:xfrm flipH="1">
              <a:off x="3574286" y="2574609"/>
              <a:ext cx="110172" cy="13902"/>
            </a:xfrm>
            <a:custGeom>
              <a:avLst/>
              <a:gdLst/>
              <a:ahLst/>
              <a:cxnLst/>
              <a:rect l="l" t="t" r="r" b="b"/>
              <a:pathLst>
                <a:path w="5033" h="635" extrusionOk="0">
                  <a:moveTo>
                    <a:pt x="0" y="0"/>
                  </a:moveTo>
                  <a:lnTo>
                    <a:pt x="0" y="634"/>
                  </a:lnTo>
                  <a:lnTo>
                    <a:pt x="5033" y="634"/>
                  </a:lnTo>
                  <a:lnTo>
                    <a:pt x="50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6"/>
            <p:cNvSpPr/>
            <p:nvPr/>
          </p:nvSpPr>
          <p:spPr>
            <a:xfrm flipH="1">
              <a:off x="3560408" y="1155319"/>
              <a:ext cx="124051" cy="14712"/>
            </a:xfrm>
            <a:custGeom>
              <a:avLst/>
              <a:gdLst/>
              <a:ahLst/>
              <a:cxnLst/>
              <a:rect l="l" t="t" r="r" b="b"/>
              <a:pathLst>
                <a:path w="5667" h="672" extrusionOk="0">
                  <a:moveTo>
                    <a:pt x="0" y="1"/>
                  </a:moveTo>
                  <a:lnTo>
                    <a:pt x="0" y="672"/>
                  </a:lnTo>
                  <a:lnTo>
                    <a:pt x="5667" y="672"/>
                  </a:lnTo>
                  <a:lnTo>
                    <a:pt x="56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6"/>
            <p:cNvSpPr/>
            <p:nvPr/>
          </p:nvSpPr>
          <p:spPr>
            <a:xfrm flipH="1">
              <a:off x="3560408" y="1513611"/>
              <a:ext cx="124051" cy="13902"/>
            </a:xfrm>
            <a:custGeom>
              <a:avLst/>
              <a:gdLst/>
              <a:ahLst/>
              <a:cxnLst/>
              <a:rect l="l" t="t" r="r" b="b"/>
              <a:pathLst>
                <a:path w="5667" h="635" extrusionOk="0">
                  <a:moveTo>
                    <a:pt x="0" y="1"/>
                  </a:moveTo>
                  <a:lnTo>
                    <a:pt x="0" y="634"/>
                  </a:lnTo>
                  <a:lnTo>
                    <a:pt x="5667" y="634"/>
                  </a:lnTo>
                  <a:lnTo>
                    <a:pt x="56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6"/>
            <p:cNvSpPr/>
            <p:nvPr/>
          </p:nvSpPr>
          <p:spPr>
            <a:xfrm flipH="1">
              <a:off x="3560408" y="1663772"/>
              <a:ext cx="124051" cy="13902"/>
            </a:xfrm>
            <a:custGeom>
              <a:avLst/>
              <a:gdLst/>
              <a:ahLst/>
              <a:cxnLst/>
              <a:rect l="l" t="t" r="r" b="b"/>
              <a:pathLst>
                <a:path w="5667" h="635" extrusionOk="0">
                  <a:moveTo>
                    <a:pt x="0" y="1"/>
                  </a:moveTo>
                  <a:lnTo>
                    <a:pt x="0" y="635"/>
                  </a:lnTo>
                  <a:lnTo>
                    <a:pt x="5667" y="635"/>
                  </a:lnTo>
                  <a:lnTo>
                    <a:pt x="56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6"/>
            <p:cNvSpPr/>
            <p:nvPr/>
          </p:nvSpPr>
          <p:spPr>
            <a:xfrm flipH="1">
              <a:off x="3554694" y="608510"/>
              <a:ext cx="129764" cy="14712"/>
            </a:xfrm>
            <a:custGeom>
              <a:avLst/>
              <a:gdLst/>
              <a:ahLst/>
              <a:cxnLst/>
              <a:rect l="l" t="t" r="r" b="b"/>
              <a:pathLst>
                <a:path w="5928" h="672" extrusionOk="0">
                  <a:moveTo>
                    <a:pt x="0" y="0"/>
                  </a:moveTo>
                  <a:lnTo>
                    <a:pt x="0" y="671"/>
                  </a:lnTo>
                  <a:lnTo>
                    <a:pt x="5928" y="671"/>
                  </a:lnTo>
                  <a:lnTo>
                    <a:pt x="59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6"/>
            <p:cNvSpPr/>
            <p:nvPr/>
          </p:nvSpPr>
          <p:spPr>
            <a:xfrm flipH="1">
              <a:off x="3516343" y="2176319"/>
              <a:ext cx="168115" cy="13902"/>
            </a:xfrm>
            <a:custGeom>
              <a:avLst/>
              <a:gdLst/>
              <a:ahLst/>
              <a:cxnLst/>
              <a:rect l="l" t="t" r="r" b="b"/>
              <a:pathLst>
                <a:path w="7680" h="635" extrusionOk="0">
                  <a:moveTo>
                    <a:pt x="0" y="1"/>
                  </a:moveTo>
                  <a:lnTo>
                    <a:pt x="0" y="634"/>
                  </a:lnTo>
                  <a:lnTo>
                    <a:pt x="7680" y="634"/>
                  </a:lnTo>
                  <a:lnTo>
                    <a:pt x="76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6"/>
            <p:cNvSpPr/>
            <p:nvPr/>
          </p:nvSpPr>
          <p:spPr>
            <a:xfrm flipH="1">
              <a:off x="3496752" y="2448093"/>
              <a:ext cx="187707" cy="14712"/>
            </a:xfrm>
            <a:custGeom>
              <a:avLst/>
              <a:gdLst/>
              <a:ahLst/>
              <a:cxnLst/>
              <a:rect l="l" t="t" r="r" b="b"/>
              <a:pathLst>
                <a:path w="8575" h="672" extrusionOk="0">
                  <a:moveTo>
                    <a:pt x="0" y="1"/>
                  </a:moveTo>
                  <a:lnTo>
                    <a:pt x="0" y="672"/>
                  </a:lnTo>
                  <a:lnTo>
                    <a:pt x="8574" y="672"/>
                  </a:lnTo>
                  <a:lnTo>
                    <a:pt x="85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6"/>
            <p:cNvSpPr/>
            <p:nvPr/>
          </p:nvSpPr>
          <p:spPr>
            <a:xfrm flipH="1">
              <a:off x="3495110" y="745622"/>
              <a:ext cx="189349" cy="14712"/>
            </a:xfrm>
            <a:custGeom>
              <a:avLst/>
              <a:gdLst/>
              <a:ahLst/>
              <a:cxnLst/>
              <a:rect l="l" t="t" r="r" b="b"/>
              <a:pathLst>
                <a:path w="8650" h="672" extrusionOk="0">
                  <a:moveTo>
                    <a:pt x="0" y="0"/>
                  </a:moveTo>
                  <a:lnTo>
                    <a:pt x="0" y="671"/>
                  </a:lnTo>
                  <a:lnTo>
                    <a:pt x="8649" y="671"/>
                  </a:lnTo>
                  <a:lnTo>
                    <a:pt x="86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6"/>
            <p:cNvSpPr/>
            <p:nvPr/>
          </p:nvSpPr>
          <p:spPr>
            <a:xfrm flipH="1">
              <a:off x="3495110" y="885997"/>
              <a:ext cx="189349" cy="14712"/>
            </a:xfrm>
            <a:custGeom>
              <a:avLst/>
              <a:gdLst/>
              <a:ahLst/>
              <a:cxnLst/>
              <a:rect l="l" t="t" r="r" b="b"/>
              <a:pathLst>
                <a:path w="8650" h="672" extrusionOk="0">
                  <a:moveTo>
                    <a:pt x="0" y="0"/>
                  </a:moveTo>
                  <a:lnTo>
                    <a:pt x="0" y="671"/>
                  </a:lnTo>
                  <a:lnTo>
                    <a:pt x="8649" y="671"/>
                  </a:lnTo>
                  <a:lnTo>
                    <a:pt x="86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6"/>
            <p:cNvSpPr/>
            <p:nvPr/>
          </p:nvSpPr>
          <p:spPr>
            <a:xfrm flipH="1">
              <a:off x="3495110" y="1031276"/>
              <a:ext cx="189349" cy="13880"/>
            </a:xfrm>
            <a:custGeom>
              <a:avLst/>
              <a:gdLst/>
              <a:ahLst/>
              <a:cxnLst/>
              <a:rect l="l" t="t" r="r" b="b"/>
              <a:pathLst>
                <a:path w="8650" h="634" extrusionOk="0">
                  <a:moveTo>
                    <a:pt x="0" y="0"/>
                  </a:moveTo>
                  <a:lnTo>
                    <a:pt x="0" y="634"/>
                  </a:lnTo>
                  <a:lnTo>
                    <a:pt x="8649" y="634"/>
                  </a:lnTo>
                  <a:lnTo>
                    <a:pt x="86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6"/>
            <p:cNvSpPr/>
            <p:nvPr/>
          </p:nvSpPr>
          <p:spPr>
            <a:xfrm flipH="1">
              <a:off x="3484515" y="2304456"/>
              <a:ext cx="199943" cy="13902"/>
            </a:xfrm>
            <a:custGeom>
              <a:avLst/>
              <a:gdLst/>
              <a:ahLst/>
              <a:cxnLst/>
              <a:rect l="l" t="t" r="r" b="b"/>
              <a:pathLst>
                <a:path w="9134" h="635" extrusionOk="0">
                  <a:moveTo>
                    <a:pt x="0" y="1"/>
                  </a:moveTo>
                  <a:lnTo>
                    <a:pt x="0" y="634"/>
                  </a:lnTo>
                  <a:lnTo>
                    <a:pt x="9134" y="634"/>
                  </a:lnTo>
                  <a:lnTo>
                    <a:pt x="91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6"/>
            <p:cNvSpPr/>
            <p:nvPr/>
          </p:nvSpPr>
          <p:spPr>
            <a:xfrm flipH="1">
              <a:off x="3526128" y="590558"/>
              <a:ext cx="47348" cy="47353"/>
            </a:xfrm>
            <a:custGeom>
              <a:avLst/>
              <a:gdLst/>
              <a:ahLst/>
              <a:cxnLst/>
              <a:rect l="l" t="t" r="r" b="b"/>
              <a:pathLst>
                <a:path w="2163" h="2163" extrusionOk="0">
                  <a:moveTo>
                    <a:pt x="1081" y="0"/>
                  </a:moveTo>
                  <a:cubicBezTo>
                    <a:pt x="485" y="0"/>
                    <a:pt x="0" y="485"/>
                    <a:pt x="0" y="1081"/>
                  </a:cubicBezTo>
                  <a:cubicBezTo>
                    <a:pt x="0" y="1678"/>
                    <a:pt x="485" y="2162"/>
                    <a:pt x="1081" y="2162"/>
                  </a:cubicBezTo>
                  <a:cubicBezTo>
                    <a:pt x="1678" y="2162"/>
                    <a:pt x="2162" y="1678"/>
                    <a:pt x="2162" y="1081"/>
                  </a:cubicBezTo>
                  <a:cubicBezTo>
                    <a:pt x="2162" y="485"/>
                    <a:pt x="1678" y="0"/>
                    <a:pt x="1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6"/>
            <p:cNvSpPr/>
            <p:nvPr/>
          </p:nvSpPr>
          <p:spPr>
            <a:xfrm flipH="1">
              <a:off x="3454307" y="712959"/>
              <a:ext cx="66130" cy="66137"/>
            </a:xfrm>
            <a:custGeom>
              <a:avLst/>
              <a:gdLst/>
              <a:ahLst/>
              <a:cxnLst/>
              <a:rect l="l" t="t" r="r" b="b"/>
              <a:pathLst>
                <a:path w="3021" h="3021" extrusionOk="0">
                  <a:moveTo>
                    <a:pt x="1529" y="1"/>
                  </a:moveTo>
                  <a:cubicBezTo>
                    <a:pt x="671" y="1"/>
                    <a:pt x="0" y="672"/>
                    <a:pt x="0" y="1492"/>
                  </a:cubicBezTo>
                  <a:cubicBezTo>
                    <a:pt x="0" y="2350"/>
                    <a:pt x="671" y="3021"/>
                    <a:pt x="1529" y="3021"/>
                  </a:cubicBezTo>
                  <a:cubicBezTo>
                    <a:pt x="2349" y="3021"/>
                    <a:pt x="3020" y="2350"/>
                    <a:pt x="3020" y="1492"/>
                  </a:cubicBezTo>
                  <a:cubicBezTo>
                    <a:pt x="3020" y="672"/>
                    <a:pt x="2349" y="1"/>
                    <a:pt x="15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6"/>
            <p:cNvSpPr/>
            <p:nvPr/>
          </p:nvSpPr>
          <p:spPr>
            <a:xfrm flipH="1">
              <a:off x="3432286" y="851713"/>
              <a:ext cx="82438" cy="82447"/>
            </a:xfrm>
            <a:custGeom>
              <a:avLst/>
              <a:gdLst/>
              <a:ahLst/>
              <a:cxnLst/>
              <a:rect l="l" t="t" r="r" b="b"/>
              <a:pathLst>
                <a:path w="3766" h="3766" extrusionOk="0">
                  <a:moveTo>
                    <a:pt x="1864" y="1"/>
                  </a:moveTo>
                  <a:cubicBezTo>
                    <a:pt x="858" y="1"/>
                    <a:pt x="0" y="858"/>
                    <a:pt x="0" y="1902"/>
                  </a:cubicBezTo>
                  <a:cubicBezTo>
                    <a:pt x="0" y="2946"/>
                    <a:pt x="858" y="3766"/>
                    <a:pt x="1864" y="3766"/>
                  </a:cubicBezTo>
                  <a:cubicBezTo>
                    <a:pt x="2908" y="3766"/>
                    <a:pt x="3766" y="2946"/>
                    <a:pt x="3766" y="1902"/>
                  </a:cubicBezTo>
                  <a:cubicBezTo>
                    <a:pt x="3766" y="858"/>
                    <a:pt x="2908" y="1"/>
                    <a:pt x="1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6"/>
            <p:cNvSpPr/>
            <p:nvPr/>
          </p:nvSpPr>
          <p:spPr>
            <a:xfrm flipH="1">
              <a:off x="3454307" y="987206"/>
              <a:ext cx="106123" cy="106113"/>
            </a:xfrm>
            <a:custGeom>
              <a:avLst/>
              <a:gdLst/>
              <a:ahLst/>
              <a:cxnLst/>
              <a:rect l="l" t="t" r="r" b="b"/>
              <a:pathLst>
                <a:path w="4848" h="4847" extrusionOk="0">
                  <a:moveTo>
                    <a:pt x="2424" y="0"/>
                  </a:moveTo>
                  <a:cubicBezTo>
                    <a:pt x="1082" y="0"/>
                    <a:pt x="1" y="1081"/>
                    <a:pt x="1" y="2423"/>
                  </a:cubicBezTo>
                  <a:cubicBezTo>
                    <a:pt x="1" y="3765"/>
                    <a:pt x="1082" y="4846"/>
                    <a:pt x="2424" y="4846"/>
                  </a:cubicBezTo>
                  <a:cubicBezTo>
                    <a:pt x="3766" y="4846"/>
                    <a:pt x="4847" y="3765"/>
                    <a:pt x="4847" y="2423"/>
                  </a:cubicBezTo>
                  <a:cubicBezTo>
                    <a:pt x="4847" y="1081"/>
                    <a:pt x="3766" y="0"/>
                    <a:pt x="2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6"/>
            <p:cNvSpPr/>
            <p:nvPr/>
          </p:nvSpPr>
          <p:spPr>
            <a:xfrm flipH="1">
              <a:off x="3520415" y="1113701"/>
              <a:ext cx="101219" cy="101231"/>
            </a:xfrm>
            <a:custGeom>
              <a:avLst/>
              <a:gdLst/>
              <a:ahLst/>
              <a:cxnLst/>
              <a:rect l="l" t="t" r="r" b="b"/>
              <a:pathLst>
                <a:path w="4624" h="4624" extrusionOk="0">
                  <a:moveTo>
                    <a:pt x="2312" y="0"/>
                  </a:moveTo>
                  <a:cubicBezTo>
                    <a:pt x="1045" y="0"/>
                    <a:pt x="1" y="1007"/>
                    <a:pt x="1" y="2312"/>
                  </a:cubicBezTo>
                  <a:cubicBezTo>
                    <a:pt x="1" y="3579"/>
                    <a:pt x="1045" y="4623"/>
                    <a:pt x="2312" y="4623"/>
                  </a:cubicBezTo>
                  <a:cubicBezTo>
                    <a:pt x="3580" y="4623"/>
                    <a:pt x="4623" y="3579"/>
                    <a:pt x="4623" y="2312"/>
                  </a:cubicBezTo>
                  <a:cubicBezTo>
                    <a:pt x="4623" y="1007"/>
                    <a:pt x="3580" y="0"/>
                    <a:pt x="23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6"/>
            <p:cNvSpPr/>
            <p:nvPr/>
          </p:nvSpPr>
          <p:spPr>
            <a:xfrm flipH="1">
              <a:off x="3649347" y="1221434"/>
              <a:ext cx="90603" cy="90613"/>
            </a:xfrm>
            <a:custGeom>
              <a:avLst/>
              <a:gdLst/>
              <a:ahLst/>
              <a:cxnLst/>
              <a:rect l="l" t="t" r="r" b="b"/>
              <a:pathLst>
                <a:path w="4139" h="4139" extrusionOk="0">
                  <a:moveTo>
                    <a:pt x="2088" y="0"/>
                  </a:moveTo>
                  <a:cubicBezTo>
                    <a:pt x="932" y="0"/>
                    <a:pt x="0" y="932"/>
                    <a:pt x="0" y="2051"/>
                  </a:cubicBezTo>
                  <a:cubicBezTo>
                    <a:pt x="0" y="3206"/>
                    <a:pt x="932" y="4138"/>
                    <a:pt x="2088" y="4138"/>
                  </a:cubicBezTo>
                  <a:cubicBezTo>
                    <a:pt x="3206" y="4138"/>
                    <a:pt x="4138" y="3206"/>
                    <a:pt x="4138" y="2051"/>
                  </a:cubicBezTo>
                  <a:cubicBezTo>
                    <a:pt x="4138" y="932"/>
                    <a:pt x="3206" y="0"/>
                    <a:pt x="20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6"/>
            <p:cNvSpPr/>
            <p:nvPr/>
          </p:nvSpPr>
          <p:spPr>
            <a:xfrm flipH="1">
              <a:off x="3735046" y="1354453"/>
              <a:ext cx="66940" cy="67779"/>
            </a:xfrm>
            <a:custGeom>
              <a:avLst/>
              <a:gdLst/>
              <a:ahLst/>
              <a:cxnLst/>
              <a:rect l="l" t="t" r="r" b="b"/>
              <a:pathLst>
                <a:path w="3058" h="3096" extrusionOk="0">
                  <a:moveTo>
                    <a:pt x="1529" y="1"/>
                  </a:moveTo>
                  <a:cubicBezTo>
                    <a:pt x="672" y="1"/>
                    <a:pt x="1" y="709"/>
                    <a:pt x="1" y="1529"/>
                  </a:cubicBezTo>
                  <a:cubicBezTo>
                    <a:pt x="1" y="2387"/>
                    <a:pt x="672" y="3095"/>
                    <a:pt x="1529" y="3095"/>
                  </a:cubicBezTo>
                  <a:cubicBezTo>
                    <a:pt x="2387" y="3095"/>
                    <a:pt x="3058" y="2387"/>
                    <a:pt x="3058" y="1529"/>
                  </a:cubicBezTo>
                  <a:cubicBezTo>
                    <a:pt x="3058" y="709"/>
                    <a:pt x="2387" y="1"/>
                    <a:pt x="15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6"/>
            <p:cNvSpPr/>
            <p:nvPr/>
          </p:nvSpPr>
          <p:spPr>
            <a:xfrm flipH="1">
              <a:off x="3801964" y="1494017"/>
              <a:ext cx="53871" cy="53067"/>
            </a:xfrm>
            <a:custGeom>
              <a:avLst/>
              <a:gdLst/>
              <a:ahLst/>
              <a:cxnLst/>
              <a:rect l="l" t="t" r="r" b="b"/>
              <a:pathLst>
                <a:path w="2461" h="2424" extrusionOk="0">
                  <a:moveTo>
                    <a:pt x="1231" y="1"/>
                  </a:moveTo>
                  <a:cubicBezTo>
                    <a:pt x="560" y="1"/>
                    <a:pt x="0" y="523"/>
                    <a:pt x="0" y="1231"/>
                  </a:cubicBezTo>
                  <a:cubicBezTo>
                    <a:pt x="0" y="1902"/>
                    <a:pt x="560" y="2424"/>
                    <a:pt x="1231" y="2424"/>
                  </a:cubicBezTo>
                  <a:cubicBezTo>
                    <a:pt x="1902" y="2424"/>
                    <a:pt x="2461" y="1902"/>
                    <a:pt x="2461" y="1231"/>
                  </a:cubicBezTo>
                  <a:cubicBezTo>
                    <a:pt x="2461" y="523"/>
                    <a:pt x="1902" y="1"/>
                    <a:pt x="1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6"/>
            <p:cNvSpPr/>
            <p:nvPr/>
          </p:nvSpPr>
          <p:spPr>
            <a:xfrm flipH="1">
              <a:off x="3801964" y="1648272"/>
              <a:ext cx="44896" cy="44923"/>
            </a:xfrm>
            <a:custGeom>
              <a:avLst/>
              <a:gdLst/>
              <a:ahLst/>
              <a:cxnLst/>
              <a:rect l="l" t="t" r="r" b="b"/>
              <a:pathLst>
                <a:path w="2051" h="2052" extrusionOk="0">
                  <a:moveTo>
                    <a:pt x="1044" y="1"/>
                  </a:moveTo>
                  <a:cubicBezTo>
                    <a:pt x="448" y="1"/>
                    <a:pt x="0" y="448"/>
                    <a:pt x="0" y="1007"/>
                  </a:cubicBezTo>
                  <a:cubicBezTo>
                    <a:pt x="0" y="1604"/>
                    <a:pt x="448" y="2051"/>
                    <a:pt x="1044" y="2051"/>
                  </a:cubicBezTo>
                  <a:cubicBezTo>
                    <a:pt x="1604" y="2051"/>
                    <a:pt x="2051" y="1604"/>
                    <a:pt x="2051" y="1007"/>
                  </a:cubicBezTo>
                  <a:cubicBezTo>
                    <a:pt x="2051" y="448"/>
                    <a:pt x="1604" y="1"/>
                    <a:pt x="1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6"/>
            <p:cNvSpPr/>
            <p:nvPr/>
          </p:nvSpPr>
          <p:spPr>
            <a:xfrm flipH="1">
              <a:off x="3747283" y="1785385"/>
              <a:ext cx="41635" cy="40830"/>
            </a:xfrm>
            <a:custGeom>
              <a:avLst/>
              <a:gdLst/>
              <a:ahLst/>
              <a:cxnLst/>
              <a:rect l="l" t="t" r="r" b="b"/>
              <a:pathLst>
                <a:path w="1902" h="1865" extrusionOk="0">
                  <a:moveTo>
                    <a:pt x="970" y="1"/>
                  </a:moveTo>
                  <a:cubicBezTo>
                    <a:pt x="448" y="1"/>
                    <a:pt x="0" y="411"/>
                    <a:pt x="0" y="933"/>
                  </a:cubicBezTo>
                  <a:cubicBezTo>
                    <a:pt x="0" y="1455"/>
                    <a:pt x="448" y="1865"/>
                    <a:pt x="970" y="1865"/>
                  </a:cubicBezTo>
                  <a:cubicBezTo>
                    <a:pt x="1492" y="1865"/>
                    <a:pt x="1902" y="1455"/>
                    <a:pt x="1902" y="933"/>
                  </a:cubicBezTo>
                  <a:cubicBezTo>
                    <a:pt x="1902" y="411"/>
                    <a:pt x="1492" y="1"/>
                    <a:pt x="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6"/>
            <p:cNvSpPr/>
            <p:nvPr/>
          </p:nvSpPr>
          <p:spPr>
            <a:xfrm flipH="1">
              <a:off x="3647727" y="1891498"/>
              <a:ext cx="46538" cy="47353"/>
            </a:xfrm>
            <a:custGeom>
              <a:avLst/>
              <a:gdLst/>
              <a:ahLst/>
              <a:cxnLst/>
              <a:rect l="l" t="t" r="r" b="b"/>
              <a:pathLst>
                <a:path w="2126" h="2163" extrusionOk="0">
                  <a:moveTo>
                    <a:pt x="1045" y="0"/>
                  </a:moveTo>
                  <a:cubicBezTo>
                    <a:pt x="448" y="0"/>
                    <a:pt x="1" y="485"/>
                    <a:pt x="1" y="1081"/>
                  </a:cubicBezTo>
                  <a:cubicBezTo>
                    <a:pt x="1" y="1678"/>
                    <a:pt x="448" y="2162"/>
                    <a:pt x="1045" y="2162"/>
                  </a:cubicBezTo>
                  <a:cubicBezTo>
                    <a:pt x="1641" y="2162"/>
                    <a:pt x="2126" y="1678"/>
                    <a:pt x="2126" y="1081"/>
                  </a:cubicBezTo>
                  <a:cubicBezTo>
                    <a:pt x="2126" y="485"/>
                    <a:pt x="1641" y="0"/>
                    <a:pt x="1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6"/>
            <p:cNvSpPr/>
            <p:nvPr/>
          </p:nvSpPr>
          <p:spPr>
            <a:xfrm flipH="1">
              <a:off x="3562859" y="2003303"/>
              <a:ext cx="70201" cy="70209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604" y="0"/>
                  </a:moveTo>
                  <a:cubicBezTo>
                    <a:pt x="709" y="0"/>
                    <a:pt x="1" y="746"/>
                    <a:pt x="1" y="1603"/>
                  </a:cubicBezTo>
                  <a:cubicBezTo>
                    <a:pt x="1" y="2498"/>
                    <a:pt x="709" y="3206"/>
                    <a:pt x="1604" y="3206"/>
                  </a:cubicBezTo>
                  <a:cubicBezTo>
                    <a:pt x="2461" y="3206"/>
                    <a:pt x="3207" y="2498"/>
                    <a:pt x="3207" y="1603"/>
                  </a:cubicBezTo>
                  <a:cubicBezTo>
                    <a:pt x="3207" y="746"/>
                    <a:pt x="2461" y="0"/>
                    <a:pt x="1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6"/>
            <p:cNvSpPr/>
            <p:nvPr/>
          </p:nvSpPr>
          <p:spPr>
            <a:xfrm flipH="1">
              <a:off x="3455949" y="2134701"/>
              <a:ext cx="91413" cy="91423"/>
            </a:xfrm>
            <a:custGeom>
              <a:avLst/>
              <a:gdLst/>
              <a:ahLst/>
              <a:cxnLst/>
              <a:rect l="l" t="t" r="r" b="b"/>
              <a:pathLst>
                <a:path w="4176" h="4176" extrusionOk="0">
                  <a:moveTo>
                    <a:pt x="2088" y="0"/>
                  </a:moveTo>
                  <a:cubicBezTo>
                    <a:pt x="932" y="0"/>
                    <a:pt x="0" y="932"/>
                    <a:pt x="0" y="2088"/>
                  </a:cubicBezTo>
                  <a:cubicBezTo>
                    <a:pt x="0" y="3244"/>
                    <a:pt x="932" y="4176"/>
                    <a:pt x="2088" y="4176"/>
                  </a:cubicBezTo>
                  <a:cubicBezTo>
                    <a:pt x="3243" y="4176"/>
                    <a:pt x="4175" y="3244"/>
                    <a:pt x="4175" y="2088"/>
                  </a:cubicBezTo>
                  <a:cubicBezTo>
                    <a:pt x="4175" y="932"/>
                    <a:pt x="3243" y="0"/>
                    <a:pt x="20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6"/>
            <p:cNvSpPr/>
            <p:nvPr/>
          </p:nvSpPr>
          <p:spPr>
            <a:xfrm flipH="1">
              <a:off x="3412694" y="2265290"/>
              <a:ext cx="97958" cy="97947"/>
            </a:xfrm>
            <a:custGeom>
              <a:avLst/>
              <a:gdLst/>
              <a:ahLst/>
              <a:cxnLst/>
              <a:rect l="l" t="t" r="r" b="b"/>
              <a:pathLst>
                <a:path w="4475" h="4474" extrusionOk="0">
                  <a:moveTo>
                    <a:pt x="2238" y="0"/>
                  </a:moveTo>
                  <a:cubicBezTo>
                    <a:pt x="1007" y="0"/>
                    <a:pt x="1" y="1007"/>
                    <a:pt x="1" y="2237"/>
                  </a:cubicBezTo>
                  <a:cubicBezTo>
                    <a:pt x="1" y="3467"/>
                    <a:pt x="1007" y="4474"/>
                    <a:pt x="2238" y="4474"/>
                  </a:cubicBezTo>
                  <a:cubicBezTo>
                    <a:pt x="3468" y="4474"/>
                    <a:pt x="4474" y="3467"/>
                    <a:pt x="4474" y="2237"/>
                  </a:cubicBezTo>
                  <a:cubicBezTo>
                    <a:pt x="4474" y="1007"/>
                    <a:pt x="3468" y="0"/>
                    <a:pt x="2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6"/>
            <p:cNvSpPr/>
            <p:nvPr/>
          </p:nvSpPr>
          <p:spPr>
            <a:xfrm flipH="1">
              <a:off x="3417597" y="2409737"/>
              <a:ext cx="98768" cy="98779"/>
            </a:xfrm>
            <a:custGeom>
              <a:avLst/>
              <a:gdLst/>
              <a:ahLst/>
              <a:cxnLst/>
              <a:rect l="l" t="t" r="r" b="b"/>
              <a:pathLst>
                <a:path w="4512" h="4512" extrusionOk="0">
                  <a:moveTo>
                    <a:pt x="2238" y="1"/>
                  </a:moveTo>
                  <a:cubicBezTo>
                    <a:pt x="1007" y="1"/>
                    <a:pt x="1" y="1007"/>
                    <a:pt x="1" y="2275"/>
                  </a:cubicBezTo>
                  <a:cubicBezTo>
                    <a:pt x="1" y="3505"/>
                    <a:pt x="1007" y="4512"/>
                    <a:pt x="2238" y="4512"/>
                  </a:cubicBezTo>
                  <a:cubicBezTo>
                    <a:pt x="3505" y="4512"/>
                    <a:pt x="4512" y="3505"/>
                    <a:pt x="4512" y="2275"/>
                  </a:cubicBezTo>
                  <a:cubicBezTo>
                    <a:pt x="4512" y="1007"/>
                    <a:pt x="3505" y="1"/>
                    <a:pt x="2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6"/>
            <p:cNvSpPr/>
            <p:nvPr/>
          </p:nvSpPr>
          <p:spPr>
            <a:xfrm flipH="1">
              <a:off x="3477992" y="2529708"/>
              <a:ext cx="113434" cy="113469"/>
            </a:xfrm>
            <a:custGeom>
              <a:avLst/>
              <a:gdLst/>
              <a:ahLst/>
              <a:cxnLst/>
              <a:rect l="l" t="t" r="r" b="b"/>
              <a:pathLst>
                <a:path w="5182" h="5183" extrusionOk="0">
                  <a:moveTo>
                    <a:pt x="2610" y="1"/>
                  </a:moveTo>
                  <a:cubicBezTo>
                    <a:pt x="1156" y="1"/>
                    <a:pt x="0" y="1157"/>
                    <a:pt x="0" y="2573"/>
                  </a:cubicBezTo>
                  <a:cubicBezTo>
                    <a:pt x="0" y="4027"/>
                    <a:pt x="1156" y="5183"/>
                    <a:pt x="2610" y="5183"/>
                  </a:cubicBezTo>
                  <a:cubicBezTo>
                    <a:pt x="4026" y="5183"/>
                    <a:pt x="5182" y="4027"/>
                    <a:pt x="5182" y="2573"/>
                  </a:cubicBezTo>
                  <a:cubicBezTo>
                    <a:pt x="5182" y="1157"/>
                    <a:pt x="4026" y="1"/>
                    <a:pt x="2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6"/>
            <p:cNvSpPr/>
            <p:nvPr/>
          </p:nvSpPr>
          <p:spPr>
            <a:xfrm flipH="1">
              <a:off x="3795419" y="590558"/>
              <a:ext cx="48180" cy="47353"/>
            </a:xfrm>
            <a:custGeom>
              <a:avLst/>
              <a:gdLst/>
              <a:ahLst/>
              <a:cxnLst/>
              <a:rect l="l" t="t" r="r" b="b"/>
              <a:pathLst>
                <a:path w="2201" h="2163" extrusionOk="0">
                  <a:moveTo>
                    <a:pt x="1119" y="0"/>
                  </a:moveTo>
                  <a:cubicBezTo>
                    <a:pt x="523" y="0"/>
                    <a:pt x="1" y="485"/>
                    <a:pt x="1" y="1081"/>
                  </a:cubicBezTo>
                  <a:cubicBezTo>
                    <a:pt x="1" y="1678"/>
                    <a:pt x="523" y="2162"/>
                    <a:pt x="1119" y="2162"/>
                  </a:cubicBezTo>
                  <a:cubicBezTo>
                    <a:pt x="1715" y="2162"/>
                    <a:pt x="2200" y="1678"/>
                    <a:pt x="2200" y="1081"/>
                  </a:cubicBezTo>
                  <a:cubicBezTo>
                    <a:pt x="2200" y="485"/>
                    <a:pt x="171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6"/>
            <p:cNvSpPr/>
            <p:nvPr/>
          </p:nvSpPr>
          <p:spPr>
            <a:xfrm flipH="1">
              <a:off x="3848480" y="712959"/>
              <a:ext cx="66108" cy="66137"/>
            </a:xfrm>
            <a:custGeom>
              <a:avLst/>
              <a:gdLst/>
              <a:ahLst/>
              <a:cxnLst/>
              <a:rect l="l" t="t" r="r" b="b"/>
              <a:pathLst>
                <a:path w="3020" h="3021" extrusionOk="0">
                  <a:moveTo>
                    <a:pt x="1491" y="1"/>
                  </a:moveTo>
                  <a:cubicBezTo>
                    <a:pt x="671" y="1"/>
                    <a:pt x="0" y="672"/>
                    <a:pt x="0" y="1492"/>
                  </a:cubicBezTo>
                  <a:cubicBezTo>
                    <a:pt x="0" y="2350"/>
                    <a:pt x="671" y="3021"/>
                    <a:pt x="1491" y="3021"/>
                  </a:cubicBezTo>
                  <a:cubicBezTo>
                    <a:pt x="2312" y="3021"/>
                    <a:pt x="3020" y="2350"/>
                    <a:pt x="3020" y="1492"/>
                  </a:cubicBezTo>
                  <a:cubicBezTo>
                    <a:pt x="3020" y="672"/>
                    <a:pt x="2312" y="1"/>
                    <a:pt x="14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6"/>
            <p:cNvSpPr/>
            <p:nvPr/>
          </p:nvSpPr>
          <p:spPr>
            <a:xfrm flipH="1">
              <a:off x="3854193" y="851713"/>
              <a:ext cx="82438" cy="82447"/>
            </a:xfrm>
            <a:custGeom>
              <a:avLst/>
              <a:gdLst/>
              <a:ahLst/>
              <a:cxnLst/>
              <a:rect l="l" t="t" r="r" b="b"/>
              <a:pathLst>
                <a:path w="3766" h="3766" extrusionOk="0">
                  <a:moveTo>
                    <a:pt x="1865" y="1"/>
                  </a:moveTo>
                  <a:cubicBezTo>
                    <a:pt x="821" y="1"/>
                    <a:pt x="1" y="858"/>
                    <a:pt x="1" y="1902"/>
                  </a:cubicBezTo>
                  <a:cubicBezTo>
                    <a:pt x="1" y="2946"/>
                    <a:pt x="821" y="3766"/>
                    <a:pt x="1865" y="3766"/>
                  </a:cubicBezTo>
                  <a:cubicBezTo>
                    <a:pt x="2909" y="3766"/>
                    <a:pt x="3766" y="2946"/>
                    <a:pt x="3766" y="1902"/>
                  </a:cubicBezTo>
                  <a:cubicBezTo>
                    <a:pt x="3766" y="858"/>
                    <a:pt x="2909" y="1"/>
                    <a:pt x="1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6"/>
            <p:cNvSpPr/>
            <p:nvPr/>
          </p:nvSpPr>
          <p:spPr>
            <a:xfrm flipH="1">
              <a:off x="3808487" y="987206"/>
              <a:ext cx="106933" cy="106113"/>
            </a:xfrm>
            <a:custGeom>
              <a:avLst/>
              <a:gdLst/>
              <a:ahLst/>
              <a:cxnLst/>
              <a:rect l="l" t="t" r="r" b="b"/>
              <a:pathLst>
                <a:path w="4885" h="4847" extrusionOk="0">
                  <a:moveTo>
                    <a:pt x="2461" y="0"/>
                  </a:moveTo>
                  <a:cubicBezTo>
                    <a:pt x="1119" y="0"/>
                    <a:pt x="1" y="1081"/>
                    <a:pt x="1" y="2423"/>
                  </a:cubicBezTo>
                  <a:cubicBezTo>
                    <a:pt x="1" y="3765"/>
                    <a:pt x="1119" y="4846"/>
                    <a:pt x="2461" y="4846"/>
                  </a:cubicBezTo>
                  <a:cubicBezTo>
                    <a:pt x="3804" y="4846"/>
                    <a:pt x="4885" y="3765"/>
                    <a:pt x="4885" y="2423"/>
                  </a:cubicBezTo>
                  <a:cubicBezTo>
                    <a:pt x="4885" y="1081"/>
                    <a:pt x="3804" y="0"/>
                    <a:pt x="2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6"/>
            <p:cNvSpPr/>
            <p:nvPr/>
          </p:nvSpPr>
          <p:spPr>
            <a:xfrm flipH="1">
              <a:off x="3747283" y="1113701"/>
              <a:ext cx="102029" cy="101231"/>
            </a:xfrm>
            <a:custGeom>
              <a:avLst/>
              <a:gdLst/>
              <a:ahLst/>
              <a:cxnLst/>
              <a:rect l="l" t="t" r="r" b="b"/>
              <a:pathLst>
                <a:path w="4661" h="4624" extrusionOk="0">
                  <a:moveTo>
                    <a:pt x="2349" y="0"/>
                  </a:moveTo>
                  <a:cubicBezTo>
                    <a:pt x="1044" y="0"/>
                    <a:pt x="1" y="1007"/>
                    <a:pt x="1" y="2312"/>
                  </a:cubicBezTo>
                  <a:cubicBezTo>
                    <a:pt x="1" y="3579"/>
                    <a:pt x="1044" y="4623"/>
                    <a:pt x="2349" y="4623"/>
                  </a:cubicBezTo>
                  <a:cubicBezTo>
                    <a:pt x="3617" y="4623"/>
                    <a:pt x="4661" y="3579"/>
                    <a:pt x="4661" y="2312"/>
                  </a:cubicBezTo>
                  <a:cubicBezTo>
                    <a:pt x="4661" y="1007"/>
                    <a:pt x="3617" y="0"/>
                    <a:pt x="2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6"/>
            <p:cNvSpPr/>
            <p:nvPr/>
          </p:nvSpPr>
          <p:spPr>
            <a:xfrm flipH="1">
              <a:off x="3628945" y="1221434"/>
              <a:ext cx="90603" cy="90613"/>
            </a:xfrm>
            <a:custGeom>
              <a:avLst/>
              <a:gdLst/>
              <a:ahLst/>
              <a:cxnLst/>
              <a:rect l="l" t="t" r="r" b="b"/>
              <a:pathLst>
                <a:path w="4139" h="4139" extrusionOk="0">
                  <a:moveTo>
                    <a:pt x="2051" y="0"/>
                  </a:moveTo>
                  <a:cubicBezTo>
                    <a:pt x="932" y="0"/>
                    <a:pt x="0" y="932"/>
                    <a:pt x="0" y="2051"/>
                  </a:cubicBezTo>
                  <a:cubicBezTo>
                    <a:pt x="0" y="3206"/>
                    <a:pt x="932" y="4138"/>
                    <a:pt x="2051" y="4138"/>
                  </a:cubicBezTo>
                  <a:cubicBezTo>
                    <a:pt x="3206" y="4138"/>
                    <a:pt x="4138" y="3206"/>
                    <a:pt x="4138" y="2051"/>
                  </a:cubicBezTo>
                  <a:cubicBezTo>
                    <a:pt x="4138" y="932"/>
                    <a:pt x="3206" y="0"/>
                    <a:pt x="2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6"/>
            <p:cNvSpPr/>
            <p:nvPr/>
          </p:nvSpPr>
          <p:spPr>
            <a:xfrm flipH="1">
              <a:off x="3566931" y="1354453"/>
              <a:ext cx="67750" cy="67779"/>
            </a:xfrm>
            <a:custGeom>
              <a:avLst/>
              <a:gdLst/>
              <a:ahLst/>
              <a:cxnLst/>
              <a:rect l="l" t="t" r="r" b="b"/>
              <a:pathLst>
                <a:path w="3095" h="3096" extrusionOk="0">
                  <a:moveTo>
                    <a:pt x="1566" y="1"/>
                  </a:moveTo>
                  <a:cubicBezTo>
                    <a:pt x="709" y="1"/>
                    <a:pt x="0" y="709"/>
                    <a:pt x="0" y="1529"/>
                  </a:cubicBezTo>
                  <a:cubicBezTo>
                    <a:pt x="0" y="2387"/>
                    <a:pt x="709" y="3095"/>
                    <a:pt x="1566" y="3095"/>
                  </a:cubicBezTo>
                  <a:cubicBezTo>
                    <a:pt x="2386" y="3095"/>
                    <a:pt x="3094" y="2387"/>
                    <a:pt x="3094" y="1529"/>
                  </a:cubicBezTo>
                  <a:cubicBezTo>
                    <a:pt x="3094" y="709"/>
                    <a:pt x="2386" y="1"/>
                    <a:pt x="1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6"/>
            <p:cNvSpPr/>
            <p:nvPr/>
          </p:nvSpPr>
          <p:spPr>
            <a:xfrm flipH="1">
              <a:off x="3513082" y="1494017"/>
              <a:ext cx="53871" cy="53067"/>
            </a:xfrm>
            <a:custGeom>
              <a:avLst/>
              <a:gdLst/>
              <a:ahLst/>
              <a:cxnLst/>
              <a:rect l="l" t="t" r="r" b="b"/>
              <a:pathLst>
                <a:path w="2461" h="2424" extrusionOk="0">
                  <a:moveTo>
                    <a:pt x="1231" y="1"/>
                  </a:moveTo>
                  <a:cubicBezTo>
                    <a:pt x="522" y="1"/>
                    <a:pt x="0" y="523"/>
                    <a:pt x="0" y="1231"/>
                  </a:cubicBezTo>
                  <a:cubicBezTo>
                    <a:pt x="0" y="1902"/>
                    <a:pt x="522" y="2424"/>
                    <a:pt x="1231" y="2424"/>
                  </a:cubicBezTo>
                  <a:cubicBezTo>
                    <a:pt x="1902" y="2424"/>
                    <a:pt x="2461" y="1902"/>
                    <a:pt x="2461" y="1231"/>
                  </a:cubicBezTo>
                  <a:cubicBezTo>
                    <a:pt x="2461" y="523"/>
                    <a:pt x="1902" y="1"/>
                    <a:pt x="1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6"/>
            <p:cNvSpPr/>
            <p:nvPr/>
          </p:nvSpPr>
          <p:spPr>
            <a:xfrm flipH="1">
              <a:off x="3522056" y="1648272"/>
              <a:ext cx="44896" cy="44923"/>
            </a:xfrm>
            <a:custGeom>
              <a:avLst/>
              <a:gdLst/>
              <a:ahLst/>
              <a:cxnLst/>
              <a:rect l="l" t="t" r="r" b="b"/>
              <a:pathLst>
                <a:path w="2051" h="2052" extrusionOk="0">
                  <a:moveTo>
                    <a:pt x="1007" y="1"/>
                  </a:moveTo>
                  <a:cubicBezTo>
                    <a:pt x="448" y="1"/>
                    <a:pt x="0" y="448"/>
                    <a:pt x="0" y="1007"/>
                  </a:cubicBezTo>
                  <a:cubicBezTo>
                    <a:pt x="0" y="1604"/>
                    <a:pt x="448" y="2051"/>
                    <a:pt x="1007" y="2051"/>
                  </a:cubicBezTo>
                  <a:cubicBezTo>
                    <a:pt x="1603" y="2051"/>
                    <a:pt x="2051" y="1604"/>
                    <a:pt x="2051" y="1007"/>
                  </a:cubicBezTo>
                  <a:cubicBezTo>
                    <a:pt x="2051" y="448"/>
                    <a:pt x="1603" y="1"/>
                    <a:pt x="1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6"/>
            <p:cNvSpPr/>
            <p:nvPr/>
          </p:nvSpPr>
          <p:spPr>
            <a:xfrm flipH="1">
              <a:off x="3580809" y="1785385"/>
              <a:ext cx="40825" cy="40830"/>
            </a:xfrm>
            <a:custGeom>
              <a:avLst/>
              <a:gdLst/>
              <a:ahLst/>
              <a:cxnLst/>
              <a:rect l="l" t="t" r="r" b="b"/>
              <a:pathLst>
                <a:path w="1865" h="1865" extrusionOk="0">
                  <a:moveTo>
                    <a:pt x="933" y="1"/>
                  </a:moveTo>
                  <a:cubicBezTo>
                    <a:pt x="411" y="1"/>
                    <a:pt x="1" y="411"/>
                    <a:pt x="1" y="933"/>
                  </a:cubicBezTo>
                  <a:cubicBezTo>
                    <a:pt x="1" y="1455"/>
                    <a:pt x="411" y="1865"/>
                    <a:pt x="933" y="1865"/>
                  </a:cubicBezTo>
                  <a:cubicBezTo>
                    <a:pt x="1455" y="1865"/>
                    <a:pt x="1865" y="1455"/>
                    <a:pt x="1865" y="933"/>
                  </a:cubicBezTo>
                  <a:cubicBezTo>
                    <a:pt x="1865" y="411"/>
                    <a:pt x="1455" y="1"/>
                    <a:pt x="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6"/>
            <p:cNvSpPr/>
            <p:nvPr/>
          </p:nvSpPr>
          <p:spPr>
            <a:xfrm flipH="1">
              <a:off x="3674652" y="1891498"/>
              <a:ext cx="46538" cy="47353"/>
            </a:xfrm>
            <a:custGeom>
              <a:avLst/>
              <a:gdLst/>
              <a:ahLst/>
              <a:cxnLst/>
              <a:rect l="l" t="t" r="r" b="b"/>
              <a:pathLst>
                <a:path w="2126" h="2163" extrusionOk="0">
                  <a:moveTo>
                    <a:pt x="1044" y="0"/>
                  </a:moveTo>
                  <a:cubicBezTo>
                    <a:pt x="485" y="0"/>
                    <a:pt x="1" y="485"/>
                    <a:pt x="1" y="1081"/>
                  </a:cubicBezTo>
                  <a:cubicBezTo>
                    <a:pt x="1" y="1678"/>
                    <a:pt x="485" y="2162"/>
                    <a:pt x="1044" y="2162"/>
                  </a:cubicBezTo>
                  <a:cubicBezTo>
                    <a:pt x="1641" y="2162"/>
                    <a:pt x="2126" y="1678"/>
                    <a:pt x="2126" y="1081"/>
                  </a:cubicBezTo>
                  <a:cubicBezTo>
                    <a:pt x="2126" y="485"/>
                    <a:pt x="1641" y="0"/>
                    <a:pt x="1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6"/>
            <p:cNvSpPr/>
            <p:nvPr/>
          </p:nvSpPr>
          <p:spPr>
            <a:xfrm flipH="1">
              <a:off x="3735856" y="2003303"/>
              <a:ext cx="70201" cy="70209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603" y="0"/>
                  </a:moveTo>
                  <a:cubicBezTo>
                    <a:pt x="746" y="0"/>
                    <a:pt x="0" y="746"/>
                    <a:pt x="0" y="1603"/>
                  </a:cubicBezTo>
                  <a:cubicBezTo>
                    <a:pt x="0" y="2498"/>
                    <a:pt x="746" y="3206"/>
                    <a:pt x="1603" y="3206"/>
                  </a:cubicBezTo>
                  <a:cubicBezTo>
                    <a:pt x="2498" y="3206"/>
                    <a:pt x="3207" y="2498"/>
                    <a:pt x="3207" y="1603"/>
                  </a:cubicBezTo>
                  <a:cubicBezTo>
                    <a:pt x="3207" y="746"/>
                    <a:pt x="2498" y="0"/>
                    <a:pt x="1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6"/>
            <p:cNvSpPr/>
            <p:nvPr/>
          </p:nvSpPr>
          <p:spPr>
            <a:xfrm flipH="1">
              <a:off x="3822365" y="2134701"/>
              <a:ext cx="90603" cy="91423"/>
            </a:xfrm>
            <a:custGeom>
              <a:avLst/>
              <a:gdLst/>
              <a:ahLst/>
              <a:cxnLst/>
              <a:rect l="l" t="t" r="r" b="b"/>
              <a:pathLst>
                <a:path w="4139" h="4176" extrusionOk="0">
                  <a:moveTo>
                    <a:pt x="2088" y="0"/>
                  </a:moveTo>
                  <a:cubicBezTo>
                    <a:pt x="933" y="0"/>
                    <a:pt x="1" y="932"/>
                    <a:pt x="1" y="2088"/>
                  </a:cubicBezTo>
                  <a:cubicBezTo>
                    <a:pt x="1" y="3244"/>
                    <a:pt x="933" y="4176"/>
                    <a:pt x="2088" y="4176"/>
                  </a:cubicBezTo>
                  <a:cubicBezTo>
                    <a:pt x="3207" y="4176"/>
                    <a:pt x="4139" y="3244"/>
                    <a:pt x="4139" y="2088"/>
                  </a:cubicBezTo>
                  <a:cubicBezTo>
                    <a:pt x="4139" y="932"/>
                    <a:pt x="3207" y="0"/>
                    <a:pt x="2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6"/>
            <p:cNvSpPr/>
            <p:nvPr/>
          </p:nvSpPr>
          <p:spPr>
            <a:xfrm flipH="1">
              <a:off x="3858265" y="2265290"/>
              <a:ext cx="97936" cy="97947"/>
            </a:xfrm>
            <a:custGeom>
              <a:avLst/>
              <a:gdLst/>
              <a:ahLst/>
              <a:cxnLst/>
              <a:rect l="l" t="t" r="r" b="b"/>
              <a:pathLst>
                <a:path w="4474" h="4474" extrusionOk="0">
                  <a:moveTo>
                    <a:pt x="2237" y="0"/>
                  </a:moveTo>
                  <a:cubicBezTo>
                    <a:pt x="1007" y="0"/>
                    <a:pt x="0" y="1007"/>
                    <a:pt x="0" y="2237"/>
                  </a:cubicBezTo>
                  <a:cubicBezTo>
                    <a:pt x="0" y="3467"/>
                    <a:pt x="1007" y="4474"/>
                    <a:pt x="2237" y="4474"/>
                  </a:cubicBezTo>
                  <a:cubicBezTo>
                    <a:pt x="3467" y="4474"/>
                    <a:pt x="4474" y="3467"/>
                    <a:pt x="4474" y="2237"/>
                  </a:cubicBezTo>
                  <a:cubicBezTo>
                    <a:pt x="4474" y="1007"/>
                    <a:pt x="3467" y="0"/>
                    <a:pt x="22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6"/>
            <p:cNvSpPr/>
            <p:nvPr/>
          </p:nvSpPr>
          <p:spPr>
            <a:xfrm flipH="1">
              <a:off x="3852552" y="2409737"/>
              <a:ext cx="98768" cy="98779"/>
            </a:xfrm>
            <a:custGeom>
              <a:avLst/>
              <a:gdLst/>
              <a:ahLst/>
              <a:cxnLst/>
              <a:rect l="l" t="t" r="r" b="b"/>
              <a:pathLst>
                <a:path w="4512" h="4512" extrusionOk="0">
                  <a:moveTo>
                    <a:pt x="2237" y="1"/>
                  </a:moveTo>
                  <a:cubicBezTo>
                    <a:pt x="1007" y="1"/>
                    <a:pt x="1" y="1007"/>
                    <a:pt x="1" y="2275"/>
                  </a:cubicBezTo>
                  <a:cubicBezTo>
                    <a:pt x="1" y="3505"/>
                    <a:pt x="1007" y="4512"/>
                    <a:pt x="2237" y="4512"/>
                  </a:cubicBezTo>
                  <a:cubicBezTo>
                    <a:pt x="3505" y="4512"/>
                    <a:pt x="4512" y="3505"/>
                    <a:pt x="4512" y="2275"/>
                  </a:cubicBezTo>
                  <a:cubicBezTo>
                    <a:pt x="4512" y="1007"/>
                    <a:pt x="3505" y="1"/>
                    <a:pt x="2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6"/>
            <p:cNvSpPr/>
            <p:nvPr/>
          </p:nvSpPr>
          <p:spPr>
            <a:xfrm flipH="1">
              <a:off x="3778301" y="2529708"/>
              <a:ext cx="112624" cy="113469"/>
            </a:xfrm>
            <a:custGeom>
              <a:avLst/>
              <a:gdLst/>
              <a:ahLst/>
              <a:cxnLst/>
              <a:rect l="l" t="t" r="r" b="b"/>
              <a:pathLst>
                <a:path w="5145" h="5183" extrusionOk="0">
                  <a:moveTo>
                    <a:pt x="2573" y="1"/>
                  </a:moveTo>
                  <a:cubicBezTo>
                    <a:pt x="1156" y="1"/>
                    <a:pt x="0" y="1157"/>
                    <a:pt x="0" y="2573"/>
                  </a:cubicBezTo>
                  <a:cubicBezTo>
                    <a:pt x="0" y="4027"/>
                    <a:pt x="1156" y="5183"/>
                    <a:pt x="2573" y="5183"/>
                  </a:cubicBezTo>
                  <a:cubicBezTo>
                    <a:pt x="3989" y="5183"/>
                    <a:pt x="5145" y="4027"/>
                    <a:pt x="5145" y="2573"/>
                  </a:cubicBezTo>
                  <a:cubicBezTo>
                    <a:pt x="5145" y="1157"/>
                    <a:pt x="3989" y="1"/>
                    <a:pt x="25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E055EE-A18D-4066-935D-9008A99D27BE}"/>
              </a:ext>
            </a:extLst>
          </p:cNvPr>
          <p:cNvSpPr txBox="1"/>
          <p:nvPr/>
        </p:nvSpPr>
        <p:spPr>
          <a:xfrm>
            <a:off x="4016644" y="257984"/>
            <a:ext cx="4939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chemeClr val="tx2"/>
                </a:solidFill>
                <a:latin typeface="#9Slide07 Cadena" panose="02000503000000020004" pitchFamily="2" charset="0"/>
              </a:rPr>
              <a:t>MỘT SỐ KÍ HIỆU CƠ BẢN CỦA DI TRUYỀN</a:t>
            </a:r>
            <a:endParaRPr lang="en-US" sz="3200">
              <a:solidFill>
                <a:schemeClr val="tx2"/>
              </a:solidFill>
              <a:latin typeface="#9Slide07 Cadena" panose="02000503000000020004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6D4ACC-DF96-4AFD-9A56-EAC695C78E62}"/>
              </a:ext>
            </a:extLst>
          </p:cNvPr>
          <p:cNvSpPr>
            <a:spLocks noChangeAspect="1"/>
          </p:cNvSpPr>
          <p:nvPr/>
        </p:nvSpPr>
        <p:spPr>
          <a:xfrm>
            <a:off x="4398405" y="1493791"/>
            <a:ext cx="640080" cy="6400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148FAF14-B1FD-4876-99DE-A5DDBBA22DE3}"/>
              </a:ext>
            </a:extLst>
          </p:cNvPr>
          <p:cNvSpPr>
            <a:spLocks noChangeAspect="1"/>
          </p:cNvSpPr>
          <p:nvPr/>
        </p:nvSpPr>
        <p:spPr>
          <a:xfrm>
            <a:off x="4398858" y="2423707"/>
            <a:ext cx="640080" cy="6400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84739F0B-269C-4A8A-B23A-75564898B882}"/>
              </a:ext>
            </a:extLst>
          </p:cNvPr>
          <p:cNvSpPr>
            <a:spLocks noChangeAspect="1"/>
          </p:cNvSpPr>
          <p:nvPr/>
        </p:nvSpPr>
        <p:spPr>
          <a:xfrm>
            <a:off x="4398858" y="3353623"/>
            <a:ext cx="640080" cy="6400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623FECB9-69BE-4AAD-B636-C3738C3874ED}"/>
              </a:ext>
            </a:extLst>
          </p:cNvPr>
          <p:cNvSpPr>
            <a:spLocks noChangeAspect="1"/>
          </p:cNvSpPr>
          <p:nvPr/>
        </p:nvSpPr>
        <p:spPr>
          <a:xfrm>
            <a:off x="4398858" y="4283540"/>
            <a:ext cx="640080" cy="6400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F7710B2D-9180-4B4E-97BC-C79DB66F2CA7}"/>
              </a:ext>
            </a:extLst>
          </p:cNvPr>
          <p:cNvSpPr txBox="1">
            <a:spLocks noChangeAspect="1"/>
          </p:cNvSpPr>
          <p:nvPr/>
        </p:nvSpPr>
        <p:spPr>
          <a:xfrm>
            <a:off x="4593173" y="1660440"/>
            <a:ext cx="250545" cy="306781"/>
          </a:xfrm>
          <a:custGeom>
            <a:avLst/>
            <a:gdLst/>
            <a:ahLst/>
            <a:cxnLst/>
            <a:rect l="l" t="t" r="r" b="b"/>
            <a:pathLst>
              <a:path w="250545" h="306781">
                <a:moveTo>
                  <a:pt x="105156" y="84124"/>
                </a:moveTo>
                <a:lnTo>
                  <a:pt x="105156" y="169621"/>
                </a:lnTo>
                <a:cubicBezTo>
                  <a:pt x="106680" y="169926"/>
                  <a:pt x="108051" y="170078"/>
                  <a:pt x="109270" y="170078"/>
                </a:cubicBezTo>
                <a:cubicBezTo>
                  <a:pt x="110490" y="170078"/>
                  <a:pt x="111861" y="170078"/>
                  <a:pt x="113385" y="170078"/>
                </a:cubicBezTo>
                <a:cubicBezTo>
                  <a:pt x="137769" y="170078"/>
                  <a:pt x="149961" y="155448"/>
                  <a:pt x="149961" y="126187"/>
                </a:cubicBezTo>
                <a:cubicBezTo>
                  <a:pt x="149961" y="98145"/>
                  <a:pt x="135026" y="84124"/>
                  <a:pt x="105156" y="84124"/>
                </a:cubicBezTo>
                <a:close/>
                <a:moveTo>
                  <a:pt x="109728" y="0"/>
                </a:moveTo>
                <a:cubicBezTo>
                  <a:pt x="153314" y="0"/>
                  <a:pt x="187756" y="10820"/>
                  <a:pt x="213055" y="32461"/>
                </a:cubicBezTo>
                <a:cubicBezTo>
                  <a:pt x="238048" y="53797"/>
                  <a:pt x="250545" y="82905"/>
                  <a:pt x="250545" y="119786"/>
                </a:cubicBezTo>
                <a:cubicBezTo>
                  <a:pt x="250545" y="156362"/>
                  <a:pt x="239877" y="184861"/>
                  <a:pt x="218541" y="205282"/>
                </a:cubicBezTo>
                <a:cubicBezTo>
                  <a:pt x="196900" y="225399"/>
                  <a:pt x="167030" y="235458"/>
                  <a:pt x="128930" y="235458"/>
                </a:cubicBezTo>
                <a:cubicBezTo>
                  <a:pt x="120091" y="235458"/>
                  <a:pt x="112318" y="235000"/>
                  <a:pt x="105613" y="234086"/>
                </a:cubicBezTo>
                <a:lnTo>
                  <a:pt x="105613" y="279349"/>
                </a:lnTo>
                <a:cubicBezTo>
                  <a:pt x="105613" y="297637"/>
                  <a:pt x="88087" y="306781"/>
                  <a:pt x="53035" y="306781"/>
                </a:cubicBezTo>
                <a:cubicBezTo>
                  <a:pt x="17678" y="306781"/>
                  <a:pt x="0" y="297637"/>
                  <a:pt x="0" y="279349"/>
                </a:cubicBezTo>
                <a:lnTo>
                  <a:pt x="0" y="46634"/>
                </a:lnTo>
                <a:cubicBezTo>
                  <a:pt x="0" y="28346"/>
                  <a:pt x="8229" y="16002"/>
                  <a:pt x="24688" y="9601"/>
                </a:cubicBezTo>
                <a:cubicBezTo>
                  <a:pt x="39624" y="3200"/>
                  <a:pt x="67970" y="0"/>
                  <a:pt x="1097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>
              <a:solidFill>
                <a:schemeClr val="accent6"/>
              </a:solidFill>
              <a:latin typeface="#9Slide07 Cadena" panose="02000503000000020004" pitchFamily="2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675BA811-BB48-465A-856E-AD782A4E0C05}"/>
              </a:ext>
            </a:extLst>
          </p:cNvPr>
          <p:cNvSpPr txBox="1">
            <a:spLocks noChangeAspect="1"/>
          </p:cNvSpPr>
          <p:nvPr/>
        </p:nvSpPr>
        <p:spPr>
          <a:xfrm>
            <a:off x="4587224" y="2589559"/>
            <a:ext cx="263348" cy="307719"/>
          </a:xfrm>
          <a:custGeom>
            <a:avLst/>
            <a:gdLst/>
            <a:ahLst/>
            <a:cxnLst/>
            <a:rect l="l" t="t" r="r" b="b"/>
            <a:pathLst>
              <a:path w="263348" h="307719">
                <a:moveTo>
                  <a:pt x="53036" y="0"/>
                </a:moveTo>
                <a:cubicBezTo>
                  <a:pt x="84430" y="0"/>
                  <a:pt x="105004" y="12192"/>
                  <a:pt x="114758" y="36576"/>
                </a:cubicBezTo>
                <a:cubicBezTo>
                  <a:pt x="119634" y="49987"/>
                  <a:pt x="123825" y="64160"/>
                  <a:pt x="127331" y="79095"/>
                </a:cubicBezTo>
                <a:cubicBezTo>
                  <a:pt x="130836" y="94030"/>
                  <a:pt x="133655" y="110185"/>
                  <a:pt x="135789" y="127558"/>
                </a:cubicBezTo>
                <a:lnTo>
                  <a:pt x="160935" y="11430"/>
                </a:lnTo>
                <a:cubicBezTo>
                  <a:pt x="170384" y="3810"/>
                  <a:pt x="186233" y="0"/>
                  <a:pt x="208484" y="0"/>
                </a:cubicBezTo>
                <a:cubicBezTo>
                  <a:pt x="241097" y="0"/>
                  <a:pt x="257404" y="11430"/>
                  <a:pt x="257404" y="34290"/>
                </a:cubicBezTo>
                <a:cubicBezTo>
                  <a:pt x="257404" y="65989"/>
                  <a:pt x="239573" y="104698"/>
                  <a:pt x="203912" y="150418"/>
                </a:cubicBezTo>
                <a:lnTo>
                  <a:pt x="263348" y="272948"/>
                </a:lnTo>
                <a:cubicBezTo>
                  <a:pt x="263348" y="278434"/>
                  <a:pt x="261062" y="284073"/>
                  <a:pt x="256490" y="289864"/>
                </a:cubicBezTo>
                <a:cubicBezTo>
                  <a:pt x="247955" y="301142"/>
                  <a:pt x="232410" y="306781"/>
                  <a:pt x="209855" y="306781"/>
                </a:cubicBezTo>
                <a:cubicBezTo>
                  <a:pt x="177851" y="306781"/>
                  <a:pt x="156820" y="292150"/>
                  <a:pt x="146762" y="262890"/>
                </a:cubicBezTo>
                <a:cubicBezTo>
                  <a:pt x="143714" y="253441"/>
                  <a:pt x="140285" y="242544"/>
                  <a:pt x="136475" y="230200"/>
                </a:cubicBezTo>
                <a:cubicBezTo>
                  <a:pt x="132665" y="217855"/>
                  <a:pt x="128474" y="203758"/>
                  <a:pt x="123902" y="187909"/>
                </a:cubicBezTo>
                <a:lnTo>
                  <a:pt x="101956" y="282549"/>
                </a:lnTo>
                <a:cubicBezTo>
                  <a:pt x="101042" y="286512"/>
                  <a:pt x="97994" y="290626"/>
                  <a:pt x="92812" y="294894"/>
                </a:cubicBezTo>
                <a:cubicBezTo>
                  <a:pt x="82449" y="302818"/>
                  <a:pt x="66752" y="307086"/>
                  <a:pt x="45720" y="307695"/>
                </a:cubicBezTo>
                <a:cubicBezTo>
                  <a:pt x="15545" y="308305"/>
                  <a:pt x="458" y="297332"/>
                  <a:pt x="458" y="274777"/>
                </a:cubicBezTo>
                <a:cubicBezTo>
                  <a:pt x="458" y="251612"/>
                  <a:pt x="20422" y="209245"/>
                  <a:pt x="60351" y="147675"/>
                </a:cubicBezTo>
                <a:lnTo>
                  <a:pt x="0" y="34290"/>
                </a:lnTo>
                <a:cubicBezTo>
                  <a:pt x="305" y="28498"/>
                  <a:pt x="2744" y="22707"/>
                  <a:pt x="7316" y="16916"/>
                </a:cubicBezTo>
                <a:cubicBezTo>
                  <a:pt x="16764" y="5638"/>
                  <a:pt x="32004" y="0"/>
                  <a:pt x="530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>
              <a:solidFill>
                <a:schemeClr val="accent6"/>
              </a:solidFill>
              <a:latin typeface="#9Slide07 Cadena" panose="02000503000000020004" pitchFamily="2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C1A1C09-06DC-4C26-A172-796BEC7B28CE}"/>
              </a:ext>
            </a:extLst>
          </p:cNvPr>
          <p:cNvSpPr txBox="1">
            <a:spLocks noChangeAspect="1"/>
          </p:cNvSpPr>
          <p:nvPr/>
        </p:nvSpPr>
        <p:spPr>
          <a:xfrm>
            <a:off x="4591796" y="3503681"/>
            <a:ext cx="254203" cy="309981"/>
          </a:xfrm>
          <a:custGeom>
            <a:avLst/>
            <a:gdLst/>
            <a:ahLst/>
            <a:cxnLst/>
            <a:rect l="l" t="t" r="r" b="b"/>
            <a:pathLst>
              <a:path w="254203" h="309981">
                <a:moveTo>
                  <a:pt x="145390" y="0"/>
                </a:moveTo>
                <a:cubicBezTo>
                  <a:pt x="182271" y="0"/>
                  <a:pt x="212141" y="4876"/>
                  <a:pt x="235001" y="14630"/>
                </a:cubicBezTo>
                <a:cubicBezTo>
                  <a:pt x="238659" y="28346"/>
                  <a:pt x="239878" y="41605"/>
                  <a:pt x="238659" y="54406"/>
                </a:cubicBezTo>
                <a:cubicBezTo>
                  <a:pt x="236220" y="80924"/>
                  <a:pt x="223571" y="94183"/>
                  <a:pt x="200711" y="94183"/>
                </a:cubicBezTo>
                <a:cubicBezTo>
                  <a:pt x="193091" y="94183"/>
                  <a:pt x="183642" y="93268"/>
                  <a:pt x="172365" y="91440"/>
                </a:cubicBezTo>
                <a:cubicBezTo>
                  <a:pt x="166269" y="90830"/>
                  <a:pt x="161163" y="90297"/>
                  <a:pt x="157048" y="89839"/>
                </a:cubicBezTo>
                <a:cubicBezTo>
                  <a:pt x="152934" y="89382"/>
                  <a:pt x="149657" y="89154"/>
                  <a:pt x="147219" y="89154"/>
                </a:cubicBezTo>
                <a:cubicBezTo>
                  <a:pt x="133807" y="89154"/>
                  <a:pt x="124359" y="93421"/>
                  <a:pt x="118872" y="101955"/>
                </a:cubicBezTo>
                <a:cubicBezTo>
                  <a:pt x="112471" y="111709"/>
                  <a:pt x="109271" y="128320"/>
                  <a:pt x="109271" y="151790"/>
                </a:cubicBezTo>
                <a:cubicBezTo>
                  <a:pt x="109271" y="179527"/>
                  <a:pt x="113386" y="199339"/>
                  <a:pt x="121615" y="211226"/>
                </a:cubicBezTo>
                <a:cubicBezTo>
                  <a:pt x="129540" y="221894"/>
                  <a:pt x="141427" y="227228"/>
                  <a:pt x="157277" y="227228"/>
                </a:cubicBezTo>
                <a:cubicBezTo>
                  <a:pt x="159715" y="227228"/>
                  <a:pt x="161773" y="227228"/>
                  <a:pt x="163449" y="227228"/>
                </a:cubicBezTo>
                <a:cubicBezTo>
                  <a:pt x="165126" y="227228"/>
                  <a:pt x="166573" y="227076"/>
                  <a:pt x="167793" y="226771"/>
                </a:cubicBezTo>
                <a:lnTo>
                  <a:pt x="167793" y="150418"/>
                </a:lnTo>
                <a:cubicBezTo>
                  <a:pt x="175717" y="143408"/>
                  <a:pt x="189433" y="139903"/>
                  <a:pt x="208941" y="139903"/>
                </a:cubicBezTo>
                <a:cubicBezTo>
                  <a:pt x="225095" y="139903"/>
                  <a:pt x="236525" y="143713"/>
                  <a:pt x="243231" y="151333"/>
                </a:cubicBezTo>
                <a:cubicBezTo>
                  <a:pt x="250546" y="159562"/>
                  <a:pt x="254203" y="173126"/>
                  <a:pt x="254203" y="192024"/>
                </a:cubicBezTo>
                <a:cubicBezTo>
                  <a:pt x="254203" y="236524"/>
                  <a:pt x="246888" y="266700"/>
                  <a:pt x="232258" y="282549"/>
                </a:cubicBezTo>
                <a:cubicBezTo>
                  <a:pt x="216103" y="300837"/>
                  <a:pt x="184404" y="309981"/>
                  <a:pt x="137160" y="309981"/>
                </a:cubicBezTo>
                <a:cubicBezTo>
                  <a:pt x="95403" y="309981"/>
                  <a:pt x="62332" y="296875"/>
                  <a:pt x="37948" y="270662"/>
                </a:cubicBezTo>
                <a:cubicBezTo>
                  <a:pt x="12649" y="243840"/>
                  <a:pt x="0" y="207111"/>
                  <a:pt x="0" y="160477"/>
                </a:cubicBezTo>
                <a:cubicBezTo>
                  <a:pt x="0" y="107137"/>
                  <a:pt x="13564" y="66446"/>
                  <a:pt x="40691" y="38404"/>
                </a:cubicBezTo>
                <a:cubicBezTo>
                  <a:pt x="65685" y="12801"/>
                  <a:pt x="100584" y="0"/>
                  <a:pt x="1453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>
              <a:solidFill>
                <a:schemeClr val="accent6"/>
              </a:solidFill>
              <a:latin typeface="#9Slide07 Cadena" panose="02000503000000020004" pitchFamily="2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DB0B7F4-46AF-4879-92D6-89625AA8EDB1}"/>
              </a:ext>
            </a:extLst>
          </p:cNvPr>
          <p:cNvSpPr txBox="1">
            <a:spLocks noChangeAspect="1"/>
          </p:cNvSpPr>
          <p:nvPr/>
        </p:nvSpPr>
        <p:spPr>
          <a:xfrm>
            <a:off x="4616485" y="4452932"/>
            <a:ext cx="204826" cy="301295"/>
          </a:xfrm>
          <a:custGeom>
            <a:avLst/>
            <a:gdLst/>
            <a:ahLst/>
            <a:cxnLst/>
            <a:rect l="l" t="t" r="r" b="b"/>
            <a:pathLst>
              <a:path w="204826" h="301295">
                <a:moveTo>
                  <a:pt x="35205" y="0"/>
                </a:moveTo>
                <a:lnTo>
                  <a:pt x="184709" y="0"/>
                </a:lnTo>
                <a:cubicBezTo>
                  <a:pt x="193548" y="7925"/>
                  <a:pt x="197968" y="20726"/>
                  <a:pt x="197968" y="38405"/>
                </a:cubicBezTo>
                <a:cubicBezTo>
                  <a:pt x="197663" y="54864"/>
                  <a:pt x="194310" y="66446"/>
                  <a:pt x="187910" y="73152"/>
                </a:cubicBezTo>
                <a:cubicBezTo>
                  <a:pt x="180899" y="80162"/>
                  <a:pt x="168555" y="83668"/>
                  <a:pt x="150876" y="83668"/>
                </a:cubicBezTo>
                <a:lnTo>
                  <a:pt x="99670" y="83668"/>
                </a:lnTo>
                <a:lnTo>
                  <a:pt x="99670" y="132588"/>
                </a:lnTo>
                <a:lnTo>
                  <a:pt x="184709" y="132588"/>
                </a:lnTo>
                <a:cubicBezTo>
                  <a:pt x="198120" y="132588"/>
                  <a:pt x="204826" y="142951"/>
                  <a:pt x="204826" y="163678"/>
                </a:cubicBezTo>
                <a:cubicBezTo>
                  <a:pt x="204826" y="177698"/>
                  <a:pt x="201016" y="187604"/>
                  <a:pt x="193396" y="193396"/>
                </a:cubicBezTo>
                <a:cubicBezTo>
                  <a:pt x="185471" y="199492"/>
                  <a:pt x="172365" y="202540"/>
                  <a:pt x="154077" y="202540"/>
                </a:cubicBezTo>
                <a:lnTo>
                  <a:pt x="105156" y="202540"/>
                </a:lnTo>
                <a:lnTo>
                  <a:pt x="105156" y="273863"/>
                </a:lnTo>
                <a:cubicBezTo>
                  <a:pt x="105156" y="283616"/>
                  <a:pt x="101194" y="290627"/>
                  <a:pt x="93269" y="294894"/>
                </a:cubicBezTo>
                <a:cubicBezTo>
                  <a:pt x="85344" y="299161"/>
                  <a:pt x="71933" y="301295"/>
                  <a:pt x="53036" y="301295"/>
                </a:cubicBezTo>
                <a:cubicBezTo>
                  <a:pt x="17679" y="301295"/>
                  <a:pt x="0" y="292151"/>
                  <a:pt x="0" y="273863"/>
                </a:cubicBezTo>
                <a:lnTo>
                  <a:pt x="0" y="30632"/>
                </a:lnTo>
                <a:cubicBezTo>
                  <a:pt x="0" y="21793"/>
                  <a:pt x="3506" y="14326"/>
                  <a:pt x="10516" y="8230"/>
                </a:cubicBezTo>
                <a:cubicBezTo>
                  <a:pt x="17222" y="2743"/>
                  <a:pt x="25451" y="0"/>
                  <a:pt x="352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>
              <a:solidFill>
                <a:schemeClr val="accent6"/>
              </a:solidFill>
              <a:latin typeface="#9Slide07 Cadena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D5BC92-0283-451B-A473-E8EDC9C9CE34}"/>
              </a:ext>
            </a:extLst>
          </p:cNvPr>
          <p:cNvSpPr txBox="1"/>
          <p:nvPr/>
        </p:nvSpPr>
        <p:spPr>
          <a:xfrm>
            <a:off x="5272949" y="1704916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1800" dirty="0">
                <a:solidFill>
                  <a:schemeClr val="tx1"/>
                </a:solidFill>
                <a:latin typeface="#9Slide03 Montserrat" panose="00000500000000000000" pitchFamily="2" charset="0"/>
              </a:rPr>
              <a:t>Cặp bố mẹ xuất phát</a:t>
            </a:r>
            <a:endParaRPr lang="en-US" sz="1800" dirty="0">
              <a:solidFill>
                <a:schemeClr val="tx1"/>
              </a:solidFill>
              <a:latin typeface="#9Slide03 Montserrat" panose="00000500000000000000" pitchFamily="2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5406DB0-EA67-41CA-AF4B-862F1B5C3C97}"/>
              </a:ext>
            </a:extLst>
          </p:cNvPr>
          <p:cNvSpPr txBox="1"/>
          <p:nvPr/>
        </p:nvSpPr>
        <p:spPr>
          <a:xfrm>
            <a:off x="5272949" y="2598825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1800">
                <a:solidFill>
                  <a:schemeClr val="tx1"/>
                </a:solidFill>
                <a:latin typeface="#9Slide03 Montserrat" panose="00000500000000000000" pitchFamily="2" charset="0"/>
              </a:rPr>
              <a:t>Phép lai</a:t>
            </a:r>
            <a:endParaRPr lang="en-US" sz="1800">
              <a:solidFill>
                <a:schemeClr val="tx1"/>
              </a:solidFill>
              <a:latin typeface="#9Slide03 Montserrat" panose="00000500000000000000" pitchFamily="2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BFAA0A4-6792-4613-9F07-1DCCFD2D6E7F}"/>
              </a:ext>
            </a:extLst>
          </p:cNvPr>
          <p:cNvSpPr txBox="1"/>
          <p:nvPr/>
        </p:nvSpPr>
        <p:spPr>
          <a:xfrm>
            <a:off x="5272949" y="3488997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1800">
                <a:solidFill>
                  <a:schemeClr val="tx1"/>
                </a:solidFill>
                <a:latin typeface="#9Slide03 Montserrat" panose="00000500000000000000" pitchFamily="2" charset="0"/>
              </a:rPr>
              <a:t>Giao tử</a:t>
            </a:r>
            <a:endParaRPr lang="en-US" sz="1800">
              <a:solidFill>
                <a:schemeClr val="tx1"/>
              </a:solidFill>
              <a:latin typeface="#9Slide03 Montserrat" panose="00000500000000000000" pitchFamily="2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915E08BE-8AD2-4FE6-9C67-7368CA256ADD}"/>
              </a:ext>
            </a:extLst>
          </p:cNvPr>
          <p:cNvSpPr txBox="1"/>
          <p:nvPr/>
        </p:nvSpPr>
        <p:spPr>
          <a:xfrm>
            <a:off x="5272949" y="4378628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1800">
                <a:solidFill>
                  <a:schemeClr val="tx1"/>
                </a:solidFill>
                <a:latin typeface="#9Slide03 Montserrat" panose="00000500000000000000" pitchFamily="2" charset="0"/>
              </a:rPr>
              <a:t>Thế hệ con</a:t>
            </a:r>
            <a:endParaRPr lang="en-US" sz="1800">
              <a:solidFill>
                <a:schemeClr val="tx1"/>
              </a:solidFill>
              <a:latin typeface="#9Slide03 Montserrat" panose="00000500000000000000" pitchFamily="2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2" grpId="0"/>
      <p:bldP spid="173" grpId="0"/>
      <p:bldP spid="1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3950"/>
            <a:ext cx="7311675" cy="1590600"/>
          </a:xfrm>
        </p:spPr>
        <p:txBody>
          <a:bodyPr/>
          <a:lstStyle/>
          <a:p>
            <a:pPr algn="ctr"/>
            <a:r>
              <a:rPr lang="vi-VN" i="1" dirty="0">
                <a:latin typeface="#9Slide03 Montserrat Medium" panose="020B0604020202020204" charset="0"/>
              </a:rPr>
              <a:t>LUYỆN TẬP</a:t>
            </a:r>
            <a:endParaRPr lang="en-US" i="1" dirty="0">
              <a:latin typeface="#9Slide03 Montserrat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04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" name="Google Shape;3041;p73"/>
          <p:cNvSpPr txBox="1">
            <a:spLocks noGrp="1"/>
          </p:cNvSpPr>
          <p:nvPr>
            <p:ph type="title"/>
          </p:nvPr>
        </p:nvSpPr>
        <p:spPr>
          <a:xfrm>
            <a:off x="2884032" y="515257"/>
            <a:ext cx="2172099" cy="6927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4000">
                <a:latin typeface="#9Slide07 Cadena" panose="02000503000000020004" pitchFamily="2" charset="0"/>
              </a:rPr>
              <a:t>CÂU HỎI</a:t>
            </a:r>
            <a:endParaRPr sz="4400">
              <a:latin typeface="#9Slide07 Cadena" panose="02000503000000020004" pitchFamily="2" charset="0"/>
            </a:endParaRPr>
          </a:p>
        </p:txBody>
      </p:sp>
      <p:sp>
        <p:nvSpPr>
          <p:cNvPr id="3042" name="Google Shape;3042;p73"/>
          <p:cNvSpPr txBox="1">
            <a:spLocks noGrp="1"/>
          </p:cNvSpPr>
          <p:nvPr>
            <p:ph type="subTitle" idx="1"/>
          </p:nvPr>
        </p:nvSpPr>
        <p:spPr>
          <a:xfrm>
            <a:off x="2999205" y="1759416"/>
            <a:ext cx="6142520" cy="16952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endParaRPr lang="vi-VN" sz="20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những biểu hiện của kiểu gen thành kiểu hình</a:t>
            </a:r>
            <a:endParaRPr lang="vi-VN" sz="20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kiểu hình bên ngoài cơ thể sinh vật.</a:t>
            </a:r>
            <a:endParaRPr lang="vi-VN" sz="20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các đặc điểm bên trong cơ thể sinh vật.</a:t>
            </a:r>
            <a:endParaRPr lang="vi-VN" sz="20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những đặc điểm về hình thái, cấu tạo, sinh lý của một cơ thể.</a:t>
            </a:r>
            <a:endParaRPr lang="vi-VN" sz="20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43" name="Google Shape;3043;p73"/>
          <p:cNvGrpSpPr/>
          <p:nvPr/>
        </p:nvGrpSpPr>
        <p:grpSpPr>
          <a:xfrm>
            <a:off x="-914400" y="589429"/>
            <a:ext cx="4929783" cy="4905535"/>
            <a:chOff x="-541545" y="589429"/>
            <a:chExt cx="4929783" cy="4905535"/>
          </a:xfrm>
        </p:grpSpPr>
        <p:sp>
          <p:nvSpPr>
            <p:cNvPr id="3044" name="Google Shape;3044;p73"/>
            <p:cNvSpPr/>
            <p:nvPr/>
          </p:nvSpPr>
          <p:spPr>
            <a:xfrm>
              <a:off x="2049073" y="2173503"/>
              <a:ext cx="708946" cy="28451"/>
            </a:xfrm>
            <a:custGeom>
              <a:avLst/>
              <a:gdLst/>
              <a:ahLst/>
              <a:cxnLst/>
              <a:rect l="l" t="t" r="r" b="b"/>
              <a:pathLst>
                <a:path w="24238" h="1161" extrusionOk="0">
                  <a:moveTo>
                    <a:pt x="786" y="1"/>
                  </a:moveTo>
                  <a:cubicBezTo>
                    <a:pt x="0" y="1"/>
                    <a:pt x="0" y="1161"/>
                    <a:pt x="786" y="1161"/>
                  </a:cubicBezTo>
                  <a:lnTo>
                    <a:pt x="23452" y="1161"/>
                  </a:lnTo>
                  <a:cubicBezTo>
                    <a:pt x="24238" y="1161"/>
                    <a:pt x="24238" y="1"/>
                    <a:pt x="23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3045" name="Google Shape;3045;p73"/>
            <p:cNvGrpSpPr/>
            <p:nvPr/>
          </p:nvGrpSpPr>
          <p:grpSpPr>
            <a:xfrm>
              <a:off x="-541545" y="589429"/>
              <a:ext cx="4929783" cy="4905535"/>
              <a:chOff x="1035750" y="473875"/>
              <a:chExt cx="5026800" cy="5002075"/>
            </a:xfrm>
          </p:grpSpPr>
          <p:sp>
            <p:nvSpPr>
              <p:cNvPr id="3046" name="Google Shape;3046;p73"/>
              <p:cNvSpPr/>
              <p:nvPr/>
            </p:nvSpPr>
            <p:spPr>
              <a:xfrm>
                <a:off x="3662125" y="473875"/>
                <a:ext cx="761800" cy="3324600"/>
              </a:xfrm>
              <a:custGeom>
                <a:avLst/>
                <a:gdLst/>
                <a:ahLst/>
                <a:cxnLst/>
                <a:rect l="l" t="t" r="r" b="b"/>
                <a:pathLst>
                  <a:path w="30472" h="132984" extrusionOk="0">
                    <a:moveTo>
                      <a:pt x="28580" y="1"/>
                    </a:moveTo>
                    <a:cubicBezTo>
                      <a:pt x="28268" y="1"/>
                      <a:pt x="27950" y="233"/>
                      <a:pt x="27982" y="639"/>
                    </a:cubicBezTo>
                    <a:cubicBezTo>
                      <a:pt x="28000" y="733"/>
                      <a:pt x="29142" y="10035"/>
                      <a:pt x="14337" y="17297"/>
                    </a:cubicBezTo>
                    <a:cubicBezTo>
                      <a:pt x="1124" y="23754"/>
                      <a:pt x="19" y="31335"/>
                      <a:pt x="1" y="33506"/>
                    </a:cubicBezTo>
                    <a:cubicBezTo>
                      <a:pt x="19" y="35677"/>
                      <a:pt x="1124" y="43257"/>
                      <a:pt x="14337" y="49714"/>
                    </a:cubicBezTo>
                    <a:cubicBezTo>
                      <a:pt x="29142" y="56976"/>
                      <a:pt x="28000" y="66278"/>
                      <a:pt x="27982" y="66372"/>
                    </a:cubicBezTo>
                    <a:cubicBezTo>
                      <a:pt x="27982" y="66391"/>
                      <a:pt x="27982" y="66428"/>
                      <a:pt x="27982" y="66465"/>
                    </a:cubicBezTo>
                    <a:lnTo>
                      <a:pt x="27982" y="66522"/>
                    </a:lnTo>
                    <a:cubicBezTo>
                      <a:pt x="27982" y="66540"/>
                      <a:pt x="27982" y="66578"/>
                      <a:pt x="27982" y="66596"/>
                    </a:cubicBezTo>
                    <a:cubicBezTo>
                      <a:pt x="28000" y="66690"/>
                      <a:pt x="29142" y="75992"/>
                      <a:pt x="14337" y="83254"/>
                    </a:cubicBezTo>
                    <a:cubicBezTo>
                      <a:pt x="1124" y="89711"/>
                      <a:pt x="19" y="97292"/>
                      <a:pt x="1" y="99463"/>
                    </a:cubicBezTo>
                    <a:cubicBezTo>
                      <a:pt x="19" y="101634"/>
                      <a:pt x="1124" y="109214"/>
                      <a:pt x="14337" y="115671"/>
                    </a:cubicBezTo>
                    <a:cubicBezTo>
                      <a:pt x="29142" y="122933"/>
                      <a:pt x="28000" y="132235"/>
                      <a:pt x="27982" y="132329"/>
                    </a:cubicBezTo>
                    <a:cubicBezTo>
                      <a:pt x="27944" y="132647"/>
                      <a:pt x="28169" y="132946"/>
                      <a:pt x="28487" y="132984"/>
                    </a:cubicBezTo>
                    <a:lnTo>
                      <a:pt x="28562" y="132984"/>
                    </a:lnTo>
                    <a:cubicBezTo>
                      <a:pt x="28861" y="132984"/>
                      <a:pt x="29086" y="132778"/>
                      <a:pt x="29142" y="132497"/>
                    </a:cubicBezTo>
                    <a:cubicBezTo>
                      <a:pt x="29198" y="132086"/>
                      <a:pt x="30471" y="122278"/>
                      <a:pt x="14843" y="114623"/>
                    </a:cubicBezTo>
                    <a:cubicBezTo>
                      <a:pt x="2228" y="108447"/>
                      <a:pt x="1180" y="101447"/>
                      <a:pt x="1161" y="99463"/>
                    </a:cubicBezTo>
                    <a:cubicBezTo>
                      <a:pt x="1180" y="97460"/>
                      <a:pt x="2228" y="90479"/>
                      <a:pt x="14843" y="84284"/>
                    </a:cubicBezTo>
                    <a:cubicBezTo>
                      <a:pt x="30041" y="76853"/>
                      <a:pt x="29254" y="67383"/>
                      <a:pt x="29142" y="66484"/>
                    </a:cubicBezTo>
                    <a:cubicBezTo>
                      <a:pt x="29254" y="65567"/>
                      <a:pt x="30041" y="56115"/>
                      <a:pt x="14843" y="48666"/>
                    </a:cubicBezTo>
                    <a:cubicBezTo>
                      <a:pt x="2228" y="42508"/>
                      <a:pt x="1180" y="35490"/>
                      <a:pt x="1161" y="33506"/>
                    </a:cubicBezTo>
                    <a:cubicBezTo>
                      <a:pt x="1180" y="31522"/>
                      <a:pt x="2228" y="24503"/>
                      <a:pt x="14843" y="18345"/>
                    </a:cubicBezTo>
                    <a:cubicBezTo>
                      <a:pt x="30471" y="10690"/>
                      <a:pt x="29198" y="883"/>
                      <a:pt x="29142" y="471"/>
                    </a:cubicBezTo>
                    <a:cubicBezTo>
                      <a:pt x="29076" y="148"/>
                      <a:pt x="28829" y="1"/>
                      <a:pt x="285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47" name="Google Shape;3047;p73"/>
              <p:cNvSpPr/>
              <p:nvPr/>
            </p:nvSpPr>
            <p:spPr>
              <a:xfrm>
                <a:off x="3773942" y="3178954"/>
                <a:ext cx="499952" cy="29010"/>
              </a:xfrm>
              <a:custGeom>
                <a:avLst/>
                <a:gdLst/>
                <a:ahLst/>
                <a:cxnLst/>
                <a:rect l="l" t="t" r="r" b="b"/>
                <a:pathLst>
                  <a:path w="20346" h="1161" extrusionOk="0">
                    <a:moveTo>
                      <a:pt x="787" y="0"/>
                    </a:moveTo>
                    <a:cubicBezTo>
                      <a:pt x="1" y="0"/>
                      <a:pt x="1" y="1161"/>
                      <a:pt x="787" y="1161"/>
                    </a:cubicBezTo>
                    <a:lnTo>
                      <a:pt x="19560" y="1161"/>
                    </a:lnTo>
                    <a:cubicBezTo>
                      <a:pt x="20346" y="1161"/>
                      <a:pt x="20346" y="0"/>
                      <a:pt x="195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48" name="Google Shape;3048;p73"/>
              <p:cNvSpPr/>
              <p:nvPr/>
            </p:nvSpPr>
            <p:spPr>
              <a:xfrm>
                <a:off x="3773950" y="3523800"/>
                <a:ext cx="50865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20346" h="1180" extrusionOk="0">
                    <a:moveTo>
                      <a:pt x="787" y="0"/>
                    </a:moveTo>
                    <a:cubicBezTo>
                      <a:pt x="1" y="0"/>
                      <a:pt x="1" y="1179"/>
                      <a:pt x="787" y="1179"/>
                    </a:cubicBezTo>
                    <a:lnTo>
                      <a:pt x="19560" y="1179"/>
                    </a:lnTo>
                    <a:cubicBezTo>
                      <a:pt x="20346" y="1179"/>
                      <a:pt x="20346" y="0"/>
                      <a:pt x="19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49" name="Google Shape;3049;p73"/>
              <p:cNvSpPr/>
              <p:nvPr/>
            </p:nvSpPr>
            <p:spPr>
              <a:xfrm>
                <a:off x="3678975" y="3042775"/>
                <a:ext cx="69580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7832" h="1162" extrusionOk="0">
                    <a:moveTo>
                      <a:pt x="786" y="1"/>
                    </a:moveTo>
                    <a:cubicBezTo>
                      <a:pt x="0" y="1"/>
                      <a:pt x="0" y="1161"/>
                      <a:pt x="786" y="1161"/>
                    </a:cubicBezTo>
                    <a:lnTo>
                      <a:pt x="27046" y="1161"/>
                    </a:lnTo>
                    <a:cubicBezTo>
                      <a:pt x="27832" y="1161"/>
                      <a:pt x="27832" y="1"/>
                      <a:pt x="270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50" name="Google Shape;3050;p73"/>
              <p:cNvSpPr/>
              <p:nvPr/>
            </p:nvSpPr>
            <p:spPr>
              <a:xfrm>
                <a:off x="3661200" y="2906625"/>
                <a:ext cx="729500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29180" h="1161" extrusionOk="0">
                    <a:moveTo>
                      <a:pt x="786" y="0"/>
                    </a:moveTo>
                    <a:cubicBezTo>
                      <a:pt x="0" y="0"/>
                      <a:pt x="0" y="1161"/>
                      <a:pt x="786" y="1161"/>
                    </a:cubicBezTo>
                    <a:lnTo>
                      <a:pt x="28393" y="1161"/>
                    </a:lnTo>
                    <a:cubicBezTo>
                      <a:pt x="29179" y="1161"/>
                      <a:pt x="29179" y="0"/>
                      <a:pt x="28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51" name="Google Shape;3051;p73"/>
              <p:cNvSpPr/>
              <p:nvPr/>
            </p:nvSpPr>
            <p:spPr>
              <a:xfrm>
                <a:off x="3723900" y="2770925"/>
                <a:ext cx="605950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1161" extrusionOk="0">
                    <a:moveTo>
                      <a:pt x="786" y="0"/>
                    </a:moveTo>
                    <a:cubicBezTo>
                      <a:pt x="0" y="0"/>
                      <a:pt x="0" y="1161"/>
                      <a:pt x="786" y="1161"/>
                    </a:cubicBezTo>
                    <a:lnTo>
                      <a:pt x="23452" y="1161"/>
                    </a:lnTo>
                    <a:cubicBezTo>
                      <a:pt x="24238" y="1161"/>
                      <a:pt x="24238" y="0"/>
                      <a:pt x="234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52" name="Google Shape;3052;p73"/>
              <p:cNvSpPr/>
              <p:nvPr/>
            </p:nvSpPr>
            <p:spPr>
              <a:xfrm>
                <a:off x="3773950" y="1520650"/>
                <a:ext cx="50865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20346" h="1181" extrusionOk="0">
                    <a:moveTo>
                      <a:pt x="787" y="1"/>
                    </a:moveTo>
                    <a:cubicBezTo>
                      <a:pt x="1" y="1"/>
                      <a:pt x="1" y="1180"/>
                      <a:pt x="787" y="1180"/>
                    </a:cubicBezTo>
                    <a:lnTo>
                      <a:pt x="19560" y="1180"/>
                    </a:lnTo>
                    <a:cubicBezTo>
                      <a:pt x="20346" y="1180"/>
                      <a:pt x="20346" y="1"/>
                      <a:pt x="195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53" name="Google Shape;3053;p73"/>
              <p:cNvSpPr/>
              <p:nvPr/>
            </p:nvSpPr>
            <p:spPr>
              <a:xfrm>
                <a:off x="3773950" y="735025"/>
                <a:ext cx="5086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0346" h="1162" extrusionOk="0">
                    <a:moveTo>
                      <a:pt x="787" y="1"/>
                    </a:moveTo>
                    <a:cubicBezTo>
                      <a:pt x="1" y="1"/>
                      <a:pt x="1" y="1161"/>
                      <a:pt x="787" y="1161"/>
                    </a:cubicBezTo>
                    <a:lnTo>
                      <a:pt x="19560" y="1161"/>
                    </a:lnTo>
                    <a:cubicBezTo>
                      <a:pt x="20346" y="1161"/>
                      <a:pt x="20346" y="1"/>
                      <a:pt x="195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54" name="Google Shape;3054;p73"/>
              <p:cNvSpPr/>
              <p:nvPr/>
            </p:nvSpPr>
            <p:spPr>
              <a:xfrm>
                <a:off x="3678975" y="1384500"/>
                <a:ext cx="695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27832" h="1180" extrusionOk="0">
                    <a:moveTo>
                      <a:pt x="786" y="0"/>
                    </a:moveTo>
                    <a:cubicBezTo>
                      <a:pt x="0" y="0"/>
                      <a:pt x="0" y="1180"/>
                      <a:pt x="786" y="1180"/>
                    </a:cubicBezTo>
                    <a:lnTo>
                      <a:pt x="27046" y="1180"/>
                    </a:lnTo>
                    <a:cubicBezTo>
                      <a:pt x="27832" y="1180"/>
                      <a:pt x="27832" y="0"/>
                      <a:pt x="270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55" name="Google Shape;3055;p73"/>
              <p:cNvSpPr/>
              <p:nvPr/>
            </p:nvSpPr>
            <p:spPr>
              <a:xfrm>
                <a:off x="3678975" y="600275"/>
                <a:ext cx="695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27832" h="1180" extrusionOk="0">
                    <a:moveTo>
                      <a:pt x="786" y="1"/>
                    </a:moveTo>
                    <a:cubicBezTo>
                      <a:pt x="0" y="1"/>
                      <a:pt x="0" y="1180"/>
                      <a:pt x="786" y="1180"/>
                    </a:cubicBezTo>
                    <a:lnTo>
                      <a:pt x="27046" y="1180"/>
                    </a:lnTo>
                    <a:cubicBezTo>
                      <a:pt x="27832" y="1180"/>
                      <a:pt x="27832" y="1"/>
                      <a:pt x="270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56" name="Google Shape;3056;p73"/>
              <p:cNvSpPr/>
              <p:nvPr/>
            </p:nvSpPr>
            <p:spPr>
              <a:xfrm>
                <a:off x="3661200" y="1248800"/>
                <a:ext cx="72950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180" h="1162" extrusionOk="0">
                    <a:moveTo>
                      <a:pt x="786" y="1"/>
                    </a:moveTo>
                    <a:cubicBezTo>
                      <a:pt x="0" y="1"/>
                      <a:pt x="0" y="1161"/>
                      <a:pt x="786" y="1161"/>
                    </a:cubicBezTo>
                    <a:lnTo>
                      <a:pt x="28393" y="1161"/>
                    </a:lnTo>
                    <a:cubicBezTo>
                      <a:pt x="29179" y="1161"/>
                      <a:pt x="29179" y="1"/>
                      <a:pt x="283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57" name="Google Shape;3057;p73"/>
              <p:cNvSpPr/>
              <p:nvPr/>
            </p:nvSpPr>
            <p:spPr>
              <a:xfrm>
                <a:off x="3723900" y="1112650"/>
                <a:ext cx="58865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23546" h="1180" extrusionOk="0">
                    <a:moveTo>
                      <a:pt x="786" y="0"/>
                    </a:moveTo>
                    <a:cubicBezTo>
                      <a:pt x="0" y="0"/>
                      <a:pt x="0" y="1179"/>
                      <a:pt x="786" y="1179"/>
                    </a:cubicBezTo>
                    <a:lnTo>
                      <a:pt x="23546" y="1179"/>
                    </a:lnTo>
                    <a:cubicBezTo>
                      <a:pt x="23227" y="786"/>
                      <a:pt x="22928" y="393"/>
                      <a:pt x="226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58" name="Google Shape;3058;p73"/>
              <p:cNvSpPr/>
              <p:nvPr/>
            </p:nvSpPr>
            <p:spPr>
              <a:xfrm>
                <a:off x="3773950" y="2380225"/>
                <a:ext cx="50865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20346" h="1180" extrusionOk="0">
                    <a:moveTo>
                      <a:pt x="787" y="0"/>
                    </a:moveTo>
                    <a:cubicBezTo>
                      <a:pt x="1" y="0"/>
                      <a:pt x="1" y="1179"/>
                      <a:pt x="787" y="1179"/>
                    </a:cubicBezTo>
                    <a:lnTo>
                      <a:pt x="19560" y="1179"/>
                    </a:lnTo>
                    <a:cubicBezTo>
                      <a:pt x="20346" y="1179"/>
                      <a:pt x="20346" y="0"/>
                      <a:pt x="195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59" name="Google Shape;3059;p73"/>
              <p:cNvSpPr/>
              <p:nvPr/>
            </p:nvSpPr>
            <p:spPr>
              <a:xfrm>
                <a:off x="3678975" y="2244525"/>
                <a:ext cx="695800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27832" h="1161" extrusionOk="0">
                    <a:moveTo>
                      <a:pt x="786" y="0"/>
                    </a:moveTo>
                    <a:cubicBezTo>
                      <a:pt x="0" y="0"/>
                      <a:pt x="0" y="1161"/>
                      <a:pt x="786" y="1161"/>
                    </a:cubicBezTo>
                    <a:lnTo>
                      <a:pt x="27046" y="1161"/>
                    </a:lnTo>
                    <a:cubicBezTo>
                      <a:pt x="27832" y="1161"/>
                      <a:pt x="27832" y="0"/>
                      <a:pt x="270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60" name="Google Shape;3060;p73"/>
              <p:cNvSpPr/>
              <p:nvPr/>
            </p:nvSpPr>
            <p:spPr>
              <a:xfrm>
                <a:off x="3723900" y="1924000"/>
                <a:ext cx="605950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1161" extrusionOk="0">
                    <a:moveTo>
                      <a:pt x="786" y="1"/>
                    </a:moveTo>
                    <a:cubicBezTo>
                      <a:pt x="0" y="1"/>
                      <a:pt x="0" y="1161"/>
                      <a:pt x="786" y="1161"/>
                    </a:cubicBezTo>
                    <a:lnTo>
                      <a:pt x="23452" y="1161"/>
                    </a:lnTo>
                    <a:cubicBezTo>
                      <a:pt x="24238" y="1161"/>
                      <a:pt x="24238" y="1"/>
                      <a:pt x="234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61" name="Google Shape;3061;p73"/>
              <p:cNvSpPr/>
              <p:nvPr/>
            </p:nvSpPr>
            <p:spPr>
              <a:xfrm>
                <a:off x="3629850" y="473875"/>
                <a:ext cx="761775" cy="3324600"/>
              </a:xfrm>
              <a:custGeom>
                <a:avLst/>
                <a:gdLst/>
                <a:ahLst/>
                <a:cxnLst/>
                <a:rect l="l" t="t" r="r" b="b"/>
                <a:pathLst>
                  <a:path w="30471" h="132984" extrusionOk="0">
                    <a:moveTo>
                      <a:pt x="1897" y="1"/>
                    </a:moveTo>
                    <a:cubicBezTo>
                      <a:pt x="1645" y="1"/>
                      <a:pt x="1395" y="148"/>
                      <a:pt x="1329" y="471"/>
                    </a:cubicBezTo>
                    <a:cubicBezTo>
                      <a:pt x="1292" y="883"/>
                      <a:pt x="0" y="10690"/>
                      <a:pt x="15628" y="18345"/>
                    </a:cubicBezTo>
                    <a:cubicBezTo>
                      <a:pt x="28243" y="24503"/>
                      <a:pt x="29291" y="31522"/>
                      <a:pt x="29310" y="33506"/>
                    </a:cubicBezTo>
                    <a:cubicBezTo>
                      <a:pt x="29291" y="35490"/>
                      <a:pt x="28243" y="42508"/>
                      <a:pt x="15628" y="48685"/>
                    </a:cubicBezTo>
                    <a:cubicBezTo>
                      <a:pt x="431" y="56115"/>
                      <a:pt x="1217" y="65567"/>
                      <a:pt x="1329" y="66484"/>
                    </a:cubicBezTo>
                    <a:cubicBezTo>
                      <a:pt x="1217" y="67401"/>
                      <a:pt x="449" y="76853"/>
                      <a:pt x="15628" y="84284"/>
                    </a:cubicBezTo>
                    <a:cubicBezTo>
                      <a:pt x="28243" y="90460"/>
                      <a:pt x="29291" y="97460"/>
                      <a:pt x="29310" y="99463"/>
                    </a:cubicBezTo>
                    <a:cubicBezTo>
                      <a:pt x="29291" y="101447"/>
                      <a:pt x="28243" y="108447"/>
                      <a:pt x="15628" y="114623"/>
                    </a:cubicBezTo>
                    <a:cubicBezTo>
                      <a:pt x="0" y="122278"/>
                      <a:pt x="1273" y="132086"/>
                      <a:pt x="1329" y="132497"/>
                    </a:cubicBezTo>
                    <a:cubicBezTo>
                      <a:pt x="1385" y="132778"/>
                      <a:pt x="1628" y="132984"/>
                      <a:pt x="1909" y="132984"/>
                    </a:cubicBezTo>
                    <a:lnTo>
                      <a:pt x="2003" y="132984"/>
                    </a:lnTo>
                    <a:cubicBezTo>
                      <a:pt x="2302" y="132946"/>
                      <a:pt x="2527" y="132647"/>
                      <a:pt x="2489" y="132329"/>
                    </a:cubicBezTo>
                    <a:cubicBezTo>
                      <a:pt x="2471" y="132235"/>
                      <a:pt x="1329" y="122933"/>
                      <a:pt x="16152" y="115671"/>
                    </a:cubicBezTo>
                    <a:cubicBezTo>
                      <a:pt x="29348" y="109214"/>
                      <a:pt x="30452" y="101634"/>
                      <a:pt x="30471" y="99463"/>
                    </a:cubicBezTo>
                    <a:cubicBezTo>
                      <a:pt x="30452" y="97292"/>
                      <a:pt x="29348" y="89711"/>
                      <a:pt x="16152" y="83254"/>
                    </a:cubicBezTo>
                    <a:cubicBezTo>
                      <a:pt x="1329" y="75992"/>
                      <a:pt x="2471" y="66690"/>
                      <a:pt x="2489" y="66596"/>
                    </a:cubicBezTo>
                    <a:cubicBezTo>
                      <a:pt x="2489" y="66578"/>
                      <a:pt x="2489" y="66540"/>
                      <a:pt x="2489" y="66522"/>
                    </a:cubicBezTo>
                    <a:lnTo>
                      <a:pt x="2489" y="66465"/>
                    </a:lnTo>
                    <a:cubicBezTo>
                      <a:pt x="2489" y="66428"/>
                      <a:pt x="2489" y="66391"/>
                      <a:pt x="2489" y="66372"/>
                    </a:cubicBezTo>
                    <a:cubicBezTo>
                      <a:pt x="2471" y="66278"/>
                      <a:pt x="1329" y="56976"/>
                      <a:pt x="16152" y="49714"/>
                    </a:cubicBezTo>
                    <a:cubicBezTo>
                      <a:pt x="29348" y="43257"/>
                      <a:pt x="30452" y="35677"/>
                      <a:pt x="30471" y="33506"/>
                    </a:cubicBezTo>
                    <a:cubicBezTo>
                      <a:pt x="30452" y="31335"/>
                      <a:pt x="29348" y="23754"/>
                      <a:pt x="16152" y="17297"/>
                    </a:cubicBezTo>
                    <a:cubicBezTo>
                      <a:pt x="1329" y="10035"/>
                      <a:pt x="2471" y="752"/>
                      <a:pt x="2489" y="639"/>
                    </a:cubicBezTo>
                    <a:cubicBezTo>
                      <a:pt x="2531" y="233"/>
                      <a:pt x="2213" y="1"/>
                      <a:pt x="18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62" name="Google Shape;3062;p73"/>
              <p:cNvSpPr/>
              <p:nvPr/>
            </p:nvSpPr>
            <p:spPr>
              <a:xfrm>
                <a:off x="3709375" y="1085025"/>
                <a:ext cx="8425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370" extrusionOk="0">
                    <a:moveTo>
                      <a:pt x="1685" y="1"/>
                    </a:moveTo>
                    <a:cubicBezTo>
                      <a:pt x="750" y="1"/>
                      <a:pt x="1" y="750"/>
                      <a:pt x="1" y="1685"/>
                    </a:cubicBezTo>
                    <a:cubicBezTo>
                      <a:pt x="1" y="2621"/>
                      <a:pt x="750" y="3370"/>
                      <a:pt x="1685" y="3370"/>
                    </a:cubicBezTo>
                    <a:cubicBezTo>
                      <a:pt x="2603" y="3370"/>
                      <a:pt x="3370" y="2621"/>
                      <a:pt x="3370" y="1685"/>
                    </a:cubicBezTo>
                    <a:cubicBezTo>
                      <a:pt x="3370" y="750"/>
                      <a:pt x="2603" y="1"/>
                      <a:pt x="1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63" name="Google Shape;3063;p73"/>
              <p:cNvSpPr/>
              <p:nvPr/>
            </p:nvSpPr>
            <p:spPr>
              <a:xfrm>
                <a:off x="3710325" y="1098125"/>
                <a:ext cx="90800" cy="7125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850" extrusionOk="0">
                    <a:moveTo>
                      <a:pt x="2845" y="1"/>
                    </a:moveTo>
                    <a:cubicBezTo>
                      <a:pt x="3122" y="1161"/>
                      <a:pt x="2183" y="2060"/>
                      <a:pt x="1192" y="2060"/>
                    </a:cubicBezTo>
                    <a:cubicBezTo>
                      <a:pt x="775" y="2060"/>
                      <a:pt x="349" y="1901"/>
                      <a:pt x="0" y="1536"/>
                    </a:cubicBezTo>
                    <a:lnTo>
                      <a:pt x="0" y="1536"/>
                    </a:lnTo>
                    <a:cubicBezTo>
                      <a:pt x="179" y="2335"/>
                      <a:pt x="886" y="2850"/>
                      <a:pt x="1634" y="2850"/>
                    </a:cubicBezTo>
                    <a:cubicBezTo>
                      <a:pt x="1903" y="2850"/>
                      <a:pt x="2177" y="2783"/>
                      <a:pt x="2434" y="2640"/>
                    </a:cubicBezTo>
                    <a:cubicBezTo>
                      <a:pt x="3426" y="2116"/>
                      <a:pt x="3631" y="787"/>
                      <a:pt x="28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64" name="Google Shape;3064;p73"/>
              <p:cNvSpPr/>
              <p:nvPr/>
            </p:nvSpPr>
            <p:spPr>
              <a:xfrm>
                <a:off x="3724825" y="1090650"/>
                <a:ext cx="3792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517" extrusionOk="0">
                    <a:moveTo>
                      <a:pt x="749" y="0"/>
                    </a:moveTo>
                    <a:cubicBezTo>
                      <a:pt x="338" y="0"/>
                      <a:pt x="1" y="337"/>
                      <a:pt x="1" y="749"/>
                    </a:cubicBezTo>
                    <a:cubicBezTo>
                      <a:pt x="1" y="1180"/>
                      <a:pt x="338" y="1517"/>
                      <a:pt x="749" y="1517"/>
                    </a:cubicBezTo>
                    <a:cubicBezTo>
                      <a:pt x="1180" y="1517"/>
                      <a:pt x="1517" y="1180"/>
                      <a:pt x="1517" y="749"/>
                    </a:cubicBezTo>
                    <a:cubicBezTo>
                      <a:pt x="1517" y="337"/>
                      <a:pt x="1180" y="0"/>
                      <a:pt x="7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65" name="Google Shape;3065;p73"/>
              <p:cNvSpPr/>
              <p:nvPr/>
            </p:nvSpPr>
            <p:spPr>
              <a:xfrm>
                <a:off x="3627500" y="1224475"/>
                <a:ext cx="8425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370" extrusionOk="0">
                    <a:moveTo>
                      <a:pt x="1685" y="0"/>
                    </a:moveTo>
                    <a:cubicBezTo>
                      <a:pt x="749" y="0"/>
                      <a:pt x="1" y="749"/>
                      <a:pt x="1" y="1685"/>
                    </a:cubicBezTo>
                    <a:cubicBezTo>
                      <a:pt x="1" y="2621"/>
                      <a:pt x="749" y="3369"/>
                      <a:pt x="1685" y="3369"/>
                    </a:cubicBezTo>
                    <a:cubicBezTo>
                      <a:pt x="2602" y="3369"/>
                      <a:pt x="3370" y="2621"/>
                      <a:pt x="3370" y="1685"/>
                    </a:cubicBezTo>
                    <a:cubicBezTo>
                      <a:pt x="3370" y="749"/>
                      <a:pt x="2602" y="0"/>
                      <a:pt x="16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66" name="Google Shape;3066;p73"/>
              <p:cNvSpPr/>
              <p:nvPr/>
            </p:nvSpPr>
            <p:spPr>
              <a:xfrm>
                <a:off x="3628450" y="1237575"/>
                <a:ext cx="90775" cy="71250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2850" extrusionOk="0">
                    <a:moveTo>
                      <a:pt x="2864" y="0"/>
                    </a:moveTo>
                    <a:cubicBezTo>
                      <a:pt x="3127" y="1160"/>
                      <a:pt x="2185" y="2060"/>
                      <a:pt x="1192" y="2060"/>
                    </a:cubicBezTo>
                    <a:cubicBezTo>
                      <a:pt x="775" y="2060"/>
                      <a:pt x="349" y="1901"/>
                      <a:pt x="0" y="1535"/>
                    </a:cubicBezTo>
                    <a:lnTo>
                      <a:pt x="0" y="1535"/>
                    </a:lnTo>
                    <a:cubicBezTo>
                      <a:pt x="179" y="2334"/>
                      <a:pt x="885" y="2849"/>
                      <a:pt x="1641" y="2849"/>
                    </a:cubicBezTo>
                    <a:cubicBezTo>
                      <a:pt x="1912" y="2849"/>
                      <a:pt x="2190" y="2783"/>
                      <a:pt x="2452" y="2639"/>
                    </a:cubicBezTo>
                    <a:cubicBezTo>
                      <a:pt x="3425" y="2115"/>
                      <a:pt x="3631" y="787"/>
                      <a:pt x="28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67" name="Google Shape;3067;p73"/>
              <p:cNvSpPr/>
              <p:nvPr/>
            </p:nvSpPr>
            <p:spPr>
              <a:xfrm>
                <a:off x="3642950" y="1229625"/>
                <a:ext cx="3792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517" extrusionOk="0">
                    <a:moveTo>
                      <a:pt x="749" y="0"/>
                    </a:moveTo>
                    <a:cubicBezTo>
                      <a:pt x="337" y="0"/>
                      <a:pt x="0" y="337"/>
                      <a:pt x="0" y="768"/>
                    </a:cubicBezTo>
                    <a:cubicBezTo>
                      <a:pt x="0" y="1179"/>
                      <a:pt x="337" y="1516"/>
                      <a:pt x="749" y="1516"/>
                    </a:cubicBezTo>
                    <a:cubicBezTo>
                      <a:pt x="1179" y="1516"/>
                      <a:pt x="1516" y="1179"/>
                      <a:pt x="1516" y="768"/>
                    </a:cubicBezTo>
                    <a:cubicBezTo>
                      <a:pt x="1516" y="337"/>
                      <a:pt x="1179" y="0"/>
                      <a:pt x="7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68" name="Google Shape;3068;p73"/>
              <p:cNvSpPr/>
              <p:nvPr/>
            </p:nvSpPr>
            <p:spPr>
              <a:xfrm>
                <a:off x="4320475" y="557225"/>
                <a:ext cx="84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3370" extrusionOk="0">
                    <a:moveTo>
                      <a:pt x="1704" y="1"/>
                    </a:moveTo>
                    <a:cubicBezTo>
                      <a:pt x="768" y="1"/>
                      <a:pt x="1" y="749"/>
                      <a:pt x="1" y="1685"/>
                    </a:cubicBezTo>
                    <a:cubicBezTo>
                      <a:pt x="1" y="2621"/>
                      <a:pt x="768" y="3370"/>
                      <a:pt x="1704" y="3370"/>
                    </a:cubicBezTo>
                    <a:cubicBezTo>
                      <a:pt x="2621" y="3370"/>
                      <a:pt x="3388" y="2621"/>
                      <a:pt x="3388" y="1685"/>
                    </a:cubicBezTo>
                    <a:cubicBezTo>
                      <a:pt x="3388" y="749"/>
                      <a:pt x="2621" y="1"/>
                      <a:pt x="17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69" name="Google Shape;3069;p73"/>
              <p:cNvSpPr/>
              <p:nvPr/>
            </p:nvSpPr>
            <p:spPr>
              <a:xfrm>
                <a:off x="4321425" y="570325"/>
                <a:ext cx="90800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857" extrusionOk="0">
                    <a:moveTo>
                      <a:pt x="2864" y="1"/>
                    </a:moveTo>
                    <a:lnTo>
                      <a:pt x="2864" y="1"/>
                    </a:lnTo>
                    <a:cubicBezTo>
                      <a:pt x="3127" y="1171"/>
                      <a:pt x="2199" y="2064"/>
                      <a:pt x="1208" y="2064"/>
                    </a:cubicBezTo>
                    <a:cubicBezTo>
                      <a:pt x="788" y="2064"/>
                      <a:pt x="357" y="1903"/>
                      <a:pt x="0" y="1535"/>
                    </a:cubicBezTo>
                    <a:lnTo>
                      <a:pt x="0" y="1535"/>
                    </a:lnTo>
                    <a:cubicBezTo>
                      <a:pt x="194" y="2340"/>
                      <a:pt x="913" y="2857"/>
                      <a:pt x="1669" y="2857"/>
                    </a:cubicBezTo>
                    <a:cubicBezTo>
                      <a:pt x="1932" y="2857"/>
                      <a:pt x="2200" y="2794"/>
                      <a:pt x="2452" y="2658"/>
                    </a:cubicBezTo>
                    <a:cubicBezTo>
                      <a:pt x="3444" y="2116"/>
                      <a:pt x="3631" y="806"/>
                      <a:pt x="28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70" name="Google Shape;3070;p73"/>
              <p:cNvSpPr/>
              <p:nvPr/>
            </p:nvSpPr>
            <p:spPr>
              <a:xfrm>
                <a:off x="4336400" y="562375"/>
                <a:ext cx="37925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536" extrusionOk="0">
                    <a:moveTo>
                      <a:pt x="749" y="1"/>
                    </a:moveTo>
                    <a:cubicBezTo>
                      <a:pt x="337" y="1"/>
                      <a:pt x="0" y="356"/>
                      <a:pt x="0" y="768"/>
                    </a:cubicBezTo>
                    <a:cubicBezTo>
                      <a:pt x="0" y="1198"/>
                      <a:pt x="337" y="1535"/>
                      <a:pt x="749" y="1535"/>
                    </a:cubicBezTo>
                    <a:cubicBezTo>
                      <a:pt x="1179" y="1535"/>
                      <a:pt x="1516" y="1198"/>
                      <a:pt x="1516" y="768"/>
                    </a:cubicBezTo>
                    <a:cubicBezTo>
                      <a:pt x="1516" y="356"/>
                      <a:pt x="1179" y="1"/>
                      <a:pt x="7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71" name="Google Shape;3071;p73"/>
              <p:cNvSpPr/>
              <p:nvPr/>
            </p:nvSpPr>
            <p:spPr>
              <a:xfrm>
                <a:off x="3742150" y="1487450"/>
                <a:ext cx="847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388" h="3370" extrusionOk="0">
                    <a:moveTo>
                      <a:pt x="1685" y="0"/>
                    </a:moveTo>
                    <a:cubicBezTo>
                      <a:pt x="767" y="0"/>
                      <a:pt x="0" y="749"/>
                      <a:pt x="0" y="1685"/>
                    </a:cubicBezTo>
                    <a:cubicBezTo>
                      <a:pt x="0" y="2620"/>
                      <a:pt x="767" y="3369"/>
                      <a:pt x="1685" y="3369"/>
                    </a:cubicBezTo>
                    <a:cubicBezTo>
                      <a:pt x="2620" y="3369"/>
                      <a:pt x="3388" y="2620"/>
                      <a:pt x="3388" y="1685"/>
                    </a:cubicBezTo>
                    <a:cubicBezTo>
                      <a:pt x="3388" y="749"/>
                      <a:pt x="2620" y="0"/>
                      <a:pt x="16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72" name="Google Shape;3072;p73"/>
              <p:cNvSpPr/>
              <p:nvPr/>
            </p:nvSpPr>
            <p:spPr>
              <a:xfrm>
                <a:off x="3743550" y="1500550"/>
                <a:ext cx="90800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857" extrusionOk="0">
                    <a:moveTo>
                      <a:pt x="2845" y="0"/>
                    </a:moveTo>
                    <a:cubicBezTo>
                      <a:pt x="3121" y="1170"/>
                      <a:pt x="2188" y="2063"/>
                      <a:pt x="1199" y="2063"/>
                    </a:cubicBezTo>
                    <a:cubicBezTo>
                      <a:pt x="780" y="2063"/>
                      <a:pt x="351" y="1903"/>
                      <a:pt x="0" y="1535"/>
                    </a:cubicBezTo>
                    <a:lnTo>
                      <a:pt x="0" y="1535"/>
                    </a:lnTo>
                    <a:cubicBezTo>
                      <a:pt x="181" y="2340"/>
                      <a:pt x="896" y="2856"/>
                      <a:pt x="1650" y="2856"/>
                    </a:cubicBezTo>
                    <a:cubicBezTo>
                      <a:pt x="1914" y="2856"/>
                      <a:pt x="2182" y="2793"/>
                      <a:pt x="2433" y="2658"/>
                    </a:cubicBezTo>
                    <a:cubicBezTo>
                      <a:pt x="3425" y="2115"/>
                      <a:pt x="3631" y="805"/>
                      <a:pt x="28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73" name="Google Shape;3073;p73"/>
              <p:cNvSpPr/>
              <p:nvPr/>
            </p:nvSpPr>
            <p:spPr>
              <a:xfrm>
                <a:off x="3757575" y="1492575"/>
                <a:ext cx="384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536" extrusionOk="0">
                    <a:moveTo>
                      <a:pt x="768" y="1"/>
                    </a:moveTo>
                    <a:cubicBezTo>
                      <a:pt x="356" y="1"/>
                      <a:pt x="1" y="357"/>
                      <a:pt x="1" y="768"/>
                    </a:cubicBezTo>
                    <a:cubicBezTo>
                      <a:pt x="1" y="1180"/>
                      <a:pt x="356" y="1536"/>
                      <a:pt x="768" y="1536"/>
                    </a:cubicBezTo>
                    <a:cubicBezTo>
                      <a:pt x="1199" y="1536"/>
                      <a:pt x="1536" y="1180"/>
                      <a:pt x="1536" y="768"/>
                    </a:cubicBezTo>
                    <a:cubicBezTo>
                      <a:pt x="1536" y="357"/>
                      <a:pt x="1199" y="1"/>
                      <a:pt x="7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74" name="Google Shape;3074;p73"/>
              <p:cNvSpPr/>
              <p:nvPr/>
            </p:nvSpPr>
            <p:spPr>
              <a:xfrm>
                <a:off x="4228775" y="2355875"/>
                <a:ext cx="84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389" extrusionOk="0">
                    <a:moveTo>
                      <a:pt x="1685" y="1"/>
                    </a:moveTo>
                    <a:cubicBezTo>
                      <a:pt x="749" y="1"/>
                      <a:pt x="0" y="768"/>
                      <a:pt x="0" y="1704"/>
                    </a:cubicBezTo>
                    <a:cubicBezTo>
                      <a:pt x="0" y="2621"/>
                      <a:pt x="749" y="3389"/>
                      <a:pt x="1685" y="3389"/>
                    </a:cubicBezTo>
                    <a:cubicBezTo>
                      <a:pt x="2621" y="3389"/>
                      <a:pt x="3369" y="2621"/>
                      <a:pt x="3369" y="1704"/>
                    </a:cubicBezTo>
                    <a:cubicBezTo>
                      <a:pt x="3369" y="768"/>
                      <a:pt x="2621" y="1"/>
                      <a:pt x="1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75" name="Google Shape;3075;p73"/>
              <p:cNvSpPr/>
              <p:nvPr/>
            </p:nvSpPr>
            <p:spPr>
              <a:xfrm>
                <a:off x="4229700" y="2368975"/>
                <a:ext cx="9080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861" extrusionOk="0">
                    <a:moveTo>
                      <a:pt x="2864" y="1"/>
                    </a:moveTo>
                    <a:cubicBezTo>
                      <a:pt x="3127" y="1171"/>
                      <a:pt x="2190" y="2064"/>
                      <a:pt x="1200" y="2064"/>
                    </a:cubicBezTo>
                    <a:cubicBezTo>
                      <a:pt x="781" y="2064"/>
                      <a:pt x="352" y="1903"/>
                      <a:pt x="1" y="1536"/>
                    </a:cubicBezTo>
                    <a:lnTo>
                      <a:pt x="1" y="1536"/>
                    </a:lnTo>
                    <a:cubicBezTo>
                      <a:pt x="180" y="2351"/>
                      <a:pt x="890" y="2860"/>
                      <a:pt x="1649" y="2860"/>
                    </a:cubicBezTo>
                    <a:cubicBezTo>
                      <a:pt x="1918" y="2860"/>
                      <a:pt x="2193" y="2796"/>
                      <a:pt x="2453" y="2659"/>
                    </a:cubicBezTo>
                    <a:cubicBezTo>
                      <a:pt x="3426" y="2135"/>
                      <a:pt x="3632" y="806"/>
                      <a:pt x="28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76" name="Google Shape;3076;p73"/>
              <p:cNvSpPr/>
              <p:nvPr/>
            </p:nvSpPr>
            <p:spPr>
              <a:xfrm>
                <a:off x="4244200" y="2361500"/>
                <a:ext cx="3792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517" extrusionOk="0">
                    <a:moveTo>
                      <a:pt x="750" y="1"/>
                    </a:moveTo>
                    <a:cubicBezTo>
                      <a:pt x="338" y="1"/>
                      <a:pt x="1" y="337"/>
                      <a:pt x="1" y="749"/>
                    </a:cubicBezTo>
                    <a:cubicBezTo>
                      <a:pt x="1" y="1180"/>
                      <a:pt x="338" y="1517"/>
                      <a:pt x="750" y="1517"/>
                    </a:cubicBezTo>
                    <a:cubicBezTo>
                      <a:pt x="1180" y="1517"/>
                      <a:pt x="1517" y="1180"/>
                      <a:pt x="1517" y="749"/>
                    </a:cubicBezTo>
                    <a:cubicBezTo>
                      <a:pt x="1517" y="337"/>
                      <a:pt x="1180" y="1"/>
                      <a:pt x="7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77" name="Google Shape;3077;p73"/>
              <p:cNvSpPr/>
              <p:nvPr/>
            </p:nvSpPr>
            <p:spPr>
              <a:xfrm>
                <a:off x="3644825" y="3018450"/>
                <a:ext cx="847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388" h="3370" extrusionOk="0">
                    <a:moveTo>
                      <a:pt x="1703" y="0"/>
                    </a:moveTo>
                    <a:cubicBezTo>
                      <a:pt x="767" y="0"/>
                      <a:pt x="0" y="749"/>
                      <a:pt x="0" y="1685"/>
                    </a:cubicBezTo>
                    <a:cubicBezTo>
                      <a:pt x="0" y="2621"/>
                      <a:pt x="767" y="3369"/>
                      <a:pt x="1703" y="3369"/>
                    </a:cubicBezTo>
                    <a:cubicBezTo>
                      <a:pt x="2620" y="3369"/>
                      <a:pt x="3388" y="2621"/>
                      <a:pt x="3388" y="1685"/>
                    </a:cubicBezTo>
                    <a:cubicBezTo>
                      <a:pt x="3388" y="749"/>
                      <a:pt x="2620" y="0"/>
                      <a:pt x="17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78" name="Google Shape;3078;p73"/>
              <p:cNvSpPr/>
              <p:nvPr/>
            </p:nvSpPr>
            <p:spPr>
              <a:xfrm>
                <a:off x="3646225" y="3031550"/>
                <a:ext cx="90800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857" extrusionOk="0">
                    <a:moveTo>
                      <a:pt x="2845" y="1"/>
                    </a:moveTo>
                    <a:lnTo>
                      <a:pt x="2845" y="1"/>
                    </a:lnTo>
                    <a:cubicBezTo>
                      <a:pt x="3121" y="1170"/>
                      <a:pt x="2188" y="2063"/>
                      <a:pt x="1199" y="2063"/>
                    </a:cubicBezTo>
                    <a:cubicBezTo>
                      <a:pt x="780" y="2063"/>
                      <a:pt x="351" y="1903"/>
                      <a:pt x="0" y="1535"/>
                    </a:cubicBezTo>
                    <a:lnTo>
                      <a:pt x="0" y="1535"/>
                    </a:lnTo>
                    <a:cubicBezTo>
                      <a:pt x="181" y="2340"/>
                      <a:pt x="896" y="2857"/>
                      <a:pt x="1650" y="2857"/>
                    </a:cubicBezTo>
                    <a:cubicBezTo>
                      <a:pt x="1914" y="2857"/>
                      <a:pt x="2182" y="2794"/>
                      <a:pt x="2433" y="2658"/>
                    </a:cubicBezTo>
                    <a:cubicBezTo>
                      <a:pt x="3425" y="2116"/>
                      <a:pt x="3631" y="805"/>
                      <a:pt x="28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79" name="Google Shape;3079;p73"/>
              <p:cNvSpPr/>
              <p:nvPr/>
            </p:nvSpPr>
            <p:spPr>
              <a:xfrm>
                <a:off x="3660725" y="3023600"/>
                <a:ext cx="37925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536" extrusionOk="0">
                    <a:moveTo>
                      <a:pt x="749" y="0"/>
                    </a:moveTo>
                    <a:cubicBezTo>
                      <a:pt x="337" y="0"/>
                      <a:pt x="0" y="356"/>
                      <a:pt x="0" y="768"/>
                    </a:cubicBezTo>
                    <a:cubicBezTo>
                      <a:pt x="0" y="1180"/>
                      <a:pt x="337" y="1535"/>
                      <a:pt x="749" y="1535"/>
                    </a:cubicBezTo>
                    <a:cubicBezTo>
                      <a:pt x="1180" y="1535"/>
                      <a:pt x="1516" y="1180"/>
                      <a:pt x="1516" y="768"/>
                    </a:cubicBezTo>
                    <a:cubicBezTo>
                      <a:pt x="1516" y="356"/>
                      <a:pt x="1180" y="0"/>
                      <a:pt x="7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80" name="Google Shape;3080;p73"/>
              <p:cNvSpPr/>
              <p:nvPr/>
            </p:nvSpPr>
            <p:spPr>
              <a:xfrm>
                <a:off x="4230175" y="706025"/>
                <a:ext cx="84725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3389" extrusionOk="0">
                    <a:moveTo>
                      <a:pt x="1685" y="1"/>
                    </a:moveTo>
                    <a:cubicBezTo>
                      <a:pt x="768" y="1"/>
                      <a:pt x="0" y="768"/>
                      <a:pt x="0" y="1704"/>
                    </a:cubicBezTo>
                    <a:cubicBezTo>
                      <a:pt x="0" y="2621"/>
                      <a:pt x="768" y="3388"/>
                      <a:pt x="1685" y="3388"/>
                    </a:cubicBezTo>
                    <a:cubicBezTo>
                      <a:pt x="2621" y="3388"/>
                      <a:pt x="3388" y="2621"/>
                      <a:pt x="3388" y="1704"/>
                    </a:cubicBezTo>
                    <a:cubicBezTo>
                      <a:pt x="3388" y="768"/>
                      <a:pt x="2621" y="1"/>
                      <a:pt x="1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81" name="Google Shape;3081;p73"/>
              <p:cNvSpPr/>
              <p:nvPr/>
            </p:nvSpPr>
            <p:spPr>
              <a:xfrm>
                <a:off x="4231575" y="719125"/>
                <a:ext cx="908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860" extrusionOk="0">
                    <a:moveTo>
                      <a:pt x="2845" y="1"/>
                    </a:moveTo>
                    <a:lnTo>
                      <a:pt x="2845" y="1"/>
                    </a:lnTo>
                    <a:cubicBezTo>
                      <a:pt x="3109" y="1175"/>
                      <a:pt x="2174" y="2070"/>
                      <a:pt x="1185" y="2070"/>
                    </a:cubicBezTo>
                    <a:cubicBezTo>
                      <a:pt x="771" y="2070"/>
                      <a:pt x="349" y="1913"/>
                      <a:pt x="1" y="1554"/>
                    </a:cubicBezTo>
                    <a:lnTo>
                      <a:pt x="1" y="1554"/>
                    </a:lnTo>
                    <a:cubicBezTo>
                      <a:pt x="180" y="2355"/>
                      <a:pt x="889" y="2860"/>
                      <a:pt x="1639" y="2860"/>
                    </a:cubicBezTo>
                    <a:cubicBezTo>
                      <a:pt x="1906" y="2860"/>
                      <a:pt x="2178" y="2796"/>
                      <a:pt x="2434" y="2658"/>
                    </a:cubicBezTo>
                    <a:cubicBezTo>
                      <a:pt x="3426" y="2134"/>
                      <a:pt x="3632" y="805"/>
                      <a:pt x="2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82" name="Google Shape;3082;p73"/>
              <p:cNvSpPr/>
              <p:nvPr/>
            </p:nvSpPr>
            <p:spPr>
              <a:xfrm>
                <a:off x="4246075" y="711650"/>
                <a:ext cx="3792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517" extrusionOk="0">
                    <a:moveTo>
                      <a:pt x="749" y="0"/>
                    </a:moveTo>
                    <a:cubicBezTo>
                      <a:pt x="338" y="0"/>
                      <a:pt x="1" y="337"/>
                      <a:pt x="1" y="767"/>
                    </a:cubicBezTo>
                    <a:cubicBezTo>
                      <a:pt x="1" y="1179"/>
                      <a:pt x="338" y="1516"/>
                      <a:pt x="749" y="1516"/>
                    </a:cubicBezTo>
                    <a:cubicBezTo>
                      <a:pt x="1180" y="1516"/>
                      <a:pt x="1517" y="1179"/>
                      <a:pt x="1517" y="767"/>
                    </a:cubicBezTo>
                    <a:cubicBezTo>
                      <a:pt x="1517" y="337"/>
                      <a:pt x="1180" y="0"/>
                      <a:pt x="7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83" name="Google Shape;3083;p73"/>
              <p:cNvSpPr/>
              <p:nvPr/>
            </p:nvSpPr>
            <p:spPr>
              <a:xfrm>
                <a:off x="3671025" y="1360175"/>
                <a:ext cx="84700" cy="84700"/>
              </a:xfrm>
              <a:custGeom>
                <a:avLst/>
                <a:gdLst/>
                <a:ahLst/>
                <a:cxnLst/>
                <a:rect l="l" t="t" r="r" b="b"/>
                <a:pathLst>
                  <a:path w="3388" h="3388" extrusionOk="0">
                    <a:moveTo>
                      <a:pt x="1685" y="0"/>
                    </a:moveTo>
                    <a:cubicBezTo>
                      <a:pt x="768" y="0"/>
                      <a:pt x="0" y="768"/>
                      <a:pt x="0" y="1703"/>
                    </a:cubicBezTo>
                    <a:cubicBezTo>
                      <a:pt x="0" y="2620"/>
                      <a:pt x="768" y="3388"/>
                      <a:pt x="1685" y="3388"/>
                    </a:cubicBezTo>
                    <a:cubicBezTo>
                      <a:pt x="2621" y="3388"/>
                      <a:pt x="3388" y="2620"/>
                      <a:pt x="3388" y="1703"/>
                    </a:cubicBezTo>
                    <a:cubicBezTo>
                      <a:pt x="3388" y="768"/>
                      <a:pt x="2621" y="0"/>
                      <a:pt x="16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84" name="Google Shape;3084;p73"/>
              <p:cNvSpPr/>
              <p:nvPr/>
            </p:nvSpPr>
            <p:spPr>
              <a:xfrm>
                <a:off x="3672425" y="1373275"/>
                <a:ext cx="908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860" extrusionOk="0">
                    <a:moveTo>
                      <a:pt x="2864" y="0"/>
                    </a:moveTo>
                    <a:lnTo>
                      <a:pt x="2864" y="0"/>
                    </a:lnTo>
                    <a:cubicBezTo>
                      <a:pt x="3128" y="1174"/>
                      <a:pt x="2183" y="2070"/>
                      <a:pt x="1189" y="2070"/>
                    </a:cubicBezTo>
                    <a:cubicBezTo>
                      <a:pt x="773" y="2070"/>
                      <a:pt x="348" y="1913"/>
                      <a:pt x="0" y="1554"/>
                    </a:cubicBezTo>
                    <a:lnTo>
                      <a:pt x="0" y="1554"/>
                    </a:lnTo>
                    <a:cubicBezTo>
                      <a:pt x="180" y="2354"/>
                      <a:pt x="889" y="2860"/>
                      <a:pt x="1646" y="2860"/>
                    </a:cubicBezTo>
                    <a:cubicBezTo>
                      <a:pt x="1916" y="2860"/>
                      <a:pt x="2192" y="2796"/>
                      <a:pt x="2452" y="2658"/>
                    </a:cubicBezTo>
                    <a:cubicBezTo>
                      <a:pt x="3425" y="2134"/>
                      <a:pt x="3631" y="805"/>
                      <a:pt x="2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85" name="Google Shape;3085;p73"/>
              <p:cNvSpPr/>
              <p:nvPr/>
            </p:nvSpPr>
            <p:spPr>
              <a:xfrm>
                <a:off x="3686450" y="1365775"/>
                <a:ext cx="38400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517" extrusionOk="0">
                    <a:moveTo>
                      <a:pt x="768" y="1"/>
                    </a:moveTo>
                    <a:cubicBezTo>
                      <a:pt x="356" y="1"/>
                      <a:pt x="1" y="338"/>
                      <a:pt x="1" y="768"/>
                    </a:cubicBezTo>
                    <a:cubicBezTo>
                      <a:pt x="1" y="1180"/>
                      <a:pt x="356" y="1517"/>
                      <a:pt x="768" y="1517"/>
                    </a:cubicBezTo>
                    <a:cubicBezTo>
                      <a:pt x="1199" y="1517"/>
                      <a:pt x="1536" y="1180"/>
                      <a:pt x="1536" y="768"/>
                    </a:cubicBezTo>
                    <a:cubicBezTo>
                      <a:pt x="1536" y="338"/>
                      <a:pt x="1199" y="1"/>
                      <a:pt x="7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86" name="Google Shape;3086;p73"/>
              <p:cNvSpPr/>
              <p:nvPr/>
            </p:nvSpPr>
            <p:spPr>
              <a:xfrm>
                <a:off x="4261525" y="1880475"/>
                <a:ext cx="84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389" extrusionOk="0">
                    <a:moveTo>
                      <a:pt x="1685" y="1"/>
                    </a:moveTo>
                    <a:cubicBezTo>
                      <a:pt x="749" y="1"/>
                      <a:pt x="0" y="768"/>
                      <a:pt x="0" y="1704"/>
                    </a:cubicBezTo>
                    <a:cubicBezTo>
                      <a:pt x="0" y="2621"/>
                      <a:pt x="749" y="3389"/>
                      <a:pt x="1685" y="3389"/>
                    </a:cubicBezTo>
                    <a:cubicBezTo>
                      <a:pt x="2621" y="3389"/>
                      <a:pt x="3369" y="2621"/>
                      <a:pt x="3369" y="1704"/>
                    </a:cubicBezTo>
                    <a:cubicBezTo>
                      <a:pt x="3369" y="768"/>
                      <a:pt x="2621" y="1"/>
                      <a:pt x="1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87" name="Google Shape;3087;p73"/>
              <p:cNvSpPr/>
              <p:nvPr/>
            </p:nvSpPr>
            <p:spPr>
              <a:xfrm>
                <a:off x="4262450" y="1893600"/>
                <a:ext cx="908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860" extrusionOk="0">
                    <a:moveTo>
                      <a:pt x="2864" y="0"/>
                    </a:moveTo>
                    <a:lnTo>
                      <a:pt x="2864" y="0"/>
                    </a:lnTo>
                    <a:cubicBezTo>
                      <a:pt x="3127" y="1170"/>
                      <a:pt x="2199" y="2063"/>
                      <a:pt x="1209" y="2063"/>
                    </a:cubicBezTo>
                    <a:cubicBezTo>
                      <a:pt x="789" y="2063"/>
                      <a:pt x="357" y="1902"/>
                      <a:pt x="1" y="1535"/>
                    </a:cubicBezTo>
                    <a:lnTo>
                      <a:pt x="1" y="1535"/>
                    </a:lnTo>
                    <a:cubicBezTo>
                      <a:pt x="194" y="2350"/>
                      <a:pt x="908" y="2859"/>
                      <a:pt x="1660" y="2859"/>
                    </a:cubicBezTo>
                    <a:cubicBezTo>
                      <a:pt x="1926" y="2859"/>
                      <a:pt x="2198" y="2795"/>
                      <a:pt x="2453" y="2658"/>
                    </a:cubicBezTo>
                    <a:cubicBezTo>
                      <a:pt x="3445" y="2134"/>
                      <a:pt x="3632" y="805"/>
                      <a:pt x="2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88" name="Google Shape;3088;p73"/>
              <p:cNvSpPr/>
              <p:nvPr/>
            </p:nvSpPr>
            <p:spPr>
              <a:xfrm>
                <a:off x="4276975" y="1886100"/>
                <a:ext cx="3792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517" extrusionOk="0">
                    <a:moveTo>
                      <a:pt x="767" y="1"/>
                    </a:moveTo>
                    <a:cubicBezTo>
                      <a:pt x="337" y="1"/>
                      <a:pt x="0" y="337"/>
                      <a:pt x="0" y="768"/>
                    </a:cubicBezTo>
                    <a:cubicBezTo>
                      <a:pt x="0" y="1180"/>
                      <a:pt x="337" y="1517"/>
                      <a:pt x="767" y="1517"/>
                    </a:cubicBezTo>
                    <a:cubicBezTo>
                      <a:pt x="1179" y="1517"/>
                      <a:pt x="1516" y="1180"/>
                      <a:pt x="1516" y="768"/>
                    </a:cubicBezTo>
                    <a:cubicBezTo>
                      <a:pt x="1516" y="337"/>
                      <a:pt x="1179" y="1"/>
                      <a:pt x="7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89" name="Google Shape;3089;p73"/>
              <p:cNvSpPr/>
              <p:nvPr/>
            </p:nvSpPr>
            <p:spPr>
              <a:xfrm>
                <a:off x="4323750" y="2208950"/>
                <a:ext cx="8425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370" extrusionOk="0">
                    <a:moveTo>
                      <a:pt x="1685" y="1"/>
                    </a:moveTo>
                    <a:cubicBezTo>
                      <a:pt x="749" y="1"/>
                      <a:pt x="1" y="750"/>
                      <a:pt x="1" y="1685"/>
                    </a:cubicBezTo>
                    <a:cubicBezTo>
                      <a:pt x="1" y="2621"/>
                      <a:pt x="749" y="3370"/>
                      <a:pt x="1685" y="3370"/>
                    </a:cubicBezTo>
                    <a:cubicBezTo>
                      <a:pt x="2621" y="3370"/>
                      <a:pt x="3370" y="2621"/>
                      <a:pt x="3370" y="1685"/>
                    </a:cubicBezTo>
                    <a:cubicBezTo>
                      <a:pt x="3370" y="750"/>
                      <a:pt x="2621" y="1"/>
                      <a:pt x="1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90" name="Google Shape;3090;p73"/>
              <p:cNvSpPr/>
              <p:nvPr/>
            </p:nvSpPr>
            <p:spPr>
              <a:xfrm>
                <a:off x="4324700" y="2222050"/>
                <a:ext cx="908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858" extrusionOk="0">
                    <a:moveTo>
                      <a:pt x="2864" y="1"/>
                    </a:moveTo>
                    <a:cubicBezTo>
                      <a:pt x="3127" y="1171"/>
                      <a:pt x="2189" y="2064"/>
                      <a:pt x="1200" y="2064"/>
                    </a:cubicBezTo>
                    <a:cubicBezTo>
                      <a:pt x="780" y="2064"/>
                      <a:pt x="351" y="1903"/>
                      <a:pt x="0" y="1536"/>
                    </a:cubicBezTo>
                    <a:lnTo>
                      <a:pt x="0" y="1536"/>
                    </a:lnTo>
                    <a:cubicBezTo>
                      <a:pt x="181" y="2340"/>
                      <a:pt x="896" y="2857"/>
                      <a:pt x="1658" y="2857"/>
                    </a:cubicBezTo>
                    <a:cubicBezTo>
                      <a:pt x="1924" y="2857"/>
                      <a:pt x="2195" y="2794"/>
                      <a:pt x="2452" y="2659"/>
                    </a:cubicBezTo>
                    <a:cubicBezTo>
                      <a:pt x="3425" y="2116"/>
                      <a:pt x="3631" y="806"/>
                      <a:pt x="28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91" name="Google Shape;3091;p73"/>
              <p:cNvSpPr/>
              <p:nvPr/>
            </p:nvSpPr>
            <p:spPr>
              <a:xfrm>
                <a:off x="4339200" y="2214575"/>
                <a:ext cx="38400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517" extrusionOk="0">
                    <a:moveTo>
                      <a:pt x="768" y="1"/>
                    </a:moveTo>
                    <a:cubicBezTo>
                      <a:pt x="337" y="1"/>
                      <a:pt x="0" y="337"/>
                      <a:pt x="0" y="749"/>
                    </a:cubicBezTo>
                    <a:cubicBezTo>
                      <a:pt x="0" y="1180"/>
                      <a:pt x="337" y="1517"/>
                      <a:pt x="768" y="1517"/>
                    </a:cubicBezTo>
                    <a:cubicBezTo>
                      <a:pt x="1179" y="1517"/>
                      <a:pt x="1535" y="1180"/>
                      <a:pt x="1535" y="749"/>
                    </a:cubicBezTo>
                    <a:cubicBezTo>
                      <a:pt x="1535" y="337"/>
                      <a:pt x="1179" y="1"/>
                      <a:pt x="7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92" name="Google Shape;3092;p73"/>
              <p:cNvSpPr/>
              <p:nvPr/>
            </p:nvSpPr>
            <p:spPr>
              <a:xfrm>
                <a:off x="3713600" y="2746125"/>
                <a:ext cx="84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389" extrusionOk="0">
                    <a:moveTo>
                      <a:pt x="1685" y="0"/>
                    </a:moveTo>
                    <a:cubicBezTo>
                      <a:pt x="749" y="0"/>
                      <a:pt x="0" y="768"/>
                      <a:pt x="0" y="1704"/>
                    </a:cubicBezTo>
                    <a:cubicBezTo>
                      <a:pt x="0" y="2621"/>
                      <a:pt x="749" y="3388"/>
                      <a:pt x="1685" y="3388"/>
                    </a:cubicBezTo>
                    <a:cubicBezTo>
                      <a:pt x="2602" y="3388"/>
                      <a:pt x="3369" y="2621"/>
                      <a:pt x="3369" y="1704"/>
                    </a:cubicBezTo>
                    <a:cubicBezTo>
                      <a:pt x="3369" y="768"/>
                      <a:pt x="2602" y="0"/>
                      <a:pt x="16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93" name="Google Shape;3093;p73"/>
              <p:cNvSpPr/>
              <p:nvPr/>
            </p:nvSpPr>
            <p:spPr>
              <a:xfrm>
                <a:off x="3714525" y="2759225"/>
                <a:ext cx="908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860" extrusionOk="0">
                    <a:moveTo>
                      <a:pt x="2864" y="1"/>
                    </a:moveTo>
                    <a:lnTo>
                      <a:pt x="2864" y="1"/>
                    </a:lnTo>
                    <a:cubicBezTo>
                      <a:pt x="3128" y="1175"/>
                      <a:pt x="2183" y="2070"/>
                      <a:pt x="1189" y="2070"/>
                    </a:cubicBezTo>
                    <a:cubicBezTo>
                      <a:pt x="773" y="2070"/>
                      <a:pt x="349" y="1913"/>
                      <a:pt x="1" y="1554"/>
                    </a:cubicBezTo>
                    <a:lnTo>
                      <a:pt x="1" y="1554"/>
                    </a:lnTo>
                    <a:cubicBezTo>
                      <a:pt x="180" y="2355"/>
                      <a:pt x="889" y="2860"/>
                      <a:pt x="1647" y="2860"/>
                    </a:cubicBezTo>
                    <a:cubicBezTo>
                      <a:pt x="1916" y="2860"/>
                      <a:pt x="2192" y="2796"/>
                      <a:pt x="2453" y="2658"/>
                    </a:cubicBezTo>
                    <a:cubicBezTo>
                      <a:pt x="3426" y="2134"/>
                      <a:pt x="3632" y="805"/>
                      <a:pt x="28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94" name="Google Shape;3094;p73"/>
              <p:cNvSpPr/>
              <p:nvPr/>
            </p:nvSpPr>
            <p:spPr>
              <a:xfrm>
                <a:off x="3729050" y="2751750"/>
                <a:ext cx="3792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517" extrusionOk="0">
                    <a:moveTo>
                      <a:pt x="749" y="0"/>
                    </a:moveTo>
                    <a:cubicBezTo>
                      <a:pt x="337" y="0"/>
                      <a:pt x="0" y="337"/>
                      <a:pt x="0" y="767"/>
                    </a:cubicBezTo>
                    <a:cubicBezTo>
                      <a:pt x="0" y="1179"/>
                      <a:pt x="337" y="1516"/>
                      <a:pt x="749" y="1516"/>
                    </a:cubicBezTo>
                    <a:cubicBezTo>
                      <a:pt x="1179" y="1516"/>
                      <a:pt x="1516" y="1179"/>
                      <a:pt x="1516" y="767"/>
                    </a:cubicBezTo>
                    <a:cubicBezTo>
                      <a:pt x="1516" y="337"/>
                      <a:pt x="1179" y="0"/>
                      <a:pt x="7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95" name="Google Shape;3095;p73"/>
              <p:cNvSpPr/>
              <p:nvPr/>
            </p:nvSpPr>
            <p:spPr>
              <a:xfrm>
                <a:off x="4228775" y="3480750"/>
                <a:ext cx="8425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370" extrusionOk="0">
                    <a:moveTo>
                      <a:pt x="1685" y="0"/>
                    </a:moveTo>
                    <a:cubicBezTo>
                      <a:pt x="749" y="0"/>
                      <a:pt x="0" y="749"/>
                      <a:pt x="0" y="1685"/>
                    </a:cubicBezTo>
                    <a:cubicBezTo>
                      <a:pt x="0" y="2621"/>
                      <a:pt x="749" y="3369"/>
                      <a:pt x="1685" y="3369"/>
                    </a:cubicBezTo>
                    <a:cubicBezTo>
                      <a:pt x="2621" y="3369"/>
                      <a:pt x="3369" y="2621"/>
                      <a:pt x="3369" y="1685"/>
                    </a:cubicBezTo>
                    <a:cubicBezTo>
                      <a:pt x="3369" y="749"/>
                      <a:pt x="2621" y="0"/>
                      <a:pt x="16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96" name="Google Shape;3096;p73"/>
              <p:cNvSpPr/>
              <p:nvPr/>
            </p:nvSpPr>
            <p:spPr>
              <a:xfrm>
                <a:off x="4229700" y="3493850"/>
                <a:ext cx="90800" cy="7125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850" extrusionOk="0">
                    <a:moveTo>
                      <a:pt x="2864" y="0"/>
                    </a:moveTo>
                    <a:lnTo>
                      <a:pt x="2864" y="0"/>
                    </a:lnTo>
                    <a:cubicBezTo>
                      <a:pt x="3128" y="1160"/>
                      <a:pt x="2185" y="2060"/>
                      <a:pt x="1193" y="2060"/>
                    </a:cubicBezTo>
                    <a:cubicBezTo>
                      <a:pt x="776" y="2060"/>
                      <a:pt x="350" y="1901"/>
                      <a:pt x="1" y="1535"/>
                    </a:cubicBezTo>
                    <a:lnTo>
                      <a:pt x="1" y="1535"/>
                    </a:lnTo>
                    <a:cubicBezTo>
                      <a:pt x="180" y="2334"/>
                      <a:pt x="886" y="2849"/>
                      <a:pt x="1642" y="2849"/>
                    </a:cubicBezTo>
                    <a:cubicBezTo>
                      <a:pt x="1913" y="2849"/>
                      <a:pt x="2191" y="2783"/>
                      <a:pt x="2453" y="2639"/>
                    </a:cubicBezTo>
                    <a:cubicBezTo>
                      <a:pt x="3426" y="2115"/>
                      <a:pt x="3632" y="787"/>
                      <a:pt x="2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97" name="Google Shape;3097;p73"/>
              <p:cNvSpPr/>
              <p:nvPr/>
            </p:nvSpPr>
            <p:spPr>
              <a:xfrm>
                <a:off x="4244200" y="3485900"/>
                <a:ext cx="3792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517" extrusionOk="0">
                    <a:moveTo>
                      <a:pt x="750" y="0"/>
                    </a:moveTo>
                    <a:cubicBezTo>
                      <a:pt x="338" y="0"/>
                      <a:pt x="1" y="337"/>
                      <a:pt x="1" y="768"/>
                    </a:cubicBezTo>
                    <a:cubicBezTo>
                      <a:pt x="1" y="1179"/>
                      <a:pt x="338" y="1516"/>
                      <a:pt x="750" y="1516"/>
                    </a:cubicBezTo>
                    <a:cubicBezTo>
                      <a:pt x="1180" y="1516"/>
                      <a:pt x="1517" y="1179"/>
                      <a:pt x="1517" y="768"/>
                    </a:cubicBezTo>
                    <a:cubicBezTo>
                      <a:pt x="1517" y="337"/>
                      <a:pt x="1180" y="0"/>
                      <a:pt x="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98" name="Google Shape;3098;p73"/>
              <p:cNvSpPr/>
              <p:nvPr/>
            </p:nvSpPr>
            <p:spPr>
              <a:xfrm>
                <a:off x="3639200" y="2883225"/>
                <a:ext cx="8425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370" extrusionOk="0">
                    <a:moveTo>
                      <a:pt x="1685" y="0"/>
                    </a:moveTo>
                    <a:cubicBezTo>
                      <a:pt x="749" y="0"/>
                      <a:pt x="0" y="749"/>
                      <a:pt x="0" y="1685"/>
                    </a:cubicBezTo>
                    <a:cubicBezTo>
                      <a:pt x="0" y="2621"/>
                      <a:pt x="749" y="3369"/>
                      <a:pt x="1685" y="3369"/>
                    </a:cubicBezTo>
                    <a:cubicBezTo>
                      <a:pt x="2621" y="3369"/>
                      <a:pt x="3369" y="2621"/>
                      <a:pt x="3369" y="1685"/>
                    </a:cubicBezTo>
                    <a:cubicBezTo>
                      <a:pt x="3369" y="749"/>
                      <a:pt x="2621" y="0"/>
                      <a:pt x="16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099" name="Google Shape;3099;p73"/>
              <p:cNvSpPr/>
              <p:nvPr/>
            </p:nvSpPr>
            <p:spPr>
              <a:xfrm>
                <a:off x="3640125" y="2896325"/>
                <a:ext cx="90800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857" extrusionOk="0">
                    <a:moveTo>
                      <a:pt x="2865" y="0"/>
                    </a:moveTo>
                    <a:lnTo>
                      <a:pt x="2865" y="0"/>
                    </a:lnTo>
                    <a:cubicBezTo>
                      <a:pt x="3127" y="1170"/>
                      <a:pt x="2190" y="2063"/>
                      <a:pt x="1200" y="2063"/>
                    </a:cubicBezTo>
                    <a:cubicBezTo>
                      <a:pt x="781" y="2063"/>
                      <a:pt x="352" y="1903"/>
                      <a:pt x="1" y="1535"/>
                    </a:cubicBezTo>
                    <a:lnTo>
                      <a:pt x="1" y="1535"/>
                    </a:lnTo>
                    <a:cubicBezTo>
                      <a:pt x="181" y="2340"/>
                      <a:pt x="897" y="2857"/>
                      <a:pt x="1659" y="2857"/>
                    </a:cubicBezTo>
                    <a:cubicBezTo>
                      <a:pt x="1925" y="2857"/>
                      <a:pt x="2196" y="2794"/>
                      <a:pt x="2453" y="2658"/>
                    </a:cubicBezTo>
                    <a:cubicBezTo>
                      <a:pt x="3426" y="2115"/>
                      <a:pt x="3632" y="805"/>
                      <a:pt x="28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00" name="Google Shape;3100;p73"/>
              <p:cNvSpPr/>
              <p:nvPr/>
            </p:nvSpPr>
            <p:spPr>
              <a:xfrm>
                <a:off x="3654650" y="2888375"/>
                <a:ext cx="37925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536" extrusionOk="0">
                    <a:moveTo>
                      <a:pt x="768" y="0"/>
                    </a:moveTo>
                    <a:cubicBezTo>
                      <a:pt x="337" y="0"/>
                      <a:pt x="0" y="356"/>
                      <a:pt x="0" y="768"/>
                    </a:cubicBezTo>
                    <a:cubicBezTo>
                      <a:pt x="0" y="1179"/>
                      <a:pt x="337" y="1535"/>
                      <a:pt x="768" y="1535"/>
                    </a:cubicBezTo>
                    <a:cubicBezTo>
                      <a:pt x="1179" y="1535"/>
                      <a:pt x="1516" y="1179"/>
                      <a:pt x="1516" y="768"/>
                    </a:cubicBezTo>
                    <a:cubicBezTo>
                      <a:pt x="1516" y="356"/>
                      <a:pt x="1179" y="0"/>
                      <a:pt x="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01" name="Google Shape;3101;p73"/>
              <p:cNvSpPr/>
              <p:nvPr/>
            </p:nvSpPr>
            <p:spPr>
              <a:xfrm>
                <a:off x="3744475" y="3149925"/>
                <a:ext cx="84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389" extrusionOk="0">
                    <a:moveTo>
                      <a:pt x="1685" y="1"/>
                    </a:moveTo>
                    <a:cubicBezTo>
                      <a:pt x="749" y="1"/>
                      <a:pt x="1" y="768"/>
                      <a:pt x="1" y="1685"/>
                    </a:cubicBezTo>
                    <a:cubicBezTo>
                      <a:pt x="1" y="2621"/>
                      <a:pt x="749" y="3389"/>
                      <a:pt x="1685" y="3389"/>
                    </a:cubicBezTo>
                    <a:cubicBezTo>
                      <a:pt x="2621" y="3389"/>
                      <a:pt x="3370" y="2621"/>
                      <a:pt x="3370" y="1685"/>
                    </a:cubicBezTo>
                    <a:cubicBezTo>
                      <a:pt x="3370" y="768"/>
                      <a:pt x="2621" y="1"/>
                      <a:pt x="1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02" name="Google Shape;3102;p73"/>
              <p:cNvSpPr/>
              <p:nvPr/>
            </p:nvSpPr>
            <p:spPr>
              <a:xfrm>
                <a:off x="3745425" y="3163025"/>
                <a:ext cx="908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858" extrusionOk="0">
                    <a:moveTo>
                      <a:pt x="2864" y="1"/>
                    </a:moveTo>
                    <a:lnTo>
                      <a:pt x="2864" y="1"/>
                    </a:lnTo>
                    <a:cubicBezTo>
                      <a:pt x="3127" y="1171"/>
                      <a:pt x="2189" y="2064"/>
                      <a:pt x="1200" y="2064"/>
                    </a:cubicBezTo>
                    <a:cubicBezTo>
                      <a:pt x="780" y="2064"/>
                      <a:pt x="351" y="1903"/>
                      <a:pt x="0" y="1536"/>
                    </a:cubicBezTo>
                    <a:lnTo>
                      <a:pt x="0" y="1536"/>
                    </a:lnTo>
                    <a:cubicBezTo>
                      <a:pt x="181" y="2340"/>
                      <a:pt x="896" y="2857"/>
                      <a:pt x="1658" y="2857"/>
                    </a:cubicBezTo>
                    <a:cubicBezTo>
                      <a:pt x="1924" y="2857"/>
                      <a:pt x="2195" y="2794"/>
                      <a:pt x="2452" y="2659"/>
                    </a:cubicBezTo>
                    <a:cubicBezTo>
                      <a:pt x="3425" y="2116"/>
                      <a:pt x="3631" y="806"/>
                      <a:pt x="28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03" name="Google Shape;3103;p73"/>
              <p:cNvSpPr/>
              <p:nvPr/>
            </p:nvSpPr>
            <p:spPr>
              <a:xfrm>
                <a:off x="3759925" y="3155550"/>
                <a:ext cx="3792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517" extrusionOk="0">
                    <a:moveTo>
                      <a:pt x="768" y="0"/>
                    </a:moveTo>
                    <a:cubicBezTo>
                      <a:pt x="337" y="0"/>
                      <a:pt x="0" y="337"/>
                      <a:pt x="0" y="749"/>
                    </a:cubicBezTo>
                    <a:cubicBezTo>
                      <a:pt x="0" y="1180"/>
                      <a:pt x="337" y="1516"/>
                      <a:pt x="768" y="1516"/>
                    </a:cubicBezTo>
                    <a:cubicBezTo>
                      <a:pt x="1179" y="1516"/>
                      <a:pt x="1516" y="1180"/>
                      <a:pt x="1516" y="749"/>
                    </a:cubicBezTo>
                    <a:cubicBezTo>
                      <a:pt x="1516" y="337"/>
                      <a:pt x="1179" y="0"/>
                      <a:pt x="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04" name="Google Shape;3104;p73"/>
              <p:cNvSpPr/>
              <p:nvPr/>
            </p:nvSpPr>
            <p:spPr>
              <a:xfrm>
                <a:off x="4510925" y="4229875"/>
                <a:ext cx="574625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22985" h="21600" extrusionOk="0">
                    <a:moveTo>
                      <a:pt x="22404" y="1"/>
                    </a:moveTo>
                    <a:lnTo>
                      <a:pt x="11043" y="656"/>
                    </a:lnTo>
                    <a:lnTo>
                      <a:pt x="0" y="15198"/>
                    </a:lnTo>
                    <a:lnTo>
                      <a:pt x="1703" y="21599"/>
                    </a:lnTo>
                    <a:cubicBezTo>
                      <a:pt x="1872" y="20233"/>
                      <a:pt x="19727" y="4642"/>
                      <a:pt x="21356" y="3332"/>
                    </a:cubicBezTo>
                    <a:cubicBezTo>
                      <a:pt x="22984" y="2041"/>
                      <a:pt x="22404" y="1"/>
                      <a:pt x="22404" y="1"/>
                    </a:cubicBezTo>
                    <a:close/>
                  </a:path>
                </a:pathLst>
              </a:custGeom>
              <a:solidFill>
                <a:srgbClr val="737A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05" name="Google Shape;3105;p73"/>
              <p:cNvSpPr/>
              <p:nvPr/>
            </p:nvSpPr>
            <p:spPr>
              <a:xfrm>
                <a:off x="4495950" y="4116175"/>
                <a:ext cx="1566600" cy="1359775"/>
              </a:xfrm>
              <a:custGeom>
                <a:avLst/>
                <a:gdLst/>
                <a:ahLst/>
                <a:cxnLst/>
                <a:rect l="l" t="t" r="r" b="b"/>
                <a:pathLst>
                  <a:path w="62664" h="54391" extrusionOk="0">
                    <a:moveTo>
                      <a:pt x="14468" y="0"/>
                    </a:moveTo>
                    <a:cubicBezTo>
                      <a:pt x="9284" y="6083"/>
                      <a:pt x="4679" y="12634"/>
                      <a:pt x="0" y="19129"/>
                    </a:cubicBezTo>
                    <a:cubicBezTo>
                      <a:pt x="6196" y="28955"/>
                      <a:pt x="22067" y="54391"/>
                      <a:pt x="22067" y="54391"/>
                    </a:cubicBezTo>
                    <a:lnTo>
                      <a:pt x="62663" y="45257"/>
                    </a:lnTo>
                    <a:cubicBezTo>
                      <a:pt x="62663" y="45257"/>
                      <a:pt x="32473" y="15329"/>
                      <a:pt x="14468" y="0"/>
                    </a:cubicBezTo>
                    <a:close/>
                  </a:path>
                </a:pathLst>
              </a:custGeom>
              <a:solidFill>
                <a:srgbClr val="FB9F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06" name="Google Shape;3106;p73"/>
              <p:cNvSpPr/>
              <p:nvPr/>
            </p:nvSpPr>
            <p:spPr>
              <a:xfrm>
                <a:off x="2515750" y="3032025"/>
                <a:ext cx="2555275" cy="1737850"/>
              </a:xfrm>
              <a:custGeom>
                <a:avLst/>
                <a:gdLst/>
                <a:ahLst/>
                <a:cxnLst/>
                <a:rect l="l" t="t" r="r" b="b"/>
                <a:pathLst>
                  <a:path w="102211" h="69514" extrusionOk="0">
                    <a:moveTo>
                      <a:pt x="28150" y="0"/>
                    </a:moveTo>
                    <a:lnTo>
                      <a:pt x="20495" y="22703"/>
                    </a:lnTo>
                    <a:cubicBezTo>
                      <a:pt x="20495" y="22703"/>
                      <a:pt x="20345" y="2808"/>
                      <a:pt x="14449" y="2059"/>
                    </a:cubicBezTo>
                    <a:lnTo>
                      <a:pt x="12971" y="30078"/>
                    </a:lnTo>
                    <a:cubicBezTo>
                      <a:pt x="12971" y="30078"/>
                      <a:pt x="7074" y="19938"/>
                      <a:pt x="1562" y="19938"/>
                    </a:cubicBezTo>
                    <a:cubicBezTo>
                      <a:pt x="1036" y="19938"/>
                      <a:pt x="514" y="20031"/>
                      <a:pt x="0" y="20233"/>
                    </a:cubicBezTo>
                    <a:lnTo>
                      <a:pt x="12971" y="44321"/>
                    </a:lnTo>
                    <a:cubicBezTo>
                      <a:pt x="12971" y="44321"/>
                      <a:pt x="35524" y="57797"/>
                      <a:pt x="37003" y="57797"/>
                    </a:cubicBezTo>
                    <a:cubicBezTo>
                      <a:pt x="38481" y="57797"/>
                      <a:pt x="76363" y="58096"/>
                      <a:pt x="76794" y="58677"/>
                    </a:cubicBezTo>
                    <a:cubicBezTo>
                      <a:pt x="76925" y="58845"/>
                      <a:pt x="79208" y="63674"/>
                      <a:pt x="81510" y="69513"/>
                    </a:cubicBezTo>
                    <a:cubicBezTo>
                      <a:pt x="81735" y="68746"/>
                      <a:pt x="82540" y="65471"/>
                      <a:pt x="82839" y="64703"/>
                    </a:cubicBezTo>
                    <a:cubicBezTo>
                      <a:pt x="84561" y="60267"/>
                      <a:pt x="87668" y="57029"/>
                      <a:pt x="91992" y="55046"/>
                    </a:cubicBezTo>
                    <a:cubicBezTo>
                      <a:pt x="94687" y="53810"/>
                      <a:pt x="100732" y="50816"/>
                      <a:pt x="102211" y="47915"/>
                    </a:cubicBezTo>
                    <a:cubicBezTo>
                      <a:pt x="93414" y="40054"/>
                      <a:pt x="83831" y="35000"/>
                      <a:pt x="81417" y="34532"/>
                    </a:cubicBezTo>
                    <a:cubicBezTo>
                      <a:pt x="78990" y="34071"/>
                      <a:pt x="73833" y="33917"/>
                      <a:pt x="68035" y="33917"/>
                    </a:cubicBezTo>
                    <a:cubicBezTo>
                      <a:pt x="56439" y="33917"/>
                      <a:pt x="42281" y="34532"/>
                      <a:pt x="42281" y="34532"/>
                    </a:cubicBezTo>
                    <a:lnTo>
                      <a:pt x="37508" y="25305"/>
                    </a:lnTo>
                    <a:cubicBezTo>
                      <a:pt x="37508" y="25305"/>
                      <a:pt x="44227" y="7225"/>
                      <a:pt x="37508" y="6364"/>
                    </a:cubicBezTo>
                    <a:lnTo>
                      <a:pt x="29179" y="27439"/>
                    </a:lnTo>
                    <a:lnTo>
                      <a:pt x="29179" y="14449"/>
                    </a:lnTo>
                    <a:cubicBezTo>
                      <a:pt x="29179" y="14449"/>
                      <a:pt x="33615" y="599"/>
                      <a:pt x="281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07" name="Google Shape;3107;p73"/>
              <p:cNvSpPr/>
              <p:nvPr/>
            </p:nvSpPr>
            <p:spPr>
              <a:xfrm>
                <a:off x="3242400" y="3715350"/>
                <a:ext cx="263925" cy="417700"/>
              </a:xfrm>
              <a:custGeom>
                <a:avLst/>
                <a:gdLst/>
                <a:ahLst/>
                <a:cxnLst/>
                <a:rect l="l" t="t" r="r" b="b"/>
                <a:pathLst>
                  <a:path w="10557" h="16708" extrusionOk="0">
                    <a:moveTo>
                      <a:pt x="123" y="1"/>
                    </a:moveTo>
                    <a:cubicBezTo>
                      <a:pt x="106" y="1"/>
                      <a:pt x="89" y="5"/>
                      <a:pt x="76" y="12"/>
                    </a:cubicBezTo>
                    <a:cubicBezTo>
                      <a:pt x="20" y="50"/>
                      <a:pt x="1" y="106"/>
                      <a:pt x="38" y="143"/>
                    </a:cubicBezTo>
                    <a:lnTo>
                      <a:pt x="10351" y="16651"/>
                    </a:lnTo>
                    <a:cubicBezTo>
                      <a:pt x="10370" y="16688"/>
                      <a:pt x="10407" y="16707"/>
                      <a:pt x="10445" y="16707"/>
                    </a:cubicBezTo>
                    <a:cubicBezTo>
                      <a:pt x="10520" y="16707"/>
                      <a:pt x="10557" y="16614"/>
                      <a:pt x="10520" y="16557"/>
                    </a:cubicBezTo>
                    <a:lnTo>
                      <a:pt x="207" y="50"/>
                    </a:lnTo>
                    <a:cubicBezTo>
                      <a:pt x="183" y="14"/>
                      <a:pt x="152" y="1"/>
                      <a:pt x="1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08" name="Google Shape;3108;p73"/>
              <p:cNvSpPr/>
              <p:nvPr/>
            </p:nvSpPr>
            <p:spPr>
              <a:xfrm>
                <a:off x="2988325" y="3597275"/>
                <a:ext cx="359850" cy="631225"/>
              </a:xfrm>
              <a:custGeom>
                <a:avLst/>
                <a:gdLst/>
                <a:ahLst/>
                <a:cxnLst/>
                <a:rect l="l" t="t" r="r" b="b"/>
                <a:pathLst>
                  <a:path w="14394" h="25249" extrusionOk="0">
                    <a:moveTo>
                      <a:pt x="1577" y="1"/>
                    </a:moveTo>
                    <a:cubicBezTo>
                      <a:pt x="1533" y="1"/>
                      <a:pt x="1488" y="25"/>
                      <a:pt x="1479" y="75"/>
                    </a:cubicBezTo>
                    <a:cubicBezTo>
                      <a:pt x="1423" y="412"/>
                      <a:pt x="1" y="8198"/>
                      <a:pt x="151" y="9395"/>
                    </a:cubicBezTo>
                    <a:cubicBezTo>
                      <a:pt x="319" y="10593"/>
                      <a:pt x="13626" y="24631"/>
                      <a:pt x="14188" y="25230"/>
                    </a:cubicBezTo>
                    <a:cubicBezTo>
                      <a:pt x="14207" y="25248"/>
                      <a:pt x="14244" y="25248"/>
                      <a:pt x="14263" y="25248"/>
                    </a:cubicBezTo>
                    <a:cubicBezTo>
                      <a:pt x="14338" y="25248"/>
                      <a:pt x="14394" y="25155"/>
                      <a:pt x="14319" y="25099"/>
                    </a:cubicBezTo>
                    <a:cubicBezTo>
                      <a:pt x="10482" y="21037"/>
                      <a:pt x="469" y="10313"/>
                      <a:pt x="356" y="9377"/>
                    </a:cubicBezTo>
                    <a:cubicBezTo>
                      <a:pt x="207" y="8216"/>
                      <a:pt x="1667" y="206"/>
                      <a:pt x="1667" y="112"/>
                    </a:cubicBezTo>
                    <a:cubicBezTo>
                      <a:pt x="1688" y="39"/>
                      <a:pt x="1633" y="1"/>
                      <a:pt x="1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09" name="Google Shape;3109;p73"/>
              <p:cNvSpPr/>
              <p:nvPr/>
            </p:nvSpPr>
            <p:spPr>
              <a:xfrm>
                <a:off x="2837675" y="3781500"/>
                <a:ext cx="386050" cy="524200"/>
              </a:xfrm>
              <a:custGeom>
                <a:avLst/>
                <a:gdLst/>
                <a:ahLst/>
                <a:cxnLst/>
                <a:rect l="l" t="t" r="r" b="b"/>
                <a:pathLst>
                  <a:path w="15442" h="20968" extrusionOk="0">
                    <a:moveTo>
                      <a:pt x="94" y="0"/>
                    </a:moveTo>
                    <a:cubicBezTo>
                      <a:pt x="47" y="0"/>
                      <a:pt x="0" y="33"/>
                      <a:pt x="0" y="99"/>
                    </a:cubicBezTo>
                    <a:lnTo>
                      <a:pt x="0" y="5714"/>
                    </a:lnTo>
                    <a:cubicBezTo>
                      <a:pt x="0" y="5732"/>
                      <a:pt x="0" y="5751"/>
                      <a:pt x="19" y="5770"/>
                    </a:cubicBezTo>
                    <a:lnTo>
                      <a:pt x="15254" y="20930"/>
                    </a:lnTo>
                    <a:cubicBezTo>
                      <a:pt x="15273" y="20949"/>
                      <a:pt x="15292" y="20968"/>
                      <a:pt x="15310" y="20968"/>
                    </a:cubicBezTo>
                    <a:cubicBezTo>
                      <a:pt x="15404" y="20968"/>
                      <a:pt x="15441" y="20855"/>
                      <a:pt x="15385" y="20799"/>
                    </a:cubicBezTo>
                    <a:lnTo>
                      <a:pt x="187" y="5657"/>
                    </a:lnTo>
                    <a:lnTo>
                      <a:pt x="187" y="99"/>
                    </a:lnTo>
                    <a:cubicBezTo>
                      <a:pt x="187" y="33"/>
                      <a:pt x="141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10" name="Google Shape;3110;p73"/>
              <p:cNvSpPr/>
              <p:nvPr/>
            </p:nvSpPr>
            <p:spPr>
              <a:xfrm>
                <a:off x="3569600" y="3892650"/>
                <a:ext cx="251950" cy="116900"/>
              </a:xfrm>
              <a:custGeom>
                <a:avLst/>
                <a:gdLst/>
                <a:ahLst/>
                <a:cxnLst/>
                <a:rect l="l" t="t" r="r" b="b"/>
                <a:pathLst>
                  <a:path w="10078" h="4676" extrusionOk="0">
                    <a:moveTo>
                      <a:pt x="139" y="0"/>
                    </a:moveTo>
                    <a:cubicBezTo>
                      <a:pt x="71" y="0"/>
                      <a:pt x="1" y="68"/>
                      <a:pt x="52" y="145"/>
                    </a:cubicBezTo>
                    <a:lnTo>
                      <a:pt x="1587" y="3027"/>
                    </a:lnTo>
                    <a:cubicBezTo>
                      <a:pt x="1605" y="3064"/>
                      <a:pt x="1624" y="3083"/>
                      <a:pt x="1662" y="3083"/>
                    </a:cubicBezTo>
                    <a:lnTo>
                      <a:pt x="9915" y="4674"/>
                    </a:lnTo>
                    <a:lnTo>
                      <a:pt x="9934" y="4674"/>
                    </a:lnTo>
                    <a:cubicBezTo>
                      <a:pt x="9940" y="4675"/>
                      <a:pt x="9946" y="4675"/>
                      <a:pt x="9952" y="4675"/>
                    </a:cubicBezTo>
                    <a:cubicBezTo>
                      <a:pt x="10067" y="4675"/>
                      <a:pt x="10078" y="4505"/>
                      <a:pt x="9953" y="4487"/>
                    </a:cubicBezTo>
                    <a:lnTo>
                      <a:pt x="1736" y="2896"/>
                    </a:lnTo>
                    <a:lnTo>
                      <a:pt x="220" y="51"/>
                    </a:lnTo>
                    <a:cubicBezTo>
                      <a:pt x="202" y="15"/>
                      <a:pt x="171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11" name="Google Shape;3111;p73"/>
              <p:cNvSpPr/>
              <p:nvPr/>
            </p:nvSpPr>
            <p:spPr>
              <a:xfrm>
                <a:off x="2854500" y="1049950"/>
                <a:ext cx="279375" cy="674275"/>
              </a:xfrm>
              <a:custGeom>
                <a:avLst/>
                <a:gdLst/>
                <a:ahLst/>
                <a:cxnLst/>
                <a:rect l="l" t="t" r="r" b="b"/>
                <a:pathLst>
                  <a:path w="11175" h="26971" extrusionOk="0">
                    <a:moveTo>
                      <a:pt x="11175" y="0"/>
                    </a:moveTo>
                    <a:lnTo>
                      <a:pt x="4643" y="1554"/>
                    </a:lnTo>
                    <a:lnTo>
                      <a:pt x="1" y="13775"/>
                    </a:lnTo>
                    <a:lnTo>
                      <a:pt x="3464" y="26971"/>
                    </a:lnTo>
                    <a:cubicBezTo>
                      <a:pt x="3464" y="26971"/>
                      <a:pt x="10108" y="15797"/>
                      <a:pt x="10295" y="15086"/>
                    </a:cubicBezTo>
                    <a:cubicBezTo>
                      <a:pt x="10501" y="14374"/>
                      <a:pt x="11175" y="0"/>
                      <a:pt x="11175" y="0"/>
                    </a:cubicBezTo>
                    <a:close/>
                  </a:path>
                </a:pathLst>
              </a:custGeom>
              <a:solidFill>
                <a:srgbClr val="E28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12" name="Google Shape;3112;p73"/>
              <p:cNvSpPr/>
              <p:nvPr/>
            </p:nvSpPr>
            <p:spPr>
              <a:xfrm>
                <a:off x="2905975" y="824400"/>
                <a:ext cx="821225" cy="30325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12130" extrusionOk="0">
                    <a:moveTo>
                      <a:pt x="31819" y="1"/>
                    </a:moveTo>
                    <a:lnTo>
                      <a:pt x="10763" y="6308"/>
                    </a:lnTo>
                    <a:lnTo>
                      <a:pt x="1" y="8105"/>
                    </a:lnTo>
                    <a:lnTo>
                      <a:pt x="1985" y="12129"/>
                    </a:lnTo>
                    <a:lnTo>
                      <a:pt x="10332" y="9022"/>
                    </a:lnTo>
                    <a:lnTo>
                      <a:pt x="32848" y="4193"/>
                    </a:lnTo>
                    <a:cubicBezTo>
                      <a:pt x="32734" y="3850"/>
                      <a:pt x="32122" y="3733"/>
                      <a:pt x="31346" y="3733"/>
                    </a:cubicBezTo>
                    <a:cubicBezTo>
                      <a:pt x="29711" y="3733"/>
                      <a:pt x="27346" y="4249"/>
                      <a:pt x="27346" y="4249"/>
                    </a:cubicBezTo>
                    <a:lnTo>
                      <a:pt x="11212" y="7637"/>
                    </a:lnTo>
                    <a:lnTo>
                      <a:pt x="28113" y="2396"/>
                    </a:lnTo>
                    <a:cubicBezTo>
                      <a:pt x="32025" y="1086"/>
                      <a:pt x="31819" y="1"/>
                      <a:pt x="318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13" name="Google Shape;3113;p73"/>
              <p:cNvSpPr/>
              <p:nvPr/>
            </p:nvSpPr>
            <p:spPr>
              <a:xfrm>
                <a:off x="3644350" y="842650"/>
                <a:ext cx="84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3370" extrusionOk="0">
                    <a:moveTo>
                      <a:pt x="1685" y="1"/>
                    </a:moveTo>
                    <a:cubicBezTo>
                      <a:pt x="768" y="1"/>
                      <a:pt x="0" y="768"/>
                      <a:pt x="0" y="1685"/>
                    </a:cubicBezTo>
                    <a:cubicBezTo>
                      <a:pt x="0" y="2621"/>
                      <a:pt x="768" y="3370"/>
                      <a:pt x="1685" y="3370"/>
                    </a:cubicBezTo>
                    <a:cubicBezTo>
                      <a:pt x="2621" y="3370"/>
                      <a:pt x="3388" y="2621"/>
                      <a:pt x="3388" y="1685"/>
                    </a:cubicBezTo>
                    <a:cubicBezTo>
                      <a:pt x="3388" y="768"/>
                      <a:pt x="2621" y="1"/>
                      <a:pt x="16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14" name="Google Shape;3114;p73"/>
              <p:cNvSpPr/>
              <p:nvPr/>
            </p:nvSpPr>
            <p:spPr>
              <a:xfrm>
                <a:off x="3645750" y="855750"/>
                <a:ext cx="908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858" extrusionOk="0">
                    <a:moveTo>
                      <a:pt x="2845" y="1"/>
                    </a:moveTo>
                    <a:lnTo>
                      <a:pt x="2845" y="1"/>
                    </a:lnTo>
                    <a:cubicBezTo>
                      <a:pt x="3121" y="1171"/>
                      <a:pt x="2188" y="2064"/>
                      <a:pt x="1199" y="2064"/>
                    </a:cubicBezTo>
                    <a:cubicBezTo>
                      <a:pt x="780" y="2064"/>
                      <a:pt x="352" y="1903"/>
                      <a:pt x="1" y="1536"/>
                    </a:cubicBezTo>
                    <a:lnTo>
                      <a:pt x="1" y="1536"/>
                    </a:lnTo>
                    <a:cubicBezTo>
                      <a:pt x="181" y="2340"/>
                      <a:pt x="896" y="2857"/>
                      <a:pt x="1651" y="2857"/>
                    </a:cubicBezTo>
                    <a:cubicBezTo>
                      <a:pt x="1914" y="2857"/>
                      <a:pt x="2182" y="2794"/>
                      <a:pt x="2434" y="2659"/>
                    </a:cubicBezTo>
                    <a:cubicBezTo>
                      <a:pt x="3426" y="2116"/>
                      <a:pt x="3632" y="806"/>
                      <a:pt x="2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15" name="Google Shape;3115;p73"/>
              <p:cNvSpPr/>
              <p:nvPr/>
            </p:nvSpPr>
            <p:spPr>
              <a:xfrm>
                <a:off x="3659800" y="848275"/>
                <a:ext cx="3837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517" extrusionOk="0">
                    <a:moveTo>
                      <a:pt x="767" y="0"/>
                    </a:moveTo>
                    <a:cubicBezTo>
                      <a:pt x="356" y="0"/>
                      <a:pt x="0" y="337"/>
                      <a:pt x="0" y="749"/>
                    </a:cubicBezTo>
                    <a:cubicBezTo>
                      <a:pt x="0" y="1179"/>
                      <a:pt x="356" y="1516"/>
                      <a:pt x="767" y="1516"/>
                    </a:cubicBezTo>
                    <a:cubicBezTo>
                      <a:pt x="1198" y="1516"/>
                      <a:pt x="1535" y="1179"/>
                      <a:pt x="1535" y="749"/>
                    </a:cubicBezTo>
                    <a:cubicBezTo>
                      <a:pt x="1535" y="337"/>
                      <a:pt x="1198" y="0"/>
                      <a:pt x="7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16" name="Google Shape;3116;p73"/>
              <p:cNvSpPr/>
              <p:nvPr/>
            </p:nvSpPr>
            <p:spPr>
              <a:xfrm>
                <a:off x="1035750" y="855275"/>
                <a:ext cx="2120125" cy="3244075"/>
              </a:xfrm>
              <a:custGeom>
                <a:avLst/>
                <a:gdLst/>
                <a:ahLst/>
                <a:cxnLst/>
                <a:rect l="l" t="t" r="r" b="b"/>
                <a:pathLst>
                  <a:path w="84805" h="129763" extrusionOk="0">
                    <a:moveTo>
                      <a:pt x="63908" y="1"/>
                    </a:moveTo>
                    <a:cubicBezTo>
                      <a:pt x="63898" y="1"/>
                      <a:pt x="63889" y="1"/>
                      <a:pt x="63879" y="1"/>
                    </a:cubicBezTo>
                    <a:cubicBezTo>
                      <a:pt x="61821" y="39"/>
                      <a:pt x="42954" y="14656"/>
                      <a:pt x="42393" y="16153"/>
                    </a:cubicBezTo>
                    <a:cubicBezTo>
                      <a:pt x="41850" y="17632"/>
                      <a:pt x="48345" y="43480"/>
                      <a:pt x="48158" y="45913"/>
                    </a:cubicBezTo>
                    <a:cubicBezTo>
                      <a:pt x="47970" y="48327"/>
                      <a:pt x="0" y="77151"/>
                      <a:pt x="0" y="77151"/>
                    </a:cubicBezTo>
                    <a:lnTo>
                      <a:pt x="14131" y="129763"/>
                    </a:lnTo>
                    <a:cubicBezTo>
                      <a:pt x="14131" y="129763"/>
                      <a:pt x="64160" y="53717"/>
                      <a:pt x="65077" y="52407"/>
                    </a:cubicBezTo>
                    <a:cubicBezTo>
                      <a:pt x="66013" y="51116"/>
                      <a:pt x="76794" y="33822"/>
                      <a:pt x="76794" y="33822"/>
                    </a:cubicBezTo>
                    <a:cubicBezTo>
                      <a:pt x="76607" y="30097"/>
                      <a:pt x="76045" y="23041"/>
                      <a:pt x="76045" y="23041"/>
                    </a:cubicBezTo>
                    <a:cubicBezTo>
                      <a:pt x="75858" y="22292"/>
                      <a:pt x="72526" y="15966"/>
                      <a:pt x="70468" y="15030"/>
                    </a:cubicBezTo>
                    <a:cubicBezTo>
                      <a:pt x="70253" y="14934"/>
                      <a:pt x="69961" y="14891"/>
                      <a:pt x="69612" y="14891"/>
                    </a:cubicBezTo>
                    <a:cubicBezTo>
                      <a:pt x="66645" y="14891"/>
                      <a:pt x="59500" y="18006"/>
                      <a:pt x="59500" y="18006"/>
                    </a:cubicBezTo>
                    <a:lnTo>
                      <a:pt x="66387" y="11867"/>
                    </a:lnTo>
                    <a:cubicBezTo>
                      <a:pt x="69186" y="12246"/>
                      <a:pt x="71538" y="12405"/>
                      <a:pt x="73515" y="12405"/>
                    </a:cubicBezTo>
                    <a:cubicBezTo>
                      <a:pt x="84151" y="12405"/>
                      <a:pt x="83925" y="7787"/>
                      <a:pt x="83925" y="7787"/>
                    </a:cubicBezTo>
                    <a:lnTo>
                      <a:pt x="78853" y="7413"/>
                    </a:lnTo>
                    <a:cubicBezTo>
                      <a:pt x="84804" y="7038"/>
                      <a:pt x="83869" y="4063"/>
                      <a:pt x="83869" y="4063"/>
                    </a:cubicBezTo>
                    <a:cubicBezTo>
                      <a:pt x="83869" y="4063"/>
                      <a:pt x="66082" y="1"/>
                      <a:pt x="63908" y="1"/>
                    </a:cubicBezTo>
                    <a:close/>
                  </a:path>
                </a:pathLst>
              </a:custGeom>
              <a:solidFill>
                <a:srgbClr val="FB9F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17" name="Google Shape;3117;p73"/>
              <p:cNvSpPr/>
              <p:nvPr/>
            </p:nvSpPr>
            <p:spPr>
              <a:xfrm>
                <a:off x="2638150" y="862175"/>
                <a:ext cx="499950" cy="306175"/>
              </a:xfrm>
              <a:custGeom>
                <a:avLst/>
                <a:gdLst/>
                <a:ahLst/>
                <a:cxnLst/>
                <a:rect l="l" t="t" r="r" b="b"/>
                <a:pathLst>
                  <a:path w="19998" h="12247" extrusionOk="0">
                    <a:moveTo>
                      <a:pt x="2318" y="1"/>
                    </a:moveTo>
                    <a:cubicBezTo>
                      <a:pt x="2273" y="1"/>
                      <a:pt x="2235" y="34"/>
                      <a:pt x="2235" y="81"/>
                    </a:cubicBezTo>
                    <a:cubicBezTo>
                      <a:pt x="2216" y="118"/>
                      <a:pt x="2254" y="174"/>
                      <a:pt x="2310" y="193"/>
                    </a:cubicBezTo>
                    <a:cubicBezTo>
                      <a:pt x="7569" y="1129"/>
                      <a:pt x="18781" y="3674"/>
                      <a:pt x="19698" y="3880"/>
                    </a:cubicBezTo>
                    <a:cubicBezTo>
                      <a:pt x="19791" y="4385"/>
                      <a:pt x="19679" y="4910"/>
                      <a:pt x="19379" y="5321"/>
                    </a:cubicBezTo>
                    <a:cubicBezTo>
                      <a:pt x="18912" y="5995"/>
                      <a:pt x="17732" y="6856"/>
                      <a:pt x="14757" y="7043"/>
                    </a:cubicBezTo>
                    <a:cubicBezTo>
                      <a:pt x="14626" y="7043"/>
                      <a:pt x="14626" y="7230"/>
                      <a:pt x="14757" y="7230"/>
                    </a:cubicBezTo>
                    <a:lnTo>
                      <a:pt x="19716" y="7605"/>
                    </a:lnTo>
                    <a:cubicBezTo>
                      <a:pt x="19660" y="7904"/>
                      <a:pt x="19398" y="8952"/>
                      <a:pt x="18144" y="9944"/>
                    </a:cubicBezTo>
                    <a:cubicBezTo>
                      <a:pt x="16775" y="11018"/>
                      <a:pt x="14225" y="12051"/>
                      <a:pt x="9462" y="12051"/>
                    </a:cubicBezTo>
                    <a:cubicBezTo>
                      <a:pt x="6999" y="12051"/>
                      <a:pt x="3946" y="11775"/>
                      <a:pt x="158" y="11086"/>
                    </a:cubicBezTo>
                    <a:cubicBezTo>
                      <a:pt x="147" y="11083"/>
                      <a:pt x="137" y="11081"/>
                      <a:pt x="127" y="11081"/>
                    </a:cubicBezTo>
                    <a:cubicBezTo>
                      <a:pt x="22" y="11081"/>
                      <a:pt x="0" y="11256"/>
                      <a:pt x="120" y="11273"/>
                    </a:cubicBezTo>
                    <a:cubicBezTo>
                      <a:pt x="3920" y="11966"/>
                      <a:pt x="6989" y="12246"/>
                      <a:pt x="9478" y="12246"/>
                    </a:cubicBezTo>
                    <a:cubicBezTo>
                      <a:pt x="14307" y="12246"/>
                      <a:pt x="16890" y="11198"/>
                      <a:pt x="18294" y="10094"/>
                    </a:cubicBezTo>
                    <a:cubicBezTo>
                      <a:pt x="19847" y="8859"/>
                      <a:pt x="19922" y="7567"/>
                      <a:pt x="19922" y="7511"/>
                    </a:cubicBezTo>
                    <a:cubicBezTo>
                      <a:pt x="19922" y="7455"/>
                      <a:pt x="19885" y="7418"/>
                      <a:pt x="19829" y="7418"/>
                    </a:cubicBezTo>
                    <a:lnTo>
                      <a:pt x="15898" y="7118"/>
                    </a:lnTo>
                    <a:cubicBezTo>
                      <a:pt x="17714" y="6875"/>
                      <a:pt x="18930" y="6295"/>
                      <a:pt x="19548" y="5434"/>
                    </a:cubicBezTo>
                    <a:cubicBezTo>
                      <a:pt x="19885" y="4947"/>
                      <a:pt x="19997" y="4348"/>
                      <a:pt x="19866" y="3768"/>
                    </a:cubicBezTo>
                    <a:cubicBezTo>
                      <a:pt x="19847" y="3730"/>
                      <a:pt x="19829" y="3712"/>
                      <a:pt x="19791" y="3693"/>
                    </a:cubicBezTo>
                    <a:cubicBezTo>
                      <a:pt x="19679" y="3674"/>
                      <a:pt x="7794" y="960"/>
                      <a:pt x="2348" y="6"/>
                    </a:cubicBezTo>
                    <a:cubicBezTo>
                      <a:pt x="2338" y="3"/>
                      <a:pt x="2328" y="1"/>
                      <a:pt x="2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18" name="Google Shape;3118;p73"/>
              <p:cNvSpPr/>
              <p:nvPr/>
            </p:nvSpPr>
            <p:spPr>
              <a:xfrm>
                <a:off x="2632725" y="1563700"/>
                <a:ext cx="197475" cy="206375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8255" extrusionOk="0">
                    <a:moveTo>
                      <a:pt x="6869" y="1"/>
                    </a:moveTo>
                    <a:lnTo>
                      <a:pt x="0" y="2397"/>
                    </a:lnTo>
                    <a:lnTo>
                      <a:pt x="1947" y="8255"/>
                    </a:lnTo>
                    <a:lnTo>
                      <a:pt x="7899" y="3782"/>
                    </a:lnTo>
                    <a:cubicBezTo>
                      <a:pt x="7393" y="2584"/>
                      <a:pt x="7038" y="1311"/>
                      <a:pt x="6869" y="1"/>
                    </a:cubicBezTo>
                    <a:close/>
                  </a:path>
                </a:pathLst>
              </a:custGeom>
              <a:solidFill>
                <a:srgbClr val="E28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19" name="Google Shape;3119;p73"/>
              <p:cNvSpPr/>
              <p:nvPr/>
            </p:nvSpPr>
            <p:spPr>
              <a:xfrm>
                <a:off x="2591325" y="1561250"/>
                <a:ext cx="368600" cy="151325"/>
              </a:xfrm>
              <a:custGeom>
                <a:avLst/>
                <a:gdLst/>
                <a:ahLst/>
                <a:cxnLst/>
                <a:rect l="l" t="t" r="r" b="b"/>
                <a:pathLst>
                  <a:path w="14744" h="6053" extrusionOk="0">
                    <a:moveTo>
                      <a:pt x="8555" y="1"/>
                    </a:moveTo>
                    <a:cubicBezTo>
                      <a:pt x="8545" y="1"/>
                      <a:pt x="8535" y="2"/>
                      <a:pt x="8525" y="5"/>
                    </a:cubicBezTo>
                    <a:lnTo>
                      <a:pt x="103" y="2944"/>
                    </a:lnTo>
                    <a:cubicBezTo>
                      <a:pt x="1" y="2978"/>
                      <a:pt x="38" y="3136"/>
                      <a:pt x="130" y="3136"/>
                    </a:cubicBezTo>
                    <a:cubicBezTo>
                      <a:pt x="139" y="3136"/>
                      <a:pt x="149" y="3134"/>
                      <a:pt x="159" y="3131"/>
                    </a:cubicBezTo>
                    <a:lnTo>
                      <a:pt x="8469" y="230"/>
                    </a:lnTo>
                    <a:cubicBezTo>
                      <a:pt x="8750" y="3019"/>
                      <a:pt x="9611" y="4815"/>
                      <a:pt x="11033" y="5620"/>
                    </a:cubicBezTo>
                    <a:cubicBezTo>
                      <a:pt x="11546" y="5903"/>
                      <a:pt x="12108" y="6052"/>
                      <a:pt x="12690" y="6052"/>
                    </a:cubicBezTo>
                    <a:cubicBezTo>
                      <a:pt x="12724" y="6052"/>
                      <a:pt x="12758" y="6052"/>
                      <a:pt x="12793" y="6051"/>
                    </a:cubicBezTo>
                    <a:cubicBezTo>
                      <a:pt x="13429" y="6051"/>
                      <a:pt x="14047" y="5920"/>
                      <a:pt x="14646" y="5676"/>
                    </a:cubicBezTo>
                    <a:cubicBezTo>
                      <a:pt x="14744" y="5627"/>
                      <a:pt x="14685" y="5479"/>
                      <a:pt x="14594" y="5479"/>
                    </a:cubicBezTo>
                    <a:cubicBezTo>
                      <a:pt x="14580" y="5479"/>
                      <a:pt x="14566" y="5482"/>
                      <a:pt x="14552" y="5489"/>
                    </a:cubicBezTo>
                    <a:cubicBezTo>
                      <a:pt x="14540" y="5501"/>
                      <a:pt x="13776" y="5865"/>
                      <a:pt x="12799" y="5865"/>
                    </a:cubicBezTo>
                    <a:cubicBezTo>
                      <a:pt x="12281" y="5865"/>
                      <a:pt x="11703" y="5763"/>
                      <a:pt x="11146" y="5452"/>
                    </a:cubicBezTo>
                    <a:cubicBezTo>
                      <a:pt x="9779" y="4684"/>
                      <a:pt x="8937" y="2869"/>
                      <a:pt x="8656" y="99"/>
                    </a:cubicBezTo>
                    <a:cubicBezTo>
                      <a:pt x="8656" y="37"/>
                      <a:pt x="8605" y="1"/>
                      <a:pt x="8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20" name="Google Shape;3120;p73"/>
              <p:cNvSpPr/>
              <p:nvPr/>
            </p:nvSpPr>
            <p:spPr>
              <a:xfrm>
                <a:off x="2561750" y="1326400"/>
                <a:ext cx="3372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13488" h="4123" extrusionOk="0">
                    <a:moveTo>
                      <a:pt x="11725" y="0"/>
                    </a:moveTo>
                    <a:cubicBezTo>
                      <a:pt x="11712" y="0"/>
                      <a:pt x="11702" y="1"/>
                      <a:pt x="11692" y="4"/>
                    </a:cubicBezTo>
                    <a:cubicBezTo>
                      <a:pt x="11468" y="60"/>
                      <a:pt x="593" y="3784"/>
                      <a:pt x="125" y="3934"/>
                    </a:cubicBezTo>
                    <a:cubicBezTo>
                      <a:pt x="1" y="3952"/>
                      <a:pt x="29" y="4123"/>
                      <a:pt x="129" y="4123"/>
                    </a:cubicBezTo>
                    <a:cubicBezTo>
                      <a:pt x="134" y="4123"/>
                      <a:pt x="139" y="4122"/>
                      <a:pt x="144" y="4121"/>
                    </a:cubicBezTo>
                    <a:lnTo>
                      <a:pt x="182" y="4121"/>
                    </a:lnTo>
                    <a:cubicBezTo>
                      <a:pt x="4093" y="2774"/>
                      <a:pt x="11561" y="228"/>
                      <a:pt x="11748" y="191"/>
                    </a:cubicBezTo>
                    <a:cubicBezTo>
                      <a:pt x="11751" y="190"/>
                      <a:pt x="11753" y="190"/>
                      <a:pt x="11756" y="190"/>
                    </a:cubicBezTo>
                    <a:cubicBezTo>
                      <a:pt x="11894" y="190"/>
                      <a:pt x="12660" y="611"/>
                      <a:pt x="13283" y="1014"/>
                    </a:cubicBezTo>
                    <a:cubicBezTo>
                      <a:pt x="13303" y="1028"/>
                      <a:pt x="13323" y="1033"/>
                      <a:pt x="13341" y="1033"/>
                    </a:cubicBezTo>
                    <a:cubicBezTo>
                      <a:pt x="13428" y="1033"/>
                      <a:pt x="13488" y="911"/>
                      <a:pt x="13395" y="865"/>
                    </a:cubicBezTo>
                    <a:cubicBezTo>
                      <a:pt x="12983" y="596"/>
                      <a:pt x="12004" y="0"/>
                      <a:pt x="117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21" name="Google Shape;3121;p73"/>
              <p:cNvSpPr/>
              <p:nvPr/>
            </p:nvSpPr>
            <p:spPr>
              <a:xfrm>
                <a:off x="2413275" y="1001125"/>
                <a:ext cx="596925" cy="177525"/>
              </a:xfrm>
              <a:custGeom>
                <a:avLst/>
                <a:gdLst/>
                <a:ahLst/>
                <a:cxnLst/>
                <a:rect l="l" t="t" r="r" b="b"/>
                <a:pathLst>
                  <a:path w="23877" h="7101" extrusionOk="0">
                    <a:moveTo>
                      <a:pt x="9746" y="1"/>
                    </a:moveTo>
                    <a:cubicBezTo>
                      <a:pt x="9174" y="1"/>
                      <a:pt x="8799" y="42"/>
                      <a:pt x="8703" y="138"/>
                    </a:cubicBezTo>
                    <a:cubicBezTo>
                      <a:pt x="8067" y="774"/>
                      <a:pt x="169" y="6876"/>
                      <a:pt x="94" y="6932"/>
                    </a:cubicBezTo>
                    <a:cubicBezTo>
                      <a:pt x="0" y="6988"/>
                      <a:pt x="56" y="7100"/>
                      <a:pt x="150" y="7100"/>
                    </a:cubicBezTo>
                    <a:cubicBezTo>
                      <a:pt x="169" y="7100"/>
                      <a:pt x="187" y="7081"/>
                      <a:pt x="206" y="7063"/>
                    </a:cubicBezTo>
                    <a:cubicBezTo>
                      <a:pt x="524" y="6838"/>
                      <a:pt x="8198" y="924"/>
                      <a:pt x="8834" y="287"/>
                    </a:cubicBezTo>
                    <a:cubicBezTo>
                      <a:pt x="8908" y="214"/>
                      <a:pt x="9211" y="181"/>
                      <a:pt x="9690" y="181"/>
                    </a:cubicBezTo>
                    <a:cubicBezTo>
                      <a:pt x="12126" y="181"/>
                      <a:pt x="19119" y="1031"/>
                      <a:pt x="23733" y="1672"/>
                    </a:cubicBezTo>
                    <a:cubicBezTo>
                      <a:pt x="23739" y="1673"/>
                      <a:pt x="23744" y="1674"/>
                      <a:pt x="23749" y="1674"/>
                    </a:cubicBezTo>
                    <a:cubicBezTo>
                      <a:pt x="23865" y="1674"/>
                      <a:pt x="23877" y="1485"/>
                      <a:pt x="23752" y="1485"/>
                    </a:cubicBezTo>
                    <a:cubicBezTo>
                      <a:pt x="22511" y="1310"/>
                      <a:pt x="12978" y="1"/>
                      <a:pt x="97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22" name="Google Shape;3122;p73"/>
              <p:cNvSpPr/>
              <p:nvPr/>
            </p:nvSpPr>
            <p:spPr>
              <a:xfrm>
                <a:off x="1485875" y="2042375"/>
                <a:ext cx="1079500" cy="2056975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82279" extrusionOk="0">
                    <a:moveTo>
                      <a:pt x="26072" y="1"/>
                    </a:moveTo>
                    <a:lnTo>
                      <a:pt x="0" y="15872"/>
                    </a:lnTo>
                    <a:lnTo>
                      <a:pt x="0" y="82279"/>
                    </a:lnTo>
                    <a:lnTo>
                      <a:pt x="43179" y="14113"/>
                    </a:lnTo>
                    <a:lnTo>
                      <a:pt x="34701" y="7974"/>
                    </a:lnTo>
                    <a:lnTo>
                      <a:pt x="26840" y="14113"/>
                    </a:lnTo>
                    <a:lnTo>
                      <a:pt x="32005" y="5747"/>
                    </a:lnTo>
                    <a:lnTo>
                      <a:pt x="2607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23" name="Google Shape;3123;p73"/>
              <p:cNvSpPr/>
              <p:nvPr/>
            </p:nvSpPr>
            <p:spPr>
              <a:xfrm>
                <a:off x="2116200" y="2051000"/>
                <a:ext cx="163125" cy="152900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6116" extrusionOk="0">
                    <a:moveTo>
                      <a:pt x="138" y="0"/>
                    </a:moveTo>
                    <a:cubicBezTo>
                      <a:pt x="63" y="0"/>
                      <a:pt x="1" y="103"/>
                      <a:pt x="73" y="161"/>
                    </a:cubicBezTo>
                    <a:lnTo>
                      <a:pt x="6343" y="6094"/>
                    </a:lnTo>
                    <a:cubicBezTo>
                      <a:pt x="6362" y="6113"/>
                      <a:pt x="6381" y="6113"/>
                      <a:pt x="6399" y="6113"/>
                    </a:cubicBezTo>
                    <a:cubicBezTo>
                      <a:pt x="6406" y="6114"/>
                      <a:pt x="6413" y="6115"/>
                      <a:pt x="6419" y="6115"/>
                    </a:cubicBezTo>
                    <a:cubicBezTo>
                      <a:pt x="6498" y="6115"/>
                      <a:pt x="6525" y="6014"/>
                      <a:pt x="6456" y="5945"/>
                    </a:cubicBezTo>
                    <a:lnTo>
                      <a:pt x="204" y="30"/>
                    </a:lnTo>
                    <a:cubicBezTo>
                      <a:pt x="183" y="9"/>
                      <a:pt x="16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24" name="Google Shape;3124;p73"/>
              <p:cNvSpPr/>
              <p:nvPr/>
            </p:nvSpPr>
            <p:spPr>
              <a:xfrm>
                <a:off x="2101750" y="2059825"/>
                <a:ext cx="162275" cy="168825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753" extrusionOk="0">
                    <a:moveTo>
                      <a:pt x="131" y="1"/>
                    </a:moveTo>
                    <a:cubicBezTo>
                      <a:pt x="58" y="1"/>
                      <a:pt x="0" y="93"/>
                      <a:pt x="71" y="164"/>
                    </a:cubicBezTo>
                    <a:lnTo>
                      <a:pt x="6304" y="6733"/>
                    </a:lnTo>
                    <a:cubicBezTo>
                      <a:pt x="6304" y="6752"/>
                      <a:pt x="6341" y="6752"/>
                      <a:pt x="6360" y="6752"/>
                    </a:cubicBezTo>
                    <a:cubicBezTo>
                      <a:pt x="6453" y="6752"/>
                      <a:pt x="6491" y="6658"/>
                      <a:pt x="6435" y="6602"/>
                    </a:cubicBezTo>
                    <a:lnTo>
                      <a:pt x="202" y="33"/>
                    </a:lnTo>
                    <a:cubicBezTo>
                      <a:pt x="179" y="10"/>
                      <a:pt x="154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25" name="Google Shape;3125;p73"/>
              <p:cNvSpPr/>
              <p:nvPr/>
            </p:nvSpPr>
            <p:spPr>
              <a:xfrm>
                <a:off x="2336000" y="2250125"/>
                <a:ext cx="224675" cy="160075"/>
              </a:xfrm>
              <a:custGeom>
                <a:avLst/>
                <a:gdLst/>
                <a:ahLst/>
                <a:cxnLst/>
                <a:rect l="l" t="t" r="r" b="b"/>
                <a:pathLst>
                  <a:path w="8987" h="6403" extrusionOk="0">
                    <a:moveTo>
                      <a:pt x="141" y="1"/>
                    </a:moveTo>
                    <a:cubicBezTo>
                      <a:pt x="64" y="1"/>
                      <a:pt x="1" y="126"/>
                      <a:pt x="78" y="188"/>
                    </a:cubicBezTo>
                    <a:lnTo>
                      <a:pt x="8800" y="6383"/>
                    </a:lnTo>
                    <a:cubicBezTo>
                      <a:pt x="8819" y="6402"/>
                      <a:pt x="8837" y="6402"/>
                      <a:pt x="8856" y="6402"/>
                    </a:cubicBezTo>
                    <a:cubicBezTo>
                      <a:pt x="8950" y="6402"/>
                      <a:pt x="8987" y="6290"/>
                      <a:pt x="8912" y="6234"/>
                    </a:cubicBezTo>
                    <a:lnTo>
                      <a:pt x="190" y="20"/>
                    </a:lnTo>
                    <a:cubicBezTo>
                      <a:pt x="174" y="7"/>
                      <a:pt x="157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26" name="Google Shape;3126;p73"/>
              <p:cNvSpPr/>
              <p:nvPr/>
            </p:nvSpPr>
            <p:spPr>
              <a:xfrm>
                <a:off x="2311700" y="2269275"/>
                <a:ext cx="231200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9248" h="7340" extrusionOk="0">
                    <a:moveTo>
                      <a:pt x="145" y="1"/>
                    </a:moveTo>
                    <a:cubicBezTo>
                      <a:pt x="60" y="1"/>
                      <a:pt x="1" y="110"/>
                      <a:pt x="77" y="171"/>
                    </a:cubicBezTo>
                    <a:lnTo>
                      <a:pt x="9061" y="7321"/>
                    </a:lnTo>
                    <a:cubicBezTo>
                      <a:pt x="9061" y="7321"/>
                      <a:pt x="9098" y="7339"/>
                      <a:pt x="9117" y="7339"/>
                    </a:cubicBezTo>
                    <a:cubicBezTo>
                      <a:pt x="9210" y="7339"/>
                      <a:pt x="9248" y="7208"/>
                      <a:pt x="9173" y="7152"/>
                    </a:cubicBezTo>
                    <a:lnTo>
                      <a:pt x="208" y="21"/>
                    </a:lnTo>
                    <a:cubicBezTo>
                      <a:pt x="186" y="7"/>
                      <a:pt x="165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127" name="Google Shape;3127;p73"/>
              <p:cNvSpPr/>
              <p:nvPr/>
            </p:nvSpPr>
            <p:spPr>
              <a:xfrm>
                <a:off x="1420350" y="2392525"/>
                <a:ext cx="739700" cy="803300"/>
              </a:xfrm>
              <a:custGeom>
                <a:avLst/>
                <a:gdLst/>
                <a:ahLst/>
                <a:cxnLst/>
                <a:rect l="l" t="t" r="r" b="b"/>
                <a:pathLst>
                  <a:path w="29588" h="32132" extrusionOk="0">
                    <a:moveTo>
                      <a:pt x="29449" y="0"/>
                    </a:moveTo>
                    <a:cubicBezTo>
                      <a:pt x="29427" y="0"/>
                      <a:pt x="29404" y="10"/>
                      <a:pt x="29386" y="32"/>
                    </a:cubicBezTo>
                    <a:lnTo>
                      <a:pt x="57" y="31981"/>
                    </a:lnTo>
                    <a:cubicBezTo>
                      <a:pt x="1" y="32037"/>
                      <a:pt x="38" y="32131"/>
                      <a:pt x="132" y="32131"/>
                    </a:cubicBezTo>
                    <a:cubicBezTo>
                      <a:pt x="151" y="32131"/>
                      <a:pt x="188" y="32112"/>
                      <a:pt x="188" y="32094"/>
                    </a:cubicBezTo>
                    <a:lnTo>
                      <a:pt x="29517" y="163"/>
                    </a:lnTo>
                    <a:cubicBezTo>
                      <a:pt x="29588" y="92"/>
                      <a:pt x="29519" y="0"/>
                      <a:pt x="29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28" name="Google Shape;3128;p73"/>
            <p:cNvSpPr/>
            <p:nvPr/>
          </p:nvSpPr>
          <p:spPr>
            <a:xfrm>
              <a:off x="2691029" y="2130807"/>
              <a:ext cx="82624" cy="83090"/>
            </a:xfrm>
            <a:custGeom>
              <a:avLst/>
              <a:gdLst/>
              <a:ahLst/>
              <a:cxnLst/>
              <a:rect l="l" t="t" r="r" b="b"/>
              <a:pathLst>
                <a:path w="3370" h="3389" extrusionOk="0">
                  <a:moveTo>
                    <a:pt x="1685" y="1"/>
                  </a:moveTo>
                  <a:cubicBezTo>
                    <a:pt x="749" y="1"/>
                    <a:pt x="0" y="768"/>
                    <a:pt x="0" y="1704"/>
                  </a:cubicBezTo>
                  <a:cubicBezTo>
                    <a:pt x="0" y="2621"/>
                    <a:pt x="749" y="3389"/>
                    <a:pt x="1685" y="3389"/>
                  </a:cubicBezTo>
                  <a:cubicBezTo>
                    <a:pt x="2621" y="3389"/>
                    <a:pt x="3369" y="2621"/>
                    <a:pt x="3369" y="1704"/>
                  </a:cubicBezTo>
                  <a:cubicBezTo>
                    <a:pt x="3369" y="768"/>
                    <a:pt x="2621" y="1"/>
                    <a:pt x="1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129" name="Google Shape;3129;p73"/>
            <p:cNvSpPr/>
            <p:nvPr/>
          </p:nvSpPr>
          <p:spPr>
            <a:xfrm>
              <a:off x="2691936" y="2143679"/>
              <a:ext cx="89048" cy="70120"/>
            </a:xfrm>
            <a:custGeom>
              <a:avLst/>
              <a:gdLst/>
              <a:ahLst/>
              <a:cxnLst/>
              <a:rect l="l" t="t" r="r" b="b"/>
              <a:pathLst>
                <a:path w="3632" h="286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3127" y="1170"/>
                    <a:pt x="2199" y="2063"/>
                    <a:pt x="1209" y="2063"/>
                  </a:cubicBezTo>
                  <a:cubicBezTo>
                    <a:pt x="789" y="2063"/>
                    <a:pt x="357" y="1902"/>
                    <a:pt x="1" y="1535"/>
                  </a:cubicBezTo>
                  <a:lnTo>
                    <a:pt x="1" y="1535"/>
                  </a:lnTo>
                  <a:cubicBezTo>
                    <a:pt x="194" y="2350"/>
                    <a:pt x="908" y="2859"/>
                    <a:pt x="1660" y="2859"/>
                  </a:cubicBezTo>
                  <a:cubicBezTo>
                    <a:pt x="1926" y="2859"/>
                    <a:pt x="2198" y="2795"/>
                    <a:pt x="2453" y="2658"/>
                  </a:cubicBezTo>
                  <a:cubicBezTo>
                    <a:pt x="3445" y="2134"/>
                    <a:pt x="3632" y="805"/>
                    <a:pt x="28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130" name="Google Shape;3130;p73"/>
            <p:cNvSpPr/>
            <p:nvPr/>
          </p:nvSpPr>
          <p:spPr>
            <a:xfrm>
              <a:off x="2706181" y="2136323"/>
              <a:ext cx="37193" cy="37193"/>
            </a:xfrm>
            <a:custGeom>
              <a:avLst/>
              <a:gdLst/>
              <a:ahLst/>
              <a:cxnLst/>
              <a:rect l="l" t="t" r="r" b="b"/>
              <a:pathLst>
                <a:path w="1517" h="1517" extrusionOk="0">
                  <a:moveTo>
                    <a:pt x="767" y="1"/>
                  </a:moveTo>
                  <a:cubicBezTo>
                    <a:pt x="337" y="1"/>
                    <a:pt x="0" y="337"/>
                    <a:pt x="0" y="768"/>
                  </a:cubicBezTo>
                  <a:cubicBezTo>
                    <a:pt x="0" y="1180"/>
                    <a:pt x="337" y="1517"/>
                    <a:pt x="767" y="1517"/>
                  </a:cubicBezTo>
                  <a:cubicBezTo>
                    <a:pt x="1179" y="1517"/>
                    <a:pt x="1516" y="1180"/>
                    <a:pt x="1516" y="768"/>
                  </a:cubicBezTo>
                  <a:cubicBezTo>
                    <a:pt x="1516" y="337"/>
                    <a:pt x="1179" y="1"/>
                    <a:pt x="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3131" name="Google Shape;3131;p73"/>
          <p:cNvGrpSpPr/>
          <p:nvPr/>
        </p:nvGrpSpPr>
        <p:grpSpPr>
          <a:xfrm rot="-3094973">
            <a:off x="382511" y="4069471"/>
            <a:ext cx="661442" cy="929051"/>
            <a:chOff x="2374700" y="1056350"/>
            <a:chExt cx="797300" cy="1119875"/>
          </a:xfrm>
        </p:grpSpPr>
        <p:sp>
          <p:nvSpPr>
            <p:cNvPr id="3132" name="Google Shape;3132;p73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73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73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73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73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73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rgbClr val="788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73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rgbClr val="E54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A4F85A-CE6E-4D49-B416-C70DCDE00787}"/>
              </a:ext>
            </a:extLst>
          </p:cNvPr>
          <p:cNvSpPr txBox="1"/>
          <p:nvPr/>
        </p:nvSpPr>
        <p:spPr>
          <a:xfrm>
            <a:off x="2884033" y="1355103"/>
            <a:ext cx="217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chemeClr val="accent1">
                    <a:lumMod val="75000"/>
                  </a:schemeClr>
                </a:solidFill>
                <a:latin typeface="#9Slide03 Montserrat Bold" panose="00000800000000000000" pitchFamily="2" charset="0"/>
              </a:rPr>
              <a:t>Tính trạng là</a:t>
            </a:r>
            <a:endParaRPr lang="en-US" sz="2400">
              <a:solidFill>
                <a:schemeClr val="accent1">
                  <a:lumMod val="75000"/>
                </a:schemeClr>
              </a:solidFill>
              <a:latin typeface="#9Slide03 Montserrat Bold" panose="000008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30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308;p41"/>
          <p:cNvGrpSpPr/>
          <p:nvPr/>
        </p:nvGrpSpPr>
        <p:grpSpPr>
          <a:xfrm rot="2415064">
            <a:off x="6332174" y="-645049"/>
            <a:ext cx="1902924" cy="7262243"/>
            <a:chOff x="9065175" y="1446600"/>
            <a:chExt cx="682175" cy="2603425"/>
          </a:xfrm>
        </p:grpSpPr>
        <p:sp>
          <p:nvSpPr>
            <p:cNvPr id="1309" name="Google Shape;1309;p41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10" name="Google Shape;1310;p41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11" name="Google Shape;1311;p41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12" name="Google Shape;1312;p41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13" name="Google Shape;1313;p41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14" name="Google Shape;1314;p41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15" name="Google Shape;1315;p41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16" name="Google Shape;1316;p41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17" name="Google Shape;1317;p41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18" name="Google Shape;1318;p41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19" name="Google Shape;1319;p41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20" name="Google Shape;1320;p41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21" name="Google Shape;1321;p41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22" name="Google Shape;1322;p41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23" name="Google Shape;1323;p41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24" name="Google Shape;1324;p41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25" name="Google Shape;1325;p41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26" name="Google Shape;1326;p41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27" name="Google Shape;1327;p41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28" name="Google Shape;1328;p41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29" name="Google Shape;1329;p41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30" name="Google Shape;1330;p41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31" name="Google Shape;1331;p41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32" name="Google Shape;1332;p41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33" name="Google Shape;1333;p41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34" name="Google Shape;1334;p41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</p:grpSp>
      <p:grpSp>
        <p:nvGrpSpPr>
          <p:cNvPr id="1335" name="Google Shape;1335;p41"/>
          <p:cNvGrpSpPr/>
          <p:nvPr/>
        </p:nvGrpSpPr>
        <p:grpSpPr>
          <a:xfrm rot="5400000">
            <a:off x="3365471" y="272945"/>
            <a:ext cx="1783856" cy="1890815"/>
            <a:chOff x="3403900" y="3304800"/>
            <a:chExt cx="1556050" cy="1649350"/>
          </a:xfrm>
        </p:grpSpPr>
        <p:sp>
          <p:nvSpPr>
            <p:cNvPr id="1336" name="Google Shape;1336;p41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37" name="Google Shape;1337;p41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38" name="Google Shape;1338;p41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39" name="Google Shape;1339;p41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40" name="Google Shape;1340;p41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41" name="Google Shape;1341;p41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42" name="Google Shape;1342;p41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43" name="Google Shape;1343;p41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44" name="Google Shape;1344;p41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45" name="Google Shape;1345;p41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46" name="Google Shape;1346;p41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47" name="Google Shape;1347;p41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48" name="Google Shape;1348;p41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49" name="Google Shape;1349;p41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50" name="Google Shape;1350;p41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51" name="Google Shape;1351;p41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52" name="Google Shape;1352;p41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53" name="Google Shape;1353;p41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  <p:sp>
          <p:nvSpPr>
            <p:cNvPr id="1354" name="Google Shape;1354;p41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Roboto Condensed" panose="020B0604020202020204" charset="0"/>
                <a:ea typeface="#9Slide03 Roboto Condensed" panose="020B0604020202020204" charset="0"/>
              </a:endParaRPr>
            </a:p>
          </p:txBody>
        </p:sp>
      </p:grpSp>
      <p:pic>
        <p:nvPicPr>
          <p:cNvPr id="1026" name="Picture 2" descr="Giải bài 7 sinh 9: Bài tập chương 1 - Tech12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4" b="92079" l="55385" r="96450">
                        <a14:foregroundMark x1="70414" y1="16238" x2="77515" y2="39010"/>
                        <a14:foregroundMark x1="81420" y1="42970" x2="73964" y2="47723"/>
                        <a14:foregroundMark x1="73018" y1="73663" x2="72189" y2="89703"/>
                        <a14:foregroundMark x1="78698" y1="75842" x2="78698" y2="75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4" t="3023" r="3679" b="8264"/>
          <a:stretch/>
        </p:blipFill>
        <p:spPr bwMode="auto">
          <a:xfrm>
            <a:off x="5166306" y="335853"/>
            <a:ext cx="1923346" cy="244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áp án bài 3 trang 10 sgk sinh học 9:Kết quả thí nghiệm trên đậu Hà Lan  được Menden giải thích như thế nà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5" b="92857" l="2368" r="961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87" y="3315670"/>
            <a:ext cx="2320508" cy="15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6129" y="454362"/>
            <a:ext cx="3116929" cy="6008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#9Slide03 Roboto Condensed" panose="020B0604020202020204" charset="0"/>
                <a:ea typeface="#9Slide03 Roboto Condensed" panose="020B0604020202020204" charset="0"/>
              </a:rPr>
              <a:t>DI TRUYỀN VÀ BIẾN DỊ</a:t>
            </a:r>
          </a:p>
        </p:txBody>
      </p:sp>
      <p:sp>
        <p:nvSpPr>
          <p:cNvPr id="3" name="Rectangle 2"/>
          <p:cNvSpPr/>
          <p:nvPr/>
        </p:nvSpPr>
        <p:spPr>
          <a:xfrm>
            <a:off x="456737" y="1493473"/>
            <a:ext cx="429461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95000"/>
                  </a:schemeClr>
                </a:solidFill>
                <a:latin typeface="#9Slide03 Roboto Condensed" panose="020B0604020202020204" charset="0"/>
                <a:ea typeface="#9Slide03 Roboto Condensed" panose="020B0604020202020204" charset="0"/>
              </a:rPr>
              <a:t>CHƯƠNG I: CÁC THÍ NGHIỆM CỦA MENĐEN</a:t>
            </a:r>
          </a:p>
        </p:txBody>
      </p:sp>
    </p:spTree>
    <p:extLst>
      <p:ext uri="{BB962C8B-B14F-4D97-AF65-F5344CB8AC3E}">
        <p14:creationId xmlns:p14="http://schemas.microsoft.com/office/powerpoint/2010/main" val="29157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75"/>
          <p:cNvGrpSpPr/>
          <p:nvPr/>
        </p:nvGrpSpPr>
        <p:grpSpPr>
          <a:xfrm>
            <a:off x="2231" y="783956"/>
            <a:ext cx="3150496" cy="4380265"/>
            <a:chOff x="930665" y="709846"/>
            <a:chExt cx="3203667" cy="4454191"/>
          </a:xfrm>
        </p:grpSpPr>
        <p:grpSp>
          <p:nvGrpSpPr>
            <p:cNvPr id="3161" name="Google Shape;3161;p75"/>
            <p:cNvGrpSpPr/>
            <p:nvPr/>
          </p:nvGrpSpPr>
          <p:grpSpPr>
            <a:xfrm>
              <a:off x="930665" y="709846"/>
              <a:ext cx="3203667" cy="4454191"/>
              <a:chOff x="7169200" y="453625"/>
              <a:chExt cx="3002500" cy="4174500"/>
            </a:xfrm>
          </p:grpSpPr>
          <p:sp>
            <p:nvSpPr>
              <p:cNvPr id="3162" name="Google Shape;3162;p75"/>
              <p:cNvSpPr/>
              <p:nvPr/>
            </p:nvSpPr>
            <p:spPr>
              <a:xfrm>
                <a:off x="9704550" y="1537400"/>
                <a:ext cx="20427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564" extrusionOk="0">
                    <a:moveTo>
                      <a:pt x="6370" y="0"/>
                    </a:moveTo>
                    <a:cubicBezTo>
                      <a:pt x="5513" y="0"/>
                      <a:pt x="4755" y="619"/>
                      <a:pt x="4601" y="1487"/>
                    </a:cubicBezTo>
                    <a:lnTo>
                      <a:pt x="0" y="1487"/>
                    </a:lnTo>
                    <a:lnTo>
                      <a:pt x="0" y="1935"/>
                    </a:lnTo>
                    <a:lnTo>
                      <a:pt x="4586" y="1935"/>
                    </a:lnTo>
                    <a:cubicBezTo>
                      <a:pt x="4660" y="2866"/>
                      <a:pt x="5435" y="3563"/>
                      <a:pt x="6363" y="3563"/>
                    </a:cubicBezTo>
                    <a:cubicBezTo>
                      <a:pt x="6373" y="3563"/>
                      <a:pt x="6383" y="3563"/>
                      <a:pt x="6393" y="3563"/>
                    </a:cubicBezTo>
                    <a:cubicBezTo>
                      <a:pt x="7334" y="3548"/>
                      <a:pt x="8096" y="2801"/>
                      <a:pt x="8125" y="1861"/>
                    </a:cubicBezTo>
                    <a:cubicBezTo>
                      <a:pt x="8170" y="934"/>
                      <a:pt x="7483" y="113"/>
                      <a:pt x="6542" y="8"/>
                    </a:cubicBezTo>
                    <a:cubicBezTo>
                      <a:pt x="6484" y="3"/>
                      <a:pt x="6427" y="0"/>
                      <a:pt x="63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75"/>
              <p:cNvSpPr/>
              <p:nvPr/>
            </p:nvSpPr>
            <p:spPr>
              <a:xfrm>
                <a:off x="9704550" y="1671550"/>
                <a:ext cx="125175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5007" h="2145" extrusionOk="0">
                    <a:moveTo>
                      <a:pt x="3889" y="0"/>
                    </a:moveTo>
                    <a:cubicBezTo>
                      <a:pt x="3424" y="0"/>
                      <a:pt x="2962" y="280"/>
                      <a:pt x="2853" y="886"/>
                    </a:cubicBezTo>
                    <a:lnTo>
                      <a:pt x="0" y="886"/>
                    </a:lnTo>
                    <a:lnTo>
                      <a:pt x="0" y="1169"/>
                    </a:lnTo>
                    <a:lnTo>
                      <a:pt x="2838" y="1169"/>
                    </a:lnTo>
                    <a:cubicBezTo>
                      <a:pt x="2890" y="1823"/>
                      <a:pt x="3392" y="2144"/>
                      <a:pt x="3897" y="2144"/>
                    </a:cubicBezTo>
                    <a:cubicBezTo>
                      <a:pt x="4419" y="2144"/>
                      <a:pt x="4944" y="1800"/>
                      <a:pt x="4974" y="1125"/>
                    </a:cubicBezTo>
                    <a:cubicBezTo>
                      <a:pt x="5006" y="401"/>
                      <a:pt x="4445" y="0"/>
                      <a:pt x="38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75"/>
              <p:cNvSpPr/>
              <p:nvPr/>
            </p:nvSpPr>
            <p:spPr>
              <a:xfrm>
                <a:off x="9704550" y="1146650"/>
                <a:ext cx="204275" cy="9002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601" extrusionOk="0">
                    <a:moveTo>
                      <a:pt x="6363" y="1"/>
                    </a:moveTo>
                    <a:cubicBezTo>
                      <a:pt x="5497" y="1"/>
                      <a:pt x="4765" y="613"/>
                      <a:pt x="4601" y="1479"/>
                    </a:cubicBezTo>
                    <a:lnTo>
                      <a:pt x="0" y="1479"/>
                    </a:lnTo>
                    <a:lnTo>
                      <a:pt x="0" y="1927"/>
                    </a:lnTo>
                    <a:lnTo>
                      <a:pt x="4586" y="1927"/>
                    </a:lnTo>
                    <a:cubicBezTo>
                      <a:pt x="4645" y="2868"/>
                      <a:pt x="5422" y="3600"/>
                      <a:pt x="6363" y="3600"/>
                    </a:cubicBezTo>
                    <a:cubicBezTo>
                      <a:pt x="7364" y="3600"/>
                      <a:pt x="8170" y="2794"/>
                      <a:pt x="8170" y="1808"/>
                    </a:cubicBezTo>
                    <a:cubicBezTo>
                      <a:pt x="8170" y="807"/>
                      <a:pt x="7364" y="1"/>
                      <a:pt x="63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75"/>
              <p:cNvSpPr/>
              <p:nvPr/>
            </p:nvSpPr>
            <p:spPr>
              <a:xfrm>
                <a:off x="9704550" y="1389400"/>
                <a:ext cx="285300" cy="125475"/>
              </a:xfrm>
              <a:custGeom>
                <a:avLst/>
                <a:gdLst/>
                <a:ahLst/>
                <a:cxnLst/>
                <a:rect l="l" t="t" r="r" b="b"/>
                <a:pathLst>
                  <a:path w="11412" h="5019" extrusionOk="0">
                    <a:moveTo>
                      <a:pt x="8851" y="1"/>
                    </a:moveTo>
                    <a:cubicBezTo>
                      <a:pt x="7642" y="1"/>
                      <a:pt x="6587" y="863"/>
                      <a:pt x="6378" y="2090"/>
                    </a:cubicBezTo>
                    <a:lnTo>
                      <a:pt x="0" y="2090"/>
                    </a:lnTo>
                    <a:lnTo>
                      <a:pt x="0" y="2717"/>
                    </a:lnTo>
                    <a:lnTo>
                      <a:pt x="6348" y="2717"/>
                    </a:lnTo>
                    <a:cubicBezTo>
                      <a:pt x="6451" y="4027"/>
                      <a:pt x="7540" y="5018"/>
                      <a:pt x="8844" y="5018"/>
                    </a:cubicBezTo>
                    <a:cubicBezTo>
                      <a:pt x="8863" y="5018"/>
                      <a:pt x="8883" y="5018"/>
                      <a:pt x="8902" y="5017"/>
                    </a:cubicBezTo>
                    <a:cubicBezTo>
                      <a:pt x="10216" y="4988"/>
                      <a:pt x="11292" y="3942"/>
                      <a:pt x="11352" y="2628"/>
                    </a:cubicBezTo>
                    <a:cubicBezTo>
                      <a:pt x="11411" y="1298"/>
                      <a:pt x="10426" y="163"/>
                      <a:pt x="9111" y="14"/>
                    </a:cubicBezTo>
                    <a:cubicBezTo>
                      <a:pt x="9024" y="5"/>
                      <a:pt x="8937" y="1"/>
                      <a:pt x="88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75"/>
              <p:cNvSpPr/>
              <p:nvPr/>
            </p:nvSpPr>
            <p:spPr>
              <a:xfrm>
                <a:off x="9704550" y="1260175"/>
                <a:ext cx="285300" cy="126975"/>
              </a:xfrm>
              <a:custGeom>
                <a:avLst/>
                <a:gdLst/>
                <a:ahLst/>
                <a:cxnLst/>
                <a:rect l="l" t="t" r="r" b="b"/>
                <a:pathLst>
                  <a:path w="11412" h="5079" extrusionOk="0">
                    <a:moveTo>
                      <a:pt x="8872" y="0"/>
                    </a:moveTo>
                    <a:cubicBezTo>
                      <a:pt x="7647" y="0"/>
                      <a:pt x="6602" y="866"/>
                      <a:pt x="6378" y="2076"/>
                    </a:cubicBezTo>
                    <a:lnTo>
                      <a:pt x="0" y="2076"/>
                    </a:lnTo>
                    <a:lnTo>
                      <a:pt x="0" y="2718"/>
                    </a:lnTo>
                    <a:lnTo>
                      <a:pt x="6348" y="2718"/>
                    </a:lnTo>
                    <a:cubicBezTo>
                      <a:pt x="6438" y="4033"/>
                      <a:pt x="7543" y="5078"/>
                      <a:pt x="8872" y="5078"/>
                    </a:cubicBezTo>
                    <a:cubicBezTo>
                      <a:pt x="10276" y="5078"/>
                      <a:pt x="11411" y="3943"/>
                      <a:pt x="11411" y="2539"/>
                    </a:cubicBezTo>
                    <a:cubicBezTo>
                      <a:pt x="11411" y="1135"/>
                      <a:pt x="10276" y="0"/>
                      <a:pt x="88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75"/>
              <p:cNvSpPr/>
              <p:nvPr/>
            </p:nvSpPr>
            <p:spPr>
              <a:xfrm>
                <a:off x="9704550" y="2890200"/>
                <a:ext cx="204275" cy="8912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565" extrusionOk="0">
                    <a:moveTo>
                      <a:pt x="6366" y="1"/>
                    </a:moveTo>
                    <a:cubicBezTo>
                      <a:pt x="5511" y="1"/>
                      <a:pt x="4754" y="606"/>
                      <a:pt x="4601" y="1473"/>
                    </a:cubicBezTo>
                    <a:lnTo>
                      <a:pt x="0" y="1473"/>
                    </a:lnTo>
                    <a:lnTo>
                      <a:pt x="0" y="1936"/>
                    </a:lnTo>
                    <a:lnTo>
                      <a:pt x="4586" y="1936"/>
                    </a:lnTo>
                    <a:cubicBezTo>
                      <a:pt x="4660" y="2852"/>
                      <a:pt x="5436" y="3564"/>
                      <a:pt x="6364" y="3564"/>
                    </a:cubicBezTo>
                    <a:cubicBezTo>
                      <a:pt x="6374" y="3564"/>
                      <a:pt x="6383" y="3564"/>
                      <a:pt x="6393" y="3564"/>
                    </a:cubicBezTo>
                    <a:cubicBezTo>
                      <a:pt x="7334" y="3549"/>
                      <a:pt x="8096" y="2802"/>
                      <a:pt x="8125" y="1861"/>
                    </a:cubicBezTo>
                    <a:cubicBezTo>
                      <a:pt x="8170" y="920"/>
                      <a:pt x="7483" y="114"/>
                      <a:pt x="6542" y="9"/>
                    </a:cubicBezTo>
                    <a:cubicBezTo>
                      <a:pt x="6483" y="3"/>
                      <a:pt x="6425" y="1"/>
                      <a:pt x="63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75"/>
              <p:cNvSpPr/>
              <p:nvPr/>
            </p:nvSpPr>
            <p:spPr>
              <a:xfrm>
                <a:off x="9704550" y="2499250"/>
                <a:ext cx="204275" cy="8912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565" extrusionOk="0">
                    <a:moveTo>
                      <a:pt x="6366" y="1"/>
                    </a:moveTo>
                    <a:cubicBezTo>
                      <a:pt x="5511" y="1"/>
                      <a:pt x="4754" y="606"/>
                      <a:pt x="4601" y="1473"/>
                    </a:cubicBezTo>
                    <a:lnTo>
                      <a:pt x="0" y="1473"/>
                    </a:lnTo>
                    <a:lnTo>
                      <a:pt x="0" y="1936"/>
                    </a:lnTo>
                    <a:lnTo>
                      <a:pt x="4586" y="1936"/>
                    </a:lnTo>
                    <a:cubicBezTo>
                      <a:pt x="4660" y="2852"/>
                      <a:pt x="5436" y="3564"/>
                      <a:pt x="6364" y="3564"/>
                    </a:cubicBezTo>
                    <a:cubicBezTo>
                      <a:pt x="6374" y="3564"/>
                      <a:pt x="6383" y="3564"/>
                      <a:pt x="6393" y="3564"/>
                    </a:cubicBezTo>
                    <a:cubicBezTo>
                      <a:pt x="7334" y="3549"/>
                      <a:pt x="8096" y="2802"/>
                      <a:pt x="8125" y="1861"/>
                    </a:cubicBezTo>
                    <a:cubicBezTo>
                      <a:pt x="8170" y="920"/>
                      <a:pt x="7483" y="114"/>
                      <a:pt x="6542" y="9"/>
                    </a:cubicBezTo>
                    <a:cubicBezTo>
                      <a:pt x="6483" y="4"/>
                      <a:pt x="6425" y="1"/>
                      <a:pt x="63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75"/>
              <p:cNvSpPr/>
              <p:nvPr/>
            </p:nvSpPr>
            <p:spPr>
              <a:xfrm>
                <a:off x="9704550" y="2379350"/>
                <a:ext cx="166175" cy="71975"/>
              </a:xfrm>
              <a:custGeom>
                <a:avLst/>
                <a:gdLst/>
                <a:ahLst/>
                <a:cxnLst/>
                <a:rect l="l" t="t" r="r" b="b"/>
                <a:pathLst>
                  <a:path w="6647" h="2879" extrusionOk="0">
                    <a:moveTo>
                      <a:pt x="5163" y="1"/>
                    </a:moveTo>
                    <a:cubicBezTo>
                      <a:pt x="4471" y="1"/>
                      <a:pt x="3874" y="500"/>
                      <a:pt x="3749" y="1191"/>
                    </a:cubicBezTo>
                    <a:lnTo>
                      <a:pt x="0" y="1191"/>
                    </a:lnTo>
                    <a:lnTo>
                      <a:pt x="0" y="1564"/>
                    </a:lnTo>
                    <a:lnTo>
                      <a:pt x="3734" y="1564"/>
                    </a:lnTo>
                    <a:cubicBezTo>
                      <a:pt x="3793" y="2302"/>
                      <a:pt x="4420" y="2879"/>
                      <a:pt x="5169" y="2879"/>
                    </a:cubicBezTo>
                    <a:cubicBezTo>
                      <a:pt x="5179" y="2879"/>
                      <a:pt x="5188" y="2879"/>
                      <a:pt x="5198" y="2878"/>
                    </a:cubicBezTo>
                    <a:cubicBezTo>
                      <a:pt x="5960" y="2864"/>
                      <a:pt x="6572" y="2266"/>
                      <a:pt x="6602" y="1504"/>
                    </a:cubicBezTo>
                    <a:cubicBezTo>
                      <a:pt x="6647" y="743"/>
                      <a:pt x="6079" y="85"/>
                      <a:pt x="5332" y="11"/>
                    </a:cubicBezTo>
                    <a:cubicBezTo>
                      <a:pt x="5275" y="4"/>
                      <a:pt x="5219" y="1"/>
                      <a:pt x="5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75"/>
              <p:cNvSpPr/>
              <p:nvPr/>
            </p:nvSpPr>
            <p:spPr>
              <a:xfrm>
                <a:off x="9704550" y="2239100"/>
                <a:ext cx="147025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5881" h="2530" extrusionOk="0">
                    <a:moveTo>
                      <a:pt x="4560" y="0"/>
                    </a:moveTo>
                    <a:cubicBezTo>
                      <a:pt x="4005" y="0"/>
                      <a:pt x="3454" y="333"/>
                      <a:pt x="3331" y="1050"/>
                    </a:cubicBezTo>
                    <a:lnTo>
                      <a:pt x="0" y="1050"/>
                    </a:lnTo>
                    <a:lnTo>
                      <a:pt x="0" y="1379"/>
                    </a:lnTo>
                    <a:lnTo>
                      <a:pt x="3316" y="1379"/>
                    </a:lnTo>
                    <a:cubicBezTo>
                      <a:pt x="3360" y="2027"/>
                      <a:pt x="3912" y="2529"/>
                      <a:pt x="4572" y="2529"/>
                    </a:cubicBezTo>
                    <a:cubicBezTo>
                      <a:pt x="4581" y="2529"/>
                      <a:pt x="4591" y="2529"/>
                      <a:pt x="4601" y="2529"/>
                    </a:cubicBezTo>
                    <a:cubicBezTo>
                      <a:pt x="5258" y="2529"/>
                      <a:pt x="5810" y="1991"/>
                      <a:pt x="5840" y="1319"/>
                    </a:cubicBezTo>
                    <a:cubicBezTo>
                      <a:pt x="5881" y="468"/>
                      <a:pt x="5218" y="0"/>
                      <a:pt x="4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75"/>
              <p:cNvSpPr/>
              <p:nvPr/>
            </p:nvSpPr>
            <p:spPr>
              <a:xfrm>
                <a:off x="9704550" y="1862700"/>
                <a:ext cx="147025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5881" h="2531" extrusionOk="0">
                    <a:moveTo>
                      <a:pt x="4560" y="1"/>
                    </a:moveTo>
                    <a:cubicBezTo>
                      <a:pt x="4005" y="1"/>
                      <a:pt x="3454" y="334"/>
                      <a:pt x="3331" y="1051"/>
                    </a:cubicBezTo>
                    <a:lnTo>
                      <a:pt x="0" y="1051"/>
                    </a:lnTo>
                    <a:lnTo>
                      <a:pt x="0" y="1365"/>
                    </a:lnTo>
                    <a:lnTo>
                      <a:pt x="3316" y="1365"/>
                    </a:lnTo>
                    <a:cubicBezTo>
                      <a:pt x="3360" y="2027"/>
                      <a:pt x="3912" y="2530"/>
                      <a:pt x="4572" y="2530"/>
                    </a:cubicBezTo>
                    <a:cubicBezTo>
                      <a:pt x="4581" y="2530"/>
                      <a:pt x="4591" y="2530"/>
                      <a:pt x="4601" y="2530"/>
                    </a:cubicBezTo>
                    <a:cubicBezTo>
                      <a:pt x="5258" y="2515"/>
                      <a:pt x="5810" y="1992"/>
                      <a:pt x="5840" y="1320"/>
                    </a:cubicBezTo>
                    <a:cubicBezTo>
                      <a:pt x="5881" y="469"/>
                      <a:pt x="5218" y="1"/>
                      <a:pt x="45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75"/>
              <p:cNvSpPr/>
              <p:nvPr/>
            </p:nvSpPr>
            <p:spPr>
              <a:xfrm>
                <a:off x="9704550" y="454000"/>
                <a:ext cx="1467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2555" extrusionOk="0">
                    <a:moveTo>
                      <a:pt x="4586" y="1"/>
                    </a:moveTo>
                    <a:cubicBezTo>
                      <a:pt x="3958" y="1"/>
                      <a:pt x="3436" y="434"/>
                      <a:pt x="3331" y="1046"/>
                    </a:cubicBezTo>
                    <a:lnTo>
                      <a:pt x="0" y="1046"/>
                    </a:lnTo>
                    <a:lnTo>
                      <a:pt x="0" y="1360"/>
                    </a:lnTo>
                    <a:lnTo>
                      <a:pt x="3316" y="1360"/>
                    </a:lnTo>
                    <a:cubicBezTo>
                      <a:pt x="3361" y="2032"/>
                      <a:pt x="3913" y="2555"/>
                      <a:pt x="4586" y="2555"/>
                    </a:cubicBezTo>
                    <a:cubicBezTo>
                      <a:pt x="5288" y="2555"/>
                      <a:pt x="5870" y="1987"/>
                      <a:pt x="5870" y="1285"/>
                    </a:cubicBezTo>
                    <a:cubicBezTo>
                      <a:pt x="5870" y="568"/>
                      <a:pt x="5288" y="1"/>
                      <a:pt x="4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75"/>
              <p:cNvSpPr/>
              <p:nvPr/>
            </p:nvSpPr>
            <p:spPr>
              <a:xfrm>
                <a:off x="9704550" y="2121725"/>
                <a:ext cx="173650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6946" h="3013" extrusionOk="0">
                    <a:moveTo>
                      <a:pt x="5399" y="0"/>
                    </a:moveTo>
                    <a:cubicBezTo>
                      <a:pt x="4678" y="0"/>
                      <a:pt x="4053" y="516"/>
                      <a:pt x="3928" y="1250"/>
                    </a:cubicBezTo>
                    <a:lnTo>
                      <a:pt x="0" y="1250"/>
                    </a:lnTo>
                    <a:lnTo>
                      <a:pt x="0" y="1638"/>
                    </a:lnTo>
                    <a:lnTo>
                      <a:pt x="3899" y="1638"/>
                    </a:lnTo>
                    <a:cubicBezTo>
                      <a:pt x="3972" y="2420"/>
                      <a:pt x="4629" y="3012"/>
                      <a:pt x="5408" y="3012"/>
                    </a:cubicBezTo>
                    <a:cubicBezTo>
                      <a:pt x="5418" y="3012"/>
                      <a:pt x="5427" y="3012"/>
                      <a:pt x="5437" y="3012"/>
                    </a:cubicBezTo>
                    <a:cubicBezTo>
                      <a:pt x="6229" y="2997"/>
                      <a:pt x="6886" y="2370"/>
                      <a:pt x="6916" y="1563"/>
                    </a:cubicBezTo>
                    <a:cubicBezTo>
                      <a:pt x="6945" y="772"/>
                      <a:pt x="6363" y="85"/>
                      <a:pt x="5571" y="10"/>
                    </a:cubicBezTo>
                    <a:cubicBezTo>
                      <a:pt x="5514" y="4"/>
                      <a:pt x="5456" y="0"/>
                      <a:pt x="53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75"/>
              <p:cNvSpPr/>
              <p:nvPr/>
            </p:nvSpPr>
            <p:spPr>
              <a:xfrm>
                <a:off x="9704550" y="1994025"/>
                <a:ext cx="173650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6946" h="3013" extrusionOk="0">
                    <a:moveTo>
                      <a:pt x="5403" y="0"/>
                    </a:moveTo>
                    <a:cubicBezTo>
                      <a:pt x="4680" y="0"/>
                      <a:pt x="4053" y="528"/>
                      <a:pt x="3928" y="1250"/>
                    </a:cubicBezTo>
                    <a:lnTo>
                      <a:pt x="0" y="1250"/>
                    </a:lnTo>
                    <a:lnTo>
                      <a:pt x="0" y="1638"/>
                    </a:lnTo>
                    <a:lnTo>
                      <a:pt x="3899" y="1638"/>
                    </a:lnTo>
                    <a:cubicBezTo>
                      <a:pt x="3972" y="2420"/>
                      <a:pt x="4629" y="3012"/>
                      <a:pt x="5408" y="3012"/>
                    </a:cubicBezTo>
                    <a:cubicBezTo>
                      <a:pt x="5418" y="3012"/>
                      <a:pt x="5427" y="3012"/>
                      <a:pt x="5437" y="3012"/>
                    </a:cubicBezTo>
                    <a:cubicBezTo>
                      <a:pt x="6229" y="2997"/>
                      <a:pt x="6886" y="2370"/>
                      <a:pt x="6916" y="1578"/>
                    </a:cubicBezTo>
                    <a:cubicBezTo>
                      <a:pt x="6945" y="787"/>
                      <a:pt x="6363" y="100"/>
                      <a:pt x="5571" y="10"/>
                    </a:cubicBezTo>
                    <a:cubicBezTo>
                      <a:pt x="5515" y="4"/>
                      <a:pt x="5459" y="0"/>
                      <a:pt x="54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75"/>
              <p:cNvSpPr/>
              <p:nvPr/>
            </p:nvSpPr>
            <p:spPr>
              <a:xfrm>
                <a:off x="9704550" y="2742225"/>
                <a:ext cx="285300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11412" h="5018" extrusionOk="0">
                    <a:moveTo>
                      <a:pt x="8851" y="0"/>
                    </a:moveTo>
                    <a:cubicBezTo>
                      <a:pt x="7642" y="0"/>
                      <a:pt x="6587" y="863"/>
                      <a:pt x="6378" y="2090"/>
                    </a:cubicBezTo>
                    <a:lnTo>
                      <a:pt x="0" y="2090"/>
                    </a:lnTo>
                    <a:lnTo>
                      <a:pt x="0" y="2717"/>
                    </a:lnTo>
                    <a:lnTo>
                      <a:pt x="6348" y="2717"/>
                    </a:lnTo>
                    <a:cubicBezTo>
                      <a:pt x="6451" y="4027"/>
                      <a:pt x="7540" y="5018"/>
                      <a:pt x="8844" y="5018"/>
                    </a:cubicBezTo>
                    <a:cubicBezTo>
                      <a:pt x="8863" y="5018"/>
                      <a:pt x="8883" y="5017"/>
                      <a:pt x="8902" y="5017"/>
                    </a:cubicBezTo>
                    <a:cubicBezTo>
                      <a:pt x="10216" y="4987"/>
                      <a:pt x="11292" y="3942"/>
                      <a:pt x="11352" y="2627"/>
                    </a:cubicBezTo>
                    <a:cubicBezTo>
                      <a:pt x="11411" y="1298"/>
                      <a:pt x="10426" y="163"/>
                      <a:pt x="9111" y="13"/>
                    </a:cubicBezTo>
                    <a:cubicBezTo>
                      <a:pt x="9024" y="5"/>
                      <a:pt x="8937" y="0"/>
                      <a:pt x="88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75"/>
              <p:cNvSpPr/>
              <p:nvPr/>
            </p:nvSpPr>
            <p:spPr>
              <a:xfrm>
                <a:off x="9704550" y="2612950"/>
                <a:ext cx="285300" cy="125150"/>
              </a:xfrm>
              <a:custGeom>
                <a:avLst/>
                <a:gdLst/>
                <a:ahLst/>
                <a:cxnLst/>
                <a:rect l="l" t="t" r="r" b="b"/>
                <a:pathLst>
                  <a:path w="11412" h="5006" extrusionOk="0">
                    <a:moveTo>
                      <a:pt x="8825" y="0"/>
                    </a:moveTo>
                    <a:cubicBezTo>
                      <a:pt x="7627" y="0"/>
                      <a:pt x="6586" y="859"/>
                      <a:pt x="6378" y="2078"/>
                    </a:cubicBezTo>
                    <a:lnTo>
                      <a:pt x="0" y="2078"/>
                    </a:lnTo>
                    <a:lnTo>
                      <a:pt x="0" y="2720"/>
                    </a:lnTo>
                    <a:lnTo>
                      <a:pt x="6348" y="2720"/>
                    </a:lnTo>
                    <a:cubicBezTo>
                      <a:pt x="6451" y="4015"/>
                      <a:pt x="7540" y="5006"/>
                      <a:pt x="8844" y="5006"/>
                    </a:cubicBezTo>
                    <a:cubicBezTo>
                      <a:pt x="8863" y="5006"/>
                      <a:pt x="8883" y="5006"/>
                      <a:pt x="8902" y="5005"/>
                    </a:cubicBezTo>
                    <a:cubicBezTo>
                      <a:pt x="10216" y="4975"/>
                      <a:pt x="11292" y="3930"/>
                      <a:pt x="11352" y="2615"/>
                    </a:cubicBezTo>
                    <a:cubicBezTo>
                      <a:pt x="11411" y="1286"/>
                      <a:pt x="10426" y="151"/>
                      <a:pt x="9111" y="17"/>
                    </a:cubicBezTo>
                    <a:cubicBezTo>
                      <a:pt x="9015" y="6"/>
                      <a:pt x="8920" y="0"/>
                      <a:pt x="88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75"/>
              <p:cNvSpPr/>
              <p:nvPr/>
            </p:nvSpPr>
            <p:spPr>
              <a:xfrm>
                <a:off x="9704550" y="958450"/>
                <a:ext cx="166550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6662" h="2914" extrusionOk="0">
                    <a:moveTo>
                      <a:pt x="5198" y="1"/>
                    </a:moveTo>
                    <a:cubicBezTo>
                      <a:pt x="4496" y="1"/>
                      <a:pt x="3884" y="494"/>
                      <a:pt x="3764" y="1196"/>
                    </a:cubicBezTo>
                    <a:lnTo>
                      <a:pt x="0" y="1196"/>
                    </a:lnTo>
                    <a:lnTo>
                      <a:pt x="0" y="1569"/>
                    </a:lnTo>
                    <a:lnTo>
                      <a:pt x="3749" y="1554"/>
                    </a:lnTo>
                    <a:cubicBezTo>
                      <a:pt x="3794" y="2331"/>
                      <a:pt x="4436" y="2913"/>
                      <a:pt x="5198" y="2913"/>
                    </a:cubicBezTo>
                    <a:cubicBezTo>
                      <a:pt x="6005" y="2913"/>
                      <a:pt x="6662" y="2271"/>
                      <a:pt x="6662" y="1465"/>
                    </a:cubicBezTo>
                    <a:cubicBezTo>
                      <a:pt x="6662" y="643"/>
                      <a:pt x="6005" y="1"/>
                      <a:pt x="5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75"/>
              <p:cNvSpPr/>
              <p:nvPr/>
            </p:nvSpPr>
            <p:spPr>
              <a:xfrm>
                <a:off x="9704550" y="558925"/>
                <a:ext cx="204275" cy="90400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616" extrusionOk="0">
                    <a:moveTo>
                      <a:pt x="6363" y="1"/>
                    </a:moveTo>
                    <a:cubicBezTo>
                      <a:pt x="5497" y="1"/>
                      <a:pt x="4765" y="628"/>
                      <a:pt x="4601" y="1479"/>
                    </a:cubicBezTo>
                    <a:lnTo>
                      <a:pt x="0" y="1479"/>
                    </a:lnTo>
                    <a:lnTo>
                      <a:pt x="0" y="1927"/>
                    </a:lnTo>
                    <a:lnTo>
                      <a:pt x="4586" y="1927"/>
                    </a:lnTo>
                    <a:cubicBezTo>
                      <a:pt x="4645" y="2868"/>
                      <a:pt x="5422" y="3600"/>
                      <a:pt x="6363" y="3615"/>
                    </a:cubicBezTo>
                    <a:cubicBezTo>
                      <a:pt x="7364" y="3615"/>
                      <a:pt x="8170" y="2794"/>
                      <a:pt x="8170" y="1808"/>
                    </a:cubicBezTo>
                    <a:cubicBezTo>
                      <a:pt x="8170" y="807"/>
                      <a:pt x="7364" y="1"/>
                      <a:pt x="63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75"/>
              <p:cNvSpPr/>
              <p:nvPr/>
            </p:nvSpPr>
            <p:spPr>
              <a:xfrm>
                <a:off x="9704550" y="801625"/>
                <a:ext cx="285300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1412" h="5080" extrusionOk="0">
                    <a:moveTo>
                      <a:pt x="8872" y="1"/>
                    </a:moveTo>
                    <a:cubicBezTo>
                      <a:pt x="7647" y="1"/>
                      <a:pt x="6587" y="882"/>
                      <a:pt x="6378" y="2092"/>
                    </a:cubicBezTo>
                    <a:lnTo>
                      <a:pt x="0" y="2092"/>
                    </a:lnTo>
                    <a:lnTo>
                      <a:pt x="0" y="2734"/>
                    </a:lnTo>
                    <a:lnTo>
                      <a:pt x="6348" y="2734"/>
                    </a:lnTo>
                    <a:cubicBezTo>
                      <a:pt x="6438" y="4049"/>
                      <a:pt x="7543" y="5079"/>
                      <a:pt x="8872" y="5079"/>
                    </a:cubicBezTo>
                    <a:cubicBezTo>
                      <a:pt x="10276" y="5079"/>
                      <a:pt x="11411" y="3944"/>
                      <a:pt x="11411" y="2540"/>
                    </a:cubicBezTo>
                    <a:cubicBezTo>
                      <a:pt x="11411" y="1136"/>
                      <a:pt x="10276" y="1"/>
                      <a:pt x="88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75"/>
              <p:cNvSpPr/>
              <p:nvPr/>
            </p:nvSpPr>
            <p:spPr>
              <a:xfrm>
                <a:off x="9704550" y="672450"/>
                <a:ext cx="285300" cy="126975"/>
              </a:xfrm>
              <a:custGeom>
                <a:avLst/>
                <a:gdLst/>
                <a:ahLst/>
                <a:cxnLst/>
                <a:rect l="l" t="t" r="r" b="b"/>
                <a:pathLst>
                  <a:path w="11412" h="5079" extrusionOk="0">
                    <a:moveTo>
                      <a:pt x="8872" y="0"/>
                    </a:moveTo>
                    <a:cubicBezTo>
                      <a:pt x="7647" y="0"/>
                      <a:pt x="6602" y="866"/>
                      <a:pt x="6378" y="2076"/>
                    </a:cubicBezTo>
                    <a:lnTo>
                      <a:pt x="0" y="2076"/>
                    </a:lnTo>
                    <a:lnTo>
                      <a:pt x="0" y="2718"/>
                    </a:lnTo>
                    <a:lnTo>
                      <a:pt x="6348" y="2718"/>
                    </a:lnTo>
                    <a:cubicBezTo>
                      <a:pt x="6438" y="4048"/>
                      <a:pt x="7543" y="5078"/>
                      <a:pt x="8872" y="5078"/>
                    </a:cubicBezTo>
                    <a:cubicBezTo>
                      <a:pt x="10276" y="5078"/>
                      <a:pt x="11411" y="3943"/>
                      <a:pt x="11411" y="2539"/>
                    </a:cubicBezTo>
                    <a:cubicBezTo>
                      <a:pt x="11411" y="1135"/>
                      <a:pt x="10276" y="0"/>
                      <a:pt x="88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75"/>
              <p:cNvSpPr/>
              <p:nvPr/>
            </p:nvSpPr>
            <p:spPr>
              <a:xfrm>
                <a:off x="9708275" y="2298775"/>
                <a:ext cx="623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2495" h="3540" extrusionOk="0">
                    <a:moveTo>
                      <a:pt x="723" y="1"/>
                    </a:moveTo>
                    <a:cubicBezTo>
                      <a:pt x="484" y="1"/>
                      <a:pt x="239" y="50"/>
                      <a:pt x="1" y="157"/>
                    </a:cubicBezTo>
                    <a:cubicBezTo>
                      <a:pt x="628" y="441"/>
                      <a:pt x="1031" y="1068"/>
                      <a:pt x="1031" y="1770"/>
                    </a:cubicBezTo>
                    <a:cubicBezTo>
                      <a:pt x="1031" y="2457"/>
                      <a:pt x="628" y="3084"/>
                      <a:pt x="1" y="3383"/>
                    </a:cubicBezTo>
                    <a:cubicBezTo>
                      <a:pt x="239" y="3490"/>
                      <a:pt x="484" y="3540"/>
                      <a:pt x="723" y="3540"/>
                    </a:cubicBezTo>
                    <a:cubicBezTo>
                      <a:pt x="1654" y="3540"/>
                      <a:pt x="2495" y="2792"/>
                      <a:pt x="2495" y="1770"/>
                    </a:cubicBezTo>
                    <a:cubicBezTo>
                      <a:pt x="2495" y="748"/>
                      <a:pt x="1654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75"/>
              <p:cNvSpPr/>
              <p:nvPr/>
            </p:nvSpPr>
            <p:spPr>
              <a:xfrm>
                <a:off x="9704550" y="2301200"/>
                <a:ext cx="37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35" extrusionOk="0">
                    <a:moveTo>
                      <a:pt x="0" y="0"/>
                    </a:moveTo>
                    <a:lnTo>
                      <a:pt x="0" y="135"/>
                    </a:lnTo>
                    <a:cubicBezTo>
                      <a:pt x="45" y="105"/>
                      <a:pt x="105" y="75"/>
                      <a:pt x="150" y="60"/>
                    </a:cubicBezTo>
                    <a:cubicBezTo>
                      <a:pt x="105" y="30"/>
                      <a:pt x="45" y="15"/>
                      <a:pt x="0" y="0"/>
                    </a:cubicBezTo>
                    <a:close/>
                  </a:path>
                </a:pathLst>
              </a:custGeom>
              <a:solidFill>
                <a:srgbClr val="4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75"/>
              <p:cNvSpPr/>
              <p:nvPr/>
            </p:nvSpPr>
            <p:spPr>
              <a:xfrm>
                <a:off x="9704550" y="2381100"/>
                <a:ext cx="37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35" extrusionOk="0">
                    <a:moveTo>
                      <a:pt x="0" y="1"/>
                    </a:moveTo>
                    <a:lnTo>
                      <a:pt x="0" y="135"/>
                    </a:lnTo>
                    <a:cubicBezTo>
                      <a:pt x="45" y="120"/>
                      <a:pt x="105" y="90"/>
                      <a:pt x="150" y="75"/>
                    </a:cubicBezTo>
                    <a:cubicBezTo>
                      <a:pt x="90" y="45"/>
                      <a:pt x="45" y="30"/>
                      <a:pt x="0" y="1"/>
                    </a:cubicBezTo>
                    <a:close/>
                  </a:path>
                </a:pathLst>
              </a:custGeom>
              <a:solidFill>
                <a:srgbClr val="4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75"/>
              <p:cNvSpPr/>
              <p:nvPr/>
            </p:nvSpPr>
            <p:spPr>
              <a:xfrm>
                <a:off x="9704550" y="2302700"/>
                <a:ext cx="384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3212" extrusionOk="0">
                    <a:moveTo>
                      <a:pt x="150" y="0"/>
                    </a:moveTo>
                    <a:cubicBezTo>
                      <a:pt x="90" y="30"/>
                      <a:pt x="45" y="45"/>
                      <a:pt x="0" y="75"/>
                    </a:cubicBezTo>
                    <a:lnTo>
                      <a:pt x="0" y="3137"/>
                    </a:lnTo>
                    <a:cubicBezTo>
                      <a:pt x="45" y="3166"/>
                      <a:pt x="90" y="3196"/>
                      <a:pt x="150" y="3211"/>
                    </a:cubicBezTo>
                    <a:cubicBezTo>
                      <a:pt x="1539" y="2584"/>
                      <a:pt x="1539" y="627"/>
                      <a:pt x="1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75"/>
              <p:cNvSpPr/>
              <p:nvPr/>
            </p:nvSpPr>
            <p:spPr>
              <a:xfrm>
                <a:off x="9708275" y="1747450"/>
                <a:ext cx="62375" cy="88475"/>
              </a:xfrm>
              <a:custGeom>
                <a:avLst/>
                <a:gdLst/>
                <a:ahLst/>
                <a:cxnLst/>
                <a:rect l="l" t="t" r="r" b="b"/>
                <a:pathLst>
                  <a:path w="2495" h="3539" extrusionOk="0">
                    <a:moveTo>
                      <a:pt x="737" y="1"/>
                    </a:moveTo>
                    <a:cubicBezTo>
                      <a:pt x="494" y="1"/>
                      <a:pt x="244" y="53"/>
                      <a:pt x="1" y="165"/>
                    </a:cubicBezTo>
                    <a:cubicBezTo>
                      <a:pt x="628" y="448"/>
                      <a:pt x="1031" y="1076"/>
                      <a:pt x="1031" y="1763"/>
                    </a:cubicBezTo>
                    <a:cubicBezTo>
                      <a:pt x="1031" y="2465"/>
                      <a:pt x="628" y="3092"/>
                      <a:pt x="1" y="3376"/>
                    </a:cubicBezTo>
                    <a:cubicBezTo>
                      <a:pt x="241" y="3487"/>
                      <a:pt x="489" y="3538"/>
                      <a:pt x="730" y="3538"/>
                    </a:cubicBezTo>
                    <a:cubicBezTo>
                      <a:pt x="1658" y="3538"/>
                      <a:pt x="2495" y="2782"/>
                      <a:pt x="2495" y="1763"/>
                    </a:cubicBezTo>
                    <a:cubicBezTo>
                      <a:pt x="2495" y="746"/>
                      <a:pt x="1662" y="1"/>
                      <a:pt x="7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75"/>
              <p:cNvSpPr/>
              <p:nvPr/>
            </p:nvSpPr>
            <p:spPr>
              <a:xfrm>
                <a:off x="9704550" y="1750050"/>
                <a:ext cx="37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36" extrusionOk="0">
                    <a:moveTo>
                      <a:pt x="0" y="1"/>
                    </a:moveTo>
                    <a:lnTo>
                      <a:pt x="0" y="135"/>
                    </a:lnTo>
                    <a:cubicBezTo>
                      <a:pt x="45" y="106"/>
                      <a:pt x="105" y="76"/>
                      <a:pt x="150" y="61"/>
                    </a:cubicBezTo>
                    <a:cubicBezTo>
                      <a:pt x="105" y="31"/>
                      <a:pt x="45" y="16"/>
                      <a:pt x="0" y="1"/>
                    </a:cubicBezTo>
                    <a:close/>
                  </a:path>
                </a:pathLst>
              </a:custGeom>
              <a:solidFill>
                <a:srgbClr val="4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75"/>
              <p:cNvSpPr/>
              <p:nvPr/>
            </p:nvSpPr>
            <p:spPr>
              <a:xfrm>
                <a:off x="9704550" y="1829600"/>
                <a:ext cx="37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35" extrusionOk="0">
                    <a:moveTo>
                      <a:pt x="0" y="0"/>
                    </a:moveTo>
                    <a:lnTo>
                      <a:pt x="0" y="135"/>
                    </a:lnTo>
                    <a:cubicBezTo>
                      <a:pt x="45" y="120"/>
                      <a:pt x="105" y="105"/>
                      <a:pt x="150" y="90"/>
                    </a:cubicBezTo>
                    <a:cubicBezTo>
                      <a:pt x="90" y="60"/>
                      <a:pt x="45" y="30"/>
                      <a:pt x="0" y="0"/>
                    </a:cubicBezTo>
                    <a:close/>
                  </a:path>
                </a:pathLst>
              </a:custGeom>
              <a:solidFill>
                <a:srgbClr val="4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75"/>
              <p:cNvSpPr/>
              <p:nvPr/>
            </p:nvSpPr>
            <p:spPr>
              <a:xfrm>
                <a:off x="9704550" y="1751175"/>
                <a:ext cx="384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3212" extrusionOk="0">
                    <a:moveTo>
                      <a:pt x="150" y="1"/>
                    </a:moveTo>
                    <a:cubicBezTo>
                      <a:pt x="90" y="31"/>
                      <a:pt x="45" y="61"/>
                      <a:pt x="0" y="90"/>
                    </a:cubicBezTo>
                    <a:lnTo>
                      <a:pt x="0" y="3137"/>
                    </a:lnTo>
                    <a:cubicBezTo>
                      <a:pt x="45" y="3167"/>
                      <a:pt x="90" y="3197"/>
                      <a:pt x="150" y="3212"/>
                    </a:cubicBezTo>
                    <a:cubicBezTo>
                      <a:pt x="1539" y="2600"/>
                      <a:pt x="1539" y="628"/>
                      <a:pt x="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75"/>
              <p:cNvSpPr/>
              <p:nvPr/>
            </p:nvSpPr>
            <p:spPr>
              <a:xfrm>
                <a:off x="9708275" y="1042850"/>
                <a:ext cx="6237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2495" h="3526" extrusionOk="0">
                    <a:moveTo>
                      <a:pt x="718" y="0"/>
                    </a:moveTo>
                    <a:cubicBezTo>
                      <a:pt x="479" y="0"/>
                      <a:pt x="225" y="45"/>
                      <a:pt x="1" y="150"/>
                    </a:cubicBezTo>
                    <a:cubicBezTo>
                      <a:pt x="628" y="434"/>
                      <a:pt x="1031" y="1061"/>
                      <a:pt x="1031" y="1763"/>
                    </a:cubicBezTo>
                    <a:cubicBezTo>
                      <a:pt x="1031" y="2450"/>
                      <a:pt x="628" y="3077"/>
                      <a:pt x="1" y="3361"/>
                    </a:cubicBezTo>
                    <a:cubicBezTo>
                      <a:pt x="225" y="3466"/>
                      <a:pt x="479" y="3525"/>
                      <a:pt x="718" y="3525"/>
                    </a:cubicBezTo>
                    <a:cubicBezTo>
                      <a:pt x="1703" y="3525"/>
                      <a:pt x="2495" y="2734"/>
                      <a:pt x="2495" y="1763"/>
                    </a:cubicBezTo>
                    <a:cubicBezTo>
                      <a:pt x="2495" y="777"/>
                      <a:pt x="1703" y="0"/>
                      <a:pt x="7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75"/>
              <p:cNvSpPr/>
              <p:nvPr/>
            </p:nvSpPr>
            <p:spPr>
              <a:xfrm>
                <a:off x="9704550" y="1125000"/>
                <a:ext cx="37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35" extrusionOk="0">
                    <a:moveTo>
                      <a:pt x="0" y="0"/>
                    </a:moveTo>
                    <a:lnTo>
                      <a:pt x="0" y="135"/>
                    </a:lnTo>
                    <a:cubicBezTo>
                      <a:pt x="45" y="120"/>
                      <a:pt x="105" y="105"/>
                      <a:pt x="150" y="75"/>
                    </a:cubicBezTo>
                    <a:cubicBezTo>
                      <a:pt x="90" y="60"/>
                      <a:pt x="45" y="30"/>
                      <a:pt x="0" y="0"/>
                    </a:cubicBezTo>
                    <a:close/>
                  </a:path>
                </a:pathLst>
              </a:custGeom>
              <a:solidFill>
                <a:srgbClr val="4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75"/>
              <p:cNvSpPr/>
              <p:nvPr/>
            </p:nvSpPr>
            <p:spPr>
              <a:xfrm>
                <a:off x="9704550" y="1045475"/>
                <a:ext cx="37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35" extrusionOk="0">
                    <a:moveTo>
                      <a:pt x="0" y="0"/>
                    </a:moveTo>
                    <a:lnTo>
                      <a:pt x="0" y="134"/>
                    </a:lnTo>
                    <a:cubicBezTo>
                      <a:pt x="45" y="105"/>
                      <a:pt x="105" y="75"/>
                      <a:pt x="150" y="45"/>
                    </a:cubicBezTo>
                    <a:cubicBezTo>
                      <a:pt x="105" y="30"/>
                      <a:pt x="45" y="15"/>
                      <a:pt x="0" y="0"/>
                    </a:cubicBezTo>
                    <a:close/>
                  </a:path>
                </a:pathLst>
              </a:custGeom>
              <a:solidFill>
                <a:srgbClr val="4A6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75"/>
              <p:cNvSpPr/>
              <p:nvPr/>
            </p:nvSpPr>
            <p:spPr>
              <a:xfrm>
                <a:off x="9704550" y="1046575"/>
                <a:ext cx="2990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3213" extrusionOk="0">
                    <a:moveTo>
                      <a:pt x="150" y="1"/>
                    </a:moveTo>
                    <a:cubicBezTo>
                      <a:pt x="90" y="16"/>
                      <a:pt x="45" y="46"/>
                      <a:pt x="0" y="75"/>
                    </a:cubicBezTo>
                    <a:lnTo>
                      <a:pt x="0" y="3122"/>
                    </a:lnTo>
                    <a:cubicBezTo>
                      <a:pt x="45" y="3152"/>
                      <a:pt x="90" y="3182"/>
                      <a:pt x="150" y="3212"/>
                    </a:cubicBezTo>
                    <a:cubicBezTo>
                      <a:pt x="777" y="2928"/>
                      <a:pt x="1180" y="2301"/>
                      <a:pt x="1195" y="1599"/>
                    </a:cubicBezTo>
                    <a:cubicBezTo>
                      <a:pt x="1180" y="912"/>
                      <a:pt x="777" y="285"/>
                      <a:pt x="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75"/>
              <p:cNvSpPr/>
              <p:nvPr/>
            </p:nvSpPr>
            <p:spPr>
              <a:xfrm>
                <a:off x="9496300" y="1537600"/>
                <a:ext cx="208275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8331" h="3607" extrusionOk="0">
                    <a:moveTo>
                      <a:pt x="2382" y="0"/>
                    </a:moveTo>
                    <a:cubicBezTo>
                      <a:pt x="826" y="0"/>
                      <a:pt x="0" y="1872"/>
                      <a:pt x="1071" y="3032"/>
                    </a:cubicBezTo>
                    <a:cubicBezTo>
                      <a:pt x="1441" y="3428"/>
                      <a:pt x="1913" y="3606"/>
                      <a:pt x="2378" y="3606"/>
                    </a:cubicBezTo>
                    <a:cubicBezTo>
                      <a:pt x="3265" y="3606"/>
                      <a:pt x="4124" y="2956"/>
                      <a:pt x="4193" y="1927"/>
                    </a:cubicBezTo>
                    <a:lnTo>
                      <a:pt x="8330" y="1927"/>
                    </a:lnTo>
                    <a:lnTo>
                      <a:pt x="8330" y="1464"/>
                    </a:lnTo>
                    <a:lnTo>
                      <a:pt x="4178" y="1464"/>
                    </a:lnTo>
                    <a:cubicBezTo>
                      <a:pt x="4014" y="613"/>
                      <a:pt x="3282" y="0"/>
                      <a:pt x="2401" y="0"/>
                    </a:cubicBezTo>
                    <a:cubicBezTo>
                      <a:pt x="2395" y="0"/>
                      <a:pt x="2388" y="0"/>
                      <a:pt x="23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75"/>
              <p:cNvSpPr/>
              <p:nvPr/>
            </p:nvSpPr>
            <p:spPr>
              <a:xfrm>
                <a:off x="9581425" y="1671650"/>
                <a:ext cx="123150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4926" h="2168" extrusionOk="0">
                    <a:moveTo>
                      <a:pt x="1427" y="0"/>
                    </a:moveTo>
                    <a:cubicBezTo>
                      <a:pt x="498" y="0"/>
                      <a:pt x="1" y="1125"/>
                      <a:pt x="654" y="1823"/>
                    </a:cubicBezTo>
                    <a:cubicBezTo>
                      <a:pt x="875" y="2060"/>
                      <a:pt x="1159" y="2167"/>
                      <a:pt x="1439" y="2167"/>
                    </a:cubicBezTo>
                    <a:cubicBezTo>
                      <a:pt x="1969" y="2167"/>
                      <a:pt x="2482" y="1781"/>
                      <a:pt x="2521" y="1165"/>
                    </a:cubicBezTo>
                    <a:lnTo>
                      <a:pt x="4925" y="1165"/>
                    </a:lnTo>
                    <a:lnTo>
                      <a:pt x="4925" y="882"/>
                    </a:lnTo>
                    <a:lnTo>
                      <a:pt x="2506" y="882"/>
                    </a:lnTo>
                    <a:cubicBezTo>
                      <a:pt x="2416" y="374"/>
                      <a:pt x="1968" y="0"/>
                      <a:pt x="1445" y="0"/>
                    </a:cubicBezTo>
                    <a:cubicBezTo>
                      <a:pt x="1439" y="0"/>
                      <a:pt x="1433" y="0"/>
                      <a:pt x="14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75"/>
              <p:cNvSpPr/>
              <p:nvPr/>
            </p:nvSpPr>
            <p:spPr>
              <a:xfrm>
                <a:off x="9511125" y="1146650"/>
                <a:ext cx="193450" cy="90025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3601" extrusionOk="0">
                    <a:moveTo>
                      <a:pt x="1808" y="1"/>
                    </a:moveTo>
                    <a:cubicBezTo>
                      <a:pt x="822" y="1"/>
                      <a:pt x="15" y="807"/>
                      <a:pt x="15" y="1793"/>
                    </a:cubicBezTo>
                    <a:cubicBezTo>
                      <a:pt x="1" y="2794"/>
                      <a:pt x="822" y="3600"/>
                      <a:pt x="1808" y="3600"/>
                    </a:cubicBezTo>
                    <a:cubicBezTo>
                      <a:pt x="2764" y="3600"/>
                      <a:pt x="3540" y="2868"/>
                      <a:pt x="3600" y="1927"/>
                    </a:cubicBezTo>
                    <a:lnTo>
                      <a:pt x="7737" y="1927"/>
                    </a:lnTo>
                    <a:lnTo>
                      <a:pt x="7737" y="1479"/>
                    </a:lnTo>
                    <a:lnTo>
                      <a:pt x="3585" y="1479"/>
                    </a:lnTo>
                    <a:cubicBezTo>
                      <a:pt x="3421" y="613"/>
                      <a:pt x="2689" y="1"/>
                      <a:pt x="18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75"/>
              <p:cNvSpPr/>
              <p:nvPr/>
            </p:nvSpPr>
            <p:spPr>
              <a:xfrm>
                <a:off x="9409300" y="1389725"/>
                <a:ext cx="295275" cy="126850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5074" extrusionOk="0">
                    <a:moveTo>
                      <a:pt x="3353" y="1"/>
                    </a:moveTo>
                    <a:cubicBezTo>
                      <a:pt x="1155" y="1"/>
                      <a:pt x="0" y="2634"/>
                      <a:pt x="1505" y="4258"/>
                    </a:cubicBezTo>
                    <a:cubicBezTo>
                      <a:pt x="2026" y="4820"/>
                      <a:pt x="2693" y="5074"/>
                      <a:pt x="3349" y="5074"/>
                    </a:cubicBezTo>
                    <a:cubicBezTo>
                      <a:pt x="4593" y="5074"/>
                      <a:pt x="5798" y="4161"/>
                      <a:pt x="5896" y="2704"/>
                    </a:cubicBezTo>
                    <a:lnTo>
                      <a:pt x="11810" y="2704"/>
                    </a:lnTo>
                    <a:lnTo>
                      <a:pt x="11810" y="2077"/>
                    </a:lnTo>
                    <a:lnTo>
                      <a:pt x="5866" y="2077"/>
                    </a:lnTo>
                    <a:cubicBezTo>
                      <a:pt x="5657" y="867"/>
                      <a:pt x="4596" y="1"/>
                      <a:pt x="3372" y="1"/>
                    </a:cubicBezTo>
                    <a:cubicBezTo>
                      <a:pt x="3365" y="1"/>
                      <a:pt x="3359" y="1"/>
                      <a:pt x="33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75"/>
              <p:cNvSpPr/>
              <p:nvPr/>
            </p:nvSpPr>
            <p:spPr>
              <a:xfrm>
                <a:off x="9430475" y="1260175"/>
                <a:ext cx="274100" cy="126975"/>
              </a:xfrm>
              <a:custGeom>
                <a:avLst/>
                <a:gdLst/>
                <a:ahLst/>
                <a:cxnLst/>
                <a:rect l="l" t="t" r="r" b="b"/>
                <a:pathLst>
                  <a:path w="10964" h="5079" extrusionOk="0">
                    <a:moveTo>
                      <a:pt x="2525" y="0"/>
                    </a:moveTo>
                    <a:cubicBezTo>
                      <a:pt x="1136" y="0"/>
                      <a:pt x="0" y="1135"/>
                      <a:pt x="0" y="2539"/>
                    </a:cubicBezTo>
                    <a:cubicBezTo>
                      <a:pt x="0" y="3943"/>
                      <a:pt x="1136" y="5078"/>
                      <a:pt x="2525" y="5078"/>
                    </a:cubicBezTo>
                    <a:cubicBezTo>
                      <a:pt x="3869" y="5078"/>
                      <a:pt x="4959" y="4033"/>
                      <a:pt x="5049" y="2718"/>
                    </a:cubicBezTo>
                    <a:lnTo>
                      <a:pt x="10963" y="2718"/>
                    </a:lnTo>
                    <a:lnTo>
                      <a:pt x="10963" y="2076"/>
                    </a:lnTo>
                    <a:lnTo>
                      <a:pt x="5019" y="2076"/>
                    </a:lnTo>
                    <a:cubicBezTo>
                      <a:pt x="4795" y="866"/>
                      <a:pt x="3749" y="0"/>
                      <a:pt x="2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75"/>
              <p:cNvSpPr/>
              <p:nvPr/>
            </p:nvSpPr>
            <p:spPr>
              <a:xfrm>
                <a:off x="9496300" y="2890400"/>
                <a:ext cx="208275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8331" h="3607" extrusionOk="0">
                    <a:moveTo>
                      <a:pt x="2382" y="1"/>
                    </a:moveTo>
                    <a:cubicBezTo>
                      <a:pt x="826" y="1"/>
                      <a:pt x="0" y="1873"/>
                      <a:pt x="1071" y="3033"/>
                    </a:cubicBezTo>
                    <a:cubicBezTo>
                      <a:pt x="1441" y="3428"/>
                      <a:pt x="1913" y="3607"/>
                      <a:pt x="2378" y="3607"/>
                    </a:cubicBezTo>
                    <a:cubicBezTo>
                      <a:pt x="3265" y="3607"/>
                      <a:pt x="4124" y="2957"/>
                      <a:pt x="4193" y="1928"/>
                    </a:cubicBezTo>
                    <a:lnTo>
                      <a:pt x="8330" y="1928"/>
                    </a:lnTo>
                    <a:lnTo>
                      <a:pt x="8330" y="1465"/>
                    </a:lnTo>
                    <a:lnTo>
                      <a:pt x="4178" y="1465"/>
                    </a:lnTo>
                    <a:cubicBezTo>
                      <a:pt x="4014" y="613"/>
                      <a:pt x="3282" y="1"/>
                      <a:pt x="2401" y="1"/>
                    </a:cubicBezTo>
                    <a:cubicBezTo>
                      <a:pt x="2395" y="1"/>
                      <a:pt x="2388" y="1"/>
                      <a:pt x="23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75"/>
              <p:cNvSpPr/>
              <p:nvPr/>
            </p:nvSpPr>
            <p:spPr>
              <a:xfrm>
                <a:off x="9496300" y="2499475"/>
                <a:ext cx="208275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8331" h="3602" extrusionOk="0">
                    <a:moveTo>
                      <a:pt x="2382" y="0"/>
                    </a:moveTo>
                    <a:cubicBezTo>
                      <a:pt x="826" y="0"/>
                      <a:pt x="0" y="1872"/>
                      <a:pt x="1071" y="3017"/>
                    </a:cubicBezTo>
                    <a:cubicBezTo>
                      <a:pt x="1443" y="3420"/>
                      <a:pt x="1919" y="3602"/>
                      <a:pt x="2386" y="3602"/>
                    </a:cubicBezTo>
                    <a:cubicBezTo>
                      <a:pt x="3270" y="3602"/>
                      <a:pt x="4125" y="2953"/>
                      <a:pt x="4193" y="1927"/>
                    </a:cubicBezTo>
                    <a:lnTo>
                      <a:pt x="8330" y="1927"/>
                    </a:lnTo>
                    <a:lnTo>
                      <a:pt x="8330" y="1464"/>
                    </a:lnTo>
                    <a:lnTo>
                      <a:pt x="4178" y="1464"/>
                    </a:lnTo>
                    <a:cubicBezTo>
                      <a:pt x="4014" y="613"/>
                      <a:pt x="3282" y="0"/>
                      <a:pt x="2401" y="0"/>
                    </a:cubicBezTo>
                    <a:cubicBezTo>
                      <a:pt x="2395" y="0"/>
                      <a:pt x="2388" y="0"/>
                      <a:pt x="23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75"/>
              <p:cNvSpPr/>
              <p:nvPr/>
            </p:nvSpPr>
            <p:spPr>
              <a:xfrm>
                <a:off x="9537750" y="2379600"/>
                <a:ext cx="1668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2908" extrusionOk="0">
                    <a:moveTo>
                      <a:pt x="1904" y="1"/>
                    </a:moveTo>
                    <a:cubicBezTo>
                      <a:pt x="647" y="1"/>
                      <a:pt x="0" y="1514"/>
                      <a:pt x="862" y="2435"/>
                    </a:cubicBezTo>
                    <a:cubicBezTo>
                      <a:pt x="1162" y="2761"/>
                      <a:pt x="1544" y="2908"/>
                      <a:pt x="1920" y="2908"/>
                    </a:cubicBezTo>
                    <a:cubicBezTo>
                      <a:pt x="2629" y="2908"/>
                      <a:pt x="3313" y="2384"/>
                      <a:pt x="3371" y="1554"/>
                    </a:cubicBezTo>
                    <a:lnTo>
                      <a:pt x="6672" y="1554"/>
                    </a:lnTo>
                    <a:lnTo>
                      <a:pt x="6672" y="1181"/>
                    </a:lnTo>
                    <a:lnTo>
                      <a:pt x="3357" y="1181"/>
                    </a:lnTo>
                    <a:cubicBezTo>
                      <a:pt x="3222" y="494"/>
                      <a:pt x="2625" y="1"/>
                      <a:pt x="1923" y="1"/>
                    </a:cubicBezTo>
                    <a:cubicBezTo>
                      <a:pt x="1917" y="1"/>
                      <a:pt x="1910" y="1"/>
                      <a:pt x="19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75"/>
              <p:cNvSpPr/>
              <p:nvPr/>
            </p:nvSpPr>
            <p:spPr>
              <a:xfrm>
                <a:off x="9558275" y="2239200"/>
                <a:ext cx="1463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5852" h="2565" extrusionOk="0">
                    <a:moveTo>
                      <a:pt x="1681" y="1"/>
                    </a:moveTo>
                    <a:cubicBezTo>
                      <a:pt x="573" y="1"/>
                      <a:pt x="1" y="1335"/>
                      <a:pt x="758" y="2152"/>
                    </a:cubicBezTo>
                    <a:cubicBezTo>
                      <a:pt x="1022" y="2436"/>
                      <a:pt x="1359" y="2565"/>
                      <a:pt x="1691" y="2565"/>
                    </a:cubicBezTo>
                    <a:cubicBezTo>
                      <a:pt x="2316" y="2565"/>
                      <a:pt x="2920" y="2107"/>
                      <a:pt x="2969" y="1375"/>
                    </a:cubicBezTo>
                    <a:lnTo>
                      <a:pt x="5851" y="1375"/>
                    </a:lnTo>
                    <a:lnTo>
                      <a:pt x="5851" y="1046"/>
                    </a:lnTo>
                    <a:lnTo>
                      <a:pt x="2969" y="1046"/>
                    </a:lnTo>
                    <a:cubicBezTo>
                      <a:pt x="2849" y="434"/>
                      <a:pt x="2326" y="1"/>
                      <a:pt x="1699" y="1"/>
                    </a:cubicBezTo>
                    <a:cubicBezTo>
                      <a:pt x="1693" y="1"/>
                      <a:pt x="1687" y="1"/>
                      <a:pt x="1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75"/>
              <p:cNvSpPr/>
              <p:nvPr/>
            </p:nvSpPr>
            <p:spPr>
              <a:xfrm>
                <a:off x="9558275" y="1862825"/>
                <a:ext cx="146300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5852" h="2561" extrusionOk="0">
                    <a:moveTo>
                      <a:pt x="1730" y="0"/>
                    </a:moveTo>
                    <a:cubicBezTo>
                      <a:pt x="1719" y="0"/>
                      <a:pt x="1709" y="0"/>
                      <a:pt x="1699" y="1"/>
                    </a:cubicBezTo>
                    <a:cubicBezTo>
                      <a:pt x="1693" y="1"/>
                      <a:pt x="1687" y="0"/>
                      <a:pt x="1681" y="0"/>
                    </a:cubicBezTo>
                    <a:cubicBezTo>
                      <a:pt x="573" y="0"/>
                      <a:pt x="1" y="1334"/>
                      <a:pt x="758" y="2151"/>
                    </a:cubicBezTo>
                    <a:cubicBezTo>
                      <a:pt x="1020" y="2433"/>
                      <a:pt x="1353" y="2560"/>
                      <a:pt x="1682" y="2560"/>
                    </a:cubicBezTo>
                    <a:cubicBezTo>
                      <a:pt x="2310" y="2560"/>
                      <a:pt x="2920" y="2095"/>
                      <a:pt x="2969" y="1360"/>
                    </a:cubicBezTo>
                    <a:lnTo>
                      <a:pt x="5851" y="1360"/>
                    </a:lnTo>
                    <a:lnTo>
                      <a:pt x="5851" y="1046"/>
                    </a:lnTo>
                    <a:lnTo>
                      <a:pt x="2969" y="1046"/>
                    </a:lnTo>
                    <a:cubicBezTo>
                      <a:pt x="2851" y="444"/>
                      <a:pt x="2343" y="0"/>
                      <a:pt x="1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75"/>
              <p:cNvSpPr/>
              <p:nvPr/>
            </p:nvSpPr>
            <p:spPr>
              <a:xfrm>
                <a:off x="9568625" y="453625"/>
                <a:ext cx="1359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5438" h="2570" extrusionOk="0">
                    <a:moveTo>
                      <a:pt x="1285" y="1"/>
                    </a:moveTo>
                    <a:cubicBezTo>
                      <a:pt x="583" y="1"/>
                      <a:pt x="1" y="583"/>
                      <a:pt x="1" y="1285"/>
                    </a:cubicBezTo>
                    <a:cubicBezTo>
                      <a:pt x="1" y="2002"/>
                      <a:pt x="583" y="2570"/>
                      <a:pt x="1285" y="2570"/>
                    </a:cubicBezTo>
                    <a:cubicBezTo>
                      <a:pt x="1957" y="2570"/>
                      <a:pt x="2525" y="2047"/>
                      <a:pt x="2570" y="1375"/>
                    </a:cubicBezTo>
                    <a:lnTo>
                      <a:pt x="5437" y="1375"/>
                    </a:lnTo>
                    <a:lnTo>
                      <a:pt x="5437" y="1061"/>
                    </a:lnTo>
                    <a:lnTo>
                      <a:pt x="2555" y="1061"/>
                    </a:lnTo>
                    <a:cubicBezTo>
                      <a:pt x="2435" y="449"/>
                      <a:pt x="1912" y="1"/>
                      <a:pt x="1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75"/>
              <p:cNvSpPr/>
              <p:nvPr/>
            </p:nvSpPr>
            <p:spPr>
              <a:xfrm>
                <a:off x="9529050" y="2121600"/>
                <a:ext cx="175525" cy="76600"/>
              </a:xfrm>
              <a:custGeom>
                <a:avLst/>
                <a:gdLst/>
                <a:ahLst/>
                <a:cxnLst/>
                <a:rect l="l" t="t" r="r" b="b"/>
                <a:pathLst>
                  <a:path w="7021" h="3064" extrusionOk="0">
                    <a:moveTo>
                      <a:pt x="2032" y="0"/>
                    </a:moveTo>
                    <a:cubicBezTo>
                      <a:pt x="702" y="0"/>
                      <a:pt x="0" y="1583"/>
                      <a:pt x="912" y="2569"/>
                    </a:cubicBezTo>
                    <a:cubicBezTo>
                      <a:pt x="1226" y="2910"/>
                      <a:pt x="1629" y="3063"/>
                      <a:pt x="2024" y="3063"/>
                    </a:cubicBezTo>
                    <a:cubicBezTo>
                      <a:pt x="2773" y="3063"/>
                      <a:pt x="3497" y="2513"/>
                      <a:pt x="3555" y="1643"/>
                    </a:cubicBezTo>
                    <a:lnTo>
                      <a:pt x="7020" y="1643"/>
                    </a:lnTo>
                    <a:lnTo>
                      <a:pt x="7020" y="1255"/>
                    </a:lnTo>
                    <a:lnTo>
                      <a:pt x="3540" y="1255"/>
                    </a:lnTo>
                    <a:cubicBezTo>
                      <a:pt x="3406" y="523"/>
                      <a:pt x="2779" y="0"/>
                      <a:pt x="20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75"/>
              <p:cNvSpPr/>
              <p:nvPr/>
            </p:nvSpPr>
            <p:spPr>
              <a:xfrm>
                <a:off x="9529150" y="1994250"/>
                <a:ext cx="175425" cy="7635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3054" extrusionOk="0">
                    <a:moveTo>
                      <a:pt x="2009" y="1"/>
                    </a:moveTo>
                    <a:cubicBezTo>
                      <a:pt x="692" y="1"/>
                      <a:pt x="1" y="1589"/>
                      <a:pt x="908" y="2570"/>
                    </a:cubicBezTo>
                    <a:cubicBezTo>
                      <a:pt x="1220" y="2903"/>
                      <a:pt x="1619" y="3053"/>
                      <a:pt x="2011" y="3053"/>
                    </a:cubicBezTo>
                    <a:cubicBezTo>
                      <a:pt x="2763" y="3053"/>
                      <a:pt x="3492" y="2502"/>
                      <a:pt x="3551" y="1629"/>
                    </a:cubicBezTo>
                    <a:lnTo>
                      <a:pt x="7016" y="1629"/>
                    </a:lnTo>
                    <a:lnTo>
                      <a:pt x="7016" y="1256"/>
                    </a:lnTo>
                    <a:lnTo>
                      <a:pt x="3536" y="1256"/>
                    </a:lnTo>
                    <a:cubicBezTo>
                      <a:pt x="3402" y="524"/>
                      <a:pt x="2775" y="1"/>
                      <a:pt x="2028" y="1"/>
                    </a:cubicBezTo>
                    <a:cubicBezTo>
                      <a:pt x="2022" y="1"/>
                      <a:pt x="2015" y="1"/>
                      <a:pt x="20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75"/>
              <p:cNvSpPr/>
              <p:nvPr/>
            </p:nvSpPr>
            <p:spPr>
              <a:xfrm>
                <a:off x="9409200" y="2742175"/>
                <a:ext cx="295375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11815" h="5089" extrusionOk="0">
                    <a:moveTo>
                      <a:pt x="3376" y="1"/>
                    </a:moveTo>
                    <a:cubicBezTo>
                      <a:pt x="1165" y="1"/>
                      <a:pt x="0" y="2644"/>
                      <a:pt x="1509" y="4272"/>
                    </a:cubicBezTo>
                    <a:cubicBezTo>
                      <a:pt x="2030" y="4834"/>
                      <a:pt x="2697" y="5088"/>
                      <a:pt x="3353" y="5088"/>
                    </a:cubicBezTo>
                    <a:cubicBezTo>
                      <a:pt x="4597" y="5088"/>
                      <a:pt x="5802" y="4176"/>
                      <a:pt x="5900" y="2719"/>
                    </a:cubicBezTo>
                    <a:lnTo>
                      <a:pt x="11814" y="2719"/>
                    </a:lnTo>
                    <a:lnTo>
                      <a:pt x="11814" y="2092"/>
                    </a:lnTo>
                    <a:lnTo>
                      <a:pt x="5870" y="2092"/>
                    </a:lnTo>
                    <a:cubicBezTo>
                      <a:pt x="5661" y="882"/>
                      <a:pt x="4600" y="15"/>
                      <a:pt x="33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75"/>
              <p:cNvSpPr/>
              <p:nvPr/>
            </p:nvSpPr>
            <p:spPr>
              <a:xfrm>
                <a:off x="9409300" y="2612975"/>
                <a:ext cx="295275" cy="126875"/>
              </a:xfrm>
              <a:custGeom>
                <a:avLst/>
                <a:gdLst/>
                <a:ahLst/>
                <a:cxnLst/>
                <a:rect l="l" t="t" r="r" b="b"/>
                <a:pathLst>
                  <a:path w="11811" h="5075" extrusionOk="0">
                    <a:moveTo>
                      <a:pt x="3353" y="1"/>
                    </a:moveTo>
                    <a:cubicBezTo>
                      <a:pt x="1155" y="1"/>
                      <a:pt x="0" y="2634"/>
                      <a:pt x="1505" y="4257"/>
                    </a:cubicBezTo>
                    <a:cubicBezTo>
                      <a:pt x="2026" y="4820"/>
                      <a:pt x="2694" y="5074"/>
                      <a:pt x="3351" y="5074"/>
                    </a:cubicBezTo>
                    <a:cubicBezTo>
                      <a:pt x="4594" y="5074"/>
                      <a:pt x="5798" y="4165"/>
                      <a:pt x="5896" y="2719"/>
                    </a:cubicBezTo>
                    <a:lnTo>
                      <a:pt x="11810" y="2719"/>
                    </a:lnTo>
                    <a:lnTo>
                      <a:pt x="11810" y="2077"/>
                    </a:lnTo>
                    <a:lnTo>
                      <a:pt x="5866" y="2077"/>
                    </a:lnTo>
                    <a:cubicBezTo>
                      <a:pt x="5657" y="867"/>
                      <a:pt x="4596" y="1"/>
                      <a:pt x="3372" y="1"/>
                    </a:cubicBezTo>
                    <a:cubicBezTo>
                      <a:pt x="3365" y="1"/>
                      <a:pt x="3359" y="1"/>
                      <a:pt x="33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75"/>
              <p:cNvSpPr/>
              <p:nvPr/>
            </p:nvSpPr>
            <p:spPr>
              <a:xfrm>
                <a:off x="9549225" y="958450"/>
                <a:ext cx="155350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6214" h="2914" extrusionOk="0">
                    <a:moveTo>
                      <a:pt x="1464" y="1"/>
                    </a:moveTo>
                    <a:cubicBezTo>
                      <a:pt x="657" y="1"/>
                      <a:pt x="0" y="658"/>
                      <a:pt x="0" y="1465"/>
                    </a:cubicBezTo>
                    <a:cubicBezTo>
                      <a:pt x="0" y="2271"/>
                      <a:pt x="657" y="2913"/>
                      <a:pt x="1464" y="2913"/>
                    </a:cubicBezTo>
                    <a:cubicBezTo>
                      <a:pt x="2225" y="2913"/>
                      <a:pt x="2853" y="2331"/>
                      <a:pt x="2912" y="1554"/>
                    </a:cubicBezTo>
                    <a:lnTo>
                      <a:pt x="6213" y="1554"/>
                    </a:lnTo>
                    <a:lnTo>
                      <a:pt x="6213" y="1181"/>
                    </a:lnTo>
                    <a:lnTo>
                      <a:pt x="2898" y="1181"/>
                    </a:lnTo>
                    <a:cubicBezTo>
                      <a:pt x="2763" y="494"/>
                      <a:pt x="2166" y="1"/>
                      <a:pt x="14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75"/>
              <p:cNvSpPr/>
              <p:nvPr/>
            </p:nvSpPr>
            <p:spPr>
              <a:xfrm>
                <a:off x="9511500" y="558925"/>
                <a:ext cx="193075" cy="9002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3601" extrusionOk="0">
                    <a:moveTo>
                      <a:pt x="1793" y="1"/>
                    </a:moveTo>
                    <a:cubicBezTo>
                      <a:pt x="807" y="1"/>
                      <a:pt x="0" y="807"/>
                      <a:pt x="0" y="1808"/>
                    </a:cubicBezTo>
                    <a:cubicBezTo>
                      <a:pt x="0" y="2794"/>
                      <a:pt x="807" y="3600"/>
                      <a:pt x="1793" y="3600"/>
                    </a:cubicBezTo>
                    <a:cubicBezTo>
                      <a:pt x="2749" y="3600"/>
                      <a:pt x="3525" y="2868"/>
                      <a:pt x="3585" y="1927"/>
                    </a:cubicBezTo>
                    <a:lnTo>
                      <a:pt x="7722" y="1927"/>
                    </a:lnTo>
                    <a:lnTo>
                      <a:pt x="7722" y="1464"/>
                    </a:lnTo>
                    <a:lnTo>
                      <a:pt x="3570" y="1464"/>
                    </a:lnTo>
                    <a:cubicBezTo>
                      <a:pt x="3406" y="613"/>
                      <a:pt x="2659" y="1"/>
                      <a:pt x="1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75"/>
              <p:cNvSpPr/>
              <p:nvPr/>
            </p:nvSpPr>
            <p:spPr>
              <a:xfrm>
                <a:off x="9430475" y="802000"/>
                <a:ext cx="274100" cy="126625"/>
              </a:xfrm>
              <a:custGeom>
                <a:avLst/>
                <a:gdLst/>
                <a:ahLst/>
                <a:cxnLst/>
                <a:rect l="l" t="t" r="r" b="b"/>
                <a:pathLst>
                  <a:path w="10964" h="5065" extrusionOk="0">
                    <a:moveTo>
                      <a:pt x="2525" y="1"/>
                    </a:moveTo>
                    <a:cubicBezTo>
                      <a:pt x="1136" y="1"/>
                      <a:pt x="0" y="1136"/>
                      <a:pt x="0" y="2540"/>
                    </a:cubicBezTo>
                    <a:cubicBezTo>
                      <a:pt x="0" y="3929"/>
                      <a:pt x="1136" y="5064"/>
                      <a:pt x="2525" y="5064"/>
                    </a:cubicBezTo>
                    <a:cubicBezTo>
                      <a:pt x="3869" y="5064"/>
                      <a:pt x="4959" y="4034"/>
                      <a:pt x="5049" y="2704"/>
                    </a:cubicBezTo>
                    <a:lnTo>
                      <a:pt x="10963" y="2704"/>
                    </a:lnTo>
                    <a:lnTo>
                      <a:pt x="10963" y="2077"/>
                    </a:lnTo>
                    <a:lnTo>
                      <a:pt x="5019" y="2077"/>
                    </a:lnTo>
                    <a:cubicBezTo>
                      <a:pt x="4810" y="882"/>
                      <a:pt x="3764" y="1"/>
                      <a:pt x="2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75"/>
              <p:cNvSpPr/>
              <p:nvPr/>
            </p:nvSpPr>
            <p:spPr>
              <a:xfrm>
                <a:off x="9430475" y="672450"/>
                <a:ext cx="274100" cy="126975"/>
              </a:xfrm>
              <a:custGeom>
                <a:avLst/>
                <a:gdLst/>
                <a:ahLst/>
                <a:cxnLst/>
                <a:rect l="l" t="t" r="r" b="b"/>
                <a:pathLst>
                  <a:path w="10964" h="5079" extrusionOk="0">
                    <a:moveTo>
                      <a:pt x="2525" y="0"/>
                    </a:moveTo>
                    <a:cubicBezTo>
                      <a:pt x="1136" y="0"/>
                      <a:pt x="0" y="1135"/>
                      <a:pt x="0" y="2539"/>
                    </a:cubicBezTo>
                    <a:cubicBezTo>
                      <a:pt x="0" y="3943"/>
                      <a:pt x="1136" y="5078"/>
                      <a:pt x="2525" y="5078"/>
                    </a:cubicBezTo>
                    <a:cubicBezTo>
                      <a:pt x="3869" y="5078"/>
                      <a:pt x="4959" y="4048"/>
                      <a:pt x="5049" y="2718"/>
                    </a:cubicBezTo>
                    <a:lnTo>
                      <a:pt x="10963" y="2718"/>
                    </a:lnTo>
                    <a:lnTo>
                      <a:pt x="10963" y="2076"/>
                    </a:lnTo>
                    <a:lnTo>
                      <a:pt x="5019" y="2076"/>
                    </a:lnTo>
                    <a:cubicBezTo>
                      <a:pt x="4810" y="866"/>
                      <a:pt x="3749" y="0"/>
                      <a:pt x="2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75"/>
              <p:cNvSpPr/>
              <p:nvPr/>
            </p:nvSpPr>
            <p:spPr>
              <a:xfrm>
                <a:off x="9645625" y="2298875"/>
                <a:ext cx="58950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3529" extrusionOk="0">
                    <a:moveTo>
                      <a:pt x="1753" y="0"/>
                    </a:moveTo>
                    <a:cubicBezTo>
                      <a:pt x="820" y="0"/>
                      <a:pt x="0" y="756"/>
                      <a:pt x="12" y="1766"/>
                    </a:cubicBezTo>
                    <a:cubicBezTo>
                      <a:pt x="12" y="2737"/>
                      <a:pt x="804" y="3529"/>
                      <a:pt x="1775" y="3529"/>
                    </a:cubicBezTo>
                    <a:cubicBezTo>
                      <a:pt x="1969" y="3529"/>
                      <a:pt x="2163" y="3499"/>
                      <a:pt x="2357" y="3424"/>
                    </a:cubicBezTo>
                    <a:lnTo>
                      <a:pt x="2357" y="3290"/>
                    </a:lnTo>
                    <a:cubicBezTo>
                      <a:pt x="1162" y="2617"/>
                      <a:pt x="1162" y="900"/>
                      <a:pt x="2357" y="243"/>
                    </a:cubicBezTo>
                    <a:lnTo>
                      <a:pt x="2357" y="108"/>
                    </a:lnTo>
                    <a:cubicBezTo>
                      <a:pt x="2155" y="35"/>
                      <a:pt x="1952" y="0"/>
                      <a:pt x="1753" y="0"/>
                    </a:cubicBezTo>
                    <a:close/>
                  </a:path>
                </a:pathLst>
              </a:custGeom>
              <a:solidFill>
                <a:srgbClr val="E54E5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75"/>
              <p:cNvSpPr/>
              <p:nvPr/>
            </p:nvSpPr>
            <p:spPr>
              <a:xfrm>
                <a:off x="9682150" y="2304550"/>
                <a:ext cx="22425" cy="7657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3063" extrusionOk="0">
                    <a:moveTo>
                      <a:pt x="896" y="1"/>
                    </a:moveTo>
                    <a:cubicBezTo>
                      <a:pt x="344" y="314"/>
                      <a:pt x="0" y="897"/>
                      <a:pt x="0" y="1539"/>
                    </a:cubicBezTo>
                    <a:cubicBezTo>
                      <a:pt x="0" y="2166"/>
                      <a:pt x="344" y="2749"/>
                      <a:pt x="896" y="3063"/>
                    </a:cubicBezTo>
                    <a:lnTo>
                      <a:pt x="89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75"/>
              <p:cNvSpPr/>
              <p:nvPr/>
            </p:nvSpPr>
            <p:spPr>
              <a:xfrm>
                <a:off x="9645625" y="1747450"/>
                <a:ext cx="58950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3529" extrusionOk="0">
                    <a:moveTo>
                      <a:pt x="1775" y="0"/>
                    </a:moveTo>
                    <a:cubicBezTo>
                      <a:pt x="804" y="0"/>
                      <a:pt x="12" y="792"/>
                      <a:pt x="12" y="1763"/>
                    </a:cubicBezTo>
                    <a:cubicBezTo>
                      <a:pt x="0" y="2773"/>
                      <a:pt x="820" y="3528"/>
                      <a:pt x="1753" y="3528"/>
                    </a:cubicBezTo>
                    <a:cubicBezTo>
                      <a:pt x="1952" y="3528"/>
                      <a:pt x="2155" y="3494"/>
                      <a:pt x="2357" y="3421"/>
                    </a:cubicBezTo>
                    <a:lnTo>
                      <a:pt x="2357" y="3286"/>
                    </a:lnTo>
                    <a:cubicBezTo>
                      <a:pt x="1162" y="2614"/>
                      <a:pt x="1162" y="897"/>
                      <a:pt x="2357" y="239"/>
                    </a:cubicBezTo>
                    <a:lnTo>
                      <a:pt x="2357" y="105"/>
                    </a:lnTo>
                    <a:cubicBezTo>
                      <a:pt x="2163" y="45"/>
                      <a:pt x="1969" y="15"/>
                      <a:pt x="17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75"/>
              <p:cNvSpPr/>
              <p:nvPr/>
            </p:nvSpPr>
            <p:spPr>
              <a:xfrm>
                <a:off x="9682150" y="1753425"/>
                <a:ext cx="224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3048" extrusionOk="0">
                    <a:moveTo>
                      <a:pt x="896" y="0"/>
                    </a:moveTo>
                    <a:cubicBezTo>
                      <a:pt x="344" y="314"/>
                      <a:pt x="0" y="897"/>
                      <a:pt x="0" y="1524"/>
                    </a:cubicBezTo>
                    <a:cubicBezTo>
                      <a:pt x="0" y="2151"/>
                      <a:pt x="344" y="2734"/>
                      <a:pt x="896" y="3047"/>
                    </a:cubicBezTo>
                    <a:lnTo>
                      <a:pt x="89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75"/>
              <p:cNvSpPr/>
              <p:nvPr/>
            </p:nvSpPr>
            <p:spPr>
              <a:xfrm>
                <a:off x="9645925" y="1042850"/>
                <a:ext cx="58650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526" extrusionOk="0">
                    <a:moveTo>
                      <a:pt x="1763" y="0"/>
                    </a:moveTo>
                    <a:cubicBezTo>
                      <a:pt x="792" y="0"/>
                      <a:pt x="0" y="792"/>
                      <a:pt x="0" y="1763"/>
                    </a:cubicBezTo>
                    <a:cubicBezTo>
                      <a:pt x="0" y="2734"/>
                      <a:pt x="792" y="3525"/>
                      <a:pt x="1763" y="3525"/>
                    </a:cubicBezTo>
                    <a:cubicBezTo>
                      <a:pt x="1957" y="3525"/>
                      <a:pt x="2151" y="3481"/>
                      <a:pt x="2345" y="3421"/>
                    </a:cubicBezTo>
                    <a:lnTo>
                      <a:pt x="2345" y="3271"/>
                    </a:lnTo>
                    <a:cubicBezTo>
                      <a:pt x="1793" y="2973"/>
                      <a:pt x="1449" y="2390"/>
                      <a:pt x="1449" y="1748"/>
                    </a:cubicBezTo>
                    <a:cubicBezTo>
                      <a:pt x="1449" y="1121"/>
                      <a:pt x="1793" y="538"/>
                      <a:pt x="2345" y="224"/>
                    </a:cubicBezTo>
                    <a:lnTo>
                      <a:pt x="2345" y="105"/>
                    </a:lnTo>
                    <a:cubicBezTo>
                      <a:pt x="2151" y="30"/>
                      <a:pt x="1957" y="0"/>
                      <a:pt x="17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75"/>
              <p:cNvSpPr/>
              <p:nvPr/>
            </p:nvSpPr>
            <p:spPr>
              <a:xfrm>
                <a:off x="9682150" y="1048825"/>
                <a:ext cx="22425" cy="758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3033" extrusionOk="0">
                    <a:moveTo>
                      <a:pt x="896" y="0"/>
                    </a:moveTo>
                    <a:cubicBezTo>
                      <a:pt x="344" y="299"/>
                      <a:pt x="0" y="882"/>
                      <a:pt x="0" y="1524"/>
                    </a:cubicBezTo>
                    <a:cubicBezTo>
                      <a:pt x="0" y="2151"/>
                      <a:pt x="344" y="2734"/>
                      <a:pt x="896" y="3032"/>
                    </a:cubicBezTo>
                    <a:lnTo>
                      <a:pt x="89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75"/>
              <p:cNvSpPr/>
              <p:nvPr/>
            </p:nvSpPr>
            <p:spPr>
              <a:xfrm>
                <a:off x="8673600" y="2129050"/>
                <a:ext cx="200900" cy="262900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10516" extrusionOk="0">
                    <a:moveTo>
                      <a:pt x="2883" y="1"/>
                    </a:moveTo>
                    <a:cubicBezTo>
                      <a:pt x="1853" y="1"/>
                      <a:pt x="837" y="300"/>
                      <a:pt x="0" y="882"/>
                    </a:cubicBezTo>
                    <a:lnTo>
                      <a:pt x="0" y="9620"/>
                    </a:lnTo>
                    <a:cubicBezTo>
                      <a:pt x="837" y="10202"/>
                      <a:pt x="1853" y="10516"/>
                      <a:pt x="2883" y="10516"/>
                    </a:cubicBezTo>
                    <a:cubicBezTo>
                      <a:pt x="5721" y="10516"/>
                      <a:pt x="8036" y="8156"/>
                      <a:pt x="8036" y="5258"/>
                    </a:cubicBezTo>
                    <a:cubicBezTo>
                      <a:pt x="8036" y="2346"/>
                      <a:pt x="5736" y="1"/>
                      <a:pt x="2883" y="1"/>
                    </a:cubicBezTo>
                    <a:close/>
                  </a:path>
                </a:pathLst>
              </a:custGeom>
              <a:solidFill>
                <a:srgbClr val="DB7D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75"/>
              <p:cNvSpPr/>
              <p:nvPr/>
            </p:nvSpPr>
            <p:spPr>
              <a:xfrm>
                <a:off x="8697225" y="2194225"/>
                <a:ext cx="116675" cy="134650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5386" extrusionOk="0">
                    <a:moveTo>
                      <a:pt x="4340" y="1"/>
                    </a:moveTo>
                    <a:cubicBezTo>
                      <a:pt x="4283" y="1"/>
                      <a:pt x="4225" y="25"/>
                      <a:pt x="4178" y="82"/>
                    </a:cubicBezTo>
                    <a:lnTo>
                      <a:pt x="131" y="5011"/>
                    </a:lnTo>
                    <a:cubicBezTo>
                      <a:pt x="0" y="5156"/>
                      <a:pt x="109" y="5385"/>
                      <a:pt x="293" y="5385"/>
                    </a:cubicBezTo>
                    <a:cubicBezTo>
                      <a:pt x="298" y="5385"/>
                      <a:pt x="304" y="5385"/>
                      <a:pt x="310" y="5385"/>
                    </a:cubicBezTo>
                    <a:lnTo>
                      <a:pt x="355" y="5385"/>
                    </a:lnTo>
                    <a:lnTo>
                      <a:pt x="2939" y="4892"/>
                    </a:lnTo>
                    <a:cubicBezTo>
                      <a:pt x="3219" y="4850"/>
                      <a:pt x="3158" y="4453"/>
                      <a:pt x="2903" y="4453"/>
                    </a:cubicBezTo>
                    <a:cubicBezTo>
                      <a:pt x="2886" y="4453"/>
                      <a:pt x="2868" y="4455"/>
                      <a:pt x="2849" y="4459"/>
                    </a:cubicBezTo>
                    <a:lnTo>
                      <a:pt x="878" y="4832"/>
                    </a:lnTo>
                    <a:lnTo>
                      <a:pt x="878" y="4832"/>
                    </a:lnTo>
                    <a:lnTo>
                      <a:pt x="4522" y="366"/>
                    </a:lnTo>
                    <a:cubicBezTo>
                      <a:pt x="4666" y="200"/>
                      <a:pt x="4506" y="1"/>
                      <a:pt x="43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75"/>
              <p:cNvSpPr/>
              <p:nvPr/>
            </p:nvSpPr>
            <p:spPr>
              <a:xfrm>
                <a:off x="7745325" y="2129050"/>
                <a:ext cx="200925" cy="262900"/>
              </a:xfrm>
              <a:custGeom>
                <a:avLst/>
                <a:gdLst/>
                <a:ahLst/>
                <a:cxnLst/>
                <a:rect l="l" t="t" r="r" b="b"/>
                <a:pathLst>
                  <a:path w="8037" h="10516" extrusionOk="0">
                    <a:moveTo>
                      <a:pt x="5154" y="1"/>
                    </a:moveTo>
                    <a:cubicBezTo>
                      <a:pt x="2301" y="1"/>
                      <a:pt x="1" y="2346"/>
                      <a:pt x="1" y="5258"/>
                    </a:cubicBezTo>
                    <a:cubicBezTo>
                      <a:pt x="1" y="8156"/>
                      <a:pt x="2301" y="10516"/>
                      <a:pt x="5154" y="10516"/>
                    </a:cubicBezTo>
                    <a:cubicBezTo>
                      <a:pt x="6184" y="10516"/>
                      <a:pt x="7200" y="10202"/>
                      <a:pt x="8036" y="9620"/>
                    </a:cubicBezTo>
                    <a:lnTo>
                      <a:pt x="8036" y="882"/>
                    </a:lnTo>
                    <a:cubicBezTo>
                      <a:pt x="7200" y="300"/>
                      <a:pt x="6184" y="1"/>
                      <a:pt x="5154" y="1"/>
                    </a:cubicBezTo>
                    <a:close/>
                  </a:path>
                </a:pathLst>
              </a:custGeom>
              <a:solidFill>
                <a:srgbClr val="DB7D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75"/>
              <p:cNvSpPr/>
              <p:nvPr/>
            </p:nvSpPr>
            <p:spPr>
              <a:xfrm>
                <a:off x="7807700" y="2194050"/>
                <a:ext cx="113525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4541" h="5392" extrusionOk="0">
                    <a:moveTo>
                      <a:pt x="253" y="1"/>
                    </a:moveTo>
                    <a:cubicBezTo>
                      <a:pt x="203" y="1"/>
                      <a:pt x="151" y="20"/>
                      <a:pt x="105" y="59"/>
                    </a:cubicBezTo>
                    <a:cubicBezTo>
                      <a:pt x="15" y="134"/>
                      <a:pt x="0" y="269"/>
                      <a:pt x="75" y="373"/>
                    </a:cubicBezTo>
                    <a:lnTo>
                      <a:pt x="3719" y="4824"/>
                    </a:lnTo>
                    <a:lnTo>
                      <a:pt x="1748" y="4451"/>
                    </a:lnTo>
                    <a:cubicBezTo>
                      <a:pt x="1738" y="4449"/>
                      <a:pt x="1728" y="4449"/>
                      <a:pt x="1718" y="4449"/>
                    </a:cubicBezTo>
                    <a:cubicBezTo>
                      <a:pt x="1596" y="4449"/>
                      <a:pt x="1493" y="4534"/>
                      <a:pt x="1479" y="4645"/>
                    </a:cubicBezTo>
                    <a:cubicBezTo>
                      <a:pt x="1464" y="4764"/>
                      <a:pt x="1539" y="4884"/>
                      <a:pt x="1673" y="4899"/>
                    </a:cubicBezTo>
                    <a:lnTo>
                      <a:pt x="4257" y="5392"/>
                    </a:lnTo>
                    <a:lnTo>
                      <a:pt x="4287" y="5392"/>
                    </a:lnTo>
                    <a:cubicBezTo>
                      <a:pt x="4376" y="5392"/>
                      <a:pt x="4451" y="5347"/>
                      <a:pt x="4481" y="5287"/>
                    </a:cubicBezTo>
                    <a:cubicBezTo>
                      <a:pt x="4541" y="5197"/>
                      <a:pt x="4526" y="5093"/>
                      <a:pt x="4466" y="5018"/>
                    </a:cubicBezTo>
                    <a:lnTo>
                      <a:pt x="418" y="89"/>
                    </a:lnTo>
                    <a:cubicBezTo>
                      <a:pt x="377" y="31"/>
                      <a:pt x="317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75"/>
              <p:cNvSpPr/>
              <p:nvPr/>
            </p:nvSpPr>
            <p:spPr>
              <a:xfrm>
                <a:off x="8189675" y="2568925"/>
                <a:ext cx="252075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0083" h="18656" extrusionOk="0">
                    <a:moveTo>
                      <a:pt x="5049" y="0"/>
                    </a:moveTo>
                    <a:cubicBezTo>
                      <a:pt x="2271" y="0"/>
                      <a:pt x="16" y="2256"/>
                      <a:pt x="1" y="5034"/>
                    </a:cubicBezTo>
                    <a:lnTo>
                      <a:pt x="1" y="13607"/>
                    </a:lnTo>
                    <a:cubicBezTo>
                      <a:pt x="16" y="16385"/>
                      <a:pt x="2271" y="18640"/>
                      <a:pt x="5049" y="18655"/>
                    </a:cubicBezTo>
                    <a:cubicBezTo>
                      <a:pt x="7827" y="18640"/>
                      <a:pt x="10082" y="16385"/>
                      <a:pt x="10082" y="13607"/>
                    </a:cubicBezTo>
                    <a:lnTo>
                      <a:pt x="10082" y="5034"/>
                    </a:lnTo>
                    <a:cubicBezTo>
                      <a:pt x="10082" y="2256"/>
                      <a:pt x="7827" y="0"/>
                      <a:pt x="5049" y="0"/>
                    </a:cubicBezTo>
                    <a:close/>
                  </a:path>
                </a:pathLst>
              </a:custGeom>
              <a:solidFill>
                <a:srgbClr val="DB7D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75"/>
              <p:cNvSpPr/>
              <p:nvPr/>
            </p:nvSpPr>
            <p:spPr>
              <a:xfrm>
                <a:off x="7898050" y="1752050"/>
                <a:ext cx="821125" cy="9946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39785" extrusionOk="0">
                    <a:moveTo>
                      <a:pt x="15705" y="1"/>
                    </a:moveTo>
                    <a:cubicBezTo>
                      <a:pt x="12703" y="1"/>
                      <a:pt x="1370" y="915"/>
                      <a:pt x="748" y="13677"/>
                    </a:cubicBezTo>
                    <a:cubicBezTo>
                      <a:pt x="1" y="29345"/>
                      <a:pt x="6035" y="33571"/>
                      <a:pt x="6035" y="33571"/>
                    </a:cubicBezTo>
                    <a:cubicBezTo>
                      <a:pt x="6035" y="33571"/>
                      <a:pt x="12353" y="39172"/>
                      <a:pt x="13592" y="39516"/>
                    </a:cubicBezTo>
                    <a:cubicBezTo>
                      <a:pt x="13921" y="39620"/>
                      <a:pt x="15564" y="39710"/>
                      <a:pt x="16326" y="39770"/>
                    </a:cubicBezTo>
                    <a:lnTo>
                      <a:pt x="16326" y="39785"/>
                    </a:lnTo>
                    <a:lnTo>
                      <a:pt x="16535" y="39785"/>
                    </a:lnTo>
                    <a:lnTo>
                      <a:pt x="16535" y="39770"/>
                    </a:lnTo>
                    <a:cubicBezTo>
                      <a:pt x="17296" y="39710"/>
                      <a:pt x="18939" y="39620"/>
                      <a:pt x="19268" y="39516"/>
                    </a:cubicBezTo>
                    <a:cubicBezTo>
                      <a:pt x="20493" y="39172"/>
                      <a:pt x="26826" y="33571"/>
                      <a:pt x="26826" y="33571"/>
                    </a:cubicBezTo>
                    <a:cubicBezTo>
                      <a:pt x="26826" y="33571"/>
                      <a:pt x="32845" y="29345"/>
                      <a:pt x="32098" y="13677"/>
                    </a:cubicBezTo>
                    <a:cubicBezTo>
                      <a:pt x="31488" y="915"/>
                      <a:pt x="20090" y="1"/>
                      <a:pt x="17128" y="1"/>
                    </a:cubicBezTo>
                    <a:cubicBezTo>
                      <a:pt x="16679" y="1"/>
                      <a:pt x="16424" y="22"/>
                      <a:pt x="16430" y="26"/>
                    </a:cubicBezTo>
                    <a:cubicBezTo>
                      <a:pt x="16424" y="22"/>
                      <a:pt x="16161" y="1"/>
                      <a:pt x="15705" y="1"/>
                    </a:cubicBezTo>
                    <a:close/>
                  </a:path>
                </a:pathLst>
              </a:custGeom>
              <a:solidFill>
                <a:srgbClr val="FA9E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75"/>
              <p:cNvSpPr/>
              <p:nvPr/>
            </p:nvSpPr>
            <p:spPr>
              <a:xfrm>
                <a:off x="8439475" y="2186200"/>
                <a:ext cx="515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2555" extrusionOk="0">
                    <a:moveTo>
                      <a:pt x="1031" y="0"/>
                    </a:moveTo>
                    <a:cubicBezTo>
                      <a:pt x="464" y="0"/>
                      <a:pt x="1" y="568"/>
                      <a:pt x="1" y="1285"/>
                    </a:cubicBezTo>
                    <a:cubicBezTo>
                      <a:pt x="1" y="1987"/>
                      <a:pt x="464" y="2554"/>
                      <a:pt x="1031" y="2554"/>
                    </a:cubicBezTo>
                    <a:cubicBezTo>
                      <a:pt x="1599" y="2554"/>
                      <a:pt x="2062" y="1987"/>
                      <a:pt x="2062" y="1285"/>
                    </a:cubicBezTo>
                    <a:cubicBezTo>
                      <a:pt x="2062" y="568"/>
                      <a:pt x="159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75"/>
              <p:cNvSpPr/>
              <p:nvPr/>
            </p:nvSpPr>
            <p:spPr>
              <a:xfrm>
                <a:off x="8420425" y="2276925"/>
                <a:ext cx="205775" cy="119125"/>
              </a:xfrm>
              <a:custGeom>
                <a:avLst/>
                <a:gdLst/>
                <a:ahLst/>
                <a:cxnLst/>
                <a:rect l="l" t="t" r="r" b="b"/>
                <a:pathLst>
                  <a:path w="8231" h="4765" extrusionOk="0">
                    <a:moveTo>
                      <a:pt x="4123" y="0"/>
                    </a:moveTo>
                    <a:cubicBezTo>
                      <a:pt x="1853" y="0"/>
                      <a:pt x="1" y="1061"/>
                      <a:pt x="1" y="2390"/>
                    </a:cubicBezTo>
                    <a:cubicBezTo>
                      <a:pt x="1" y="3705"/>
                      <a:pt x="1853" y="4765"/>
                      <a:pt x="4123" y="4765"/>
                    </a:cubicBezTo>
                    <a:cubicBezTo>
                      <a:pt x="6394" y="4765"/>
                      <a:pt x="8231" y="3705"/>
                      <a:pt x="8231" y="2390"/>
                    </a:cubicBezTo>
                    <a:cubicBezTo>
                      <a:pt x="8231" y="1061"/>
                      <a:pt x="6394" y="0"/>
                      <a:pt x="4123" y="0"/>
                    </a:cubicBezTo>
                    <a:close/>
                  </a:path>
                </a:pathLst>
              </a:custGeom>
              <a:solidFill>
                <a:srgbClr val="FF7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75"/>
              <p:cNvSpPr/>
              <p:nvPr/>
            </p:nvSpPr>
            <p:spPr>
              <a:xfrm>
                <a:off x="8230750" y="2449825"/>
                <a:ext cx="1620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987" extrusionOk="0">
                    <a:moveTo>
                      <a:pt x="6319" y="0"/>
                    </a:moveTo>
                    <a:cubicBezTo>
                      <a:pt x="6298" y="0"/>
                      <a:pt x="6278" y="5"/>
                      <a:pt x="6259" y="15"/>
                    </a:cubicBezTo>
                    <a:cubicBezTo>
                      <a:pt x="5303" y="523"/>
                      <a:pt x="4317" y="941"/>
                      <a:pt x="3286" y="1239"/>
                    </a:cubicBezTo>
                    <a:cubicBezTo>
                      <a:pt x="2256" y="1508"/>
                      <a:pt x="1195" y="1658"/>
                      <a:pt x="135" y="1717"/>
                    </a:cubicBezTo>
                    <a:cubicBezTo>
                      <a:pt x="60" y="1717"/>
                      <a:pt x="1" y="1777"/>
                      <a:pt x="1" y="1852"/>
                    </a:cubicBezTo>
                    <a:cubicBezTo>
                      <a:pt x="1" y="1926"/>
                      <a:pt x="60" y="1986"/>
                      <a:pt x="135" y="1986"/>
                    </a:cubicBezTo>
                    <a:cubicBezTo>
                      <a:pt x="1225" y="1941"/>
                      <a:pt x="2316" y="1777"/>
                      <a:pt x="3361" y="1493"/>
                    </a:cubicBezTo>
                    <a:cubicBezTo>
                      <a:pt x="4422" y="1195"/>
                      <a:pt x="5422" y="776"/>
                      <a:pt x="6393" y="254"/>
                    </a:cubicBezTo>
                    <a:cubicBezTo>
                      <a:pt x="6453" y="224"/>
                      <a:pt x="6483" y="134"/>
                      <a:pt x="6438" y="74"/>
                    </a:cubicBezTo>
                    <a:cubicBezTo>
                      <a:pt x="6407" y="23"/>
                      <a:pt x="6363" y="0"/>
                      <a:pt x="63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75"/>
              <p:cNvSpPr/>
              <p:nvPr/>
            </p:nvSpPr>
            <p:spPr>
              <a:xfrm>
                <a:off x="8115375" y="2186200"/>
                <a:ext cx="515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2555" extrusionOk="0">
                    <a:moveTo>
                      <a:pt x="1031" y="0"/>
                    </a:moveTo>
                    <a:cubicBezTo>
                      <a:pt x="463" y="0"/>
                      <a:pt x="0" y="568"/>
                      <a:pt x="0" y="1285"/>
                    </a:cubicBezTo>
                    <a:cubicBezTo>
                      <a:pt x="0" y="1987"/>
                      <a:pt x="463" y="2554"/>
                      <a:pt x="1031" y="2554"/>
                    </a:cubicBezTo>
                    <a:cubicBezTo>
                      <a:pt x="1599" y="2554"/>
                      <a:pt x="2062" y="1987"/>
                      <a:pt x="2062" y="1285"/>
                    </a:cubicBezTo>
                    <a:cubicBezTo>
                      <a:pt x="2062" y="568"/>
                      <a:pt x="159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75"/>
              <p:cNvSpPr/>
              <p:nvPr/>
            </p:nvSpPr>
            <p:spPr>
              <a:xfrm>
                <a:off x="7980200" y="2276925"/>
                <a:ext cx="205775" cy="119125"/>
              </a:xfrm>
              <a:custGeom>
                <a:avLst/>
                <a:gdLst/>
                <a:ahLst/>
                <a:cxnLst/>
                <a:rect l="l" t="t" r="r" b="b"/>
                <a:pathLst>
                  <a:path w="8231" h="4765" extrusionOk="0">
                    <a:moveTo>
                      <a:pt x="4123" y="0"/>
                    </a:moveTo>
                    <a:cubicBezTo>
                      <a:pt x="1853" y="0"/>
                      <a:pt x="1" y="1061"/>
                      <a:pt x="1" y="2390"/>
                    </a:cubicBezTo>
                    <a:cubicBezTo>
                      <a:pt x="1" y="3705"/>
                      <a:pt x="1853" y="4765"/>
                      <a:pt x="4123" y="4765"/>
                    </a:cubicBezTo>
                    <a:cubicBezTo>
                      <a:pt x="6393" y="4765"/>
                      <a:pt x="8230" y="3705"/>
                      <a:pt x="8230" y="2390"/>
                    </a:cubicBezTo>
                    <a:cubicBezTo>
                      <a:pt x="8230" y="1061"/>
                      <a:pt x="6393" y="0"/>
                      <a:pt x="4123" y="0"/>
                    </a:cubicBezTo>
                    <a:close/>
                  </a:path>
                </a:pathLst>
              </a:custGeom>
              <a:solidFill>
                <a:srgbClr val="FF7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75"/>
              <p:cNvSpPr/>
              <p:nvPr/>
            </p:nvSpPr>
            <p:spPr>
              <a:xfrm>
                <a:off x="8213950" y="2164025"/>
                <a:ext cx="179250" cy="257050"/>
              </a:xfrm>
              <a:custGeom>
                <a:avLst/>
                <a:gdLst/>
                <a:ahLst/>
                <a:cxnLst/>
                <a:rect l="l" t="t" r="r" b="b"/>
                <a:pathLst>
                  <a:path w="7170" h="10282" extrusionOk="0">
                    <a:moveTo>
                      <a:pt x="2288" y="0"/>
                    </a:moveTo>
                    <a:cubicBezTo>
                      <a:pt x="2272" y="0"/>
                      <a:pt x="2257" y="2"/>
                      <a:pt x="2241" y="6"/>
                    </a:cubicBezTo>
                    <a:cubicBezTo>
                      <a:pt x="2121" y="21"/>
                      <a:pt x="2032" y="140"/>
                      <a:pt x="2062" y="260"/>
                    </a:cubicBezTo>
                    <a:cubicBezTo>
                      <a:pt x="2629" y="3202"/>
                      <a:pt x="2286" y="5457"/>
                      <a:pt x="1016" y="7145"/>
                    </a:cubicBezTo>
                    <a:cubicBezTo>
                      <a:pt x="628" y="7533"/>
                      <a:pt x="0" y="8161"/>
                      <a:pt x="508" y="8848"/>
                    </a:cubicBezTo>
                    <a:cubicBezTo>
                      <a:pt x="747" y="9087"/>
                      <a:pt x="1091" y="9102"/>
                      <a:pt x="1404" y="9117"/>
                    </a:cubicBezTo>
                    <a:cubicBezTo>
                      <a:pt x="1748" y="9117"/>
                      <a:pt x="1912" y="9147"/>
                      <a:pt x="1957" y="9281"/>
                    </a:cubicBezTo>
                    <a:cubicBezTo>
                      <a:pt x="2151" y="9789"/>
                      <a:pt x="2599" y="10147"/>
                      <a:pt x="3137" y="10237"/>
                    </a:cubicBezTo>
                    <a:cubicBezTo>
                      <a:pt x="3167" y="10267"/>
                      <a:pt x="3212" y="10282"/>
                      <a:pt x="3256" y="10282"/>
                    </a:cubicBezTo>
                    <a:lnTo>
                      <a:pt x="3899" y="10282"/>
                    </a:lnTo>
                    <a:cubicBezTo>
                      <a:pt x="3944" y="10282"/>
                      <a:pt x="3973" y="10267"/>
                      <a:pt x="4018" y="10252"/>
                    </a:cubicBezTo>
                    <a:cubicBezTo>
                      <a:pt x="4556" y="10162"/>
                      <a:pt x="5004" y="9804"/>
                      <a:pt x="5198" y="9281"/>
                    </a:cubicBezTo>
                    <a:cubicBezTo>
                      <a:pt x="5243" y="9147"/>
                      <a:pt x="5407" y="9132"/>
                      <a:pt x="5751" y="9117"/>
                    </a:cubicBezTo>
                    <a:cubicBezTo>
                      <a:pt x="6064" y="9102"/>
                      <a:pt x="6408" y="9102"/>
                      <a:pt x="6662" y="8833"/>
                    </a:cubicBezTo>
                    <a:cubicBezTo>
                      <a:pt x="7170" y="8176"/>
                      <a:pt x="6527" y="7533"/>
                      <a:pt x="6169" y="7190"/>
                    </a:cubicBezTo>
                    <a:cubicBezTo>
                      <a:pt x="4884" y="5472"/>
                      <a:pt x="4526" y="3202"/>
                      <a:pt x="5094" y="275"/>
                    </a:cubicBezTo>
                    <a:cubicBezTo>
                      <a:pt x="5123" y="155"/>
                      <a:pt x="5049" y="36"/>
                      <a:pt x="4929" y="6"/>
                    </a:cubicBezTo>
                    <a:cubicBezTo>
                      <a:pt x="4918" y="5"/>
                      <a:pt x="4907" y="4"/>
                      <a:pt x="4895" y="4"/>
                    </a:cubicBezTo>
                    <a:cubicBezTo>
                      <a:pt x="4775" y="4"/>
                      <a:pt x="4674" y="76"/>
                      <a:pt x="4660" y="185"/>
                    </a:cubicBezTo>
                    <a:cubicBezTo>
                      <a:pt x="4063" y="3247"/>
                      <a:pt x="4436" y="5622"/>
                      <a:pt x="5825" y="7474"/>
                    </a:cubicBezTo>
                    <a:cubicBezTo>
                      <a:pt x="6244" y="7892"/>
                      <a:pt x="6557" y="8235"/>
                      <a:pt x="6333" y="8534"/>
                    </a:cubicBezTo>
                    <a:cubicBezTo>
                      <a:pt x="6214" y="8654"/>
                      <a:pt x="5975" y="8669"/>
                      <a:pt x="5736" y="8669"/>
                    </a:cubicBezTo>
                    <a:cubicBezTo>
                      <a:pt x="5377" y="8684"/>
                      <a:pt x="4929" y="8698"/>
                      <a:pt x="4765" y="9117"/>
                    </a:cubicBezTo>
                    <a:cubicBezTo>
                      <a:pt x="4616" y="9535"/>
                      <a:pt x="4212" y="9819"/>
                      <a:pt x="3764" y="9834"/>
                    </a:cubicBezTo>
                    <a:lnTo>
                      <a:pt x="3376" y="9834"/>
                    </a:lnTo>
                    <a:cubicBezTo>
                      <a:pt x="2928" y="9819"/>
                      <a:pt x="2540" y="9535"/>
                      <a:pt x="2375" y="9117"/>
                    </a:cubicBezTo>
                    <a:cubicBezTo>
                      <a:pt x="2226" y="8698"/>
                      <a:pt x="1763" y="8684"/>
                      <a:pt x="1404" y="8669"/>
                    </a:cubicBezTo>
                    <a:cubicBezTo>
                      <a:pt x="1180" y="8654"/>
                      <a:pt x="941" y="8654"/>
                      <a:pt x="852" y="8564"/>
                    </a:cubicBezTo>
                    <a:cubicBezTo>
                      <a:pt x="613" y="8235"/>
                      <a:pt x="912" y="7892"/>
                      <a:pt x="1360" y="7444"/>
                    </a:cubicBezTo>
                    <a:cubicBezTo>
                      <a:pt x="2719" y="5622"/>
                      <a:pt x="3092" y="3247"/>
                      <a:pt x="2495" y="185"/>
                    </a:cubicBezTo>
                    <a:cubicBezTo>
                      <a:pt x="2482" y="81"/>
                      <a:pt x="2390" y="0"/>
                      <a:pt x="2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75"/>
              <p:cNvSpPr/>
              <p:nvPr/>
            </p:nvSpPr>
            <p:spPr>
              <a:xfrm>
                <a:off x="8408500" y="2030175"/>
                <a:ext cx="218075" cy="80550"/>
              </a:xfrm>
              <a:custGeom>
                <a:avLst/>
                <a:gdLst/>
                <a:ahLst/>
                <a:cxnLst/>
                <a:rect l="l" t="t" r="r" b="b"/>
                <a:pathLst>
                  <a:path w="8723" h="3222" extrusionOk="0">
                    <a:moveTo>
                      <a:pt x="1182" y="1"/>
                    </a:moveTo>
                    <a:cubicBezTo>
                      <a:pt x="648" y="1"/>
                      <a:pt x="171" y="396"/>
                      <a:pt x="90" y="939"/>
                    </a:cubicBezTo>
                    <a:cubicBezTo>
                      <a:pt x="0" y="1536"/>
                      <a:pt x="403" y="2104"/>
                      <a:pt x="1001" y="2193"/>
                    </a:cubicBezTo>
                    <a:lnTo>
                      <a:pt x="7378" y="3209"/>
                    </a:lnTo>
                    <a:cubicBezTo>
                      <a:pt x="7433" y="3217"/>
                      <a:pt x="7487" y="3221"/>
                      <a:pt x="7540" y="3221"/>
                    </a:cubicBezTo>
                    <a:cubicBezTo>
                      <a:pt x="8073" y="3221"/>
                      <a:pt x="8538" y="2826"/>
                      <a:pt x="8633" y="2283"/>
                    </a:cubicBezTo>
                    <a:cubicBezTo>
                      <a:pt x="8723" y="1686"/>
                      <a:pt x="8319" y="1133"/>
                      <a:pt x="7722" y="1028"/>
                    </a:cubicBezTo>
                    <a:lnTo>
                      <a:pt x="1344" y="13"/>
                    </a:lnTo>
                    <a:cubicBezTo>
                      <a:pt x="1290" y="5"/>
                      <a:pt x="1236" y="1"/>
                      <a:pt x="1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75"/>
              <p:cNvSpPr/>
              <p:nvPr/>
            </p:nvSpPr>
            <p:spPr>
              <a:xfrm>
                <a:off x="7985425" y="2092150"/>
                <a:ext cx="218475" cy="80550"/>
              </a:xfrm>
              <a:custGeom>
                <a:avLst/>
                <a:gdLst/>
                <a:ahLst/>
                <a:cxnLst/>
                <a:rect l="l" t="t" r="r" b="b"/>
                <a:pathLst>
                  <a:path w="8739" h="3222" extrusionOk="0">
                    <a:moveTo>
                      <a:pt x="7546" y="1"/>
                    </a:moveTo>
                    <a:cubicBezTo>
                      <a:pt x="7491" y="1"/>
                      <a:pt x="7435" y="5"/>
                      <a:pt x="7379" y="13"/>
                    </a:cubicBezTo>
                    <a:lnTo>
                      <a:pt x="1016" y="1029"/>
                    </a:lnTo>
                    <a:cubicBezTo>
                      <a:pt x="404" y="1118"/>
                      <a:pt x="1" y="1686"/>
                      <a:pt x="90" y="2298"/>
                    </a:cubicBezTo>
                    <a:cubicBezTo>
                      <a:pt x="185" y="2840"/>
                      <a:pt x="648" y="3222"/>
                      <a:pt x="1179" y="3222"/>
                    </a:cubicBezTo>
                    <a:cubicBezTo>
                      <a:pt x="1234" y="3222"/>
                      <a:pt x="1289" y="3218"/>
                      <a:pt x="1345" y="3209"/>
                    </a:cubicBezTo>
                    <a:lnTo>
                      <a:pt x="7723" y="2194"/>
                    </a:lnTo>
                    <a:cubicBezTo>
                      <a:pt x="8335" y="2089"/>
                      <a:pt x="8738" y="1537"/>
                      <a:pt x="8634" y="924"/>
                    </a:cubicBezTo>
                    <a:cubicBezTo>
                      <a:pt x="8552" y="383"/>
                      <a:pt x="8078" y="1"/>
                      <a:pt x="75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75"/>
              <p:cNvSpPr/>
              <p:nvPr/>
            </p:nvSpPr>
            <p:spPr>
              <a:xfrm>
                <a:off x="8353975" y="2118225"/>
                <a:ext cx="315925" cy="206900"/>
              </a:xfrm>
              <a:custGeom>
                <a:avLst/>
                <a:gdLst/>
                <a:ahLst/>
                <a:cxnLst/>
                <a:rect l="l" t="t" r="r" b="b"/>
                <a:pathLst>
                  <a:path w="12637" h="8276" extrusionOk="0">
                    <a:moveTo>
                      <a:pt x="4138" y="434"/>
                    </a:moveTo>
                    <a:lnTo>
                      <a:pt x="8499" y="449"/>
                    </a:lnTo>
                    <a:cubicBezTo>
                      <a:pt x="8526" y="448"/>
                      <a:pt x="8554" y="448"/>
                      <a:pt x="8581" y="448"/>
                    </a:cubicBezTo>
                    <a:cubicBezTo>
                      <a:pt x="10620" y="448"/>
                      <a:pt x="12278" y="2089"/>
                      <a:pt x="12278" y="4138"/>
                    </a:cubicBezTo>
                    <a:cubicBezTo>
                      <a:pt x="12278" y="6187"/>
                      <a:pt x="10620" y="7828"/>
                      <a:pt x="8581" y="7828"/>
                    </a:cubicBezTo>
                    <a:cubicBezTo>
                      <a:pt x="8554" y="7828"/>
                      <a:pt x="8526" y="7828"/>
                      <a:pt x="8499" y="7827"/>
                    </a:cubicBezTo>
                    <a:lnTo>
                      <a:pt x="4138" y="7827"/>
                    </a:lnTo>
                    <a:cubicBezTo>
                      <a:pt x="2106" y="7827"/>
                      <a:pt x="448" y="6169"/>
                      <a:pt x="448" y="4138"/>
                    </a:cubicBezTo>
                    <a:cubicBezTo>
                      <a:pt x="448" y="2092"/>
                      <a:pt x="2091" y="449"/>
                      <a:pt x="4138" y="434"/>
                    </a:cubicBezTo>
                    <a:close/>
                    <a:moveTo>
                      <a:pt x="4138" y="1"/>
                    </a:moveTo>
                    <a:cubicBezTo>
                      <a:pt x="1852" y="1"/>
                      <a:pt x="0" y="1853"/>
                      <a:pt x="0" y="4138"/>
                    </a:cubicBezTo>
                    <a:cubicBezTo>
                      <a:pt x="0" y="6423"/>
                      <a:pt x="1852" y="8260"/>
                      <a:pt x="4138" y="8260"/>
                    </a:cubicBezTo>
                    <a:lnTo>
                      <a:pt x="8499" y="8260"/>
                    </a:lnTo>
                    <a:lnTo>
                      <a:pt x="8499" y="8275"/>
                    </a:lnTo>
                    <a:cubicBezTo>
                      <a:pt x="10784" y="8275"/>
                      <a:pt x="12636" y="6423"/>
                      <a:pt x="12636" y="4138"/>
                    </a:cubicBezTo>
                    <a:cubicBezTo>
                      <a:pt x="12636" y="1853"/>
                      <a:pt x="10784" y="1"/>
                      <a:pt x="8499" y="1"/>
                    </a:cubicBezTo>
                    <a:close/>
                  </a:path>
                </a:pathLst>
              </a:custGeom>
              <a:solidFill>
                <a:srgbClr val="E54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75"/>
              <p:cNvSpPr/>
              <p:nvPr/>
            </p:nvSpPr>
            <p:spPr>
              <a:xfrm>
                <a:off x="7918225" y="2118225"/>
                <a:ext cx="316275" cy="206525"/>
              </a:xfrm>
              <a:custGeom>
                <a:avLst/>
                <a:gdLst/>
                <a:ahLst/>
                <a:cxnLst/>
                <a:rect l="l" t="t" r="r" b="b"/>
                <a:pathLst>
                  <a:path w="12651" h="8261" extrusionOk="0">
                    <a:moveTo>
                      <a:pt x="4138" y="434"/>
                    </a:moveTo>
                    <a:lnTo>
                      <a:pt x="8514" y="449"/>
                    </a:lnTo>
                    <a:cubicBezTo>
                      <a:pt x="10545" y="449"/>
                      <a:pt x="12188" y="2107"/>
                      <a:pt x="12203" y="4138"/>
                    </a:cubicBezTo>
                    <a:cubicBezTo>
                      <a:pt x="12188" y="6169"/>
                      <a:pt x="10545" y="7827"/>
                      <a:pt x="8514" y="7827"/>
                    </a:cubicBezTo>
                    <a:lnTo>
                      <a:pt x="4138" y="7827"/>
                    </a:lnTo>
                    <a:cubicBezTo>
                      <a:pt x="2106" y="7827"/>
                      <a:pt x="463" y="6169"/>
                      <a:pt x="448" y="4138"/>
                    </a:cubicBezTo>
                    <a:cubicBezTo>
                      <a:pt x="448" y="2092"/>
                      <a:pt x="2106" y="449"/>
                      <a:pt x="4138" y="434"/>
                    </a:cubicBezTo>
                    <a:close/>
                    <a:moveTo>
                      <a:pt x="4138" y="1"/>
                    </a:moveTo>
                    <a:cubicBezTo>
                      <a:pt x="1867" y="1"/>
                      <a:pt x="15" y="1853"/>
                      <a:pt x="0" y="4138"/>
                    </a:cubicBezTo>
                    <a:cubicBezTo>
                      <a:pt x="15" y="6423"/>
                      <a:pt x="1867" y="8260"/>
                      <a:pt x="4138" y="8260"/>
                    </a:cubicBezTo>
                    <a:lnTo>
                      <a:pt x="8514" y="8260"/>
                    </a:lnTo>
                    <a:cubicBezTo>
                      <a:pt x="10784" y="8260"/>
                      <a:pt x="12636" y="6423"/>
                      <a:pt x="12651" y="4138"/>
                    </a:cubicBezTo>
                    <a:cubicBezTo>
                      <a:pt x="12636" y="1853"/>
                      <a:pt x="10799" y="1"/>
                      <a:pt x="8514" y="1"/>
                    </a:cubicBezTo>
                    <a:close/>
                  </a:path>
                </a:pathLst>
              </a:custGeom>
              <a:solidFill>
                <a:srgbClr val="E54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75"/>
              <p:cNvSpPr/>
              <p:nvPr/>
            </p:nvSpPr>
            <p:spPr>
              <a:xfrm>
                <a:off x="8226275" y="2210400"/>
                <a:ext cx="1363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064" extrusionOk="0">
                    <a:moveTo>
                      <a:pt x="3081" y="0"/>
                    </a:moveTo>
                    <a:cubicBezTo>
                      <a:pt x="1520" y="0"/>
                      <a:pt x="89" y="621"/>
                      <a:pt x="0" y="660"/>
                    </a:cubicBezTo>
                    <a:lnTo>
                      <a:pt x="195" y="1063"/>
                    </a:lnTo>
                    <a:cubicBezTo>
                      <a:pt x="214" y="1053"/>
                      <a:pt x="1604" y="451"/>
                      <a:pt x="3082" y="451"/>
                    </a:cubicBezTo>
                    <a:cubicBezTo>
                      <a:pt x="3818" y="451"/>
                      <a:pt x="4577" y="601"/>
                      <a:pt x="5198" y="1048"/>
                    </a:cubicBezTo>
                    <a:lnTo>
                      <a:pt x="5452" y="675"/>
                    </a:lnTo>
                    <a:cubicBezTo>
                      <a:pt x="4741" y="169"/>
                      <a:pt x="3893" y="0"/>
                      <a:pt x="3081" y="0"/>
                    </a:cubicBezTo>
                    <a:close/>
                  </a:path>
                </a:pathLst>
              </a:custGeom>
              <a:solidFill>
                <a:srgbClr val="E54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75"/>
              <p:cNvSpPr/>
              <p:nvPr/>
            </p:nvSpPr>
            <p:spPr>
              <a:xfrm>
                <a:off x="9561525" y="2771525"/>
                <a:ext cx="610175" cy="9942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39768" extrusionOk="0">
                    <a:moveTo>
                      <a:pt x="20530" y="1"/>
                    </a:moveTo>
                    <a:cubicBezTo>
                      <a:pt x="20191" y="1"/>
                      <a:pt x="19463" y="219"/>
                      <a:pt x="19417" y="2083"/>
                    </a:cubicBezTo>
                    <a:cubicBezTo>
                      <a:pt x="19373" y="4502"/>
                      <a:pt x="18775" y="8281"/>
                      <a:pt x="16460" y="11462"/>
                    </a:cubicBezTo>
                    <a:cubicBezTo>
                      <a:pt x="16460" y="11462"/>
                      <a:pt x="18436" y="4881"/>
                      <a:pt x="11710" y="4881"/>
                    </a:cubicBezTo>
                    <a:cubicBezTo>
                      <a:pt x="10901" y="4881"/>
                      <a:pt x="9967" y="4976"/>
                      <a:pt x="8888" y="5189"/>
                    </a:cubicBezTo>
                    <a:cubicBezTo>
                      <a:pt x="8888" y="5189"/>
                      <a:pt x="7944" y="6612"/>
                      <a:pt x="9805" y="6612"/>
                    </a:cubicBezTo>
                    <a:cubicBezTo>
                      <a:pt x="9860" y="6612"/>
                      <a:pt x="9918" y="6611"/>
                      <a:pt x="9978" y="6608"/>
                    </a:cubicBezTo>
                    <a:cubicBezTo>
                      <a:pt x="10175" y="6598"/>
                      <a:pt x="10388" y="6592"/>
                      <a:pt x="10610" y="6592"/>
                    </a:cubicBezTo>
                    <a:cubicBezTo>
                      <a:pt x="12752" y="6592"/>
                      <a:pt x="15746" y="7173"/>
                      <a:pt x="13040" y="10745"/>
                    </a:cubicBezTo>
                    <a:cubicBezTo>
                      <a:pt x="11829" y="12344"/>
                      <a:pt x="10716" y="13029"/>
                      <a:pt x="9839" y="13029"/>
                    </a:cubicBezTo>
                    <a:cubicBezTo>
                      <a:pt x="8552" y="13029"/>
                      <a:pt x="7772" y="11555"/>
                      <a:pt x="7932" y="9326"/>
                    </a:cubicBezTo>
                    <a:cubicBezTo>
                      <a:pt x="8085" y="7190"/>
                      <a:pt x="7923" y="6489"/>
                      <a:pt x="7597" y="6489"/>
                    </a:cubicBezTo>
                    <a:cubicBezTo>
                      <a:pt x="7352" y="6489"/>
                      <a:pt x="7013" y="6888"/>
                      <a:pt x="6647" y="7370"/>
                    </a:cubicBezTo>
                    <a:cubicBezTo>
                      <a:pt x="5796" y="8490"/>
                      <a:pt x="6856" y="20424"/>
                      <a:pt x="6856" y="20424"/>
                    </a:cubicBezTo>
                    <a:lnTo>
                      <a:pt x="1" y="37824"/>
                    </a:lnTo>
                    <a:cubicBezTo>
                      <a:pt x="1" y="37824"/>
                      <a:pt x="1656" y="39768"/>
                      <a:pt x="3768" y="39768"/>
                    </a:cubicBezTo>
                    <a:cubicBezTo>
                      <a:pt x="5382" y="39768"/>
                      <a:pt x="7262" y="38633"/>
                      <a:pt x="8873" y="34628"/>
                    </a:cubicBezTo>
                    <a:lnTo>
                      <a:pt x="12726" y="21753"/>
                    </a:lnTo>
                    <a:cubicBezTo>
                      <a:pt x="12726" y="21753"/>
                      <a:pt x="24406" y="10626"/>
                      <a:pt x="23898" y="5607"/>
                    </a:cubicBezTo>
                    <a:cubicBezTo>
                      <a:pt x="23898" y="5607"/>
                      <a:pt x="23729" y="5493"/>
                      <a:pt x="23480" y="5493"/>
                    </a:cubicBezTo>
                    <a:cubicBezTo>
                      <a:pt x="23205" y="5493"/>
                      <a:pt x="22832" y="5632"/>
                      <a:pt x="22479" y="6220"/>
                    </a:cubicBezTo>
                    <a:cubicBezTo>
                      <a:pt x="21792" y="7340"/>
                      <a:pt x="21120" y="9804"/>
                      <a:pt x="19268" y="11836"/>
                    </a:cubicBezTo>
                    <a:cubicBezTo>
                      <a:pt x="19268" y="11836"/>
                      <a:pt x="22733" y="3352"/>
                      <a:pt x="20702" y="21"/>
                    </a:cubicBezTo>
                    <a:cubicBezTo>
                      <a:pt x="20702" y="21"/>
                      <a:pt x="20634" y="1"/>
                      <a:pt x="20530" y="1"/>
                    </a:cubicBezTo>
                    <a:close/>
                  </a:path>
                </a:pathLst>
              </a:custGeom>
              <a:solidFill>
                <a:srgbClr val="FA9E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75"/>
              <p:cNvSpPr/>
              <p:nvPr/>
            </p:nvSpPr>
            <p:spPr>
              <a:xfrm>
                <a:off x="8023150" y="3015125"/>
                <a:ext cx="572050" cy="1603775"/>
              </a:xfrm>
              <a:custGeom>
                <a:avLst/>
                <a:gdLst/>
                <a:ahLst/>
                <a:cxnLst/>
                <a:rect l="l" t="t" r="r" b="b"/>
                <a:pathLst>
                  <a:path w="22882" h="64151" extrusionOk="0">
                    <a:moveTo>
                      <a:pt x="5392" y="1"/>
                    </a:moveTo>
                    <a:cubicBezTo>
                      <a:pt x="2420" y="1"/>
                      <a:pt x="15" y="2405"/>
                      <a:pt x="0" y="5378"/>
                    </a:cubicBezTo>
                    <a:lnTo>
                      <a:pt x="0" y="60088"/>
                    </a:lnTo>
                    <a:cubicBezTo>
                      <a:pt x="15" y="61656"/>
                      <a:pt x="702" y="63134"/>
                      <a:pt x="1897" y="64150"/>
                    </a:cubicBezTo>
                    <a:lnTo>
                      <a:pt x="21000" y="64150"/>
                    </a:lnTo>
                    <a:cubicBezTo>
                      <a:pt x="22195" y="63134"/>
                      <a:pt x="22882" y="61641"/>
                      <a:pt x="22882" y="60073"/>
                    </a:cubicBezTo>
                    <a:lnTo>
                      <a:pt x="22882" y="5378"/>
                    </a:lnTo>
                    <a:cubicBezTo>
                      <a:pt x="22882" y="2405"/>
                      <a:pt x="20477" y="1"/>
                      <a:pt x="17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75"/>
              <p:cNvSpPr/>
              <p:nvPr/>
            </p:nvSpPr>
            <p:spPr>
              <a:xfrm>
                <a:off x="8155700" y="4269200"/>
                <a:ext cx="3749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14997" h="14357" extrusionOk="0">
                    <a:moveTo>
                      <a:pt x="5619" y="0"/>
                    </a:moveTo>
                    <a:cubicBezTo>
                      <a:pt x="5494" y="0"/>
                      <a:pt x="5371" y="23"/>
                      <a:pt x="5258" y="67"/>
                    </a:cubicBezTo>
                    <a:cubicBezTo>
                      <a:pt x="4810" y="261"/>
                      <a:pt x="4511" y="664"/>
                      <a:pt x="4227" y="1023"/>
                    </a:cubicBezTo>
                    <a:cubicBezTo>
                      <a:pt x="3884" y="1441"/>
                      <a:pt x="3585" y="1874"/>
                      <a:pt x="3301" y="2322"/>
                    </a:cubicBezTo>
                    <a:cubicBezTo>
                      <a:pt x="2749" y="3233"/>
                      <a:pt x="2271" y="4204"/>
                      <a:pt x="1897" y="5205"/>
                    </a:cubicBezTo>
                    <a:cubicBezTo>
                      <a:pt x="1121" y="7236"/>
                      <a:pt x="658" y="9372"/>
                      <a:pt x="225" y="11508"/>
                    </a:cubicBezTo>
                    <a:cubicBezTo>
                      <a:pt x="120" y="11956"/>
                      <a:pt x="0" y="12449"/>
                      <a:pt x="329" y="12867"/>
                    </a:cubicBezTo>
                    <a:cubicBezTo>
                      <a:pt x="598" y="13210"/>
                      <a:pt x="1046" y="13375"/>
                      <a:pt x="1449" y="13494"/>
                    </a:cubicBezTo>
                    <a:cubicBezTo>
                      <a:pt x="2495" y="13793"/>
                      <a:pt x="3570" y="14017"/>
                      <a:pt x="4646" y="14151"/>
                    </a:cubicBezTo>
                    <a:cubicBezTo>
                      <a:pt x="5627" y="14289"/>
                      <a:pt x="6614" y="14357"/>
                      <a:pt x="7602" y="14357"/>
                    </a:cubicBezTo>
                    <a:cubicBezTo>
                      <a:pt x="8765" y="14357"/>
                      <a:pt x="9928" y="14262"/>
                      <a:pt x="11083" y="14077"/>
                    </a:cubicBezTo>
                    <a:cubicBezTo>
                      <a:pt x="11591" y="14002"/>
                      <a:pt x="12098" y="13912"/>
                      <a:pt x="12591" y="13778"/>
                    </a:cubicBezTo>
                    <a:cubicBezTo>
                      <a:pt x="13039" y="13688"/>
                      <a:pt x="13458" y="13494"/>
                      <a:pt x="13831" y="13225"/>
                    </a:cubicBezTo>
                    <a:cubicBezTo>
                      <a:pt x="14130" y="12971"/>
                      <a:pt x="14488" y="12508"/>
                      <a:pt x="14145" y="12135"/>
                    </a:cubicBezTo>
                    <a:cubicBezTo>
                      <a:pt x="14070" y="12045"/>
                      <a:pt x="13965" y="11986"/>
                      <a:pt x="13846" y="11956"/>
                    </a:cubicBezTo>
                    <a:cubicBezTo>
                      <a:pt x="13951" y="11881"/>
                      <a:pt x="14055" y="11806"/>
                      <a:pt x="14160" y="11732"/>
                    </a:cubicBezTo>
                    <a:cubicBezTo>
                      <a:pt x="14294" y="11627"/>
                      <a:pt x="14443" y="11508"/>
                      <a:pt x="14593" y="11403"/>
                    </a:cubicBezTo>
                    <a:cubicBezTo>
                      <a:pt x="14727" y="11314"/>
                      <a:pt x="14847" y="11179"/>
                      <a:pt x="14921" y="11030"/>
                    </a:cubicBezTo>
                    <a:cubicBezTo>
                      <a:pt x="14996" y="10761"/>
                      <a:pt x="14862" y="10462"/>
                      <a:pt x="14623" y="10328"/>
                    </a:cubicBezTo>
                    <a:cubicBezTo>
                      <a:pt x="14473" y="10238"/>
                      <a:pt x="14294" y="10178"/>
                      <a:pt x="14115" y="10178"/>
                    </a:cubicBezTo>
                    <a:cubicBezTo>
                      <a:pt x="14324" y="9984"/>
                      <a:pt x="14473" y="9730"/>
                      <a:pt x="14548" y="9462"/>
                    </a:cubicBezTo>
                    <a:cubicBezTo>
                      <a:pt x="14638" y="9148"/>
                      <a:pt x="14593" y="8819"/>
                      <a:pt x="14414" y="8550"/>
                    </a:cubicBezTo>
                    <a:cubicBezTo>
                      <a:pt x="14160" y="8192"/>
                      <a:pt x="13712" y="8147"/>
                      <a:pt x="13308" y="8087"/>
                    </a:cubicBezTo>
                    <a:lnTo>
                      <a:pt x="12158" y="7953"/>
                    </a:lnTo>
                    <a:cubicBezTo>
                      <a:pt x="12412" y="7624"/>
                      <a:pt x="12786" y="7400"/>
                      <a:pt x="12815" y="6937"/>
                    </a:cubicBezTo>
                    <a:cubicBezTo>
                      <a:pt x="12830" y="6728"/>
                      <a:pt x="12741" y="6519"/>
                      <a:pt x="12562" y="6400"/>
                    </a:cubicBezTo>
                    <a:cubicBezTo>
                      <a:pt x="12337" y="6220"/>
                      <a:pt x="12039" y="6206"/>
                      <a:pt x="11770" y="6161"/>
                    </a:cubicBezTo>
                    <a:cubicBezTo>
                      <a:pt x="10680" y="5981"/>
                      <a:pt x="9574" y="5862"/>
                      <a:pt x="8484" y="5683"/>
                    </a:cubicBezTo>
                    <a:cubicBezTo>
                      <a:pt x="7424" y="5518"/>
                      <a:pt x="6348" y="5324"/>
                      <a:pt x="5348" y="4921"/>
                    </a:cubicBezTo>
                    <a:cubicBezTo>
                      <a:pt x="5019" y="4787"/>
                      <a:pt x="4660" y="4592"/>
                      <a:pt x="4511" y="4249"/>
                    </a:cubicBezTo>
                    <a:cubicBezTo>
                      <a:pt x="4646" y="3801"/>
                      <a:pt x="4825" y="3353"/>
                      <a:pt x="5049" y="2935"/>
                    </a:cubicBezTo>
                    <a:cubicBezTo>
                      <a:pt x="5482" y="2083"/>
                      <a:pt x="6079" y="1232"/>
                      <a:pt x="6049" y="246"/>
                    </a:cubicBezTo>
                    <a:cubicBezTo>
                      <a:pt x="6035" y="157"/>
                      <a:pt x="5975" y="67"/>
                      <a:pt x="5885" y="37"/>
                    </a:cubicBezTo>
                    <a:cubicBezTo>
                      <a:pt x="5798" y="12"/>
                      <a:pt x="5708" y="0"/>
                      <a:pt x="5619" y="0"/>
                    </a:cubicBezTo>
                    <a:close/>
                  </a:path>
                </a:pathLst>
              </a:custGeom>
              <a:solidFill>
                <a:srgbClr val="FA9E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75"/>
              <p:cNvSpPr/>
              <p:nvPr/>
            </p:nvSpPr>
            <p:spPr>
              <a:xfrm>
                <a:off x="7169200" y="2854575"/>
                <a:ext cx="1063450" cy="1764700"/>
              </a:xfrm>
              <a:custGeom>
                <a:avLst/>
                <a:gdLst/>
                <a:ahLst/>
                <a:cxnLst/>
                <a:rect l="l" t="t" r="r" b="b"/>
                <a:pathLst>
                  <a:path w="42538" h="70588" extrusionOk="0">
                    <a:moveTo>
                      <a:pt x="34576" y="0"/>
                    </a:moveTo>
                    <a:cubicBezTo>
                      <a:pt x="33949" y="60"/>
                      <a:pt x="19715" y="4123"/>
                      <a:pt x="16698" y="7558"/>
                    </a:cubicBezTo>
                    <a:cubicBezTo>
                      <a:pt x="14518" y="10037"/>
                      <a:pt x="6079" y="37385"/>
                      <a:pt x="1568" y="52365"/>
                    </a:cubicBezTo>
                    <a:cubicBezTo>
                      <a:pt x="0" y="57548"/>
                      <a:pt x="3211" y="62970"/>
                      <a:pt x="8498" y="64105"/>
                    </a:cubicBezTo>
                    <a:lnTo>
                      <a:pt x="18550" y="66271"/>
                    </a:lnTo>
                    <a:lnTo>
                      <a:pt x="18446" y="70587"/>
                    </a:lnTo>
                    <a:lnTo>
                      <a:pt x="40401" y="70587"/>
                    </a:lnTo>
                    <a:lnTo>
                      <a:pt x="42537" y="58564"/>
                    </a:lnTo>
                    <a:lnTo>
                      <a:pt x="37101" y="57205"/>
                    </a:lnTo>
                    <a:lnTo>
                      <a:pt x="36996" y="23106"/>
                    </a:lnTo>
                    <a:lnTo>
                      <a:pt x="37877" y="4810"/>
                    </a:lnTo>
                    <a:lnTo>
                      <a:pt x="3457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75"/>
              <p:cNvSpPr/>
              <p:nvPr/>
            </p:nvSpPr>
            <p:spPr>
              <a:xfrm>
                <a:off x="7626600" y="3466575"/>
                <a:ext cx="16075" cy="7035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8140" extrusionOk="0">
                    <a:moveTo>
                      <a:pt x="419" y="0"/>
                    </a:moveTo>
                    <a:cubicBezTo>
                      <a:pt x="299" y="0"/>
                      <a:pt x="195" y="105"/>
                      <a:pt x="195" y="224"/>
                    </a:cubicBezTo>
                    <a:lnTo>
                      <a:pt x="0" y="27915"/>
                    </a:lnTo>
                    <a:cubicBezTo>
                      <a:pt x="0" y="28035"/>
                      <a:pt x="90" y="28139"/>
                      <a:pt x="224" y="28139"/>
                    </a:cubicBezTo>
                    <a:cubicBezTo>
                      <a:pt x="344" y="28139"/>
                      <a:pt x="448" y="28035"/>
                      <a:pt x="448" y="27915"/>
                    </a:cubicBezTo>
                    <a:lnTo>
                      <a:pt x="643" y="224"/>
                    </a:lnTo>
                    <a:cubicBezTo>
                      <a:pt x="643" y="105"/>
                      <a:pt x="538" y="0"/>
                      <a:pt x="4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75"/>
              <p:cNvSpPr/>
              <p:nvPr/>
            </p:nvSpPr>
            <p:spPr>
              <a:xfrm>
                <a:off x="7414125" y="4109025"/>
                <a:ext cx="691950" cy="181275"/>
              </a:xfrm>
              <a:custGeom>
                <a:avLst/>
                <a:gdLst/>
                <a:ahLst/>
                <a:cxnLst/>
                <a:rect l="l" t="t" r="r" b="b"/>
                <a:pathLst>
                  <a:path w="27678" h="7251" extrusionOk="0">
                    <a:moveTo>
                      <a:pt x="246" y="0"/>
                    </a:moveTo>
                    <a:cubicBezTo>
                      <a:pt x="146" y="0"/>
                      <a:pt x="56" y="69"/>
                      <a:pt x="31" y="171"/>
                    </a:cubicBezTo>
                    <a:cubicBezTo>
                      <a:pt x="1" y="290"/>
                      <a:pt x="76" y="410"/>
                      <a:pt x="195" y="440"/>
                    </a:cubicBezTo>
                    <a:lnTo>
                      <a:pt x="27378" y="7251"/>
                    </a:lnTo>
                    <a:lnTo>
                      <a:pt x="27423" y="7251"/>
                    </a:lnTo>
                    <a:cubicBezTo>
                      <a:pt x="27528" y="7251"/>
                      <a:pt x="27617" y="7176"/>
                      <a:pt x="27647" y="7086"/>
                    </a:cubicBezTo>
                    <a:cubicBezTo>
                      <a:pt x="27677" y="6967"/>
                      <a:pt x="27602" y="6832"/>
                      <a:pt x="27483" y="6802"/>
                    </a:cubicBezTo>
                    <a:lnTo>
                      <a:pt x="300" y="7"/>
                    </a:lnTo>
                    <a:cubicBezTo>
                      <a:pt x="282" y="2"/>
                      <a:pt x="264" y="0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75"/>
              <p:cNvSpPr/>
              <p:nvPr/>
            </p:nvSpPr>
            <p:spPr>
              <a:xfrm>
                <a:off x="8516400" y="2863525"/>
                <a:ext cx="1458500" cy="1755375"/>
              </a:xfrm>
              <a:custGeom>
                <a:avLst/>
                <a:gdLst/>
                <a:ahLst/>
                <a:cxnLst/>
                <a:rect l="l" t="t" r="r" b="b"/>
                <a:pathLst>
                  <a:path w="58340" h="70215" extrusionOk="0">
                    <a:moveTo>
                      <a:pt x="4660" y="1"/>
                    </a:moveTo>
                    <a:lnTo>
                      <a:pt x="0" y="5617"/>
                    </a:lnTo>
                    <a:lnTo>
                      <a:pt x="1494" y="70214"/>
                    </a:lnTo>
                    <a:lnTo>
                      <a:pt x="17938" y="70214"/>
                    </a:lnTo>
                    <a:lnTo>
                      <a:pt x="15414" y="38401"/>
                    </a:lnTo>
                    <a:lnTo>
                      <a:pt x="15414" y="38401"/>
                    </a:lnTo>
                    <a:cubicBezTo>
                      <a:pt x="15415" y="38402"/>
                      <a:pt x="23475" y="61877"/>
                      <a:pt x="29562" y="61877"/>
                    </a:cubicBezTo>
                    <a:cubicBezTo>
                      <a:pt x="29681" y="61877"/>
                      <a:pt x="29799" y="61868"/>
                      <a:pt x="29917" y="61850"/>
                    </a:cubicBezTo>
                    <a:cubicBezTo>
                      <a:pt x="36041" y="60879"/>
                      <a:pt x="58340" y="21120"/>
                      <a:pt x="58340" y="21120"/>
                    </a:cubicBezTo>
                    <a:lnTo>
                      <a:pt x="44883" y="20313"/>
                    </a:lnTo>
                    <a:lnTo>
                      <a:pt x="32232" y="35279"/>
                    </a:lnTo>
                    <a:cubicBezTo>
                      <a:pt x="32232" y="35279"/>
                      <a:pt x="24331" y="11875"/>
                      <a:pt x="20074" y="6991"/>
                    </a:cubicBezTo>
                    <a:cubicBezTo>
                      <a:pt x="15818" y="2122"/>
                      <a:pt x="4660" y="1"/>
                      <a:pt x="46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75"/>
              <p:cNvSpPr/>
              <p:nvPr/>
            </p:nvSpPr>
            <p:spPr>
              <a:xfrm>
                <a:off x="9315125" y="3739575"/>
                <a:ext cx="113500" cy="239675"/>
              </a:xfrm>
              <a:custGeom>
                <a:avLst/>
                <a:gdLst/>
                <a:ahLst/>
                <a:cxnLst/>
                <a:rect l="l" t="t" r="r" b="b"/>
                <a:pathLst>
                  <a:path w="4540" h="9587" extrusionOk="0">
                    <a:moveTo>
                      <a:pt x="296" y="0"/>
                    </a:moveTo>
                    <a:cubicBezTo>
                      <a:pt x="149" y="0"/>
                      <a:pt x="1" y="141"/>
                      <a:pt x="89" y="327"/>
                    </a:cubicBezTo>
                    <a:lnTo>
                      <a:pt x="4077" y="9453"/>
                    </a:lnTo>
                    <a:cubicBezTo>
                      <a:pt x="4107" y="9527"/>
                      <a:pt x="4181" y="9587"/>
                      <a:pt x="4271" y="9587"/>
                    </a:cubicBezTo>
                    <a:cubicBezTo>
                      <a:pt x="4435" y="9587"/>
                      <a:pt x="4540" y="9423"/>
                      <a:pt x="4480" y="9273"/>
                    </a:cubicBezTo>
                    <a:lnTo>
                      <a:pt x="492" y="133"/>
                    </a:lnTo>
                    <a:cubicBezTo>
                      <a:pt x="451" y="40"/>
                      <a:pt x="374" y="0"/>
                      <a:pt x="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75"/>
              <p:cNvSpPr/>
              <p:nvPr/>
            </p:nvSpPr>
            <p:spPr>
              <a:xfrm>
                <a:off x="8299825" y="2755625"/>
                <a:ext cx="325250" cy="40627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16251" extrusionOk="0">
                    <a:moveTo>
                      <a:pt x="5736" y="0"/>
                    </a:moveTo>
                    <a:lnTo>
                      <a:pt x="1" y="11083"/>
                    </a:lnTo>
                    <a:lnTo>
                      <a:pt x="4541" y="11023"/>
                    </a:lnTo>
                    <a:lnTo>
                      <a:pt x="9649" y="16250"/>
                    </a:lnTo>
                    <a:lnTo>
                      <a:pt x="13010" y="5093"/>
                    </a:lnTo>
                    <a:cubicBezTo>
                      <a:pt x="13010" y="5093"/>
                      <a:pt x="9246" y="717"/>
                      <a:pt x="57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75"/>
              <p:cNvSpPr/>
              <p:nvPr/>
            </p:nvSpPr>
            <p:spPr>
              <a:xfrm>
                <a:off x="8010450" y="2754500"/>
                <a:ext cx="322625" cy="405525"/>
              </a:xfrm>
              <a:custGeom>
                <a:avLst/>
                <a:gdLst/>
                <a:ahLst/>
                <a:cxnLst/>
                <a:rect l="l" t="t" r="r" b="b"/>
                <a:pathLst>
                  <a:path w="12905" h="16221" extrusionOk="0">
                    <a:moveTo>
                      <a:pt x="7304" y="0"/>
                    </a:moveTo>
                    <a:cubicBezTo>
                      <a:pt x="3794" y="687"/>
                      <a:pt x="0" y="5049"/>
                      <a:pt x="0" y="5049"/>
                    </a:cubicBezTo>
                    <a:lnTo>
                      <a:pt x="3316" y="16221"/>
                    </a:lnTo>
                    <a:lnTo>
                      <a:pt x="8439" y="11038"/>
                    </a:lnTo>
                    <a:lnTo>
                      <a:pt x="12905" y="11157"/>
                    </a:lnTo>
                    <a:lnTo>
                      <a:pt x="73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5" name="Google Shape;3245;p75"/>
            <p:cNvGrpSpPr/>
            <p:nvPr/>
          </p:nvGrpSpPr>
          <p:grpSpPr>
            <a:xfrm>
              <a:off x="1740684" y="2497925"/>
              <a:ext cx="778744" cy="197700"/>
              <a:chOff x="1740684" y="2497925"/>
              <a:chExt cx="778744" cy="197700"/>
            </a:xfrm>
          </p:grpSpPr>
          <p:sp>
            <p:nvSpPr>
              <p:cNvPr id="3246" name="Google Shape;3246;p75"/>
              <p:cNvSpPr/>
              <p:nvPr/>
            </p:nvSpPr>
            <p:spPr>
              <a:xfrm>
                <a:off x="1740684" y="2497925"/>
                <a:ext cx="314400" cy="1977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75"/>
              <p:cNvSpPr/>
              <p:nvPr/>
            </p:nvSpPr>
            <p:spPr>
              <a:xfrm>
                <a:off x="2205028" y="2497925"/>
                <a:ext cx="314400" cy="1977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48" name="Google Shape;3248;p75"/>
          <p:cNvGrpSpPr/>
          <p:nvPr/>
        </p:nvGrpSpPr>
        <p:grpSpPr>
          <a:xfrm>
            <a:off x="-131384" y="-225210"/>
            <a:ext cx="2053171" cy="2128124"/>
            <a:chOff x="109097" y="88889"/>
            <a:chExt cx="2417700" cy="2505960"/>
          </a:xfrm>
        </p:grpSpPr>
        <p:grpSp>
          <p:nvGrpSpPr>
            <p:cNvPr id="3249" name="Google Shape;3249;p75"/>
            <p:cNvGrpSpPr/>
            <p:nvPr/>
          </p:nvGrpSpPr>
          <p:grpSpPr>
            <a:xfrm>
              <a:off x="109097" y="88889"/>
              <a:ext cx="2417700" cy="2505960"/>
              <a:chOff x="109097" y="88889"/>
              <a:chExt cx="2417700" cy="2505960"/>
            </a:xfrm>
          </p:grpSpPr>
          <p:sp>
            <p:nvSpPr>
              <p:cNvPr id="3250" name="Google Shape;3250;p75"/>
              <p:cNvSpPr/>
              <p:nvPr/>
            </p:nvSpPr>
            <p:spPr>
              <a:xfrm rot="-6254036">
                <a:off x="434370" y="1386196"/>
                <a:ext cx="284521" cy="651181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75"/>
              <p:cNvSpPr/>
              <p:nvPr/>
            </p:nvSpPr>
            <p:spPr>
              <a:xfrm rot="5584721">
                <a:off x="114523" y="1852199"/>
                <a:ext cx="240477" cy="238758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75"/>
              <p:cNvSpPr/>
              <p:nvPr/>
            </p:nvSpPr>
            <p:spPr>
              <a:xfrm rot="-8954150">
                <a:off x="624610" y="1674566"/>
                <a:ext cx="284518" cy="651212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75"/>
              <p:cNvSpPr/>
              <p:nvPr/>
            </p:nvSpPr>
            <p:spPr>
              <a:xfrm rot="2884587">
                <a:off x="588599" y="2306245"/>
                <a:ext cx="240480" cy="238760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rgbClr val="FF7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75"/>
              <p:cNvSpPr/>
              <p:nvPr/>
            </p:nvSpPr>
            <p:spPr>
              <a:xfrm rot="8392807">
                <a:off x="1938296" y="346149"/>
                <a:ext cx="284522" cy="651226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75"/>
              <p:cNvSpPr/>
              <p:nvPr/>
            </p:nvSpPr>
            <p:spPr>
              <a:xfrm rot="-1368678">
                <a:off x="2331166" y="764963"/>
                <a:ext cx="161260" cy="160124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rgbClr val="FF7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75"/>
              <p:cNvSpPr/>
              <p:nvPr/>
            </p:nvSpPr>
            <p:spPr>
              <a:xfrm rot="2541214">
                <a:off x="375899" y="290031"/>
                <a:ext cx="284505" cy="651194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57" name="Google Shape;3257;p75"/>
              <p:cNvGrpSpPr/>
              <p:nvPr/>
            </p:nvGrpSpPr>
            <p:grpSpPr>
              <a:xfrm rot="-3943890">
                <a:off x="413745" y="559232"/>
                <a:ext cx="579901" cy="745140"/>
                <a:chOff x="234492" y="148127"/>
                <a:chExt cx="579920" cy="745164"/>
              </a:xfrm>
            </p:grpSpPr>
            <p:sp>
              <p:nvSpPr>
                <p:cNvPr id="3258" name="Google Shape;3258;p75"/>
                <p:cNvSpPr/>
                <p:nvPr/>
              </p:nvSpPr>
              <p:spPr>
                <a:xfrm rot="9702664">
                  <a:off x="434883" y="213883"/>
                  <a:ext cx="284520" cy="651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21419" extrusionOk="0">
                      <a:moveTo>
                        <a:pt x="666" y="0"/>
                      </a:moveTo>
                      <a:cubicBezTo>
                        <a:pt x="334" y="0"/>
                        <a:pt x="1" y="265"/>
                        <a:pt x="149" y="661"/>
                      </a:cubicBezTo>
                      <a:cubicBezTo>
                        <a:pt x="2637" y="7531"/>
                        <a:pt x="5667" y="14185"/>
                        <a:pt x="8155" y="21056"/>
                      </a:cubicBezTo>
                      <a:cubicBezTo>
                        <a:pt x="8251" y="21310"/>
                        <a:pt x="8470" y="21419"/>
                        <a:pt x="8687" y="21419"/>
                      </a:cubicBezTo>
                      <a:cubicBezTo>
                        <a:pt x="9025" y="21419"/>
                        <a:pt x="9359" y="21154"/>
                        <a:pt x="9210" y="20758"/>
                      </a:cubicBezTo>
                      <a:cubicBezTo>
                        <a:pt x="6722" y="13888"/>
                        <a:pt x="3692" y="7234"/>
                        <a:pt x="1177" y="363"/>
                      </a:cubicBezTo>
                      <a:cubicBezTo>
                        <a:pt x="1092" y="109"/>
                        <a:pt x="880" y="0"/>
                        <a:pt x="6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9" name="Google Shape;3259;p75"/>
                <p:cNvSpPr/>
                <p:nvPr/>
              </p:nvSpPr>
              <p:spPr>
                <a:xfrm rot="2700279">
                  <a:off x="267482" y="181696"/>
                  <a:ext cx="161255" cy="160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60" name="Google Shape;3260;p75"/>
              <p:cNvGrpSpPr/>
              <p:nvPr/>
            </p:nvGrpSpPr>
            <p:grpSpPr>
              <a:xfrm>
                <a:off x="304805" y="88889"/>
                <a:ext cx="2221993" cy="2222094"/>
                <a:chOff x="5" y="88889"/>
                <a:chExt cx="2221993" cy="2222094"/>
              </a:xfrm>
            </p:grpSpPr>
            <p:sp>
              <p:nvSpPr>
                <p:cNvPr id="3261" name="Google Shape;3261;p75"/>
                <p:cNvSpPr/>
                <p:nvPr/>
              </p:nvSpPr>
              <p:spPr>
                <a:xfrm rot="9702664">
                  <a:off x="434883" y="213883"/>
                  <a:ext cx="284520" cy="651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21419" extrusionOk="0">
                      <a:moveTo>
                        <a:pt x="666" y="0"/>
                      </a:moveTo>
                      <a:cubicBezTo>
                        <a:pt x="334" y="0"/>
                        <a:pt x="1" y="265"/>
                        <a:pt x="149" y="661"/>
                      </a:cubicBezTo>
                      <a:cubicBezTo>
                        <a:pt x="2637" y="7531"/>
                        <a:pt x="5667" y="14185"/>
                        <a:pt x="8155" y="21056"/>
                      </a:cubicBezTo>
                      <a:cubicBezTo>
                        <a:pt x="8251" y="21310"/>
                        <a:pt x="8470" y="21419"/>
                        <a:pt x="8687" y="21419"/>
                      </a:cubicBezTo>
                      <a:cubicBezTo>
                        <a:pt x="9025" y="21419"/>
                        <a:pt x="9359" y="21154"/>
                        <a:pt x="9210" y="20758"/>
                      </a:cubicBezTo>
                      <a:cubicBezTo>
                        <a:pt x="6722" y="13888"/>
                        <a:pt x="3692" y="7234"/>
                        <a:pt x="1177" y="363"/>
                      </a:cubicBezTo>
                      <a:cubicBezTo>
                        <a:pt x="1092" y="109"/>
                        <a:pt x="880" y="0"/>
                        <a:pt x="6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2" name="Google Shape;3262;p75"/>
                <p:cNvSpPr/>
                <p:nvPr/>
              </p:nvSpPr>
              <p:spPr>
                <a:xfrm rot="2700279">
                  <a:off x="267482" y="181696"/>
                  <a:ext cx="161255" cy="160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263" name="Google Shape;3263;p75"/>
                <p:cNvGrpSpPr/>
                <p:nvPr/>
              </p:nvGrpSpPr>
              <p:grpSpPr>
                <a:xfrm rot="2700200">
                  <a:off x="494323" y="245393"/>
                  <a:ext cx="1233357" cy="1909086"/>
                  <a:chOff x="2374700" y="799657"/>
                  <a:chExt cx="1014265" cy="1569866"/>
                </a:xfrm>
              </p:grpSpPr>
              <p:sp>
                <p:nvSpPr>
                  <p:cNvPr id="3264" name="Google Shape;3264;p75"/>
                  <p:cNvSpPr/>
                  <p:nvPr/>
                </p:nvSpPr>
                <p:spPr>
                  <a:xfrm>
                    <a:off x="2450775" y="1537550"/>
                    <a:ext cx="233975" cy="535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59" h="21419" extrusionOk="0">
                        <a:moveTo>
                          <a:pt x="666" y="0"/>
                        </a:moveTo>
                        <a:cubicBezTo>
                          <a:pt x="334" y="0"/>
                          <a:pt x="1" y="265"/>
                          <a:pt x="149" y="661"/>
                        </a:cubicBezTo>
                        <a:cubicBezTo>
                          <a:pt x="2637" y="7531"/>
                          <a:pt x="5667" y="14185"/>
                          <a:pt x="8155" y="21056"/>
                        </a:cubicBezTo>
                        <a:cubicBezTo>
                          <a:pt x="8251" y="21310"/>
                          <a:pt x="8470" y="21419"/>
                          <a:pt x="8687" y="21419"/>
                        </a:cubicBezTo>
                        <a:cubicBezTo>
                          <a:pt x="9025" y="21419"/>
                          <a:pt x="9359" y="21154"/>
                          <a:pt x="9210" y="20758"/>
                        </a:cubicBezTo>
                        <a:cubicBezTo>
                          <a:pt x="6722" y="13888"/>
                          <a:pt x="3692" y="7234"/>
                          <a:pt x="1177" y="363"/>
                        </a:cubicBezTo>
                        <a:cubicBezTo>
                          <a:pt x="1092" y="109"/>
                          <a:pt x="880" y="0"/>
                          <a:pt x="6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65" name="Google Shape;3265;p75"/>
                  <p:cNvSpPr/>
                  <p:nvPr/>
                </p:nvSpPr>
                <p:spPr>
                  <a:xfrm>
                    <a:off x="2450150" y="1109250"/>
                    <a:ext cx="198025" cy="45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21" h="18165" extrusionOk="0">
                        <a:moveTo>
                          <a:pt x="7266" y="1"/>
                        </a:moveTo>
                        <a:cubicBezTo>
                          <a:pt x="7044" y="1"/>
                          <a:pt x="6817" y="113"/>
                          <a:pt x="6720" y="373"/>
                        </a:cubicBezTo>
                        <a:lnTo>
                          <a:pt x="147" y="17522"/>
                        </a:lnTo>
                        <a:cubicBezTo>
                          <a:pt x="1" y="17912"/>
                          <a:pt x="322" y="18165"/>
                          <a:pt x="655" y="18165"/>
                        </a:cubicBezTo>
                        <a:cubicBezTo>
                          <a:pt x="877" y="18165"/>
                          <a:pt x="1104" y="18052"/>
                          <a:pt x="1202" y="17793"/>
                        </a:cubicBezTo>
                        <a:lnTo>
                          <a:pt x="7775" y="644"/>
                        </a:lnTo>
                        <a:cubicBezTo>
                          <a:pt x="7921" y="254"/>
                          <a:pt x="7599" y="1"/>
                          <a:pt x="7266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66" name="Google Shape;3266;p75"/>
                  <p:cNvSpPr/>
                  <p:nvPr/>
                </p:nvSpPr>
                <p:spPr>
                  <a:xfrm>
                    <a:off x="2449975" y="1511450"/>
                    <a:ext cx="623075" cy="5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23" h="2111" extrusionOk="0">
                        <a:moveTo>
                          <a:pt x="24252" y="0"/>
                        </a:moveTo>
                        <a:cubicBezTo>
                          <a:pt x="24244" y="0"/>
                          <a:pt x="24236" y="0"/>
                          <a:pt x="24228" y="1"/>
                        </a:cubicBezTo>
                        <a:lnTo>
                          <a:pt x="695" y="1028"/>
                        </a:lnTo>
                        <a:cubicBezTo>
                          <a:pt x="0" y="1055"/>
                          <a:pt x="18" y="2111"/>
                          <a:pt x="670" y="2111"/>
                        </a:cubicBezTo>
                        <a:cubicBezTo>
                          <a:pt x="678" y="2111"/>
                          <a:pt x="687" y="2111"/>
                          <a:pt x="695" y="2110"/>
                        </a:cubicBezTo>
                        <a:lnTo>
                          <a:pt x="24228" y="1083"/>
                        </a:lnTo>
                        <a:cubicBezTo>
                          <a:pt x="24922" y="1056"/>
                          <a:pt x="24904" y="0"/>
                          <a:pt x="2425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67" name="Google Shape;3267;p75"/>
                  <p:cNvSpPr/>
                  <p:nvPr/>
                </p:nvSpPr>
                <p:spPr>
                  <a:xfrm>
                    <a:off x="2374700" y="1458700"/>
                    <a:ext cx="185300" cy="18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12" h="7359" extrusionOk="0">
                        <a:moveTo>
                          <a:pt x="3702" y="0"/>
                        </a:moveTo>
                        <a:cubicBezTo>
                          <a:pt x="3685" y="0"/>
                          <a:pt x="3668" y="1"/>
                          <a:pt x="3652" y="1"/>
                        </a:cubicBezTo>
                        <a:cubicBezTo>
                          <a:pt x="1623" y="28"/>
                          <a:pt x="0" y="1678"/>
                          <a:pt x="27" y="3734"/>
                        </a:cubicBezTo>
                        <a:cubicBezTo>
                          <a:pt x="54" y="5746"/>
                          <a:pt x="1704" y="7358"/>
                          <a:pt x="3710" y="7358"/>
                        </a:cubicBezTo>
                        <a:cubicBezTo>
                          <a:pt x="3727" y="7358"/>
                          <a:pt x="3743" y="7358"/>
                          <a:pt x="3760" y="7358"/>
                        </a:cubicBezTo>
                        <a:cubicBezTo>
                          <a:pt x="5789" y="7331"/>
                          <a:pt x="7412" y="5654"/>
                          <a:pt x="7385" y="3625"/>
                        </a:cubicBezTo>
                        <a:cubicBezTo>
                          <a:pt x="7358" y="1613"/>
                          <a:pt x="5708" y="0"/>
                          <a:pt x="3702" y="0"/>
                        </a:cubicBezTo>
                        <a:close/>
                      </a:path>
                    </a:pathLst>
                  </a:custGeom>
                  <a:solidFill>
                    <a:srgbClr val="FF7C6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68" name="Google Shape;3268;p75"/>
                  <p:cNvSpPr/>
                  <p:nvPr/>
                </p:nvSpPr>
                <p:spPr>
                  <a:xfrm>
                    <a:off x="2551171" y="1944221"/>
                    <a:ext cx="427731" cy="4253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33" h="9280" extrusionOk="0">
                        <a:moveTo>
                          <a:pt x="4649" y="1"/>
                        </a:moveTo>
                        <a:cubicBezTo>
                          <a:pt x="4633" y="1"/>
                          <a:pt x="4616" y="1"/>
                          <a:pt x="4599" y="1"/>
                        </a:cubicBezTo>
                        <a:cubicBezTo>
                          <a:pt x="2030" y="28"/>
                          <a:pt x="1" y="2138"/>
                          <a:pt x="28" y="4708"/>
                        </a:cubicBezTo>
                        <a:cubicBezTo>
                          <a:pt x="55" y="7260"/>
                          <a:pt x="2137" y="9279"/>
                          <a:pt x="4684" y="9279"/>
                        </a:cubicBezTo>
                        <a:cubicBezTo>
                          <a:pt x="4701" y="9279"/>
                          <a:pt x="4718" y="9279"/>
                          <a:pt x="4735" y="9279"/>
                        </a:cubicBezTo>
                        <a:cubicBezTo>
                          <a:pt x="7304" y="9252"/>
                          <a:pt x="9333" y="7142"/>
                          <a:pt x="9306" y="4572"/>
                        </a:cubicBezTo>
                        <a:cubicBezTo>
                          <a:pt x="9279" y="2046"/>
                          <a:pt x="7196" y="1"/>
                          <a:pt x="4649" y="1"/>
                        </a:cubicBezTo>
                        <a:close/>
                      </a:path>
                    </a:pathLst>
                  </a:custGeom>
                  <a:solidFill>
                    <a:srgbClr val="FA9E8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69" name="Google Shape;3269;p75"/>
                  <p:cNvSpPr/>
                  <p:nvPr/>
                </p:nvSpPr>
                <p:spPr>
                  <a:xfrm>
                    <a:off x="2958060" y="1320699"/>
                    <a:ext cx="430905" cy="428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33" h="9281" extrusionOk="0">
                        <a:moveTo>
                          <a:pt x="4649" y="1"/>
                        </a:moveTo>
                        <a:cubicBezTo>
                          <a:pt x="4632" y="1"/>
                          <a:pt x="4615" y="1"/>
                          <a:pt x="4598" y="1"/>
                        </a:cubicBezTo>
                        <a:cubicBezTo>
                          <a:pt x="2029" y="55"/>
                          <a:pt x="0" y="2165"/>
                          <a:pt x="27" y="4708"/>
                        </a:cubicBezTo>
                        <a:cubicBezTo>
                          <a:pt x="54" y="7244"/>
                          <a:pt x="2110" y="9280"/>
                          <a:pt x="4635" y="9280"/>
                        </a:cubicBezTo>
                        <a:cubicBezTo>
                          <a:pt x="4668" y="9280"/>
                          <a:pt x="4701" y="9280"/>
                          <a:pt x="4734" y="9279"/>
                        </a:cubicBezTo>
                        <a:cubicBezTo>
                          <a:pt x="7303" y="9252"/>
                          <a:pt x="9332" y="7142"/>
                          <a:pt x="9305" y="4600"/>
                        </a:cubicBezTo>
                        <a:cubicBezTo>
                          <a:pt x="9278" y="2047"/>
                          <a:pt x="7196" y="1"/>
                          <a:pt x="4649" y="1"/>
                        </a:cubicBezTo>
                        <a:close/>
                      </a:path>
                    </a:pathLst>
                  </a:custGeom>
                  <a:solidFill>
                    <a:srgbClr val="788BF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70" name="Google Shape;3270;p75"/>
                  <p:cNvSpPr/>
                  <p:nvPr/>
                </p:nvSpPr>
                <p:spPr>
                  <a:xfrm>
                    <a:off x="2463240" y="799657"/>
                    <a:ext cx="431775" cy="427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76" h="5222" extrusionOk="0">
                        <a:moveTo>
                          <a:pt x="2647" y="0"/>
                        </a:moveTo>
                        <a:cubicBezTo>
                          <a:pt x="2630" y="0"/>
                          <a:pt x="2614" y="0"/>
                          <a:pt x="2598" y="1"/>
                        </a:cubicBezTo>
                        <a:cubicBezTo>
                          <a:pt x="1137" y="28"/>
                          <a:pt x="1" y="1191"/>
                          <a:pt x="1" y="2651"/>
                        </a:cubicBezTo>
                        <a:cubicBezTo>
                          <a:pt x="28" y="4069"/>
                          <a:pt x="1191" y="5221"/>
                          <a:pt x="2629" y="5221"/>
                        </a:cubicBezTo>
                        <a:cubicBezTo>
                          <a:pt x="2646" y="5221"/>
                          <a:pt x="2662" y="5221"/>
                          <a:pt x="2679" y="5221"/>
                        </a:cubicBezTo>
                        <a:cubicBezTo>
                          <a:pt x="4112" y="5221"/>
                          <a:pt x="5276" y="4031"/>
                          <a:pt x="5249" y="2570"/>
                        </a:cubicBezTo>
                        <a:cubicBezTo>
                          <a:pt x="5222" y="1153"/>
                          <a:pt x="4058" y="0"/>
                          <a:pt x="2647" y="0"/>
                        </a:cubicBezTo>
                        <a:close/>
                      </a:path>
                    </a:pathLst>
                  </a:custGeom>
                  <a:solidFill>
                    <a:srgbClr val="E54E5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271" name="Google Shape;3271;p75"/>
              <p:cNvGrpSpPr/>
              <p:nvPr/>
            </p:nvGrpSpPr>
            <p:grpSpPr>
              <a:xfrm>
                <a:off x="1584352" y="382729"/>
                <a:ext cx="297480" cy="297415"/>
                <a:chOff x="935197" y="1793977"/>
                <a:chExt cx="256451" cy="256430"/>
              </a:xfrm>
            </p:grpSpPr>
            <p:sp>
              <p:nvSpPr>
                <p:cNvPr id="3272" name="Google Shape;3272;p75"/>
                <p:cNvSpPr/>
                <p:nvPr/>
              </p:nvSpPr>
              <p:spPr>
                <a:xfrm>
                  <a:off x="935197" y="1793977"/>
                  <a:ext cx="256451" cy="256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8" h="12287" extrusionOk="0">
                      <a:moveTo>
                        <a:pt x="10053" y="1117"/>
                      </a:moveTo>
                      <a:cubicBezTo>
                        <a:pt x="10669" y="1117"/>
                        <a:pt x="11171" y="1617"/>
                        <a:pt x="11171" y="2233"/>
                      </a:cubicBezTo>
                      <a:cubicBezTo>
                        <a:pt x="11170" y="2850"/>
                        <a:pt x="10669" y="3351"/>
                        <a:pt x="10053" y="3351"/>
                      </a:cubicBezTo>
                      <a:cubicBezTo>
                        <a:pt x="9438" y="3351"/>
                        <a:pt x="8937" y="2850"/>
                        <a:pt x="8937" y="2233"/>
                      </a:cubicBezTo>
                      <a:cubicBezTo>
                        <a:pt x="8937" y="1617"/>
                        <a:pt x="9438" y="1117"/>
                        <a:pt x="10053" y="1117"/>
                      </a:cubicBezTo>
                      <a:close/>
                      <a:moveTo>
                        <a:pt x="6144" y="2233"/>
                      </a:moveTo>
                      <a:cubicBezTo>
                        <a:pt x="8300" y="2233"/>
                        <a:pt x="10053" y="3988"/>
                        <a:pt x="10053" y="6144"/>
                      </a:cubicBezTo>
                      <a:cubicBezTo>
                        <a:pt x="10053" y="8299"/>
                        <a:pt x="8300" y="10054"/>
                        <a:pt x="6144" y="10054"/>
                      </a:cubicBezTo>
                      <a:cubicBezTo>
                        <a:pt x="3989" y="10054"/>
                        <a:pt x="2234" y="8299"/>
                        <a:pt x="2234" y="6144"/>
                      </a:cubicBezTo>
                      <a:cubicBezTo>
                        <a:pt x="2234" y="3988"/>
                        <a:pt x="3987" y="2233"/>
                        <a:pt x="6144" y="2233"/>
                      </a:cubicBezTo>
                      <a:close/>
                      <a:moveTo>
                        <a:pt x="1675" y="1"/>
                      </a:moveTo>
                      <a:cubicBezTo>
                        <a:pt x="752" y="1"/>
                        <a:pt x="0" y="751"/>
                        <a:pt x="0" y="1676"/>
                      </a:cubicBezTo>
                      <a:lnTo>
                        <a:pt x="0" y="10611"/>
                      </a:lnTo>
                      <a:cubicBezTo>
                        <a:pt x="0" y="11536"/>
                        <a:pt x="752" y="12286"/>
                        <a:pt x="1675" y="12286"/>
                      </a:cubicBezTo>
                      <a:lnTo>
                        <a:pt x="10612" y="12286"/>
                      </a:lnTo>
                      <a:cubicBezTo>
                        <a:pt x="11536" y="12286"/>
                        <a:pt x="12288" y="11536"/>
                        <a:pt x="12288" y="10611"/>
                      </a:cubicBezTo>
                      <a:lnTo>
                        <a:pt x="12288" y="1676"/>
                      </a:lnTo>
                      <a:cubicBezTo>
                        <a:pt x="12288" y="752"/>
                        <a:pt x="11536" y="1"/>
                        <a:pt x="1061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3" name="Google Shape;3273;p75"/>
                <p:cNvSpPr/>
                <p:nvPr/>
              </p:nvSpPr>
              <p:spPr>
                <a:xfrm>
                  <a:off x="1005109" y="1863910"/>
                  <a:ext cx="116622" cy="116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5585" extrusionOk="0">
                      <a:moveTo>
                        <a:pt x="2794" y="0"/>
                      </a:moveTo>
                      <a:cubicBezTo>
                        <a:pt x="1255" y="0"/>
                        <a:pt x="1" y="1252"/>
                        <a:pt x="1" y="2793"/>
                      </a:cubicBezTo>
                      <a:cubicBezTo>
                        <a:pt x="1" y="4332"/>
                        <a:pt x="1255" y="5585"/>
                        <a:pt x="2794" y="5585"/>
                      </a:cubicBezTo>
                      <a:cubicBezTo>
                        <a:pt x="4333" y="5585"/>
                        <a:pt x="5587" y="4332"/>
                        <a:pt x="5587" y="2793"/>
                      </a:cubicBezTo>
                      <a:cubicBezTo>
                        <a:pt x="5587" y="1252"/>
                        <a:pt x="4333" y="0"/>
                        <a:pt x="279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74" name="Google Shape;3274;p75"/>
            <p:cNvSpPr/>
            <p:nvPr/>
          </p:nvSpPr>
          <p:spPr>
            <a:xfrm>
              <a:off x="655452" y="1447913"/>
              <a:ext cx="279299" cy="402290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75"/>
            <p:cNvSpPr/>
            <p:nvPr/>
          </p:nvSpPr>
          <p:spPr>
            <a:xfrm>
              <a:off x="1568596" y="1248916"/>
              <a:ext cx="281653" cy="320837"/>
            </a:xfrm>
            <a:custGeom>
              <a:avLst/>
              <a:gdLst/>
              <a:ahLst/>
              <a:cxnLst/>
              <a:rect l="l" t="t" r="r" b="b"/>
              <a:pathLst>
                <a:path w="130928" h="148841" extrusionOk="0">
                  <a:moveTo>
                    <a:pt x="70184" y="0"/>
                  </a:moveTo>
                  <a:cubicBezTo>
                    <a:pt x="67749" y="0"/>
                    <a:pt x="65781" y="1968"/>
                    <a:pt x="65781" y="4370"/>
                  </a:cubicBezTo>
                  <a:lnTo>
                    <a:pt x="65781" y="100105"/>
                  </a:lnTo>
                  <a:cubicBezTo>
                    <a:pt x="65781" y="106844"/>
                    <a:pt x="61744" y="112915"/>
                    <a:pt x="55507" y="115483"/>
                  </a:cubicBezTo>
                  <a:cubicBezTo>
                    <a:pt x="53445" y="116348"/>
                    <a:pt x="51279" y="116767"/>
                    <a:pt x="49132" y="116767"/>
                  </a:cubicBezTo>
                  <a:cubicBezTo>
                    <a:pt x="44819" y="116767"/>
                    <a:pt x="40578" y="115076"/>
                    <a:pt x="37394" y="111914"/>
                  </a:cubicBezTo>
                  <a:cubicBezTo>
                    <a:pt x="32624" y="107177"/>
                    <a:pt x="31156" y="100039"/>
                    <a:pt x="33691" y="93801"/>
                  </a:cubicBezTo>
                  <a:cubicBezTo>
                    <a:pt x="36260" y="87563"/>
                    <a:pt x="42297" y="83493"/>
                    <a:pt x="49035" y="83460"/>
                  </a:cubicBezTo>
                  <a:cubicBezTo>
                    <a:pt x="51437" y="83460"/>
                    <a:pt x="53405" y="81492"/>
                    <a:pt x="53405" y="79090"/>
                  </a:cubicBezTo>
                  <a:lnTo>
                    <a:pt x="53405" y="55740"/>
                  </a:lnTo>
                  <a:cubicBezTo>
                    <a:pt x="53405" y="53305"/>
                    <a:pt x="51437" y="51370"/>
                    <a:pt x="49035" y="51370"/>
                  </a:cubicBezTo>
                  <a:cubicBezTo>
                    <a:pt x="21983" y="51370"/>
                    <a:pt x="0" y="73253"/>
                    <a:pt x="0" y="100105"/>
                  </a:cubicBezTo>
                  <a:cubicBezTo>
                    <a:pt x="0" y="126991"/>
                    <a:pt x="21949" y="148840"/>
                    <a:pt x="49002" y="148840"/>
                  </a:cubicBezTo>
                  <a:cubicBezTo>
                    <a:pt x="76021" y="148840"/>
                    <a:pt x="98037" y="126991"/>
                    <a:pt x="98037" y="100105"/>
                  </a:cubicBezTo>
                  <a:lnTo>
                    <a:pt x="98037" y="57742"/>
                  </a:lnTo>
                  <a:cubicBezTo>
                    <a:pt x="106751" y="62347"/>
                    <a:pt x="116484" y="64780"/>
                    <a:pt x="126356" y="64780"/>
                  </a:cubicBezTo>
                  <a:cubicBezTo>
                    <a:pt x="126423" y="64780"/>
                    <a:pt x="126490" y="64780"/>
                    <a:pt x="126557" y="64780"/>
                  </a:cubicBezTo>
                  <a:cubicBezTo>
                    <a:pt x="128959" y="64780"/>
                    <a:pt x="130927" y="62812"/>
                    <a:pt x="130927" y="60410"/>
                  </a:cubicBezTo>
                  <a:lnTo>
                    <a:pt x="130927" y="37094"/>
                  </a:lnTo>
                  <a:cubicBezTo>
                    <a:pt x="130927" y="34658"/>
                    <a:pt x="128959" y="32724"/>
                    <a:pt x="126557" y="32724"/>
                  </a:cubicBezTo>
                  <a:cubicBezTo>
                    <a:pt x="110813" y="32724"/>
                    <a:pt x="98037" y="19981"/>
                    <a:pt x="98037" y="4370"/>
                  </a:cubicBezTo>
                  <a:cubicBezTo>
                    <a:pt x="98037" y="1968"/>
                    <a:pt x="96069" y="0"/>
                    <a:pt x="936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3041;p73">
            <a:extLst>
              <a:ext uri="{FF2B5EF4-FFF2-40B4-BE49-F238E27FC236}">
                <a16:creationId xmlns:a16="http://schemas.microsoft.com/office/drawing/2014/main" id="{C2594722-700F-408D-8E6C-A7741FE5EDC0}"/>
              </a:ext>
            </a:extLst>
          </p:cNvPr>
          <p:cNvSpPr txBox="1">
            <a:spLocks/>
          </p:cNvSpPr>
          <p:nvPr/>
        </p:nvSpPr>
        <p:spPr>
          <a:xfrm>
            <a:off x="3313926" y="515257"/>
            <a:ext cx="2172099" cy="69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iro"/>
              <a:buNone/>
              <a:defRPr sz="5800" b="1" i="0" u="none" strike="noStrike" cap="none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>
                <a:latin typeface="#9Slide07 Cadena" panose="02000503000000020004" pitchFamily="2" charset="0"/>
              </a:rPr>
              <a:t>CÂU HỎI</a:t>
            </a:r>
            <a:endParaRPr lang="vi-VN" sz="4400">
              <a:latin typeface="#9Slide07 Cadena" panose="02000503000000020004" pitchFamily="2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6B51DA5-CA91-4797-AF35-87A0DA03C1FA}"/>
              </a:ext>
            </a:extLst>
          </p:cNvPr>
          <p:cNvSpPr txBox="1"/>
          <p:nvPr/>
        </p:nvSpPr>
        <p:spPr>
          <a:xfrm>
            <a:off x="3313926" y="1355103"/>
            <a:ext cx="2437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chemeClr val="accent1">
                    <a:lumMod val="75000"/>
                  </a:schemeClr>
                </a:solidFill>
                <a:latin typeface="#9Slide03 Montserrat Bold" panose="00000800000000000000" pitchFamily="2" charset="0"/>
              </a:rPr>
              <a:t>Dòng thuần là</a:t>
            </a:r>
            <a:endParaRPr lang="en-US" sz="2400">
              <a:solidFill>
                <a:schemeClr val="accent1">
                  <a:lumMod val="75000"/>
                </a:schemeClr>
              </a:solidFill>
              <a:latin typeface="#9Slide03 Montserrat Bold" panose="000008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86F57-6FF8-435E-BB36-069562C91692}"/>
              </a:ext>
            </a:extLst>
          </p:cNvPr>
          <p:cNvSpPr txBox="1"/>
          <p:nvPr/>
        </p:nvSpPr>
        <p:spPr>
          <a:xfrm>
            <a:off x="3256030" y="1921151"/>
            <a:ext cx="6058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 mang tất cả các cặp gen đồng hợp.</a:t>
            </a:r>
            <a:endParaRPr lang="vi-VN" sz="20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 đồng hợp về kiểu </a:t>
            </a:r>
            <a:r>
              <a:rPr lang="en-US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 </a:t>
            </a: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cùng biể</a:t>
            </a:r>
            <a:r>
              <a:rPr lang="en-US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hiện một kiểu hình</a:t>
            </a:r>
            <a:endParaRPr lang="en-US" sz="20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 mang các cặp </a:t>
            </a:r>
            <a:r>
              <a:rPr lang="en-US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 </a:t>
            </a: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 hợp trội</a:t>
            </a:r>
            <a:r>
              <a:rPr lang="en-US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 mang các cặp </a:t>
            </a:r>
            <a:r>
              <a:rPr lang="en-US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 </a:t>
            </a: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 hợp lặn</a:t>
            </a:r>
            <a:r>
              <a:rPr lang="en-US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3" name="Google Shape;2663;p63"/>
          <p:cNvGrpSpPr/>
          <p:nvPr/>
        </p:nvGrpSpPr>
        <p:grpSpPr>
          <a:xfrm rot="-5875890" flipH="1">
            <a:off x="-607735" y="-725927"/>
            <a:ext cx="1783961" cy="1890926"/>
            <a:chOff x="3403900" y="3304800"/>
            <a:chExt cx="1556050" cy="1649350"/>
          </a:xfrm>
        </p:grpSpPr>
        <p:sp>
          <p:nvSpPr>
            <p:cNvPr id="2664" name="Google Shape;2664;p63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63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3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3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3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3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63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3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3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3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3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63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63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63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63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63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63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63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63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6" name="Google Shape;2686;p63"/>
          <p:cNvGrpSpPr/>
          <p:nvPr/>
        </p:nvGrpSpPr>
        <p:grpSpPr>
          <a:xfrm>
            <a:off x="5317958" y="1427669"/>
            <a:ext cx="2886980" cy="3715776"/>
            <a:chOff x="-1786000" y="1197113"/>
            <a:chExt cx="2117175" cy="2724975"/>
          </a:xfrm>
        </p:grpSpPr>
        <p:sp>
          <p:nvSpPr>
            <p:cNvPr id="2687" name="Google Shape;2687;p63"/>
            <p:cNvSpPr/>
            <p:nvPr/>
          </p:nvSpPr>
          <p:spPr>
            <a:xfrm>
              <a:off x="-1379750" y="1217638"/>
              <a:ext cx="1333050" cy="1585650"/>
            </a:xfrm>
            <a:custGeom>
              <a:avLst/>
              <a:gdLst/>
              <a:ahLst/>
              <a:cxnLst/>
              <a:rect l="l" t="t" r="r" b="b"/>
              <a:pathLst>
                <a:path w="53322" h="63426" extrusionOk="0">
                  <a:moveTo>
                    <a:pt x="26661" y="0"/>
                  </a:moveTo>
                  <a:cubicBezTo>
                    <a:pt x="23319" y="0"/>
                    <a:pt x="19978" y="94"/>
                    <a:pt x="19358" y="280"/>
                  </a:cubicBezTo>
                  <a:cubicBezTo>
                    <a:pt x="18178" y="624"/>
                    <a:pt x="17013" y="1042"/>
                    <a:pt x="15878" y="1520"/>
                  </a:cubicBezTo>
                  <a:cubicBezTo>
                    <a:pt x="13816" y="2386"/>
                    <a:pt x="11860" y="3611"/>
                    <a:pt x="10486" y="5403"/>
                  </a:cubicBezTo>
                  <a:cubicBezTo>
                    <a:pt x="9829" y="6255"/>
                    <a:pt x="9336" y="7241"/>
                    <a:pt x="9067" y="8286"/>
                  </a:cubicBezTo>
                  <a:cubicBezTo>
                    <a:pt x="8753" y="9496"/>
                    <a:pt x="8738" y="10750"/>
                    <a:pt x="8723" y="12005"/>
                  </a:cubicBezTo>
                  <a:cubicBezTo>
                    <a:pt x="8694" y="13200"/>
                    <a:pt x="8619" y="14395"/>
                    <a:pt x="8469" y="15575"/>
                  </a:cubicBezTo>
                  <a:lnTo>
                    <a:pt x="8469" y="15605"/>
                  </a:lnTo>
                  <a:cubicBezTo>
                    <a:pt x="7573" y="18218"/>
                    <a:pt x="5662" y="20309"/>
                    <a:pt x="3959" y="22415"/>
                  </a:cubicBezTo>
                  <a:cubicBezTo>
                    <a:pt x="2301" y="24462"/>
                    <a:pt x="703" y="26747"/>
                    <a:pt x="344" y="29420"/>
                  </a:cubicBezTo>
                  <a:cubicBezTo>
                    <a:pt x="1" y="31885"/>
                    <a:pt x="1016" y="34215"/>
                    <a:pt x="1943" y="36440"/>
                  </a:cubicBezTo>
                  <a:cubicBezTo>
                    <a:pt x="2839" y="38561"/>
                    <a:pt x="3809" y="40891"/>
                    <a:pt x="3182" y="43221"/>
                  </a:cubicBezTo>
                  <a:cubicBezTo>
                    <a:pt x="2854" y="44446"/>
                    <a:pt x="2137" y="45506"/>
                    <a:pt x="1569" y="46626"/>
                  </a:cubicBezTo>
                  <a:cubicBezTo>
                    <a:pt x="1002" y="47747"/>
                    <a:pt x="598" y="48927"/>
                    <a:pt x="763" y="50211"/>
                  </a:cubicBezTo>
                  <a:cubicBezTo>
                    <a:pt x="1091" y="52780"/>
                    <a:pt x="3033" y="54901"/>
                    <a:pt x="4945" y="56499"/>
                  </a:cubicBezTo>
                  <a:cubicBezTo>
                    <a:pt x="6856" y="58082"/>
                    <a:pt x="9082" y="59292"/>
                    <a:pt x="11382" y="60248"/>
                  </a:cubicBezTo>
                  <a:cubicBezTo>
                    <a:pt x="13727" y="61234"/>
                    <a:pt x="16161" y="61980"/>
                    <a:pt x="18596" y="62697"/>
                  </a:cubicBezTo>
                  <a:cubicBezTo>
                    <a:pt x="19732" y="63031"/>
                    <a:pt x="20899" y="63426"/>
                    <a:pt x="22097" y="63426"/>
                  </a:cubicBezTo>
                  <a:cubicBezTo>
                    <a:pt x="22347" y="63426"/>
                    <a:pt x="22599" y="63408"/>
                    <a:pt x="22853" y="63369"/>
                  </a:cubicBezTo>
                  <a:cubicBezTo>
                    <a:pt x="23973" y="63190"/>
                    <a:pt x="24929" y="62533"/>
                    <a:pt x="25646" y="61652"/>
                  </a:cubicBezTo>
                  <a:cubicBezTo>
                    <a:pt x="26064" y="61114"/>
                    <a:pt x="26407" y="60532"/>
                    <a:pt x="26661" y="59904"/>
                  </a:cubicBezTo>
                  <a:cubicBezTo>
                    <a:pt x="26930" y="60532"/>
                    <a:pt x="27274" y="61114"/>
                    <a:pt x="27692" y="61652"/>
                  </a:cubicBezTo>
                  <a:cubicBezTo>
                    <a:pt x="28409" y="62533"/>
                    <a:pt x="29365" y="63190"/>
                    <a:pt x="30485" y="63369"/>
                  </a:cubicBezTo>
                  <a:cubicBezTo>
                    <a:pt x="30736" y="63408"/>
                    <a:pt x="30986" y="63426"/>
                    <a:pt x="31236" y="63426"/>
                  </a:cubicBezTo>
                  <a:cubicBezTo>
                    <a:pt x="32428" y="63426"/>
                    <a:pt x="33605" y="63031"/>
                    <a:pt x="34742" y="62697"/>
                  </a:cubicBezTo>
                  <a:cubicBezTo>
                    <a:pt x="37176" y="61980"/>
                    <a:pt x="39611" y="61234"/>
                    <a:pt x="41956" y="60248"/>
                  </a:cubicBezTo>
                  <a:cubicBezTo>
                    <a:pt x="44256" y="59292"/>
                    <a:pt x="46466" y="58082"/>
                    <a:pt x="48393" y="56499"/>
                  </a:cubicBezTo>
                  <a:cubicBezTo>
                    <a:pt x="50305" y="54901"/>
                    <a:pt x="52246" y="52780"/>
                    <a:pt x="52575" y="50211"/>
                  </a:cubicBezTo>
                  <a:cubicBezTo>
                    <a:pt x="52724" y="48927"/>
                    <a:pt x="52336" y="47747"/>
                    <a:pt x="51768" y="46626"/>
                  </a:cubicBezTo>
                  <a:cubicBezTo>
                    <a:pt x="51201" y="45506"/>
                    <a:pt x="50469" y="44446"/>
                    <a:pt x="50140" y="43221"/>
                  </a:cubicBezTo>
                  <a:cubicBezTo>
                    <a:pt x="49513" y="40891"/>
                    <a:pt x="50499" y="38561"/>
                    <a:pt x="51380" y="36440"/>
                  </a:cubicBezTo>
                  <a:cubicBezTo>
                    <a:pt x="52306" y="34215"/>
                    <a:pt x="53322" y="31885"/>
                    <a:pt x="52993" y="29420"/>
                  </a:cubicBezTo>
                  <a:cubicBezTo>
                    <a:pt x="52620" y="26747"/>
                    <a:pt x="51022" y="24462"/>
                    <a:pt x="49379" y="22415"/>
                  </a:cubicBezTo>
                  <a:cubicBezTo>
                    <a:pt x="47661" y="20309"/>
                    <a:pt x="45764" y="18233"/>
                    <a:pt x="44868" y="15605"/>
                  </a:cubicBezTo>
                  <a:lnTo>
                    <a:pt x="44853" y="15575"/>
                  </a:lnTo>
                  <a:cubicBezTo>
                    <a:pt x="44719" y="14395"/>
                    <a:pt x="44629" y="13200"/>
                    <a:pt x="44614" y="12005"/>
                  </a:cubicBezTo>
                  <a:cubicBezTo>
                    <a:pt x="44584" y="10750"/>
                    <a:pt x="44584" y="9496"/>
                    <a:pt x="44271" y="8286"/>
                  </a:cubicBezTo>
                  <a:cubicBezTo>
                    <a:pt x="43987" y="7241"/>
                    <a:pt x="43509" y="6255"/>
                    <a:pt x="42837" y="5403"/>
                  </a:cubicBezTo>
                  <a:cubicBezTo>
                    <a:pt x="41463" y="3611"/>
                    <a:pt x="39506" y="2386"/>
                    <a:pt x="37460" y="1520"/>
                  </a:cubicBezTo>
                  <a:cubicBezTo>
                    <a:pt x="36310" y="1042"/>
                    <a:pt x="35145" y="624"/>
                    <a:pt x="33965" y="280"/>
                  </a:cubicBezTo>
                  <a:cubicBezTo>
                    <a:pt x="33345" y="94"/>
                    <a:pt x="30003" y="0"/>
                    <a:pt x="26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3"/>
            <p:cNvSpPr/>
            <p:nvPr/>
          </p:nvSpPr>
          <p:spPr>
            <a:xfrm>
              <a:off x="-1288250" y="1574863"/>
              <a:ext cx="200900" cy="262925"/>
            </a:xfrm>
            <a:custGeom>
              <a:avLst/>
              <a:gdLst/>
              <a:ahLst/>
              <a:cxnLst/>
              <a:rect l="l" t="t" r="r" b="b"/>
              <a:pathLst>
                <a:path w="8036" h="10517" extrusionOk="0">
                  <a:moveTo>
                    <a:pt x="5223" y="1"/>
                  </a:moveTo>
                  <a:cubicBezTo>
                    <a:pt x="5200" y="1"/>
                    <a:pt x="5176" y="1"/>
                    <a:pt x="5153" y="1"/>
                  </a:cubicBezTo>
                  <a:cubicBezTo>
                    <a:pt x="2300" y="1"/>
                    <a:pt x="0" y="2361"/>
                    <a:pt x="0" y="5259"/>
                  </a:cubicBezTo>
                  <a:cubicBezTo>
                    <a:pt x="0" y="8156"/>
                    <a:pt x="2300" y="10516"/>
                    <a:pt x="5153" y="10516"/>
                  </a:cubicBezTo>
                  <a:cubicBezTo>
                    <a:pt x="6184" y="10516"/>
                    <a:pt x="7184" y="10202"/>
                    <a:pt x="8036" y="9620"/>
                  </a:cubicBezTo>
                  <a:lnTo>
                    <a:pt x="8036" y="882"/>
                  </a:lnTo>
                  <a:cubicBezTo>
                    <a:pt x="7204" y="313"/>
                    <a:pt x="6229" y="1"/>
                    <a:pt x="5223" y="1"/>
                  </a:cubicBezTo>
                  <a:close/>
                </a:path>
              </a:pathLst>
            </a:custGeom>
            <a:solidFill>
              <a:srgbClr val="DB7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63"/>
            <p:cNvSpPr/>
            <p:nvPr/>
          </p:nvSpPr>
          <p:spPr>
            <a:xfrm>
              <a:off x="-1227650" y="1640038"/>
              <a:ext cx="116400" cy="135000"/>
            </a:xfrm>
            <a:custGeom>
              <a:avLst/>
              <a:gdLst/>
              <a:ahLst/>
              <a:cxnLst/>
              <a:rect l="l" t="t" r="r" b="b"/>
              <a:pathLst>
                <a:path w="4656" h="5400" extrusionOk="0">
                  <a:moveTo>
                    <a:pt x="321" y="1"/>
                  </a:moveTo>
                  <a:cubicBezTo>
                    <a:pt x="153" y="1"/>
                    <a:pt x="1" y="200"/>
                    <a:pt x="145" y="367"/>
                  </a:cubicBezTo>
                  <a:lnTo>
                    <a:pt x="3789" y="4832"/>
                  </a:lnTo>
                  <a:lnTo>
                    <a:pt x="3789" y="4832"/>
                  </a:lnTo>
                  <a:lnTo>
                    <a:pt x="1803" y="4459"/>
                  </a:lnTo>
                  <a:cubicBezTo>
                    <a:pt x="1785" y="4455"/>
                    <a:pt x="1768" y="4453"/>
                    <a:pt x="1752" y="4453"/>
                  </a:cubicBezTo>
                  <a:cubicBezTo>
                    <a:pt x="1510" y="4453"/>
                    <a:pt x="1448" y="4850"/>
                    <a:pt x="1728" y="4892"/>
                  </a:cubicBezTo>
                  <a:lnTo>
                    <a:pt x="4312" y="5385"/>
                  </a:lnTo>
                  <a:lnTo>
                    <a:pt x="4357" y="5385"/>
                  </a:lnTo>
                  <a:lnTo>
                    <a:pt x="4357" y="5400"/>
                  </a:lnTo>
                  <a:cubicBezTo>
                    <a:pt x="4551" y="5400"/>
                    <a:pt x="4656" y="5176"/>
                    <a:pt x="4521" y="5027"/>
                  </a:cubicBezTo>
                  <a:lnTo>
                    <a:pt x="489" y="83"/>
                  </a:lnTo>
                  <a:cubicBezTo>
                    <a:pt x="439" y="25"/>
                    <a:pt x="379" y="1"/>
                    <a:pt x="321" y="1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63"/>
            <p:cNvSpPr/>
            <p:nvPr/>
          </p:nvSpPr>
          <p:spPr>
            <a:xfrm>
              <a:off x="-360375" y="1574863"/>
              <a:ext cx="201300" cy="262925"/>
            </a:xfrm>
            <a:custGeom>
              <a:avLst/>
              <a:gdLst/>
              <a:ahLst/>
              <a:cxnLst/>
              <a:rect l="l" t="t" r="r" b="b"/>
              <a:pathLst>
                <a:path w="8052" h="10517" extrusionOk="0">
                  <a:moveTo>
                    <a:pt x="2813" y="1"/>
                  </a:moveTo>
                  <a:cubicBezTo>
                    <a:pt x="1807" y="1"/>
                    <a:pt x="833" y="313"/>
                    <a:pt x="1" y="882"/>
                  </a:cubicBezTo>
                  <a:lnTo>
                    <a:pt x="1" y="9620"/>
                  </a:lnTo>
                  <a:cubicBezTo>
                    <a:pt x="852" y="10202"/>
                    <a:pt x="1853" y="10516"/>
                    <a:pt x="2883" y="10516"/>
                  </a:cubicBezTo>
                  <a:cubicBezTo>
                    <a:pt x="5736" y="10516"/>
                    <a:pt x="8051" y="8156"/>
                    <a:pt x="8051" y="5259"/>
                  </a:cubicBezTo>
                  <a:cubicBezTo>
                    <a:pt x="8051" y="2346"/>
                    <a:pt x="5736" y="1"/>
                    <a:pt x="2883" y="1"/>
                  </a:cubicBezTo>
                  <a:cubicBezTo>
                    <a:pt x="2860" y="1"/>
                    <a:pt x="2836" y="1"/>
                    <a:pt x="2813" y="1"/>
                  </a:cubicBezTo>
                  <a:close/>
                </a:path>
              </a:pathLst>
            </a:custGeom>
            <a:solidFill>
              <a:srgbClr val="DB7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63"/>
            <p:cNvSpPr/>
            <p:nvPr/>
          </p:nvSpPr>
          <p:spPr>
            <a:xfrm>
              <a:off x="-336375" y="1639838"/>
              <a:ext cx="116250" cy="134850"/>
            </a:xfrm>
            <a:custGeom>
              <a:avLst/>
              <a:gdLst/>
              <a:ahLst/>
              <a:cxnLst/>
              <a:rect l="l" t="t" r="r" b="b"/>
              <a:pathLst>
                <a:path w="4650" h="5394" extrusionOk="0">
                  <a:moveTo>
                    <a:pt x="4338" y="0"/>
                  </a:moveTo>
                  <a:cubicBezTo>
                    <a:pt x="4278" y="0"/>
                    <a:pt x="4216" y="27"/>
                    <a:pt x="4164" y="91"/>
                  </a:cubicBezTo>
                  <a:lnTo>
                    <a:pt x="131" y="5020"/>
                  </a:lnTo>
                  <a:cubicBezTo>
                    <a:pt x="1" y="5164"/>
                    <a:pt x="95" y="5394"/>
                    <a:pt x="278" y="5394"/>
                  </a:cubicBezTo>
                  <a:cubicBezTo>
                    <a:pt x="284" y="5394"/>
                    <a:pt x="289" y="5393"/>
                    <a:pt x="295" y="5393"/>
                  </a:cubicBezTo>
                  <a:lnTo>
                    <a:pt x="340" y="5393"/>
                  </a:lnTo>
                  <a:lnTo>
                    <a:pt x="2939" y="4900"/>
                  </a:lnTo>
                  <a:cubicBezTo>
                    <a:pt x="3209" y="4843"/>
                    <a:pt x="3154" y="4449"/>
                    <a:pt x="2892" y="4449"/>
                  </a:cubicBezTo>
                  <a:cubicBezTo>
                    <a:pt x="2878" y="4449"/>
                    <a:pt x="2864" y="4450"/>
                    <a:pt x="2849" y="4452"/>
                  </a:cubicBezTo>
                  <a:lnTo>
                    <a:pt x="863" y="4825"/>
                  </a:lnTo>
                  <a:lnTo>
                    <a:pt x="4507" y="375"/>
                  </a:lnTo>
                  <a:cubicBezTo>
                    <a:pt x="4649" y="199"/>
                    <a:pt x="4503" y="0"/>
                    <a:pt x="4338" y="0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63"/>
            <p:cNvSpPr/>
            <p:nvPr/>
          </p:nvSpPr>
          <p:spPr>
            <a:xfrm>
              <a:off x="-855875" y="2014363"/>
              <a:ext cx="252075" cy="466775"/>
            </a:xfrm>
            <a:custGeom>
              <a:avLst/>
              <a:gdLst/>
              <a:ahLst/>
              <a:cxnLst/>
              <a:rect l="l" t="t" r="r" b="b"/>
              <a:pathLst>
                <a:path w="10083" h="18671" extrusionOk="0">
                  <a:moveTo>
                    <a:pt x="2107" y="1"/>
                  </a:moveTo>
                  <a:cubicBezTo>
                    <a:pt x="942" y="1"/>
                    <a:pt x="1" y="942"/>
                    <a:pt x="1" y="2107"/>
                  </a:cubicBezTo>
                  <a:lnTo>
                    <a:pt x="1" y="16565"/>
                  </a:lnTo>
                  <a:cubicBezTo>
                    <a:pt x="1" y="17730"/>
                    <a:pt x="942" y="18671"/>
                    <a:pt x="2107" y="18671"/>
                  </a:cubicBezTo>
                  <a:lnTo>
                    <a:pt x="7991" y="18671"/>
                  </a:lnTo>
                  <a:cubicBezTo>
                    <a:pt x="9156" y="18671"/>
                    <a:pt x="10083" y="17730"/>
                    <a:pt x="10083" y="16565"/>
                  </a:cubicBezTo>
                  <a:lnTo>
                    <a:pt x="10083" y="2107"/>
                  </a:lnTo>
                  <a:cubicBezTo>
                    <a:pt x="10083" y="942"/>
                    <a:pt x="9156" y="1"/>
                    <a:pt x="7991" y="1"/>
                  </a:cubicBezTo>
                  <a:close/>
                </a:path>
              </a:pathLst>
            </a:custGeom>
            <a:solidFill>
              <a:srgbClr val="DB7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63"/>
            <p:cNvSpPr/>
            <p:nvPr/>
          </p:nvSpPr>
          <p:spPr>
            <a:xfrm>
              <a:off x="-1133300" y="1197513"/>
              <a:ext cx="821125" cy="995000"/>
            </a:xfrm>
            <a:custGeom>
              <a:avLst/>
              <a:gdLst/>
              <a:ahLst/>
              <a:cxnLst/>
              <a:rect l="l" t="t" r="r" b="b"/>
              <a:pathLst>
                <a:path w="32845" h="39800" extrusionOk="0">
                  <a:moveTo>
                    <a:pt x="15741" y="1"/>
                  </a:moveTo>
                  <a:cubicBezTo>
                    <a:pt x="12792" y="1"/>
                    <a:pt x="1358" y="909"/>
                    <a:pt x="747" y="13691"/>
                  </a:cubicBezTo>
                  <a:cubicBezTo>
                    <a:pt x="0" y="29359"/>
                    <a:pt x="6035" y="33586"/>
                    <a:pt x="6035" y="33586"/>
                  </a:cubicBezTo>
                  <a:cubicBezTo>
                    <a:pt x="6035" y="33586"/>
                    <a:pt x="12352" y="39187"/>
                    <a:pt x="13592" y="39530"/>
                  </a:cubicBezTo>
                  <a:cubicBezTo>
                    <a:pt x="13921" y="39635"/>
                    <a:pt x="15564" y="39725"/>
                    <a:pt x="16325" y="39784"/>
                  </a:cubicBezTo>
                  <a:lnTo>
                    <a:pt x="16325" y="39799"/>
                  </a:lnTo>
                  <a:lnTo>
                    <a:pt x="16534" y="39799"/>
                  </a:lnTo>
                  <a:lnTo>
                    <a:pt x="16534" y="39769"/>
                  </a:lnTo>
                  <a:cubicBezTo>
                    <a:pt x="17296" y="39725"/>
                    <a:pt x="18939" y="39620"/>
                    <a:pt x="19268" y="39530"/>
                  </a:cubicBezTo>
                  <a:cubicBezTo>
                    <a:pt x="20492" y="39172"/>
                    <a:pt x="26825" y="33571"/>
                    <a:pt x="26825" y="33571"/>
                  </a:cubicBezTo>
                  <a:cubicBezTo>
                    <a:pt x="26825" y="33571"/>
                    <a:pt x="32844" y="29359"/>
                    <a:pt x="32098" y="13691"/>
                  </a:cubicBezTo>
                  <a:cubicBezTo>
                    <a:pt x="31487" y="909"/>
                    <a:pt x="20109" y="1"/>
                    <a:pt x="17136" y="1"/>
                  </a:cubicBezTo>
                  <a:cubicBezTo>
                    <a:pt x="16691" y="1"/>
                    <a:pt x="16434" y="21"/>
                    <a:pt x="16430" y="25"/>
                  </a:cubicBezTo>
                  <a:cubicBezTo>
                    <a:pt x="16434" y="21"/>
                    <a:pt x="16183" y="1"/>
                    <a:pt x="15741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63"/>
            <p:cNvSpPr/>
            <p:nvPr/>
          </p:nvSpPr>
          <p:spPr>
            <a:xfrm>
              <a:off x="-1020150" y="1835513"/>
              <a:ext cx="190075" cy="110175"/>
            </a:xfrm>
            <a:custGeom>
              <a:avLst/>
              <a:gdLst/>
              <a:ahLst/>
              <a:cxnLst/>
              <a:rect l="l" t="t" r="r" b="b"/>
              <a:pathLst>
                <a:path w="7603" h="4407" extrusionOk="0">
                  <a:moveTo>
                    <a:pt x="3794" y="1"/>
                  </a:moveTo>
                  <a:cubicBezTo>
                    <a:pt x="1703" y="1"/>
                    <a:pt x="0" y="986"/>
                    <a:pt x="0" y="2211"/>
                  </a:cubicBezTo>
                  <a:cubicBezTo>
                    <a:pt x="0" y="3421"/>
                    <a:pt x="1703" y="4407"/>
                    <a:pt x="3794" y="4407"/>
                  </a:cubicBezTo>
                  <a:cubicBezTo>
                    <a:pt x="5900" y="4407"/>
                    <a:pt x="7602" y="3421"/>
                    <a:pt x="7602" y="2211"/>
                  </a:cubicBezTo>
                  <a:cubicBezTo>
                    <a:pt x="7602" y="986"/>
                    <a:pt x="5900" y="1"/>
                    <a:pt x="3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3"/>
            <p:cNvSpPr/>
            <p:nvPr/>
          </p:nvSpPr>
          <p:spPr>
            <a:xfrm>
              <a:off x="-613900" y="1835513"/>
              <a:ext cx="189700" cy="110175"/>
            </a:xfrm>
            <a:custGeom>
              <a:avLst/>
              <a:gdLst/>
              <a:ahLst/>
              <a:cxnLst/>
              <a:rect l="l" t="t" r="r" b="b"/>
              <a:pathLst>
                <a:path w="7588" h="4407" extrusionOk="0">
                  <a:moveTo>
                    <a:pt x="3794" y="1"/>
                  </a:moveTo>
                  <a:cubicBezTo>
                    <a:pt x="1703" y="1"/>
                    <a:pt x="0" y="986"/>
                    <a:pt x="0" y="2211"/>
                  </a:cubicBezTo>
                  <a:cubicBezTo>
                    <a:pt x="0" y="3421"/>
                    <a:pt x="1703" y="4407"/>
                    <a:pt x="3794" y="4407"/>
                  </a:cubicBezTo>
                  <a:cubicBezTo>
                    <a:pt x="5885" y="4407"/>
                    <a:pt x="7588" y="3421"/>
                    <a:pt x="7588" y="2211"/>
                  </a:cubicBezTo>
                  <a:cubicBezTo>
                    <a:pt x="7588" y="986"/>
                    <a:pt x="5885" y="1"/>
                    <a:pt x="3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3"/>
            <p:cNvSpPr/>
            <p:nvPr/>
          </p:nvSpPr>
          <p:spPr>
            <a:xfrm>
              <a:off x="-805450" y="1731213"/>
              <a:ext cx="166550" cy="238000"/>
            </a:xfrm>
            <a:custGeom>
              <a:avLst/>
              <a:gdLst/>
              <a:ahLst/>
              <a:cxnLst/>
              <a:rect l="l" t="t" r="r" b="b"/>
              <a:pathLst>
                <a:path w="6662" h="9520" extrusionOk="0">
                  <a:moveTo>
                    <a:pt x="2138" y="0"/>
                  </a:moveTo>
                  <a:cubicBezTo>
                    <a:pt x="2010" y="0"/>
                    <a:pt x="1878" y="103"/>
                    <a:pt x="1912" y="274"/>
                  </a:cubicBezTo>
                  <a:cubicBezTo>
                    <a:pt x="2450" y="2963"/>
                    <a:pt x="2121" y="5039"/>
                    <a:pt x="956" y="6607"/>
                  </a:cubicBezTo>
                  <a:cubicBezTo>
                    <a:pt x="598" y="6951"/>
                    <a:pt x="0" y="7548"/>
                    <a:pt x="493" y="8190"/>
                  </a:cubicBezTo>
                  <a:cubicBezTo>
                    <a:pt x="702" y="8414"/>
                    <a:pt x="1031" y="8429"/>
                    <a:pt x="1315" y="8444"/>
                  </a:cubicBezTo>
                  <a:cubicBezTo>
                    <a:pt x="1643" y="8444"/>
                    <a:pt x="1792" y="8474"/>
                    <a:pt x="1822" y="8579"/>
                  </a:cubicBezTo>
                  <a:cubicBezTo>
                    <a:pt x="2002" y="9057"/>
                    <a:pt x="2420" y="9400"/>
                    <a:pt x="2928" y="9475"/>
                  </a:cubicBezTo>
                  <a:cubicBezTo>
                    <a:pt x="2957" y="9505"/>
                    <a:pt x="3002" y="9520"/>
                    <a:pt x="3047" y="9520"/>
                  </a:cubicBezTo>
                  <a:lnTo>
                    <a:pt x="3615" y="9520"/>
                  </a:lnTo>
                  <a:cubicBezTo>
                    <a:pt x="3659" y="9520"/>
                    <a:pt x="3704" y="9505"/>
                    <a:pt x="3734" y="9490"/>
                  </a:cubicBezTo>
                  <a:cubicBezTo>
                    <a:pt x="4242" y="9415"/>
                    <a:pt x="4660" y="9071"/>
                    <a:pt x="4839" y="8594"/>
                  </a:cubicBezTo>
                  <a:cubicBezTo>
                    <a:pt x="4869" y="8489"/>
                    <a:pt x="5019" y="8459"/>
                    <a:pt x="5347" y="8444"/>
                  </a:cubicBezTo>
                  <a:cubicBezTo>
                    <a:pt x="5646" y="8444"/>
                    <a:pt x="5960" y="8429"/>
                    <a:pt x="6199" y="8175"/>
                  </a:cubicBezTo>
                  <a:cubicBezTo>
                    <a:pt x="6662" y="7563"/>
                    <a:pt x="6064" y="6966"/>
                    <a:pt x="5736" y="6637"/>
                  </a:cubicBezTo>
                  <a:cubicBezTo>
                    <a:pt x="4541" y="5054"/>
                    <a:pt x="4227" y="2978"/>
                    <a:pt x="4750" y="274"/>
                  </a:cubicBezTo>
                  <a:cubicBezTo>
                    <a:pt x="4784" y="104"/>
                    <a:pt x="4658" y="7"/>
                    <a:pt x="4532" y="7"/>
                  </a:cubicBezTo>
                  <a:cubicBezTo>
                    <a:pt x="4437" y="7"/>
                    <a:pt x="4342" y="62"/>
                    <a:pt x="4317" y="185"/>
                  </a:cubicBezTo>
                  <a:cubicBezTo>
                    <a:pt x="3764" y="3022"/>
                    <a:pt x="4108" y="5218"/>
                    <a:pt x="5392" y="6921"/>
                  </a:cubicBezTo>
                  <a:cubicBezTo>
                    <a:pt x="5855" y="7384"/>
                    <a:pt x="6034" y="7653"/>
                    <a:pt x="5855" y="7892"/>
                  </a:cubicBezTo>
                  <a:cubicBezTo>
                    <a:pt x="5765" y="7981"/>
                    <a:pt x="5541" y="7996"/>
                    <a:pt x="5332" y="7996"/>
                  </a:cubicBezTo>
                  <a:cubicBezTo>
                    <a:pt x="4989" y="8011"/>
                    <a:pt x="4571" y="8026"/>
                    <a:pt x="4421" y="8429"/>
                  </a:cubicBezTo>
                  <a:cubicBezTo>
                    <a:pt x="4272" y="8803"/>
                    <a:pt x="3913" y="9057"/>
                    <a:pt x="3510" y="9071"/>
                  </a:cubicBezTo>
                  <a:lnTo>
                    <a:pt x="3152" y="9071"/>
                  </a:lnTo>
                  <a:cubicBezTo>
                    <a:pt x="2748" y="9057"/>
                    <a:pt x="2390" y="8803"/>
                    <a:pt x="2241" y="8429"/>
                  </a:cubicBezTo>
                  <a:cubicBezTo>
                    <a:pt x="2091" y="8026"/>
                    <a:pt x="1673" y="8011"/>
                    <a:pt x="1329" y="7996"/>
                  </a:cubicBezTo>
                  <a:cubicBezTo>
                    <a:pt x="1120" y="7996"/>
                    <a:pt x="896" y="7981"/>
                    <a:pt x="822" y="7906"/>
                  </a:cubicBezTo>
                  <a:cubicBezTo>
                    <a:pt x="627" y="7653"/>
                    <a:pt x="807" y="7384"/>
                    <a:pt x="1285" y="6906"/>
                  </a:cubicBezTo>
                  <a:cubicBezTo>
                    <a:pt x="2554" y="5203"/>
                    <a:pt x="2913" y="3008"/>
                    <a:pt x="2345" y="185"/>
                  </a:cubicBezTo>
                  <a:cubicBezTo>
                    <a:pt x="2326" y="57"/>
                    <a:pt x="2233" y="0"/>
                    <a:pt x="2138" y="0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63"/>
            <p:cNvSpPr/>
            <p:nvPr/>
          </p:nvSpPr>
          <p:spPr>
            <a:xfrm>
              <a:off x="-1054875" y="1600338"/>
              <a:ext cx="236375" cy="95550"/>
            </a:xfrm>
            <a:custGeom>
              <a:avLst/>
              <a:gdLst/>
              <a:ahLst/>
              <a:cxnLst/>
              <a:rect l="l" t="t" r="r" b="b"/>
              <a:pathLst>
                <a:path w="9455" h="3822" extrusionOk="0">
                  <a:moveTo>
                    <a:pt x="5484" y="0"/>
                  </a:moveTo>
                  <a:cubicBezTo>
                    <a:pt x="1702" y="0"/>
                    <a:pt x="0" y="3821"/>
                    <a:pt x="0" y="3821"/>
                  </a:cubicBezTo>
                  <a:cubicBezTo>
                    <a:pt x="1511" y="2763"/>
                    <a:pt x="2779" y="2421"/>
                    <a:pt x="3842" y="2421"/>
                  </a:cubicBezTo>
                  <a:cubicBezTo>
                    <a:pt x="5789" y="2421"/>
                    <a:pt x="7046" y="3569"/>
                    <a:pt x="7842" y="3569"/>
                  </a:cubicBezTo>
                  <a:cubicBezTo>
                    <a:pt x="8103" y="3569"/>
                    <a:pt x="8314" y="3446"/>
                    <a:pt x="8484" y="3120"/>
                  </a:cubicBezTo>
                  <a:cubicBezTo>
                    <a:pt x="9454" y="1238"/>
                    <a:pt x="8155" y="580"/>
                    <a:pt x="8155" y="580"/>
                  </a:cubicBezTo>
                  <a:cubicBezTo>
                    <a:pt x="7170" y="170"/>
                    <a:pt x="6281" y="0"/>
                    <a:pt x="5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63"/>
            <p:cNvSpPr/>
            <p:nvPr/>
          </p:nvSpPr>
          <p:spPr>
            <a:xfrm>
              <a:off x="-643025" y="1600338"/>
              <a:ext cx="236375" cy="95550"/>
            </a:xfrm>
            <a:custGeom>
              <a:avLst/>
              <a:gdLst/>
              <a:ahLst/>
              <a:cxnLst/>
              <a:rect l="l" t="t" r="r" b="b"/>
              <a:pathLst>
                <a:path w="9455" h="3822" extrusionOk="0">
                  <a:moveTo>
                    <a:pt x="3971" y="0"/>
                  </a:moveTo>
                  <a:cubicBezTo>
                    <a:pt x="3174" y="0"/>
                    <a:pt x="2285" y="170"/>
                    <a:pt x="1300" y="580"/>
                  </a:cubicBezTo>
                  <a:cubicBezTo>
                    <a:pt x="1300" y="580"/>
                    <a:pt x="0" y="1238"/>
                    <a:pt x="971" y="3120"/>
                  </a:cubicBezTo>
                  <a:cubicBezTo>
                    <a:pt x="1141" y="3446"/>
                    <a:pt x="1352" y="3569"/>
                    <a:pt x="1612" y="3569"/>
                  </a:cubicBezTo>
                  <a:cubicBezTo>
                    <a:pt x="2408" y="3569"/>
                    <a:pt x="3666" y="2421"/>
                    <a:pt x="5612" y="2421"/>
                  </a:cubicBezTo>
                  <a:cubicBezTo>
                    <a:pt x="6675" y="2421"/>
                    <a:pt x="7944" y="2763"/>
                    <a:pt x="9455" y="3821"/>
                  </a:cubicBezTo>
                  <a:cubicBezTo>
                    <a:pt x="9455" y="3821"/>
                    <a:pt x="7753" y="0"/>
                    <a:pt x="39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63"/>
            <p:cNvSpPr/>
            <p:nvPr/>
          </p:nvSpPr>
          <p:spPr>
            <a:xfrm>
              <a:off x="-1008575" y="1727088"/>
              <a:ext cx="166925" cy="52825"/>
            </a:xfrm>
            <a:custGeom>
              <a:avLst/>
              <a:gdLst/>
              <a:ahLst/>
              <a:cxnLst/>
              <a:rect l="l" t="t" r="r" b="b"/>
              <a:pathLst>
                <a:path w="6677" h="2113" extrusionOk="0">
                  <a:moveTo>
                    <a:pt x="4419" y="1"/>
                  </a:moveTo>
                  <a:cubicBezTo>
                    <a:pt x="3061" y="1"/>
                    <a:pt x="2778" y="604"/>
                    <a:pt x="2778" y="604"/>
                  </a:cubicBezTo>
                  <a:lnTo>
                    <a:pt x="0" y="977"/>
                  </a:lnTo>
                  <a:lnTo>
                    <a:pt x="2778" y="1858"/>
                  </a:lnTo>
                  <a:cubicBezTo>
                    <a:pt x="2778" y="1858"/>
                    <a:pt x="3296" y="1171"/>
                    <a:pt x="4283" y="1171"/>
                  </a:cubicBezTo>
                  <a:cubicBezTo>
                    <a:pt x="4849" y="1171"/>
                    <a:pt x="5571" y="1398"/>
                    <a:pt x="6437" y="2112"/>
                  </a:cubicBezTo>
                  <a:cubicBezTo>
                    <a:pt x="6676" y="1261"/>
                    <a:pt x="6452" y="170"/>
                    <a:pt x="4869" y="21"/>
                  </a:cubicBezTo>
                  <a:cubicBezTo>
                    <a:pt x="4707" y="7"/>
                    <a:pt x="4558" y="1"/>
                    <a:pt x="4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63"/>
            <p:cNvSpPr/>
            <p:nvPr/>
          </p:nvSpPr>
          <p:spPr>
            <a:xfrm>
              <a:off x="-599350" y="1727088"/>
              <a:ext cx="166950" cy="52825"/>
            </a:xfrm>
            <a:custGeom>
              <a:avLst/>
              <a:gdLst/>
              <a:ahLst/>
              <a:cxnLst/>
              <a:rect l="l" t="t" r="r" b="b"/>
              <a:pathLst>
                <a:path w="6678" h="2113" extrusionOk="0">
                  <a:moveTo>
                    <a:pt x="2258" y="1"/>
                  </a:moveTo>
                  <a:cubicBezTo>
                    <a:pt x="2120" y="1"/>
                    <a:pt x="1970" y="7"/>
                    <a:pt x="1808" y="21"/>
                  </a:cubicBezTo>
                  <a:cubicBezTo>
                    <a:pt x="240" y="170"/>
                    <a:pt x="1" y="1261"/>
                    <a:pt x="240" y="2112"/>
                  </a:cubicBezTo>
                  <a:cubicBezTo>
                    <a:pt x="1106" y="1398"/>
                    <a:pt x="1828" y="1171"/>
                    <a:pt x="2394" y="1171"/>
                  </a:cubicBezTo>
                  <a:cubicBezTo>
                    <a:pt x="3381" y="1171"/>
                    <a:pt x="3899" y="1858"/>
                    <a:pt x="3899" y="1858"/>
                  </a:cubicBezTo>
                  <a:lnTo>
                    <a:pt x="6677" y="977"/>
                  </a:lnTo>
                  <a:lnTo>
                    <a:pt x="3899" y="604"/>
                  </a:lnTo>
                  <a:cubicBezTo>
                    <a:pt x="3899" y="604"/>
                    <a:pt x="3616" y="1"/>
                    <a:pt x="2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63"/>
            <p:cNvSpPr/>
            <p:nvPr/>
          </p:nvSpPr>
          <p:spPr>
            <a:xfrm>
              <a:off x="-843725" y="1992813"/>
              <a:ext cx="225100" cy="39525"/>
            </a:xfrm>
            <a:custGeom>
              <a:avLst/>
              <a:gdLst/>
              <a:ahLst/>
              <a:cxnLst/>
              <a:rect l="l" t="t" r="r" b="b"/>
              <a:pathLst>
                <a:path w="9004" h="1581" extrusionOk="0">
                  <a:moveTo>
                    <a:pt x="8663" y="0"/>
                  </a:moveTo>
                  <a:cubicBezTo>
                    <a:pt x="8630" y="0"/>
                    <a:pt x="8597" y="13"/>
                    <a:pt x="8566" y="41"/>
                  </a:cubicBezTo>
                  <a:cubicBezTo>
                    <a:pt x="8536" y="61"/>
                    <a:pt x="6718" y="1143"/>
                    <a:pt x="4318" y="1143"/>
                  </a:cubicBezTo>
                  <a:cubicBezTo>
                    <a:pt x="3108" y="1143"/>
                    <a:pt x="1748" y="868"/>
                    <a:pt x="396" y="41"/>
                  </a:cubicBezTo>
                  <a:cubicBezTo>
                    <a:pt x="366" y="30"/>
                    <a:pt x="337" y="25"/>
                    <a:pt x="309" y="25"/>
                  </a:cubicBezTo>
                  <a:cubicBezTo>
                    <a:pt x="118" y="25"/>
                    <a:pt x="0" y="271"/>
                    <a:pt x="157" y="415"/>
                  </a:cubicBezTo>
                  <a:cubicBezTo>
                    <a:pt x="1389" y="1177"/>
                    <a:pt x="2794" y="1580"/>
                    <a:pt x="4231" y="1580"/>
                  </a:cubicBezTo>
                  <a:cubicBezTo>
                    <a:pt x="4257" y="1580"/>
                    <a:pt x="4283" y="1580"/>
                    <a:pt x="4309" y="1580"/>
                  </a:cubicBezTo>
                  <a:cubicBezTo>
                    <a:pt x="5877" y="1565"/>
                    <a:pt x="7416" y="1176"/>
                    <a:pt x="8790" y="415"/>
                  </a:cubicBezTo>
                  <a:cubicBezTo>
                    <a:pt x="9003" y="339"/>
                    <a:pt x="8837" y="0"/>
                    <a:pt x="8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63"/>
            <p:cNvSpPr/>
            <p:nvPr/>
          </p:nvSpPr>
          <p:spPr>
            <a:xfrm>
              <a:off x="-1130325" y="1197113"/>
              <a:ext cx="817400" cy="751575"/>
            </a:xfrm>
            <a:custGeom>
              <a:avLst/>
              <a:gdLst/>
              <a:ahLst/>
              <a:cxnLst/>
              <a:rect l="l" t="t" r="r" b="b"/>
              <a:pathLst>
                <a:path w="32696" h="30063" extrusionOk="0">
                  <a:moveTo>
                    <a:pt x="17329" y="1"/>
                  </a:moveTo>
                  <a:cubicBezTo>
                    <a:pt x="16693" y="1"/>
                    <a:pt x="16316" y="36"/>
                    <a:pt x="16311" y="41"/>
                  </a:cubicBezTo>
                  <a:cubicBezTo>
                    <a:pt x="16316" y="36"/>
                    <a:pt x="15959" y="3"/>
                    <a:pt x="15348" y="3"/>
                  </a:cubicBezTo>
                  <a:cubicBezTo>
                    <a:pt x="12158" y="3"/>
                    <a:pt x="2046" y="913"/>
                    <a:pt x="479" y="11557"/>
                  </a:cubicBezTo>
                  <a:cubicBezTo>
                    <a:pt x="16" y="11601"/>
                    <a:pt x="1" y="29166"/>
                    <a:pt x="1" y="29166"/>
                  </a:cubicBezTo>
                  <a:cubicBezTo>
                    <a:pt x="1" y="29659"/>
                    <a:pt x="404" y="30047"/>
                    <a:pt x="897" y="30047"/>
                  </a:cubicBezTo>
                  <a:cubicBezTo>
                    <a:pt x="1390" y="30047"/>
                    <a:pt x="1793" y="29659"/>
                    <a:pt x="1793" y="29166"/>
                  </a:cubicBezTo>
                  <a:lnTo>
                    <a:pt x="1793" y="15081"/>
                  </a:lnTo>
                  <a:cubicBezTo>
                    <a:pt x="1877" y="15082"/>
                    <a:pt x="1965" y="15083"/>
                    <a:pt x="2056" y="15083"/>
                  </a:cubicBezTo>
                  <a:cubicBezTo>
                    <a:pt x="5779" y="15083"/>
                    <a:pt x="15947" y="14090"/>
                    <a:pt x="18163" y="3566"/>
                  </a:cubicBezTo>
                  <a:lnTo>
                    <a:pt x="18163" y="3566"/>
                  </a:lnTo>
                  <a:cubicBezTo>
                    <a:pt x="18163" y="3567"/>
                    <a:pt x="17641" y="12318"/>
                    <a:pt x="30918" y="15276"/>
                  </a:cubicBezTo>
                  <a:lnTo>
                    <a:pt x="30918" y="29166"/>
                  </a:lnTo>
                  <a:cubicBezTo>
                    <a:pt x="30918" y="29659"/>
                    <a:pt x="31306" y="30062"/>
                    <a:pt x="31799" y="30062"/>
                  </a:cubicBezTo>
                  <a:cubicBezTo>
                    <a:pt x="32292" y="30062"/>
                    <a:pt x="32696" y="29659"/>
                    <a:pt x="32696" y="29166"/>
                  </a:cubicBezTo>
                  <a:cubicBezTo>
                    <a:pt x="32696" y="29166"/>
                    <a:pt x="32292" y="11781"/>
                    <a:pt x="31814" y="11781"/>
                  </a:cubicBezTo>
                  <a:cubicBezTo>
                    <a:pt x="31814" y="11781"/>
                    <a:pt x="32128" y="11527"/>
                    <a:pt x="32128" y="11527"/>
                  </a:cubicBezTo>
                  <a:cubicBezTo>
                    <a:pt x="30567" y="922"/>
                    <a:pt x="20576" y="1"/>
                    <a:pt x="17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63"/>
            <p:cNvSpPr/>
            <p:nvPr/>
          </p:nvSpPr>
          <p:spPr>
            <a:xfrm>
              <a:off x="-1007475" y="2285088"/>
              <a:ext cx="567225" cy="1636625"/>
            </a:xfrm>
            <a:custGeom>
              <a:avLst/>
              <a:gdLst/>
              <a:ahLst/>
              <a:cxnLst/>
              <a:rect l="l" t="t" r="r" b="b"/>
              <a:pathLst>
                <a:path w="22689" h="65465" extrusionOk="0">
                  <a:moveTo>
                    <a:pt x="17789" y="0"/>
                  </a:moveTo>
                  <a:cubicBezTo>
                    <a:pt x="17789" y="0"/>
                    <a:pt x="15515" y="2509"/>
                    <a:pt x="11065" y="2509"/>
                  </a:cubicBezTo>
                  <a:cubicBezTo>
                    <a:pt x="9165" y="2509"/>
                    <a:pt x="6868" y="2052"/>
                    <a:pt x="4183" y="747"/>
                  </a:cubicBezTo>
                  <a:cubicBezTo>
                    <a:pt x="4032" y="675"/>
                    <a:pt x="3877" y="642"/>
                    <a:pt x="3726" y="642"/>
                  </a:cubicBezTo>
                  <a:cubicBezTo>
                    <a:pt x="3191" y="642"/>
                    <a:pt x="2713" y="1061"/>
                    <a:pt x="2689" y="1643"/>
                  </a:cubicBezTo>
                  <a:lnTo>
                    <a:pt x="1" y="65464"/>
                  </a:lnTo>
                  <a:lnTo>
                    <a:pt x="22688" y="65464"/>
                  </a:lnTo>
                  <a:lnTo>
                    <a:pt x="177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63"/>
            <p:cNvSpPr/>
            <p:nvPr/>
          </p:nvSpPr>
          <p:spPr>
            <a:xfrm>
              <a:off x="-1786000" y="2276863"/>
              <a:ext cx="972350" cy="1645225"/>
            </a:xfrm>
            <a:custGeom>
              <a:avLst/>
              <a:gdLst/>
              <a:ahLst/>
              <a:cxnLst/>
              <a:rect l="l" t="t" r="r" b="b"/>
              <a:pathLst>
                <a:path w="38894" h="65809" extrusionOk="0">
                  <a:moveTo>
                    <a:pt x="37161" y="1"/>
                  </a:moveTo>
                  <a:lnTo>
                    <a:pt x="32023" y="927"/>
                  </a:lnTo>
                  <a:cubicBezTo>
                    <a:pt x="31396" y="1001"/>
                    <a:pt x="17177" y="5064"/>
                    <a:pt x="14145" y="8499"/>
                  </a:cubicBezTo>
                  <a:cubicBezTo>
                    <a:pt x="11949" y="10979"/>
                    <a:pt x="6094" y="31291"/>
                    <a:pt x="1599" y="46257"/>
                  </a:cubicBezTo>
                  <a:cubicBezTo>
                    <a:pt x="31" y="51455"/>
                    <a:pt x="1" y="60162"/>
                    <a:pt x="5303" y="61297"/>
                  </a:cubicBezTo>
                  <a:lnTo>
                    <a:pt x="15549" y="61760"/>
                  </a:lnTo>
                  <a:lnTo>
                    <a:pt x="15280" y="65808"/>
                  </a:lnTo>
                  <a:lnTo>
                    <a:pt x="33726" y="65808"/>
                  </a:lnTo>
                  <a:cubicBezTo>
                    <a:pt x="35219" y="48169"/>
                    <a:pt x="38894" y="2510"/>
                    <a:pt x="371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63"/>
            <p:cNvSpPr/>
            <p:nvPr/>
          </p:nvSpPr>
          <p:spPr>
            <a:xfrm>
              <a:off x="-1392800" y="2796963"/>
              <a:ext cx="72450" cy="691975"/>
            </a:xfrm>
            <a:custGeom>
              <a:avLst/>
              <a:gdLst/>
              <a:ahLst/>
              <a:cxnLst/>
              <a:rect l="l" t="t" r="r" b="b"/>
              <a:pathLst>
                <a:path w="2898" h="27679" extrusionOk="0">
                  <a:moveTo>
                    <a:pt x="2648" y="1"/>
                  </a:moveTo>
                  <a:cubicBezTo>
                    <a:pt x="2539" y="1"/>
                    <a:pt x="2448" y="86"/>
                    <a:pt x="2435" y="196"/>
                  </a:cubicBezTo>
                  <a:lnTo>
                    <a:pt x="15" y="27425"/>
                  </a:lnTo>
                  <a:cubicBezTo>
                    <a:pt x="0" y="27559"/>
                    <a:pt x="90" y="27664"/>
                    <a:pt x="209" y="27678"/>
                  </a:cubicBezTo>
                  <a:lnTo>
                    <a:pt x="239" y="27678"/>
                  </a:lnTo>
                  <a:cubicBezTo>
                    <a:pt x="344" y="27678"/>
                    <a:pt x="448" y="27589"/>
                    <a:pt x="448" y="27469"/>
                  </a:cubicBezTo>
                  <a:lnTo>
                    <a:pt x="2883" y="241"/>
                  </a:lnTo>
                  <a:cubicBezTo>
                    <a:pt x="2898" y="122"/>
                    <a:pt x="2808" y="2"/>
                    <a:pt x="2674" y="2"/>
                  </a:cubicBezTo>
                  <a:cubicBezTo>
                    <a:pt x="2665" y="1"/>
                    <a:pt x="2656" y="1"/>
                    <a:pt x="2648" y="1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63"/>
            <p:cNvSpPr/>
            <p:nvPr/>
          </p:nvSpPr>
          <p:spPr>
            <a:xfrm>
              <a:off x="-1100825" y="2271313"/>
              <a:ext cx="252025" cy="842725"/>
            </a:xfrm>
            <a:custGeom>
              <a:avLst/>
              <a:gdLst/>
              <a:ahLst/>
              <a:cxnLst/>
              <a:rect l="l" t="t" r="r" b="b"/>
              <a:pathLst>
                <a:path w="10081" h="33709" extrusionOk="0">
                  <a:moveTo>
                    <a:pt x="9762" y="1"/>
                  </a:moveTo>
                  <a:cubicBezTo>
                    <a:pt x="9716" y="1"/>
                    <a:pt x="9666" y="18"/>
                    <a:pt x="9620" y="58"/>
                  </a:cubicBezTo>
                  <a:lnTo>
                    <a:pt x="598" y="7870"/>
                  </a:lnTo>
                  <a:cubicBezTo>
                    <a:pt x="464" y="7974"/>
                    <a:pt x="509" y="8183"/>
                    <a:pt x="673" y="8243"/>
                  </a:cubicBezTo>
                  <a:lnTo>
                    <a:pt x="5826" y="9961"/>
                  </a:lnTo>
                  <a:lnTo>
                    <a:pt x="61" y="18191"/>
                  </a:lnTo>
                  <a:cubicBezTo>
                    <a:pt x="16" y="18265"/>
                    <a:pt x="1" y="18355"/>
                    <a:pt x="46" y="18429"/>
                  </a:cubicBezTo>
                  <a:lnTo>
                    <a:pt x="8709" y="33589"/>
                  </a:lnTo>
                  <a:cubicBezTo>
                    <a:pt x="8738" y="33664"/>
                    <a:pt x="8813" y="33709"/>
                    <a:pt x="8888" y="33709"/>
                  </a:cubicBezTo>
                  <a:lnTo>
                    <a:pt x="8918" y="33709"/>
                  </a:lnTo>
                  <a:cubicBezTo>
                    <a:pt x="9082" y="33709"/>
                    <a:pt x="9186" y="33515"/>
                    <a:pt x="9097" y="33380"/>
                  </a:cubicBezTo>
                  <a:lnTo>
                    <a:pt x="509" y="18340"/>
                  </a:lnTo>
                  <a:lnTo>
                    <a:pt x="6364" y="9976"/>
                  </a:lnTo>
                  <a:cubicBezTo>
                    <a:pt x="6453" y="9841"/>
                    <a:pt x="6393" y="9677"/>
                    <a:pt x="6244" y="9632"/>
                  </a:cubicBezTo>
                  <a:lnTo>
                    <a:pt x="1181" y="7945"/>
                  </a:lnTo>
                  <a:lnTo>
                    <a:pt x="9903" y="402"/>
                  </a:lnTo>
                  <a:cubicBezTo>
                    <a:pt x="10081" y="248"/>
                    <a:pt x="9940" y="1"/>
                    <a:pt x="9762" y="1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3"/>
            <p:cNvSpPr/>
            <p:nvPr/>
          </p:nvSpPr>
          <p:spPr>
            <a:xfrm>
              <a:off x="-1606575" y="3427838"/>
              <a:ext cx="695100" cy="181325"/>
            </a:xfrm>
            <a:custGeom>
              <a:avLst/>
              <a:gdLst/>
              <a:ahLst/>
              <a:cxnLst/>
              <a:rect l="l" t="t" r="r" b="b"/>
              <a:pathLst>
                <a:path w="27804" h="7253" extrusionOk="0">
                  <a:moveTo>
                    <a:pt x="303" y="0"/>
                  </a:moveTo>
                  <a:cubicBezTo>
                    <a:pt x="68" y="0"/>
                    <a:pt x="0" y="373"/>
                    <a:pt x="262" y="442"/>
                  </a:cubicBezTo>
                  <a:lnTo>
                    <a:pt x="27430" y="7253"/>
                  </a:lnTo>
                  <a:lnTo>
                    <a:pt x="27490" y="7253"/>
                  </a:lnTo>
                  <a:cubicBezTo>
                    <a:pt x="27759" y="7253"/>
                    <a:pt x="27803" y="6864"/>
                    <a:pt x="27549" y="6805"/>
                  </a:cubicBezTo>
                  <a:lnTo>
                    <a:pt x="366" y="9"/>
                  </a:lnTo>
                  <a:cubicBezTo>
                    <a:pt x="344" y="3"/>
                    <a:pt x="323" y="0"/>
                    <a:pt x="303" y="0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3"/>
            <p:cNvSpPr/>
            <p:nvPr/>
          </p:nvSpPr>
          <p:spPr>
            <a:xfrm>
              <a:off x="-1405125" y="3794688"/>
              <a:ext cx="384250" cy="31800"/>
            </a:xfrm>
            <a:custGeom>
              <a:avLst/>
              <a:gdLst/>
              <a:ahLst/>
              <a:cxnLst/>
              <a:rect l="l" t="t" r="r" b="b"/>
              <a:pathLst>
                <a:path w="15370" h="1272" extrusionOk="0">
                  <a:moveTo>
                    <a:pt x="15156" y="0"/>
                  </a:moveTo>
                  <a:cubicBezTo>
                    <a:pt x="15147" y="0"/>
                    <a:pt x="15139" y="1"/>
                    <a:pt x="15130" y="2"/>
                  </a:cubicBezTo>
                  <a:lnTo>
                    <a:pt x="299" y="823"/>
                  </a:lnTo>
                  <a:cubicBezTo>
                    <a:pt x="0" y="823"/>
                    <a:pt x="15" y="1271"/>
                    <a:pt x="314" y="1271"/>
                  </a:cubicBezTo>
                  <a:lnTo>
                    <a:pt x="329" y="1271"/>
                  </a:lnTo>
                  <a:lnTo>
                    <a:pt x="15160" y="450"/>
                  </a:lnTo>
                  <a:cubicBezTo>
                    <a:pt x="15280" y="435"/>
                    <a:pt x="15369" y="331"/>
                    <a:pt x="15369" y="211"/>
                  </a:cubicBezTo>
                  <a:cubicBezTo>
                    <a:pt x="15369" y="99"/>
                    <a:pt x="15278" y="0"/>
                    <a:pt x="15156" y="0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63"/>
            <p:cNvSpPr/>
            <p:nvPr/>
          </p:nvSpPr>
          <p:spPr>
            <a:xfrm>
              <a:off x="-641175" y="2276863"/>
              <a:ext cx="972350" cy="1644850"/>
            </a:xfrm>
            <a:custGeom>
              <a:avLst/>
              <a:gdLst/>
              <a:ahLst/>
              <a:cxnLst/>
              <a:rect l="l" t="t" r="r" b="b"/>
              <a:pathLst>
                <a:path w="38894" h="65794" extrusionOk="0">
                  <a:moveTo>
                    <a:pt x="1733" y="1"/>
                  </a:moveTo>
                  <a:lnTo>
                    <a:pt x="1733" y="1"/>
                  </a:lnTo>
                  <a:cubicBezTo>
                    <a:pt x="1" y="2510"/>
                    <a:pt x="3675" y="48169"/>
                    <a:pt x="5169" y="65793"/>
                  </a:cubicBezTo>
                  <a:lnTo>
                    <a:pt x="23600" y="65793"/>
                  </a:lnTo>
                  <a:lnTo>
                    <a:pt x="23331" y="61760"/>
                  </a:lnTo>
                  <a:lnTo>
                    <a:pt x="33592" y="61297"/>
                  </a:lnTo>
                  <a:cubicBezTo>
                    <a:pt x="38894" y="60162"/>
                    <a:pt x="38864" y="51455"/>
                    <a:pt x="37296" y="46257"/>
                  </a:cubicBezTo>
                  <a:cubicBezTo>
                    <a:pt x="32785" y="31291"/>
                    <a:pt x="26930" y="10979"/>
                    <a:pt x="24750" y="8499"/>
                  </a:cubicBezTo>
                  <a:cubicBezTo>
                    <a:pt x="21718" y="5064"/>
                    <a:pt x="7499" y="1001"/>
                    <a:pt x="6871" y="927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63"/>
            <p:cNvSpPr/>
            <p:nvPr/>
          </p:nvSpPr>
          <p:spPr>
            <a:xfrm>
              <a:off x="-134475" y="2796638"/>
              <a:ext cx="72475" cy="692300"/>
            </a:xfrm>
            <a:custGeom>
              <a:avLst/>
              <a:gdLst/>
              <a:ahLst/>
              <a:cxnLst/>
              <a:rect l="l" t="t" r="r" b="b"/>
              <a:pathLst>
                <a:path w="2899" h="27692" extrusionOk="0">
                  <a:moveTo>
                    <a:pt x="210" y="0"/>
                  </a:moveTo>
                  <a:cubicBezTo>
                    <a:pt x="90" y="15"/>
                    <a:pt x="1" y="120"/>
                    <a:pt x="16" y="254"/>
                  </a:cubicBezTo>
                  <a:lnTo>
                    <a:pt x="2435" y="27482"/>
                  </a:lnTo>
                  <a:cubicBezTo>
                    <a:pt x="2450" y="27602"/>
                    <a:pt x="2540" y="27691"/>
                    <a:pt x="2659" y="27691"/>
                  </a:cubicBezTo>
                  <a:lnTo>
                    <a:pt x="2674" y="27677"/>
                  </a:lnTo>
                  <a:cubicBezTo>
                    <a:pt x="2809" y="27677"/>
                    <a:pt x="2898" y="27557"/>
                    <a:pt x="2883" y="27438"/>
                  </a:cubicBezTo>
                  <a:lnTo>
                    <a:pt x="449" y="209"/>
                  </a:lnTo>
                  <a:cubicBezTo>
                    <a:pt x="434" y="90"/>
                    <a:pt x="329" y="0"/>
                    <a:pt x="210" y="0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3"/>
            <p:cNvSpPr/>
            <p:nvPr/>
          </p:nvSpPr>
          <p:spPr>
            <a:xfrm>
              <a:off x="-606025" y="2270938"/>
              <a:ext cx="251650" cy="843100"/>
            </a:xfrm>
            <a:custGeom>
              <a:avLst/>
              <a:gdLst/>
              <a:ahLst/>
              <a:cxnLst/>
              <a:rect l="l" t="t" r="r" b="b"/>
              <a:pathLst>
                <a:path w="10066" h="33724" extrusionOk="0">
                  <a:moveTo>
                    <a:pt x="327" y="1"/>
                  </a:moveTo>
                  <a:cubicBezTo>
                    <a:pt x="142" y="1"/>
                    <a:pt x="1" y="248"/>
                    <a:pt x="178" y="402"/>
                  </a:cubicBezTo>
                  <a:lnTo>
                    <a:pt x="8901" y="7960"/>
                  </a:lnTo>
                  <a:lnTo>
                    <a:pt x="3837" y="9647"/>
                  </a:lnTo>
                  <a:cubicBezTo>
                    <a:pt x="3688" y="9692"/>
                    <a:pt x="3643" y="9856"/>
                    <a:pt x="3718" y="9976"/>
                  </a:cubicBezTo>
                  <a:lnTo>
                    <a:pt x="9588" y="18355"/>
                  </a:lnTo>
                  <a:lnTo>
                    <a:pt x="1000" y="33380"/>
                  </a:lnTo>
                  <a:cubicBezTo>
                    <a:pt x="910" y="33530"/>
                    <a:pt x="1015" y="33724"/>
                    <a:pt x="1194" y="33724"/>
                  </a:cubicBezTo>
                  <a:cubicBezTo>
                    <a:pt x="1268" y="33724"/>
                    <a:pt x="1343" y="33679"/>
                    <a:pt x="1388" y="33619"/>
                  </a:cubicBezTo>
                  <a:lnTo>
                    <a:pt x="10021" y="18444"/>
                  </a:lnTo>
                  <a:cubicBezTo>
                    <a:pt x="10066" y="18370"/>
                    <a:pt x="10066" y="18265"/>
                    <a:pt x="10021" y="18206"/>
                  </a:cubicBezTo>
                  <a:lnTo>
                    <a:pt x="4256" y="9961"/>
                  </a:lnTo>
                  <a:lnTo>
                    <a:pt x="9408" y="8243"/>
                  </a:lnTo>
                  <a:cubicBezTo>
                    <a:pt x="9558" y="8184"/>
                    <a:pt x="9603" y="7989"/>
                    <a:pt x="9483" y="7870"/>
                  </a:cubicBezTo>
                  <a:lnTo>
                    <a:pt x="477" y="58"/>
                  </a:lnTo>
                  <a:cubicBezTo>
                    <a:pt x="427" y="18"/>
                    <a:pt x="375" y="1"/>
                    <a:pt x="327" y="1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3"/>
            <p:cNvSpPr/>
            <p:nvPr/>
          </p:nvSpPr>
          <p:spPr>
            <a:xfrm>
              <a:off x="-543700" y="3427838"/>
              <a:ext cx="695450" cy="181325"/>
            </a:xfrm>
            <a:custGeom>
              <a:avLst/>
              <a:gdLst/>
              <a:ahLst/>
              <a:cxnLst/>
              <a:rect l="l" t="t" r="r" b="b"/>
              <a:pathLst>
                <a:path w="27818" h="7253" extrusionOk="0">
                  <a:moveTo>
                    <a:pt x="27504" y="0"/>
                  </a:moveTo>
                  <a:cubicBezTo>
                    <a:pt x="27483" y="0"/>
                    <a:pt x="27461" y="3"/>
                    <a:pt x="27437" y="9"/>
                  </a:cubicBezTo>
                  <a:lnTo>
                    <a:pt x="269" y="6805"/>
                  </a:lnTo>
                  <a:cubicBezTo>
                    <a:pt x="0" y="6864"/>
                    <a:pt x="45" y="7253"/>
                    <a:pt x="329" y="7253"/>
                  </a:cubicBezTo>
                  <a:cubicBezTo>
                    <a:pt x="344" y="7238"/>
                    <a:pt x="359" y="7238"/>
                    <a:pt x="374" y="7238"/>
                  </a:cubicBezTo>
                  <a:lnTo>
                    <a:pt x="27542" y="442"/>
                  </a:lnTo>
                  <a:cubicBezTo>
                    <a:pt x="27817" y="373"/>
                    <a:pt x="27750" y="0"/>
                    <a:pt x="27504" y="0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3"/>
            <p:cNvSpPr/>
            <p:nvPr/>
          </p:nvSpPr>
          <p:spPr>
            <a:xfrm>
              <a:off x="-436050" y="3794713"/>
              <a:ext cx="386000" cy="31775"/>
            </a:xfrm>
            <a:custGeom>
              <a:avLst/>
              <a:gdLst/>
              <a:ahLst/>
              <a:cxnLst/>
              <a:rect l="l" t="t" r="r" b="b"/>
              <a:pathLst>
                <a:path w="15440" h="1271" extrusionOk="0">
                  <a:moveTo>
                    <a:pt x="295" y="1"/>
                  </a:moveTo>
                  <a:cubicBezTo>
                    <a:pt x="10" y="1"/>
                    <a:pt x="0" y="434"/>
                    <a:pt x="279" y="449"/>
                  </a:cubicBezTo>
                  <a:lnTo>
                    <a:pt x="15111" y="1270"/>
                  </a:lnTo>
                  <a:lnTo>
                    <a:pt x="15126" y="1270"/>
                  </a:lnTo>
                  <a:cubicBezTo>
                    <a:pt x="15424" y="1270"/>
                    <a:pt x="15439" y="822"/>
                    <a:pt x="15141" y="822"/>
                  </a:cubicBezTo>
                  <a:lnTo>
                    <a:pt x="309" y="1"/>
                  </a:lnTo>
                  <a:cubicBezTo>
                    <a:pt x="304" y="1"/>
                    <a:pt x="300" y="1"/>
                    <a:pt x="295" y="1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3"/>
            <p:cNvSpPr/>
            <p:nvPr/>
          </p:nvSpPr>
          <p:spPr>
            <a:xfrm>
              <a:off x="-1115750" y="3152488"/>
              <a:ext cx="712475" cy="769225"/>
            </a:xfrm>
            <a:custGeom>
              <a:avLst/>
              <a:gdLst/>
              <a:ahLst/>
              <a:cxnLst/>
              <a:rect l="l" t="t" r="r" b="b"/>
              <a:pathLst>
                <a:path w="28499" h="30769" extrusionOk="0">
                  <a:moveTo>
                    <a:pt x="5377" y="0"/>
                  </a:moveTo>
                  <a:cubicBezTo>
                    <a:pt x="2420" y="15"/>
                    <a:pt x="15" y="2420"/>
                    <a:pt x="0" y="5377"/>
                  </a:cubicBezTo>
                  <a:lnTo>
                    <a:pt x="0" y="25600"/>
                  </a:lnTo>
                  <a:cubicBezTo>
                    <a:pt x="15" y="28005"/>
                    <a:pt x="1614" y="30126"/>
                    <a:pt x="3944" y="30768"/>
                  </a:cubicBezTo>
                  <a:lnTo>
                    <a:pt x="24555" y="30768"/>
                  </a:lnTo>
                  <a:cubicBezTo>
                    <a:pt x="26885" y="30126"/>
                    <a:pt x="28483" y="28005"/>
                    <a:pt x="28498" y="25600"/>
                  </a:cubicBezTo>
                  <a:lnTo>
                    <a:pt x="28498" y="5377"/>
                  </a:lnTo>
                  <a:cubicBezTo>
                    <a:pt x="28483" y="2405"/>
                    <a:pt x="26078" y="0"/>
                    <a:pt x="23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63"/>
            <p:cNvSpPr/>
            <p:nvPr/>
          </p:nvSpPr>
          <p:spPr>
            <a:xfrm>
              <a:off x="-974975" y="3108788"/>
              <a:ext cx="430925" cy="110175"/>
            </a:xfrm>
            <a:custGeom>
              <a:avLst/>
              <a:gdLst/>
              <a:ahLst/>
              <a:cxnLst/>
              <a:rect l="l" t="t" r="r" b="b"/>
              <a:pathLst>
                <a:path w="17237" h="4407" extrusionOk="0">
                  <a:moveTo>
                    <a:pt x="2256" y="1"/>
                  </a:moveTo>
                  <a:cubicBezTo>
                    <a:pt x="1031" y="1"/>
                    <a:pt x="15" y="987"/>
                    <a:pt x="0" y="2211"/>
                  </a:cubicBezTo>
                  <a:cubicBezTo>
                    <a:pt x="15" y="3427"/>
                    <a:pt x="1016" y="4407"/>
                    <a:pt x="2228" y="4407"/>
                  </a:cubicBezTo>
                  <a:cubicBezTo>
                    <a:pt x="2237" y="4407"/>
                    <a:pt x="2246" y="4407"/>
                    <a:pt x="2256" y="4407"/>
                  </a:cubicBezTo>
                  <a:lnTo>
                    <a:pt x="14981" y="4407"/>
                  </a:lnTo>
                  <a:cubicBezTo>
                    <a:pt x="14990" y="4407"/>
                    <a:pt x="14999" y="4407"/>
                    <a:pt x="15008" y="4407"/>
                  </a:cubicBezTo>
                  <a:cubicBezTo>
                    <a:pt x="16221" y="4407"/>
                    <a:pt x="17221" y="3427"/>
                    <a:pt x="17236" y="2211"/>
                  </a:cubicBezTo>
                  <a:cubicBezTo>
                    <a:pt x="17221" y="987"/>
                    <a:pt x="16206" y="1"/>
                    <a:pt x="14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63"/>
            <p:cNvSpPr/>
            <p:nvPr/>
          </p:nvSpPr>
          <p:spPr>
            <a:xfrm>
              <a:off x="-881250" y="3298113"/>
              <a:ext cx="243475" cy="237500"/>
            </a:xfrm>
            <a:custGeom>
              <a:avLst/>
              <a:gdLst/>
              <a:ahLst/>
              <a:cxnLst/>
              <a:rect l="l" t="t" r="r" b="b"/>
              <a:pathLst>
                <a:path w="9739" h="9500" extrusionOk="0">
                  <a:moveTo>
                    <a:pt x="4869" y="0"/>
                  </a:moveTo>
                  <a:cubicBezTo>
                    <a:pt x="2181" y="0"/>
                    <a:pt x="0" y="2121"/>
                    <a:pt x="0" y="4750"/>
                  </a:cubicBezTo>
                  <a:cubicBezTo>
                    <a:pt x="0" y="7379"/>
                    <a:pt x="2181" y="9499"/>
                    <a:pt x="4869" y="9499"/>
                  </a:cubicBezTo>
                  <a:cubicBezTo>
                    <a:pt x="7558" y="9499"/>
                    <a:pt x="9738" y="7379"/>
                    <a:pt x="9738" y="4750"/>
                  </a:cubicBezTo>
                  <a:cubicBezTo>
                    <a:pt x="9738" y="2121"/>
                    <a:pt x="7558" y="0"/>
                    <a:pt x="4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3"/>
            <p:cNvSpPr/>
            <p:nvPr/>
          </p:nvSpPr>
          <p:spPr>
            <a:xfrm>
              <a:off x="-739750" y="3346638"/>
              <a:ext cx="63875" cy="62025"/>
            </a:xfrm>
            <a:custGeom>
              <a:avLst/>
              <a:gdLst/>
              <a:ahLst/>
              <a:cxnLst/>
              <a:rect l="l" t="t" r="r" b="b"/>
              <a:pathLst>
                <a:path w="2555" h="2481" extrusionOk="0">
                  <a:moveTo>
                    <a:pt x="1270" y="1"/>
                  </a:moveTo>
                  <a:cubicBezTo>
                    <a:pt x="568" y="1"/>
                    <a:pt x="1" y="554"/>
                    <a:pt x="1" y="1241"/>
                  </a:cubicBezTo>
                  <a:cubicBezTo>
                    <a:pt x="1" y="1928"/>
                    <a:pt x="568" y="2480"/>
                    <a:pt x="1270" y="2480"/>
                  </a:cubicBezTo>
                  <a:cubicBezTo>
                    <a:pt x="1987" y="2480"/>
                    <a:pt x="2555" y="1928"/>
                    <a:pt x="2555" y="1241"/>
                  </a:cubicBezTo>
                  <a:cubicBezTo>
                    <a:pt x="2555" y="554"/>
                    <a:pt x="1987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3"/>
            <p:cNvSpPr/>
            <p:nvPr/>
          </p:nvSpPr>
          <p:spPr>
            <a:xfrm>
              <a:off x="-843175" y="3363088"/>
              <a:ext cx="47450" cy="45950"/>
            </a:xfrm>
            <a:custGeom>
              <a:avLst/>
              <a:gdLst/>
              <a:ahLst/>
              <a:cxnLst/>
              <a:rect l="l" t="t" r="r" b="b"/>
              <a:pathLst>
                <a:path w="1898" h="1838" extrusionOk="0">
                  <a:moveTo>
                    <a:pt x="957" y="0"/>
                  </a:moveTo>
                  <a:cubicBezTo>
                    <a:pt x="434" y="0"/>
                    <a:pt x="1" y="403"/>
                    <a:pt x="1" y="911"/>
                  </a:cubicBezTo>
                  <a:cubicBezTo>
                    <a:pt x="1" y="1434"/>
                    <a:pt x="434" y="1837"/>
                    <a:pt x="957" y="1837"/>
                  </a:cubicBezTo>
                  <a:cubicBezTo>
                    <a:pt x="1479" y="1837"/>
                    <a:pt x="1897" y="1434"/>
                    <a:pt x="1897" y="911"/>
                  </a:cubicBezTo>
                  <a:cubicBezTo>
                    <a:pt x="1897" y="403"/>
                    <a:pt x="1479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63"/>
            <p:cNvSpPr/>
            <p:nvPr/>
          </p:nvSpPr>
          <p:spPr>
            <a:xfrm>
              <a:off x="-774475" y="3442238"/>
              <a:ext cx="47450" cy="46325"/>
            </a:xfrm>
            <a:custGeom>
              <a:avLst/>
              <a:gdLst/>
              <a:ahLst/>
              <a:cxnLst/>
              <a:rect l="l" t="t" r="r" b="b"/>
              <a:pathLst>
                <a:path w="1898" h="1853" extrusionOk="0">
                  <a:moveTo>
                    <a:pt x="942" y="0"/>
                  </a:moveTo>
                  <a:cubicBezTo>
                    <a:pt x="419" y="0"/>
                    <a:pt x="1" y="419"/>
                    <a:pt x="1" y="927"/>
                  </a:cubicBezTo>
                  <a:cubicBezTo>
                    <a:pt x="1" y="1449"/>
                    <a:pt x="419" y="1853"/>
                    <a:pt x="942" y="1853"/>
                  </a:cubicBezTo>
                  <a:cubicBezTo>
                    <a:pt x="1465" y="1853"/>
                    <a:pt x="1898" y="1449"/>
                    <a:pt x="1898" y="927"/>
                  </a:cubicBezTo>
                  <a:cubicBezTo>
                    <a:pt x="1898" y="419"/>
                    <a:pt x="1465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63"/>
            <p:cNvSpPr/>
            <p:nvPr/>
          </p:nvSpPr>
          <p:spPr>
            <a:xfrm>
              <a:off x="-826000" y="3372038"/>
              <a:ext cx="127350" cy="106450"/>
            </a:xfrm>
            <a:custGeom>
              <a:avLst/>
              <a:gdLst/>
              <a:ahLst/>
              <a:cxnLst/>
              <a:rect l="l" t="t" r="r" b="b"/>
              <a:pathLst>
                <a:path w="5094" h="4258" extrusionOk="0">
                  <a:moveTo>
                    <a:pt x="4362" y="464"/>
                  </a:moveTo>
                  <a:lnTo>
                    <a:pt x="2883" y="3391"/>
                  </a:lnTo>
                  <a:lnTo>
                    <a:pt x="852" y="478"/>
                  </a:lnTo>
                  <a:lnTo>
                    <a:pt x="4362" y="464"/>
                  </a:lnTo>
                  <a:close/>
                  <a:moveTo>
                    <a:pt x="5094" y="1"/>
                  </a:moveTo>
                  <a:lnTo>
                    <a:pt x="1" y="45"/>
                  </a:lnTo>
                  <a:lnTo>
                    <a:pt x="2958" y="4257"/>
                  </a:lnTo>
                  <a:lnTo>
                    <a:pt x="5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63"/>
            <p:cNvSpPr/>
            <p:nvPr/>
          </p:nvSpPr>
          <p:spPr>
            <a:xfrm>
              <a:off x="-809950" y="3428788"/>
              <a:ext cx="13475" cy="13100"/>
            </a:xfrm>
            <a:custGeom>
              <a:avLst/>
              <a:gdLst/>
              <a:ahLst/>
              <a:cxnLst/>
              <a:rect l="l" t="t" r="r" b="b"/>
              <a:pathLst>
                <a:path w="539" h="524" extrusionOk="0">
                  <a:moveTo>
                    <a:pt x="270" y="1"/>
                  </a:moveTo>
                  <a:cubicBezTo>
                    <a:pt x="120" y="1"/>
                    <a:pt x="1" y="120"/>
                    <a:pt x="1" y="270"/>
                  </a:cubicBezTo>
                  <a:cubicBezTo>
                    <a:pt x="1" y="404"/>
                    <a:pt x="120" y="524"/>
                    <a:pt x="270" y="524"/>
                  </a:cubicBezTo>
                  <a:cubicBezTo>
                    <a:pt x="419" y="524"/>
                    <a:pt x="539" y="404"/>
                    <a:pt x="539" y="270"/>
                  </a:cubicBezTo>
                  <a:cubicBezTo>
                    <a:pt x="539" y="120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63"/>
            <p:cNvSpPr/>
            <p:nvPr/>
          </p:nvSpPr>
          <p:spPr>
            <a:xfrm>
              <a:off x="-778950" y="3345163"/>
              <a:ext cx="13850" cy="13075"/>
            </a:xfrm>
            <a:custGeom>
              <a:avLst/>
              <a:gdLst/>
              <a:ahLst/>
              <a:cxnLst/>
              <a:rect l="l" t="t" r="r" b="b"/>
              <a:pathLst>
                <a:path w="554" h="523" extrusionOk="0">
                  <a:moveTo>
                    <a:pt x="269" y="0"/>
                  </a:moveTo>
                  <a:cubicBezTo>
                    <a:pt x="120" y="0"/>
                    <a:pt x="1" y="120"/>
                    <a:pt x="1" y="269"/>
                  </a:cubicBezTo>
                  <a:cubicBezTo>
                    <a:pt x="1" y="403"/>
                    <a:pt x="120" y="523"/>
                    <a:pt x="269" y="523"/>
                  </a:cubicBezTo>
                  <a:cubicBezTo>
                    <a:pt x="434" y="523"/>
                    <a:pt x="553" y="403"/>
                    <a:pt x="553" y="269"/>
                  </a:cubicBezTo>
                  <a:cubicBezTo>
                    <a:pt x="553" y="120"/>
                    <a:pt x="434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63"/>
            <p:cNvSpPr/>
            <p:nvPr/>
          </p:nvSpPr>
          <p:spPr>
            <a:xfrm>
              <a:off x="-718825" y="3423563"/>
              <a:ext cx="13825" cy="13475"/>
            </a:xfrm>
            <a:custGeom>
              <a:avLst/>
              <a:gdLst/>
              <a:ahLst/>
              <a:cxnLst/>
              <a:rect l="l" t="t" r="r" b="b"/>
              <a:pathLst>
                <a:path w="553" h="539" extrusionOk="0">
                  <a:moveTo>
                    <a:pt x="269" y="1"/>
                  </a:moveTo>
                  <a:cubicBezTo>
                    <a:pt x="120" y="1"/>
                    <a:pt x="0" y="120"/>
                    <a:pt x="0" y="270"/>
                  </a:cubicBezTo>
                  <a:cubicBezTo>
                    <a:pt x="0" y="419"/>
                    <a:pt x="120" y="538"/>
                    <a:pt x="269" y="538"/>
                  </a:cubicBezTo>
                  <a:cubicBezTo>
                    <a:pt x="418" y="538"/>
                    <a:pt x="553" y="419"/>
                    <a:pt x="553" y="270"/>
                  </a:cubicBezTo>
                  <a:cubicBezTo>
                    <a:pt x="553" y="120"/>
                    <a:pt x="418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63"/>
            <p:cNvSpPr/>
            <p:nvPr/>
          </p:nvSpPr>
          <p:spPr>
            <a:xfrm>
              <a:off x="-705400" y="3446338"/>
              <a:ext cx="358875" cy="354150"/>
            </a:xfrm>
            <a:custGeom>
              <a:avLst/>
              <a:gdLst/>
              <a:ahLst/>
              <a:cxnLst/>
              <a:rect l="l" t="t" r="r" b="b"/>
              <a:pathLst>
                <a:path w="14355" h="14166" extrusionOk="0">
                  <a:moveTo>
                    <a:pt x="12248" y="1"/>
                  </a:moveTo>
                  <a:cubicBezTo>
                    <a:pt x="12144" y="1"/>
                    <a:pt x="12069" y="61"/>
                    <a:pt x="12024" y="150"/>
                  </a:cubicBezTo>
                  <a:cubicBezTo>
                    <a:pt x="11651" y="1061"/>
                    <a:pt x="11950" y="2077"/>
                    <a:pt x="12069" y="3003"/>
                  </a:cubicBezTo>
                  <a:cubicBezTo>
                    <a:pt x="12129" y="3481"/>
                    <a:pt x="12159" y="3959"/>
                    <a:pt x="12144" y="4437"/>
                  </a:cubicBezTo>
                  <a:cubicBezTo>
                    <a:pt x="11890" y="4706"/>
                    <a:pt x="11487" y="4780"/>
                    <a:pt x="11128" y="4795"/>
                  </a:cubicBezTo>
                  <a:cubicBezTo>
                    <a:pt x="11015" y="4800"/>
                    <a:pt x="10902" y="4802"/>
                    <a:pt x="10788" y="4802"/>
                  </a:cubicBezTo>
                  <a:cubicBezTo>
                    <a:pt x="9824" y="4802"/>
                    <a:pt x="8853" y="4640"/>
                    <a:pt x="7917" y="4467"/>
                  </a:cubicBezTo>
                  <a:cubicBezTo>
                    <a:pt x="6827" y="4272"/>
                    <a:pt x="5751" y="4019"/>
                    <a:pt x="4661" y="3824"/>
                  </a:cubicBezTo>
                  <a:cubicBezTo>
                    <a:pt x="4473" y="3782"/>
                    <a:pt x="4277" y="3733"/>
                    <a:pt x="4079" y="3733"/>
                  </a:cubicBezTo>
                  <a:cubicBezTo>
                    <a:pt x="3994" y="3733"/>
                    <a:pt x="3909" y="3742"/>
                    <a:pt x="3825" y="3765"/>
                  </a:cubicBezTo>
                  <a:cubicBezTo>
                    <a:pt x="3630" y="3839"/>
                    <a:pt x="3466" y="4004"/>
                    <a:pt x="3421" y="4213"/>
                  </a:cubicBezTo>
                  <a:cubicBezTo>
                    <a:pt x="3302" y="4646"/>
                    <a:pt x="3571" y="4989"/>
                    <a:pt x="3690" y="5378"/>
                  </a:cubicBezTo>
                  <a:lnTo>
                    <a:pt x="2570" y="5124"/>
                  </a:lnTo>
                  <a:cubicBezTo>
                    <a:pt x="2359" y="5077"/>
                    <a:pt x="2141" y="5030"/>
                    <a:pt x="1929" y="5030"/>
                  </a:cubicBezTo>
                  <a:cubicBezTo>
                    <a:pt x="1735" y="5030"/>
                    <a:pt x="1546" y="5069"/>
                    <a:pt x="1375" y="5184"/>
                  </a:cubicBezTo>
                  <a:cubicBezTo>
                    <a:pt x="1121" y="5378"/>
                    <a:pt x="972" y="5676"/>
                    <a:pt x="957" y="6005"/>
                  </a:cubicBezTo>
                  <a:cubicBezTo>
                    <a:pt x="942" y="6289"/>
                    <a:pt x="1002" y="6573"/>
                    <a:pt x="1121" y="6826"/>
                  </a:cubicBezTo>
                  <a:cubicBezTo>
                    <a:pt x="1022" y="6790"/>
                    <a:pt x="917" y="6771"/>
                    <a:pt x="810" y="6771"/>
                  </a:cubicBezTo>
                  <a:cubicBezTo>
                    <a:pt x="740" y="6771"/>
                    <a:pt x="669" y="6779"/>
                    <a:pt x="598" y="6797"/>
                  </a:cubicBezTo>
                  <a:cubicBezTo>
                    <a:pt x="330" y="6841"/>
                    <a:pt x="106" y="7065"/>
                    <a:pt x="91" y="7349"/>
                  </a:cubicBezTo>
                  <a:cubicBezTo>
                    <a:pt x="106" y="7514"/>
                    <a:pt x="165" y="7678"/>
                    <a:pt x="270" y="7797"/>
                  </a:cubicBezTo>
                  <a:cubicBezTo>
                    <a:pt x="374" y="7962"/>
                    <a:pt x="464" y="8111"/>
                    <a:pt x="569" y="8260"/>
                  </a:cubicBezTo>
                  <a:cubicBezTo>
                    <a:pt x="643" y="8365"/>
                    <a:pt x="718" y="8469"/>
                    <a:pt x="793" y="8574"/>
                  </a:cubicBezTo>
                  <a:cubicBezTo>
                    <a:pt x="772" y="8571"/>
                    <a:pt x="752" y="8570"/>
                    <a:pt x="731" y="8570"/>
                  </a:cubicBezTo>
                  <a:cubicBezTo>
                    <a:pt x="633" y="8570"/>
                    <a:pt x="536" y="8599"/>
                    <a:pt x="449" y="8649"/>
                  </a:cubicBezTo>
                  <a:cubicBezTo>
                    <a:pt x="1" y="8888"/>
                    <a:pt x="180" y="9440"/>
                    <a:pt x="389" y="9784"/>
                  </a:cubicBezTo>
                  <a:cubicBezTo>
                    <a:pt x="643" y="10157"/>
                    <a:pt x="972" y="10486"/>
                    <a:pt x="1360" y="10710"/>
                  </a:cubicBezTo>
                  <a:cubicBezTo>
                    <a:pt x="1793" y="10994"/>
                    <a:pt x="2241" y="11262"/>
                    <a:pt x="2689" y="11501"/>
                  </a:cubicBezTo>
                  <a:cubicBezTo>
                    <a:pt x="5542" y="13055"/>
                    <a:pt x="8709" y="13951"/>
                    <a:pt x="11965" y="14160"/>
                  </a:cubicBezTo>
                  <a:cubicBezTo>
                    <a:pt x="12051" y="14163"/>
                    <a:pt x="12140" y="14165"/>
                    <a:pt x="12229" y="14165"/>
                  </a:cubicBezTo>
                  <a:cubicBezTo>
                    <a:pt x="12585" y="14165"/>
                    <a:pt x="12950" y="14127"/>
                    <a:pt x="13249" y="13936"/>
                  </a:cubicBezTo>
                  <a:cubicBezTo>
                    <a:pt x="13682" y="13652"/>
                    <a:pt x="13727" y="13144"/>
                    <a:pt x="13787" y="12681"/>
                  </a:cubicBezTo>
                  <a:cubicBezTo>
                    <a:pt x="14071" y="10531"/>
                    <a:pt x="14354" y="8365"/>
                    <a:pt x="14295" y="6184"/>
                  </a:cubicBezTo>
                  <a:cubicBezTo>
                    <a:pt x="14280" y="5124"/>
                    <a:pt x="14145" y="4048"/>
                    <a:pt x="13921" y="3018"/>
                  </a:cubicBezTo>
                  <a:cubicBezTo>
                    <a:pt x="13817" y="2495"/>
                    <a:pt x="13667" y="1987"/>
                    <a:pt x="13488" y="1479"/>
                  </a:cubicBezTo>
                  <a:cubicBezTo>
                    <a:pt x="13339" y="1046"/>
                    <a:pt x="13189" y="553"/>
                    <a:pt x="12831" y="240"/>
                  </a:cubicBezTo>
                  <a:cubicBezTo>
                    <a:pt x="12667" y="105"/>
                    <a:pt x="12457" y="16"/>
                    <a:pt x="12248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63"/>
            <p:cNvSpPr/>
            <p:nvPr/>
          </p:nvSpPr>
          <p:spPr>
            <a:xfrm>
              <a:off x="-685975" y="3660663"/>
              <a:ext cx="175150" cy="77325"/>
            </a:xfrm>
            <a:custGeom>
              <a:avLst/>
              <a:gdLst/>
              <a:ahLst/>
              <a:cxnLst/>
              <a:rect l="l" t="t" r="r" b="b"/>
              <a:pathLst>
                <a:path w="7006" h="3093" fill="none" extrusionOk="0">
                  <a:moveTo>
                    <a:pt x="1" y="1"/>
                  </a:moveTo>
                  <a:lnTo>
                    <a:pt x="7006" y="3093"/>
                  </a:lnTo>
                </a:path>
              </a:pathLst>
            </a:custGeom>
            <a:noFill/>
            <a:ln w="4850" cap="rnd" cmpd="sng">
              <a:solidFill>
                <a:srgbClr val="2B29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63"/>
            <p:cNvSpPr/>
            <p:nvPr/>
          </p:nvSpPr>
          <p:spPr>
            <a:xfrm>
              <a:off x="-677750" y="3616988"/>
              <a:ext cx="182600" cy="60875"/>
            </a:xfrm>
            <a:custGeom>
              <a:avLst/>
              <a:gdLst/>
              <a:ahLst/>
              <a:cxnLst/>
              <a:rect l="l" t="t" r="r" b="b"/>
              <a:pathLst>
                <a:path w="7304" h="2435" fill="none" extrusionOk="0">
                  <a:moveTo>
                    <a:pt x="0" y="0"/>
                  </a:moveTo>
                  <a:lnTo>
                    <a:pt x="7304" y="2435"/>
                  </a:lnTo>
                </a:path>
              </a:pathLst>
            </a:custGeom>
            <a:noFill/>
            <a:ln w="4850" cap="rnd" cmpd="sng">
              <a:solidFill>
                <a:srgbClr val="2B29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3"/>
            <p:cNvSpPr/>
            <p:nvPr/>
          </p:nvSpPr>
          <p:spPr>
            <a:xfrm>
              <a:off x="-613150" y="3580763"/>
              <a:ext cx="123975" cy="45200"/>
            </a:xfrm>
            <a:custGeom>
              <a:avLst/>
              <a:gdLst/>
              <a:ahLst/>
              <a:cxnLst/>
              <a:rect l="l" t="t" r="r" b="b"/>
              <a:pathLst>
                <a:path w="4959" h="1808" fill="none" extrusionOk="0">
                  <a:moveTo>
                    <a:pt x="0" y="1"/>
                  </a:moveTo>
                  <a:lnTo>
                    <a:pt x="4959" y="1808"/>
                  </a:lnTo>
                </a:path>
              </a:pathLst>
            </a:custGeom>
            <a:noFill/>
            <a:ln w="4850" cap="rnd" cmpd="sng">
              <a:solidFill>
                <a:srgbClr val="2B29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63"/>
            <p:cNvSpPr/>
            <p:nvPr/>
          </p:nvSpPr>
          <p:spPr>
            <a:xfrm>
              <a:off x="-1165400" y="3446338"/>
              <a:ext cx="359225" cy="354300"/>
            </a:xfrm>
            <a:custGeom>
              <a:avLst/>
              <a:gdLst/>
              <a:ahLst/>
              <a:cxnLst/>
              <a:rect l="l" t="t" r="r" b="b"/>
              <a:pathLst>
                <a:path w="14369" h="14172" extrusionOk="0">
                  <a:moveTo>
                    <a:pt x="2106" y="1"/>
                  </a:moveTo>
                  <a:cubicBezTo>
                    <a:pt x="1882" y="16"/>
                    <a:pt x="1688" y="105"/>
                    <a:pt x="1523" y="240"/>
                  </a:cubicBezTo>
                  <a:cubicBezTo>
                    <a:pt x="1165" y="553"/>
                    <a:pt x="1016" y="1046"/>
                    <a:pt x="866" y="1479"/>
                  </a:cubicBezTo>
                  <a:cubicBezTo>
                    <a:pt x="687" y="1987"/>
                    <a:pt x="538" y="2495"/>
                    <a:pt x="418" y="3018"/>
                  </a:cubicBezTo>
                  <a:cubicBezTo>
                    <a:pt x="194" y="4048"/>
                    <a:pt x="75" y="5124"/>
                    <a:pt x="45" y="6184"/>
                  </a:cubicBezTo>
                  <a:cubicBezTo>
                    <a:pt x="0" y="8365"/>
                    <a:pt x="269" y="10531"/>
                    <a:pt x="568" y="12681"/>
                  </a:cubicBezTo>
                  <a:cubicBezTo>
                    <a:pt x="627" y="13159"/>
                    <a:pt x="687" y="13652"/>
                    <a:pt x="1120" y="13936"/>
                  </a:cubicBezTo>
                  <a:cubicBezTo>
                    <a:pt x="1408" y="14120"/>
                    <a:pt x="1758" y="14171"/>
                    <a:pt x="2095" y="14171"/>
                  </a:cubicBezTo>
                  <a:cubicBezTo>
                    <a:pt x="2195" y="14171"/>
                    <a:pt x="2294" y="14167"/>
                    <a:pt x="2390" y="14160"/>
                  </a:cubicBezTo>
                  <a:cubicBezTo>
                    <a:pt x="5646" y="13966"/>
                    <a:pt x="8812" y="13055"/>
                    <a:pt x="11680" y="11501"/>
                  </a:cubicBezTo>
                  <a:cubicBezTo>
                    <a:pt x="12128" y="11262"/>
                    <a:pt x="12576" y="11008"/>
                    <a:pt x="13009" y="10725"/>
                  </a:cubicBezTo>
                  <a:cubicBezTo>
                    <a:pt x="13397" y="10486"/>
                    <a:pt x="13726" y="10172"/>
                    <a:pt x="13980" y="9784"/>
                  </a:cubicBezTo>
                  <a:cubicBezTo>
                    <a:pt x="14174" y="9455"/>
                    <a:pt x="14368" y="8888"/>
                    <a:pt x="13920" y="8649"/>
                  </a:cubicBezTo>
                  <a:cubicBezTo>
                    <a:pt x="13816" y="8589"/>
                    <a:pt x="13696" y="8574"/>
                    <a:pt x="13577" y="8574"/>
                  </a:cubicBezTo>
                  <a:cubicBezTo>
                    <a:pt x="13636" y="8469"/>
                    <a:pt x="13711" y="8380"/>
                    <a:pt x="13786" y="8275"/>
                  </a:cubicBezTo>
                  <a:cubicBezTo>
                    <a:pt x="13890" y="8111"/>
                    <a:pt x="13995" y="7962"/>
                    <a:pt x="14085" y="7812"/>
                  </a:cubicBezTo>
                  <a:cubicBezTo>
                    <a:pt x="14189" y="7678"/>
                    <a:pt x="14264" y="7514"/>
                    <a:pt x="14279" y="7349"/>
                  </a:cubicBezTo>
                  <a:cubicBezTo>
                    <a:pt x="14249" y="7065"/>
                    <a:pt x="14040" y="6841"/>
                    <a:pt x="13756" y="6797"/>
                  </a:cubicBezTo>
                  <a:cubicBezTo>
                    <a:pt x="13691" y="6779"/>
                    <a:pt x="13624" y="6771"/>
                    <a:pt x="13556" y="6771"/>
                  </a:cubicBezTo>
                  <a:cubicBezTo>
                    <a:pt x="13453" y="6771"/>
                    <a:pt x="13348" y="6790"/>
                    <a:pt x="13248" y="6826"/>
                  </a:cubicBezTo>
                  <a:cubicBezTo>
                    <a:pt x="13368" y="6573"/>
                    <a:pt x="13427" y="6289"/>
                    <a:pt x="13412" y="6005"/>
                  </a:cubicBezTo>
                  <a:cubicBezTo>
                    <a:pt x="13397" y="5676"/>
                    <a:pt x="13233" y="5378"/>
                    <a:pt x="12979" y="5184"/>
                  </a:cubicBezTo>
                  <a:cubicBezTo>
                    <a:pt x="12801" y="5069"/>
                    <a:pt x="12609" y="5030"/>
                    <a:pt x="12415" y="5030"/>
                  </a:cubicBezTo>
                  <a:cubicBezTo>
                    <a:pt x="12202" y="5030"/>
                    <a:pt x="11987" y="5077"/>
                    <a:pt x="11784" y="5124"/>
                  </a:cubicBezTo>
                  <a:lnTo>
                    <a:pt x="10664" y="5378"/>
                  </a:lnTo>
                  <a:cubicBezTo>
                    <a:pt x="10769" y="4989"/>
                    <a:pt x="11053" y="4631"/>
                    <a:pt x="10933" y="4198"/>
                  </a:cubicBezTo>
                  <a:cubicBezTo>
                    <a:pt x="10873" y="4004"/>
                    <a:pt x="10724" y="3839"/>
                    <a:pt x="10515" y="3765"/>
                  </a:cubicBezTo>
                  <a:cubicBezTo>
                    <a:pt x="10432" y="3742"/>
                    <a:pt x="10349" y="3733"/>
                    <a:pt x="10264" y="3733"/>
                  </a:cubicBezTo>
                  <a:cubicBezTo>
                    <a:pt x="10072" y="3733"/>
                    <a:pt x="9875" y="3778"/>
                    <a:pt x="9678" y="3809"/>
                  </a:cubicBezTo>
                  <a:cubicBezTo>
                    <a:pt x="8603" y="4019"/>
                    <a:pt x="7513" y="4257"/>
                    <a:pt x="6437" y="4467"/>
                  </a:cubicBezTo>
                  <a:cubicBezTo>
                    <a:pt x="5482" y="4628"/>
                    <a:pt x="4502" y="4802"/>
                    <a:pt x="3542" y="4802"/>
                  </a:cubicBezTo>
                  <a:cubicBezTo>
                    <a:pt x="3436" y="4802"/>
                    <a:pt x="3331" y="4800"/>
                    <a:pt x="3226" y="4795"/>
                  </a:cubicBezTo>
                  <a:cubicBezTo>
                    <a:pt x="2868" y="4780"/>
                    <a:pt x="2464" y="4706"/>
                    <a:pt x="2211" y="4437"/>
                  </a:cubicBezTo>
                  <a:cubicBezTo>
                    <a:pt x="2196" y="3959"/>
                    <a:pt x="2211" y="3481"/>
                    <a:pt x="2270" y="3003"/>
                  </a:cubicBezTo>
                  <a:cubicBezTo>
                    <a:pt x="2405" y="2077"/>
                    <a:pt x="2688" y="1061"/>
                    <a:pt x="2330" y="135"/>
                  </a:cubicBezTo>
                  <a:cubicBezTo>
                    <a:pt x="2285" y="61"/>
                    <a:pt x="2196" y="1"/>
                    <a:pt x="2106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3"/>
            <p:cNvSpPr/>
            <p:nvPr/>
          </p:nvSpPr>
          <p:spPr>
            <a:xfrm>
              <a:off x="-1001125" y="3660663"/>
              <a:ext cx="174775" cy="77325"/>
            </a:xfrm>
            <a:custGeom>
              <a:avLst/>
              <a:gdLst/>
              <a:ahLst/>
              <a:cxnLst/>
              <a:rect l="l" t="t" r="r" b="b"/>
              <a:pathLst>
                <a:path w="6991" h="3093" fill="none" extrusionOk="0">
                  <a:moveTo>
                    <a:pt x="6991" y="1"/>
                  </a:moveTo>
                  <a:lnTo>
                    <a:pt x="1" y="3093"/>
                  </a:lnTo>
                </a:path>
              </a:pathLst>
            </a:custGeom>
            <a:noFill/>
            <a:ln w="4850" cap="rnd" cmpd="sng">
              <a:solidFill>
                <a:srgbClr val="2B29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63"/>
            <p:cNvSpPr/>
            <p:nvPr/>
          </p:nvSpPr>
          <p:spPr>
            <a:xfrm>
              <a:off x="-1016800" y="3616988"/>
              <a:ext cx="182250" cy="60875"/>
            </a:xfrm>
            <a:custGeom>
              <a:avLst/>
              <a:gdLst/>
              <a:ahLst/>
              <a:cxnLst/>
              <a:rect l="l" t="t" r="r" b="b"/>
              <a:pathLst>
                <a:path w="7290" h="2435" fill="none" extrusionOk="0">
                  <a:moveTo>
                    <a:pt x="7289" y="0"/>
                  </a:moveTo>
                  <a:lnTo>
                    <a:pt x="0" y="2435"/>
                  </a:lnTo>
                </a:path>
              </a:pathLst>
            </a:custGeom>
            <a:noFill/>
            <a:ln w="4850" cap="rnd" cmpd="sng">
              <a:solidFill>
                <a:srgbClr val="2B29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63"/>
            <p:cNvSpPr/>
            <p:nvPr/>
          </p:nvSpPr>
          <p:spPr>
            <a:xfrm>
              <a:off x="-1023150" y="3580763"/>
              <a:ext cx="124000" cy="45200"/>
            </a:xfrm>
            <a:custGeom>
              <a:avLst/>
              <a:gdLst/>
              <a:ahLst/>
              <a:cxnLst/>
              <a:rect l="l" t="t" r="r" b="b"/>
              <a:pathLst>
                <a:path w="4960" h="1808" fill="none" extrusionOk="0">
                  <a:moveTo>
                    <a:pt x="4959" y="1"/>
                  </a:moveTo>
                  <a:lnTo>
                    <a:pt x="1" y="1808"/>
                  </a:lnTo>
                </a:path>
              </a:pathLst>
            </a:custGeom>
            <a:noFill/>
            <a:ln w="4850" cap="rnd" cmpd="sng">
              <a:solidFill>
                <a:srgbClr val="2B29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3"/>
            <p:cNvSpPr/>
            <p:nvPr/>
          </p:nvSpPr>
          <p:spPr>
            <a:xfrm>
              <a:off x="-610925" y="1920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1F0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3" name="Google Shape;2733;p63"/>
          <p:cNvGrpSpPr/>
          <p:nvPr/>
        </p:nvGrpSpPr>
        <p:grpSpPr>
          <a:xfrm>
            <a:off x="8021551" y="249229"/>
            <a:ext cx="621203" cy="2703435"/>
            <a:chOff x="12350780" y="-104766"/>
            <a:chExt cx="673902" cy="2932778"/>
          </a:xfrm>
        </p:grpSpPr>
        <p:sp>
          <p:nvSpPr>
            <p:cNvPr id="2734" name="Google Shape;2734;p63"/>
            <p:cNvSpPr/>
            <p:nvPr/>
          </p:nvSpPr>
          <p:spPr>
            <a:xfrm>
              <a:off x="12693563" y="1153063"/>
              <a:ext cx="237082" cy="103409"/>
            </a:xfrm>
            <a:custGeom>
              <a:avLst/>
              <a:gdLst/>
              <a:ahLst/>
              <a:cxnLst/>
              <a:rect l="l" t="t" r="r" b="b"/>
              <a:pathLst>
                <a:path w="8171" h="3564" extrusionOk="0">
                  <a:moveTo>
                    <a:pt x="6370" y="0"/>
                  </a:moveTo>
                  <a:cubicBezTo>
                    <a:pt x="5513" y="0"/>
                    <a:pt x="4755" y="619"/>
                    <a:pt x="4601" y="1487"/>
                  </a:cubicBezTo>
                  <a:lnTo>
                    <a:pt x="0" y="1487"/>
                  </a:lnTo>
                  <a:lnTo>
                    <a:pt x="0" y="1935"/>
                  </a:lnTo>
                  <a:lnTo>
                    <a:pt x="4586" y="1935"/>
                  </a:lnTo>
                  <a:cubicBezTo>
                    <a:pt x="4660" y="2866"/>
                    <a:pt x="5435" y="3563"/>
                    <a:pt x="6363" y="3563"/>
                  </a:cubicBezTo>
                  <a:cubicBezTo>
                    <a:pt x="6373" y="3563"/>
                    <a:pt x="6383" y="3563"/>
                    <a:pt x="6393" y="3563"/>
                  </a:cubicBezTo>
                  <a:cubicBezTo>
                    <a:pt x="7334" y="3548"/>
                    <a:pt x="8096" y="2801"/>
                    <a:pt x="8125" y="1861"/>
                  </a:cubicBezTo>
                  <a:cubicBezTo>
                    <a:pt x="8170" y="934"/>
                    <a:pt x="7483" y="113"/>
                    <a:pt x="6542" y="8"/>
                  </a:cubicBezTo>
                  <a:cubicBezTo>
                    <a:pt x="6484" y="3"/>
                    <a:pt x="6427" y="0"/>
                    <a:pt x="6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3"/>
            <p:cNvSpPr/>
            <p:nvPr/>
          </p:nvSpPr>
          <p:spPr>
            <a:xfrm>
              <a:off x="12693563" y="1308758"/>
              <a:ext cx="145278" cy="62237"/>
            </a:xfrm>
            <a:custGeom>
              <a:avLst/>
              <a:gdLst/>
              <a:ahLst/>
              <a:cxnLst/>
              <a:rect l="l" t="t" r="r" b="b"/>
              <a:pathLst>
                <a:path w="5007" h="2145" extrusionOk="0">
                  <a:moveTo>
                    <a:pt x="3889" y="0"/>
                  </a:moveTo>
                  <a:cubicBezTo>
                    <a:pt x="3424" y="0"/>
                    <a:pt x="2962" y="280"/>
                    <a:pt x="2853" y="886"/>
                  </a:cubicBezTo>
                  <a:lnTo>
                    <a:pt x="0" y="886"/>
                  </a:lnTo>
                  <a:lnTo>
                    <a:pt x="0" y="1169"/>
                  </a:lnTo>
                  <a:lnTo>
                    <a:pt x="2838" y="1169"/>
                  </a:lnTo>
                  <a:cubicBezTo>
                    <a:pt x="2890" y="1823"/>
                    <a:pt x="3392" y="2144"/>
                    <a:pt x="3897" y="2144"/>
                  </a:cubicBezTo>
                  <a:cubicBezTo>
                    <a:pt x="4419" y="2144"/>
                    <a:pt x="4944" y="1800"/>
                    <a:pt x="4974" y="1125"/>
                  </a:cubicBezTo>
                  <a:cubicBezTo>
                    <a:pt x="5006" y="401"/>
                    <a:pt x="4445" y="0"/>
                    <a:pt x="3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3"/>
            <p:cNvSpPr/>
            <p:nvPr/>
          </p:nvSpPr>
          <p:spPr>
            <a:xfrm>
              <a:off x="12693563" y="699559"/>
              <a:ext cx="237082" cy="104483"/>
            </a:xfrm>
            <a:custGeom>
              <a:avLst/>
              <a:gdLst/>
              <a:ahLst/>
              <a:cxnLst/>
              <a:rect l="l" t="t" r="r" b="b"/>
              <a:pathLst>
                <a:path w="8171" h="3601" extrusionOk="0">
                  <a:moveTo>
                    <a:pt x="6363" y="1"/>
                  </a:moveTo>
                  <a:cubicBezTo>
                    <a:pt x="5497" y="1"/>
                    <a:pt x="4765" y="613"/>
                    <a:pt x="4601" y="1479"/>
                  </a:cubicBezTo>
                  <a:lnTo>
                    <a:pt x="0" y="1479"/>
                  </a:lnTo>
                  <a:lnTo>
                    <a:pt x="0" y="1927"/>
                  </a:lnTo>
                  <a:lnTo>
                    <a:pt x="4586" y="1927"/>
                  </a:lnTo>
                  <a:cubicBezTo>
                    <a:pt x="4645" y="2868"/>
                    <a:pt x="5422" y="3600"/>
                    <a:pt x="6363" y="3600"/>
                  </a:cubicBezTo>
                  <a:cubicBezTo>
                    <a:pt x="7364" y="3600"/>
                    <a:pt x="8170" y="2794"/>
                    <a:pt x="8170" y="1808"/>
                  </a:cubicBezTo>
                  <a:cubicBezTo>
                    <a:pt x="8170" y="807"/>
                    <a:pt x="7364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3"/>
            <p:cNvSpPr/>
            <p:nvPr/>
          </p:nvSpPr>
          <p:spPr>
            <a:xfrm>
              <a:off x="12693563" y="981295"/>
              <a:ext cx="331119" cy="145626"/>
            </a:xfrm>
            <a:custGeom>
              <a:avLst/>
              <a:gdLst/>
              <a:ahLst/>
              <a:cxnLst/>
              <a:rect l="l" t="t" r="r" b="b"/>
              <a:pathLst>
                <a:path w="11412" h="5019" extrusionOk="0">
                  <a:moveTo>
                    <a:pt x="8851" y="1"/>
                  </a:moveTo>
                  <a:cubicBezTo>
                    <a:pt x="7642" y="1"/>
                    <a:pt x="6587" y="863"/>
                    <a:pt x="6378" y="2090"/>
                  </a:cubicBezTo>
                  <a:lnTo>
                    <a:pt x="0" y="2090"/>
                  </a:lnTo>
                  <a:lnTo>
                    <a:pt x="0" y="2717"/>
                  </a:lnTo>
                  <a:lnTo>
                    <a:pt x="6348" y="2717"/>
                  </a:lnTo>
                  <a:cubicBezTo>
                    <a:pt x="6451" y="4027"/>
                    <a:pt x="7540" y="5018"/>
                    <a:pt x="8844" y="5018"/>
                  </a:cubicBezTo>
                  <a:cubicBezTo>
                    <a:pt x="8863" y="5018"/>
                    <a:pt x="8883" y="5018"/>
                    <a:pt x="8902" y="5017"/>
                  </a:cubicBezTo>
                  <a:cubicBezTo>
                    <a:pt x="10216" y="4988"/>
                    <a:pt x="11292" y="3942"/>
                    <a:pt x="11352" y="2628"/>
                  </a:cubicBezTo>
                  <a:cubicBezTo>
                    <a:pt x="11411" y="1298"/>
                    <a:pt x="10426" y="163"/>
                    <a:pt x="9111" y="14"/>
                  </a:cubicBezTo>
                  <a:cubicBezTo>
                    <a:pt x="9024" y="5"/>
                    <a:pt x="8937" y="1"/>
                    <a:pt x="8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3"/>
            <p:cNvSpPr/>
            <p:nvPr/>
          </p:nvSpPr>
          <p:spPr>
            <a:xfrm>
              <a:off x="12693563" y="831316"/>
              <a:ext cx="331119" cy="147367"/>
            </a:xfrm>
            <a:custGeom>
              <a:avLst/>
              <a:gdLst/>
              <a:ahLst/>
              <a:cxnLst/>
              <a:rect l="l" t="t" r="r" b="b"/>
              <a:pathLst>
                <a:path w="11412" h="5079" extrusionOk="0">
                  <a:moveTo>
                    <a:pt x="8872" y="0"/>
                  </a:moveTo>
                  <a:cubicBezTo>
                    <a:pt x="7647" y="0"/>
                    <a:pt x="6602" y="866"/>
                    <a:pt x="6378" y="2076"/>
                  </a:cubicBezTo>
                  <a:lnTo>
                    <a:pt x="0" y="2076"/>
                  </a:lnTo>
                  <a:lnTo>
                    <a:pt x="0" y="2718"/>
                  </a:lnTo>
                  <a:lnTo>
                    <a:pt x="6348" y="2718"/>
                  </a:lnTo>
                  <a:cubicBezTo>
                    <a:pt x="6438" y="4033"/>
                    <a:pt x="7543" y="5078"/>
                    <a:pt x="8872" y="5078"/>
                  </a:cubicBezTo>
                  <a:cubicBezTo>
                    <a:pt x="10276" y="5078"/>
                    <a:pt x="11411" y="3943"/>
                    <a:pt x="11411" y="2539"/>
                  </a:cubicBezTo>
                  <a:cubicBezTo>
                    <a:pt x="11411" y="1135"/>
                    <a:pt x="10276" y="0"/>
                    <a:pt x="8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3"/>
            <p:cNvSpPr/>
            <p:nvPr/>
          </p:nvSpPr>
          <p:spPr>
            <a:xfrm>
              <a:off x="12693563" y="2723123"/>
              <a:ext cx="237082" cy="103438"/>
            </a:xfrm>
            <a:custGeom>
              <a:avLst/>
              <a:gdLst/>
              <a:ahLst/>
              <a:cxnLst/>
              <a:rect l="l" t="t" r="r" b="b"/>
              <a:pathLst>
                <a:path w="8171" h="3565" extrusionOk="0">
                  <a:moveTo>
                    <a:pt x="6366" y="1"/>
                  </a:moveTo>
                  <a:cubicBezTo>
                    <a:pt x="5511" y="1"/>
                    <a:pt x="4754" y="606"/>
                    <a:pt x="4601" y="1473"/>
                  </a:cubicBezTo>
                  <a:lnTo>
                    <a:pt x="0" y="1473"/>
                  </a:lnTo>
                  <a:lnTo>
                    <a:pt x="0" y="1936"/>
                  </a:lnTo>
                  <a:lnTo>
                    <a:pt x="4586" y="1936"/>
                  </a:lnTo>
                  <a:cubicBezTo>
                    <a:pt x="4660" y="2852"/>
                    <a:pt x="5436" y="3564"/>
                    <a:pt x="6364" y="3564"/>
                  </a:cubicBezTo>
                  <a:cubicBezTo>
                    <a:pt x="6374" y="3564"/>
                    <a:pt x="6383" y="3564"/>
                    <a:pt x="6393" y="3564"/>
                  </a:cubicBezTo>
                  <a:cubicBezTo>
                    <a:pt x="7334" y="3549"/>
                    <a:pt x="8096" y="2802"/>
                    <a:pt x="8125" y="1861"/>
                  </a:cubicBezTo>
                  <a:cubicBezTo>
                    <a:pt x="8170" y="920"/>
                    <a:pt x="7483" y="114"/>
                    <a:pt x="6542" y="9"/>
                  </a:cubicBezTo>
                  <a:cubicBezTo>
                    <a:pt x="6483" y="3"/>
                    <a:pt x="6425" y="1"/>
                    <a:pt x="6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3"/>
            <p:cNvSpPr/>
            <p:nvPr/>
          </p:nvSpPr>
          <p:spPr>
            <a:xfrm>
              <a:off x="12693563" y="2269387"/>
              <a:ext cx="237082" cy="103438"/>
            </a:xfrm>
            <a:custGeom>
              <a:avLst/>
              <a:gdLst/>
              <a:ahLst/>
              <a:cxnLst/>
              <a:rect l="l" t="t" r="r" b="b"/>
              <a:pathLst>
                <a:path w="8171" h="3565" extrusionOk="0">
                  <a:moveTo>
                    <a:pt x="6366" y="1"/>
                  </a:moveTo>
                  <a:cubicBezTo>
                    <a:pt x="5511" y="1"/>
                    <a:pt x="4754" y="606"/>
                    <a:pt x="4601" y="1473"/>
                  </a:cubicBezTo>
                  <a:lnTo>
                    <a:pt x="0" y="1473"/>
                  </a:lnTo>
                  <a:lnTo>
                    <a:pt x="0" y="1936"/>
                  </a:lnTo>
                  <a:lnTo>
                    <a:pt x="4586" y="1936"/>
                  </a:lnTo>
                  <a:cubicBezTo>
                    <a:pt x="4660" y="2852"/>
                    <a:pt x="5436" y="3564"/>
                    <a:pt x="6364" y="3564"/>
                  </a:cubicBezTo>
                  <a:cubicBezTo>
                    <a:pt x="6374" y="3564"/>
                    <a:pt x="6383" y="3564"/>
                    <a:pt x="6393" y="3564"/>
                  </a:cubicBezTo>
                  <a:cubicBezTo>
                    <a:pt x="7334" y="3549"/>
                    <a:pt x="8096" y="2802"/>
                    <a:pt x="8125" y="1861"/>
                  </a:cubicBezTo>
                  <a:cubicBezTo>
                    <a:pt x="8170" y="920"/>
                    <a:pt x="7483" y="114"/>
                    <a:pt x="6542" y="9"/>
                  </a:cubicBezTo>
                  <a:cubicBezTo>
                    <a:pt x="6483" y="4"/>
                    <a:pt x="6425" y="1"/>
                    <a:pt x="6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63"/>
            <p:cNvSpPr/>
            <p:nvPr/>
          </p:nvSpPr>
          <p:spPr>
            <a:xfrm>
              <a:off x="12693563" y="2130231"/>
              <a:ext cx="192863" cy="83534"/>
            </a:xfrm>
            <a:custGeom>
              <a:avLst/>
              <a:gdLst/>
              <a:ahLst/>
              <a:cxnLst/>
              <a:rect l="l" t="t" r="r" b="b"/>
              <a:pathLst>
                <a:path w="6647" h="2879" extrusionOk="0">
                  <a:moveTo>
                    <a:pt x="5163" y="1"/>
                  </a:moveTo>
                  <a:cubicBezTo>
                    <a:pt x="4471" y="1"/>
                    <a:pt x="3874" y="500"/>
                    <a:pt x="3749" y="1191"/>
                  </a:cubicBezTo>
                  <a:lnTo>
                    <a:pt x="0" y="1191"/>
                  </a:lnTo>
                  <a:lnTo>
                    <a:pt x="0" y="1564"/>
                  </a:lnTo>
                  <a:lnTo>
                    <a:pt x="3734" y="1564"/>
                  </a:lnTo>
                  <a:cubicBezTo>
                    <a:pt x="3793" y="2302"/>
                    <a:pt x="4420" y="2879"/>
                    <a:pt x="5169" y="2879"/>
                  </a:cubicBezTo>
                  <a:cubicBezTo>
                    <a:pt x="5179" y="2879"/>
                    <a:pt x="5188" y="2879"/>
                    <a:pt x="5198" y="2878"/>
                  </a:cubicBezTo>
                  <a:cubicBezTo>
                    <a:pt x="5960" y="2864"/>
                    <a:pt x="6572" y="2266"/>
                    <a:pt x="6602" y="1504"/>
                  </a:cubicBezTo>
                  <a:cubicBezTo>
                    <a:pt x="6647" y="743"/>
                    <a:pt x="6079" y="85"/>
                    <a:pt x="5332" y="11"/>
                  </a:cubicBezTo>
                  <a:cubicBezTo>
                    <a:pt x="5275" y="4"/>
                    <a:pt x="5219" y="1"/>
                    <a:pt x="5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63"/>
            <p:cNvSpPr/>
            <p:nvPr/>
          </p:nvSpPr>
          <p:spPr>
            <a:xfrm>
              <a:off x="12693563" y="1967456"/>
              <a:ext cx="170637" cy="73408"/>
            </a:xfrm>
            <a:custGeom>
              <a:avLst/>
              <a:gdLst/>
              <a:ahLst/>
              <a:cxnLst/>
              <a:rect l="l" t="t" r="r" b="b"/>
              <a:pathLst>
                <a:path w="5881" h="2530" extrusionOk="0">
                  <a:moveTo>
                    <a:pt x="4560" y="0"/>
                  </a:moveTo>
                  <a:cubicBezTo>
                    <a:pt x="4005" y="0"/>
                    <a:pt x="3454" y="333"/>
                    <a:pt x="3331" y="1050"/>
                  </a:cubicBezTo>
                  <a:lnTo>
                    <a:pt x="0" y="1050"/>
                  </a:lnTo>
                  <a:lnTo>
                    <a:pt x="0" y="1379"/>
                  </a:lnTo>
                  <a:lnTo>
                    <a:pt x="3316" y="1379"/>
                  </a:lnTo>
                  <a:cubicBezTo>
                    <a:pt x="3360" y="2027"/>
                    <a:pt x="3912" y="2529"/>
                    <a:pt x="4572" y="2529"/>
                  </a:cubicBezTo>
                  <a:cubicBezTo>
                    <a:pt x="4581" y="2529"/>
                    <a:pt x="4591" y="2529"/>
                    <a:pt x="4601" y="2529"/>
                  </a:cubicBezTo>
                  <a:cubicBezTo>
                    <a:pt x="5258" y="2529"/>
                    <a:pt x="5810" y="1991"/>
                    <a:pt x="5840" y="1319"/>
                  </a:cubicBezTo>
                  <a:cubicBezTo>
                    <a:pt x="5881" y="468"/>
                    <a:pt x="5218" y="0"/>
                    <a:pt x="4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63"/>
            <p:cNvSpPr/>
            <p:nvPr/>
          </p:nvSpPr>
          <p:spPr>
            <a:xfrm>
              <a:off x="12693563" y="1530607"/>
              <a:ext cx="170637" cy="73437"/>
            </a:xfrm>
            <a:custGeom>
              <a:avLst/>
              <a:gdLst/>
              <a:ahLst/>
              <a:cxnLst/>
              <a:rect l="l" t="t" r="r" b="b"/>
              <a:pathLst>
                <a:path w="5881" h="2531" extrusionOk="0">
                  <a:moveTo>
                    <a:pt x="4560" y="1"/>
                  </a:moveTo>
                  <a:cubicBezTo>
                    <a:pt x="4005" y="1"/>
                    <a:pt x="3454" y="334"/>
                    <a:pt x="3331" y="1051"/>
                  </a:cubicBezTo>
                  <a:lnTo>
                    <a:pt x="0" y="1051"/>
                  </a:lnTo>
                  <a:lnTo>
                    <a:pt x="0" y="1365"/>
                  </a:lnTo>
                  <a:lnTo>
                    <a:pt x="3316" y="1365"/>
                  </a:lnTo>
                  <a:cubicBezTo>
                    <a:pt x="3360" y="2027"/>
                    <a:pt x="3912" y="2530"/>
                    <a:pt x="4572" y="2530"/>
                  </a:cubicBezTo>
                  <a:cubicBezTo>
                    <a:pt x="4581" y="2530"/>
                    <a:pt x="4591" y="2530"/>
                    <a:pt x="4601" y="2530"/>
                  </a:cubicBezTo>
                  <a:cubicBezTo>
                    <a:pt x="5258" y="2515"/>
                    <a:pt x="5810" y="1992"/>
                    <a:pt x="5840" y="1320"/>
                  </a:cubicBezTo>
                  <a:cubicBezTo>
                    <a:pt x="5881" y="469"/>
                    <a:pt x="5218" y="1"/>
                    <a:pt x="4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63"/>
            <p:cNvSpPr/>
            <p:nvPr/>
          </p:nvSpPr>
          <p:spPr>
            <a:xfrm>
              <a:off x="12693563" y="-104331"/>
              <a:ext cx="170347" cy="74133"/>
            </a:xfrm>
            <a:custGeom>
              <a:avLst/>
              <a:gdLst/>
              <a:ahLst/>
              <a:cxnLst/>
              <a:rect l="l" t="t" r="r" b="b"/>
              <a:pathLst>
                <a:path w="5871" h="2555" extrusionOk="0">
                  <a:moveTo>
                    <a:pt x="4586" y="1"/>
                  </a:moveTo>
                  <a:cubicBezTo>
                    <a:pt x="3958" y="1"/>
                    <a:pt x="3436" y="434"/>
                    <a:pt x="3331" y="1046"/>
                  </a:cubicBezTo>
                  <a:lnTo>
                    <a:pt x="0" y="1046"/>
                  </a:lnTo>
                  <a:lnTo>
                    <a:pt x="0" y="1360"/>
                  </a:lnTo>
                  <a:lnTo>
                    <a:pt x="3316" y="1360"/>
                  </a:lnTo>
                  <a:cubicBezTo>
                    <a:pt x="3361" y="2032"/>
                    <a:pt x="3913" y="2555"/>
                    <a:pt x="4586" y="2555"/>
                  </a:cubicBezTo>
                  <a:cubicBezTo>
                    <a:pt x="5288" y="2555"/>
                    <a:pt x="5870" y="1987"/>
                    <a:pt x="5870" y="1285"/>
                  </a:cubicBezTo>
                  <a:cubicBezTo>
                    <a:pt x="5870" y="568"/>
                    <a:pt x="5288" y="1"/>
                    <a:pt x="45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63"/>
            <p:cNvSpPr/>
            <p:nvPr/>
          </p:nvSpPr>
          <p:spPr>
            <a:xfrm>
              <a:off x="12693563" y="1831231"/>
              <a:ext cx="201538" cy="87422"/>
            </a:xfrm>
            <a:custGeom>
              <a:avLst/>
              <a:gdLst/>
              <a:ahLst/>
              <a:cxnLst/>
              <a:rect l="l" t="t" r="r" b="b"/>
              <a:pathLst>
                <a:path w="6946" h="3013" extrusionOk="0">
                  <a:moveTo>
                    <a:pt x="5399" y="0"/>
                  </a:moveTo>
                  <a:cubicBezTo>
                    <a:pt x="4678" y="0"/>
                    <a:pt x="4053" y="516"/>
                    <a:pt x="3928" y="1250"/>
                  </a:cubicBezTo>
                  <a:lnTo>
                    <a:pt x="0" y="1250"/>
                  </a:lnTo>
                  <a:lnTo>
                    <a:pt x="0" y="1638"/>
                  </a:lnTo>
                  <a:lnTo>
                    <a:pt x="3899" y="1638"/>
                  </a:lnTo>
                  <a:cubicBezTo>
                    <a:pt x="3972" y="2420"/>
                    <a:pt x="4629" y="3012"/>
                    <a:pt x="5408" y="3012"/>
                  </a:cubicBezTo>
                  <a:cubicBezTo>
                    <a:pt x="5418" y="3012"/>
                    <a:pt x="5427" y="3012"/>
                    <a:pt x="5437" y="3012"/>
                  </a:cubicBezTo>
                  <a:cubicBezTo>
                    <a:pt x="6229" y="2997"/>
                    <a:pt x="6886" y="2370"/>
                    <a:pt x="6916" y="1563"/>
                  </a:cubicBezTo>
                  <a:cubicBezTo>
                    <a:pt x="6945" y="772"/>
                    <a:pt x="6363" y="85"/>
                    <a:pt x="5571" y="10"/>
                  </a:cubicBezTo>
                  <a:cubicBezTo>
                    <a:pt x="5514" y="4"/>
                    <a:pt x="5456" y="0"/>
                    <a:pt x="5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63"/>
            <p:cNvSpPr/>
            <p:nvPr/>
          </p:nvSpPr>
          <p:spPr>
            <a:xfrm>
              <a:off x="12693563" y="1683022"/>
              <a:ext cx="201538" cy="87422"/>
            </a:xfrm>
            <a:custGeom>
              <a:avLst/>
              <a:gdLst/>
              <a:ahLst/>
              <a:cxnLst/>
              <a:rect l="l" t="t" r="r" b="b"/>
              <a:pathLst>
                <a:path w="6946" h="3013" extrusionOk="0">
                  <a:moveTo>
                    <a:pt x="5403" y="0"/>
                  </a:moveTo>
                  <a:cubicBezTo>
                    <a:pt x="4680" y="0"/>
                    <a:pt x="4053" y="528"/>
                    <a:pt x="3928" y="1250"/>
                  </a:cubicBezTo>
                  <a:lnTo>
                    <a:pt x="0" y="1250"/>
                  </a:lnTo>
                  <a:lnTo>
                    <a:pt x="0" y="1638"/>
                  </a:lnTo>
                  <a:lnTo>
                    <a:pt x="3899" y="1638"/>
                  </a:lnTo>
                  <a:cubicBezTo>
                    <a:pt x="3972" y="2420"/>
                    <a:pt x="4629" y="3012"/>
                    <a:pt x="5408" y="3012"/>
                  </a:cubicBezTo>
                  <a:cubicBezTo>
                    <a:pt x="5418" y="3012"/>
                    <a:pt x="5427" y="3012"/>
                    <a:pt x="5437" y="3012"/>
                  </a:cubicBezTo>
                  <a:cubicBezTo>
                    <a:pt x="6229" y="2997"/>
                    <a:pt x="6886" y="2370"/>
                    <a:pt x="6916" y="1578"/>
                  </a:cubicBezTo>
                  <a:cubicBezTo>
                    <a:pt x="6945" y="787"/>
                    <a:pt x="6363" y="100"/>
                    <a:pt x="5571" y="10"/>
                  </a:cubicBezTo>
                  <a:cubicBezTo>
                    <a:pt x="5515" y="4"/>
                    <a:pt x="5459" y="0"/>
                    <a:pt x="54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63"/>
            <p:cNvSpPr/>
            <p:nvPr/>
          </p:nvSpPr>
          <p:spPr>
            <a:xfrm>
              <a:off x="12693563" y="2551383"/>
              <a:ext cx="331119" cy="145597"/>
            </a:xfrm>
            <a:custGeom>
              <a:avLst/>
              <a:gdLst/>
              <a:ahLst/>
              <a:cxnLst/>
              <a:rect l="l" t="t" r="r" b="b"/>
              <a:pathLst>
                <a:path w="11412" h="5018" extrusionOk="0">
                  <a:moveTo>
                    <a:pt x="8851" y="0"/>
                  </a:moveTo>
                  <a:cubicBezTo>
                    <a:pt x="7642" y="0"/>
                    <a:pt x="6587" y="863"/>
                    <a:pt x="6378" y="2090"/>
                  </a:cubicBezTo>
                  <a:lnTo>
                    <a:pt x="0" y="2090"/>
                  </a:lnTo>
                  <a:lnTo>
                    <a:pt x="0" y="2717"/>
                  </a:lnTo>
                  <a:lnTo>
                    <a:pt x="6348" y="2717"/>
                  </a:lnTo>
                  <a:cubicBezTo>
                    <a:pt x="6451" y="4027"/>
                    <a:pt x="7540" y="5018"/>
                    <a:pt x="8844" y="5018"/>
                  </a:cubicBezTo>
                  <a:cubicBezTo>
                    <a:pt x="8863" y="5018"/>
                    <a:pt x="8883" y="5017"/>
                    <a:pt x="8902" y="5017"/>
                  </a:cubicBezTo>
                  <a:cubicBezTo>
                    <a:pt x="10216" y="4987"/>
                    <a:pt x="11292" y="3942"/>
                    <a:pt x="11352" y="2627"/>
                  </a:cubicBezTo>
                  <a:cubicBezTo>
                    <a:pt x="11411" y="1298"/>
                    <a:pt x="10426" y="163"/>
                    <a:pt x="9111" y="13"/>
                  </a:cubicBezTo>
                  <a:cubicBezTo>
                    <a:pt x="9024" y="5"/>
                    <a:pt x="8937" y="0"/>
                    <a:pt x="88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3"/>
            <p:cNvSpPr/>
            <p:nvPr/>
          </p:nvSpPr>
          <p:spPr>
            <a:xfrm>
              <a:off x="12693563" y="2401347"/>
              <a:ext cx="331119" cy="145249"/>
            </a:xfrm>
            <a:custGeom>
              <a:avLst/>
              <a:gdLst/>
              <a:ahLst/>
              <a:cxnLst/>
              <a:rect l="l" t="t" r="r" b="b"/>
              <a:pathLst>
                <a:path w="11412" h="5006" extrusionOk="0">
                  <a:moveTo>
                    <a:pt x="8825" y="0"/>
                  </a:moveTo>
                  <a:cubicBezTo>
                    <a:pt x="7627" y="0"/>
                    <a:pt x="6586" y="859"/>
                    <a:pt x="6378" y="2078"/>
                  </a:cubicBezTo>
                  <a:lnTo>
                    <a:pt x="0" y="2078"/>
                  </a:lnTo>
                  <a:lnTo>
                    <a:pt x="0" y="2720"/>
                  </a:lnTo>
                  <a:lnTo>
                    <a:pt x="6348" y="2720"/>
                  </a:lnTo>
                  <a:cubicBezTo>
                    <a:pt x="6451" y="4015"/>
                    <a:pt x="7540" y="5006"/>
                    <a:pt x="8844" y="5006"/>
                  </a:cubicBezTo>
                  <a:cubicBezTo>
                    <a:pt x="8863" y="5006"/>
                    <a:pt x="8883" y="5006"/>
                    <a:pt x="8902" y="5005"/>
                  </a:cubicBezTo>
                  <a:cubicBezTo>
                    <a:pt x="10216" y="4975"/>
                    <a:pt x="11292" y="3930"/>
                    <a:pt x="11352" y="2615"/>
                  </a:cubicBezTo>
                  <a:cubicBezTo>
                    <a:pt x="11411" y="1286"/>
                    <a:pt x="10426" y="151"/>
                    <a:pt x="9111" y="17"/>
                  </a:cubicBezTo>
                  <a:cubicBezTo>
                    <a:pt x="9015" y="6"/>
                    <a:pt x="8920" y="0"/>
                    <a:pt x="8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63"/>
            <p:cNvSpPr/>
            <p:nvPr/>
          </p:nvSpPr>
          <p:spPr>
            <a:xfrm>
              <a:off x="12693563" y="481134"/>
              <a:ext cx="193298" cy="84550"/>
            </a:xfrm>
            <a:custGeom>
              <a:avLst/>
              <a:gdLst/>
              <a:ahLst/>
              <a:cxnLst/>
              <a:rect l="l" t="t" r="r" b="b"/>
              <a:pathLst>
                <a:path w="6662" h="2914" extrusionOk="0">
                  <a:moveTo>
                    <a:pt x="5198" y="1"/>
                  </a:moveTo>
                  <a:cubicBezTo>
                    <a:pt x="4496" y="1"/>
                    <a:pt x="3884" y="494"/>
                    <a:pt x="3764" y="1196"/>
                  </a:cubicBezTo>
                  <a:lnTo>
                    <a:pt x="0" y="1196"/>
                  </a:lnTo>
                  <a:lnTo>
                    <a:pt x="0" y="1569"/>
                  </a:lnTo>
                  <a:lnTo>
                    <a:pt x="3749" y="1554"/>
                  </a:lnTo>
                  <a:cubicBezTo>
                    <a:pt x="3794" y="2331"/>
                    <a:pt x="4436" y="2913"/>
                    <a:pt x="5198" y="2913"/>
                  </a:cubicBezTo>
                  <a:cubicBezTo>
                    <a:pt x="6005" y="2913"/>
                    <a:pt x="6662" y="2271"/>
                    <a:pt x="6662" y="1465"/>
                  </a:cubicBezTo>
                  <a:cubicBezTo>
                    <a:pt x="6662" y="643"/>
                    <a:pt x="6005" y="1"/>
                    <a:pt x="5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3"/>
            <p:cNvSpPr/>
            <p:nvPr/>
          </p:nvSpPr>
          <p:spPr>
            <a:xfrm>
              <a:off x="12693563" y="17445"/>
              <a:ext cx="237082" cy="104918"/>
            </a:xfrm>
            <a:custGeom>
              <a:avLst/>
              <a:gdLst/>
              <a:ahLst/>
              <a:cxnLst/>
              <a:rect l="l" t="t" r="r" b="b"/>
              <a:pathLst>
                <a:path w="8171" h="3616" extrusionOk="0">
                  <a:moveTo>
                    <a:pt x="6363" y="1"/>
                  </a:moveTo>
                  <a:cubicBezTo>
                    <a:pt x="5497" y="1"/>
                    <a:pt x="4765" y="628"/>
                    <a:pt x="4601" y="1479"/>
                  </a:cubicBezTo>
                  <a:lnTo>
                    <a:pt x="0" y="1479"/>
                  </a:lnTo>
                  <a:lnTo>
                    <a:pt x="0" y="1927"/>
                  </a:lnTo>
                  <a:lnTo>
                    <a:pt x="4586" y="1927"/>
                  </a:lnTo>
                  <a:cubicBezTo>
                    <a:pt x="4645" y="2868"/>
                    <a:pt x="5422" y="3600"/>
                    <a:pt x="6363" y="3615"/>
                  </a:cubicBezTo>
                  <a:cubicBezTo>
                    <a:pt x="7364" y="3615"/>
                    <a:pt x="8170" y="2794"/>
                    <a:pt x="8170" y="1808"/>
                  </a:cubicBezTo>
                  <a:cubicBezTo>
                    <a:pt x="8170" y="807"/>
                    <a:pt x="7364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3"/>
            <p:cNvSpPr/>
            <p:nvPr/>
          </p:nvSpPr>
          <p:spPr>
            <a:xfrm>
              <a:off x="12693563" y="299123"/>
              <a:ext cx="331119" cy="147396"/>
            </a:xfrm>
            <a:custGeom>
              <a:avLst/>
              <a:gdLst/>
              <a:ahLst/>
              <a:cxnLst/>
              <a:rect l="l" t="t" r="r" b="b"/>
              <a:pathLst>
                <a:path w="11412" h="5080" extrusionOk="0">
                  <a:moveTo>
                    <a:pt x="8872" y="1"/>
                  </a:moveTo>
                  <a:cubicBezTo>
                    <a:pt x="7647" y="1"/>
                    <a:pt x="6587" y="882"/>
                    <a:pt x="6378" y="2092"/>
                  </a:cubicBezTo>
                  <a:lnTo>
                    <a:pt x="0" y="2092"/>
                  </a:lnTo>
                  <a:lnTo>
                    <a:pt x="0" y="2734"/>
                  </a:lnTo>
                  <a:lnTo>
                    <a:pt x="6348" y="2734"/>
                  </a:lnTo>
                  <a:cubicBezTo>
                    <a:pt x="6438" y="4049"/>
                    <a:pt x="7543" y="5079"/>
                    <a:pt x="8872" y="5079"/>
                  </a:cubicBezTo>
                  <a:cubicBezTo>
                    <a:pt x="10276" y="5079"/>
                    <a:pt x="11411" y="3944"/>
                    <a:pt x="11411" y="2540"/>
                  </a:cubicBezTo>
                  <a:cubicBezTo>
                    <a:pt x="11411" y="1136"/>
                    <a:pt x="10276" y="1"/>
                    <a:pt x="8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3"/>
            <p:cNvSpPr/>
            <p:nvPr/>
          </p:nvSpPr>
          <p:spPr>
            <a:xfrm>
              <a:off x="12693563" y="149202"/>
              <a:ext cx="331119" cy="147367"/>
            </a:xfrm>
            <a:custGeom>
              <a:avLst/>
              <a:gdLst/>
              <a:ahLst/>
              <a:cxnLst/>
              <a:rect l="l" t="t" r="r" b="b"/>
              <a:pathLst>
                <a:path w="11412" h="5079" extrusionOk="0">
                  <a:moveTo>
                    <a:pt x="8872" y="0"/>
                  </a:moveTo>
                  <a:cubicBezTo>
                    <a:pt x="7647" y="0"/>
                    <a:pt x="6602" y="866"/>
                    <a:pt x="6378" y="2076"/>
                  </a:cubicBezTo>
                  <a:lnTo>
                    <a:pt x="0" y="2076"/>
                  </a:lnTo>
                  <a:lnTo>
                    <a:pt x="0" y="2718"/>
                  </a:lnTo>
                  <a:lnTo>
                    <a:pt x="6348" y="2718"/>
                  </a:lnTo>
                  <a:cubicBezTo>
                    <a:pt x="6438" y="4048"/>
                    <a:pt x="7543" y="5078"/>
                    <a:pt x="8872" y="5078"/>
                  </a:cubicBezTo>
                  <a:cubicBezTo>
                    <a:pt x="10276" y="5078"/>
                    <a:pt x="11411" y="3943"/>
                    <a:pt x="11411" y="2539"/>
                  </a:cubicBezTo>
                  <a:cubicBezTo>
                    <a:pt x="11411" y="1135"/>
                    <a:pt x="10276" y="0"/>
                    <a:pt x="8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63"/>
            <p:cNvSpPr/>
            <p:nvPr/>
          </p:nvSpPr>
          <p:spPr>
            <a:xfrm>
              <a:off x="12697887" y="2036715"/>
              <a:ext cx="72392" cy="102713"/>
            </a:xfrm>
            <a:custGeom>
              <a:avLst/>
              <a:gdLst/>
              <a:ahLst/>
              <a:cxnLst/>
              <a:rect l="l" t="t" r="r" b="b"/>
              <a:pathLst>
                <a:path w="2495" h="3540" extrusionOk="0">
                  <a:moveTo>
                    <a:pt x="723" y="1"/>
                  </a:moveTo>
                  <a:cubicBezTo>
                    <a:pt x="484" y="1"/>
                    <a:pt x="239" y="50"/>
                    <a:pt x="1" y="157"/>
                  </a:cubicBezTo>
                  <a:cubicBezTo>
                    <a:pt x="628" y="441"/>
                    <a:pt x="1031" y="1068"/>
                    <a:pt x="1031" y="1770"/>
                  </a:cubicBezTo>
                  <a:cubicBezTo>
                    <a:pt x="1031" y="2457"/>
                    <a:pt x="628" y="3084"/>
                    <a:pt x="1" y="3383"/>
                  </a:cubicBezTo>
                  <a:cubicBezTo>
                    <a:pt x="239" y="3490"/>
                    <a:pt x="484" y="3540"/>
                    <a:pt x="723" y="3540"/>
                  </a:cubicBezTo>
                  <a:cubicBezTo>
                    <a:pt x="1654" y="3540"/>
                    <a:pt x="2495" y="2792"/>
                    <a:pt x="2495" y="1770"/>
                  </a:cubicBezTo>
                  <a:cubicBezTo>
                    <a:pt x="2495" y="748"/>
                    <a:pt x="1654" y="1"/>
                    <a:pt x="7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63"/>
            <p:cNvSpPr/>
            <p:nvPr/>
          </p:nvSpPr>
          <p:spPr>
            <a:xfrm>
              <a:off x="12693563" y="2039530"/>
              <a:ext cx="4352" cy="3917"/>
            </a:xfrm>
            <a:custGeom>
              <a:avLst/>
              <a:gdLst/>
              <a:ahLst/>
              <a:cxnLst/>
              <a:rect l="l" t="t" r="r" b="b"/>
              <a:pathLst>
                <a:path w="150" h="135" extrusionOk="0">
                  <a:moveTo>
                    <a:pt x="0" y="0"/>
                  </a:moveTo>
                  <a:lnTo>
                    <a:pt x="0" y="135"/>
                  </a:lnTo>
                  <a:cubicBezTo>
                    <a:pt x="45" y="105"/>
                    <a:pt x="105" y="75"/>
                    <a:pt x="150" y="60"/>
                  </a:cubicBezTo>
                  <a:cubicBezTo>
                    <a:pt x="105" y="30"/>
                    <a:pt x="45" y="15"/>
                    <a:pt x="0" y="0"/>
                  </a:cubicBezTo>
                  <a:close/>
                </a:path>
              </a:pathLst>
            </a:custGeom>
            <a:solidFill>
              <a:srgbClr val="4A6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63"/>
            <p:cNvSpPr/>
            <p:nvPr/>
          </p:nvSpPr>
          <p:spPr>
            <a:xfrm>
              <a:off x="12693563" y="2132262"/>
              <a:ext cx="4352" cy="3917"/>
            </a:xfrm>
            <a:custGeom>
              <a:avLst/>
              <a:gdLst/>
              <a:ahLst/>
              <a:cxnLst/>
              <a:rect l="l" t="t" r="r" b="b"/>
              <a:pathLst>
                <a:path w="150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45" y="120"/>
                    <a:pt x="105" y="90"/>
                    <a:pt x="150" y="75"/>
                  </a:cubicBezTo>
                  <a:cubicBezTo>
                    <a:pt x="90" y="45"/>
                    <a:pt x="45" y="30"/>
                    <a:pt x="0" y="1"/>
                  </a:cubicBezTo>
                  <a:close/>
                </a:path>
              </a:pathLst>
            </a:custGeom>
            <a:solidFill>
              <a:srgbClr val="4A6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63"/>
            <p:cNvSpPr/>
            <p:nvPr/>
          </p:nvSpPr>
          <p:spPr>
            <a:xfrm>
              <a:off x="12693563" y="2041271"/>
              <a:ext cx="44654" cy="93196"/>
            </a:xfrm>
            <a:custGeom>
              <a:avLst/>
              <a:gdLst/>
              <a:ahLst/>
              <a:cxnLst/>
              <a:rect l="l" t="t" r="r" b="b"/>
              <a:pathLst>
                <a:path w="1539" h="3212" extrusionOk="0">
                  <a:moveTo>
                    <a:pt x="150" y="0"/>
                  </a:moveTo>
                  <a:cubicBezTo>
                    <a:pt x="90" y="30"/>
                    <a:pt x="45" y="45"/>
                    <a:pt x="0" y="75"/>
                  </a:cubicBezTo>
                  <a:lnTo>
                    <a:pt x="0" y="3137"/>
                  </a:lnTo>
                  <a:cubicBezTo>
                    <a:pt x="45" y="3166"/>
                    <a:pt x="90" y="3196"/>
                    <a:pt x="150" y="3211"/>
                  </a:cubicBezTo>
                  <a:cubicBezTo>
                    <a:pt x="1539" y="2584"/>
                    <a:pt x="1539" y="627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63"/>
            <p:cNvSpPr/>
            <p:nvPr/>
          </p:nvSpPr>
          <p:spPr>
            <a:xfrm>
              <a:off x="12697887" y="1396847"/>
              <a:ext cx="72392" cy="102684"/>
            </a:xfrm>
            <a:custGeom>
              <a:avLst/>
              <a:gdLst/>
              <a:ahLst/>
              <a:cxnLst/>
              <a:rect l="l" t="t" r="r" b="b"/>
              <a:pathLst>
                <a:path w="2495" h="3539" extrusionOk="0">
                  <a:moveTo>
                    <a:pt x="737" y="1"/>
                  </a:moveTo>
                  <a:cubicBezTo>
                    <a:pt x="494" y="1"/>
                    <a:pt x="244" y="53"/>
                    <a:pt x="1" y="165"/>
                  </a:cubicBezTo>
                  <a:cubicBezTo>
                    <a:pt x="628" y="448"/>
                    <a:pt x="1031" y="1076"/>
                    <a:pt x="1031" y="1763"/>
                  </a:cubicBezTo>
                  <a:cubicBezTo>
                    <a:pt x="1031" y="2465"/>
                    <a:pt x="628" y="3092"/>
                    <a:pt x="1" y="3376"/>
                  </a:cubicBezTo>
                  <a:cubicBezTo>
                    <a:pt x="241" y="3487"/>
                    <a:pt x="489" y="3538"/>
                    <a:pt x="730" y="3538"/>
                  </a:cubicBezTo>
                  <a:cubicBezTo>
                    <a:pt x="1658" y="3538"/>
                    <a:pt x="2495" y="2782"/>
                    <a:pt x="2495" y="1763"/>
                  </a:cubicBezTo>
                  <a:cubicBezTo>
                    <a:pt x="2495" y="746"/>
                    <a:pt x="1662" y="1"/>
                    <a:pt x="73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63"/>
            <p:cNvSpPr/>
            <p:nvPr/>
          </p:nvSpPr>
          <p:spPr>
            <a:xfrm>
              <a:off x="12693563" y="1399865"/>
              <a:ext cx="4352" cy="3946"/>
            </a:xfrm>
            <a:custGeom>
              <a:avLst/>
              <a:gdLst/>
              <a:ahLst/>
              <a:cxnLst/>
              <a:rect l="l" t="t" r="r" b="b"/>
              <a:pathLst>
                <a:path w="150" h="136" extrusionOk="0">
                  <a:moveTo>
                    <a:pt x="0" y="1"/>
                  </a:moveTo>
                  <a:lnTo>
                    <a:pt x="0" y="135"/>
                  </a:lnTo>
                  <a:cubicBezTo>
                    <a:pt x="45" y="106"/>
                    <a:pt x="105" y="76"/>
                    <a:pt x="150" y="61"/>
                  </a:cubicBezTo>
                  <a:cubicBezTo>
                    <a:pt x="105" y="31"/>
                    <a:pt x="45" y="16"/>
                    <a:pt x="0" y="1"/>
                  </a:cubicBezTo>
                  <a:close/>
                </a:path>
              </a:pathLst>
            </a:custGeom>
            <a:solidFill>
              <a:srgbClr val="4A6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63"/>
            <p:cNvSpPr/>
            <p:nvPr/>
          </p:nvSpPr>
          <p:spPr>
            <a:xfrm>
              <a:off x="12693563" y="1492191"/>
              <a:ext cx="4352" cy="3917"/>
            </a:xfrm>
            <a:custGeom>
              <a:avLst/>
              <a:gdLst/>
              <a:ahLst/>
              <a:cxnLst/>
              <a:rect l="l" t="t" r="r" b="b"/>
              <a:pathLst>
                <a:path w="150" h="135" extrusionOk="0">
                  <a:moveTo>
                    <a:pt x="0" y="0"/>
                  </a:moveTo>
                  <a:lnTo>
                    <a:pt x="0" y="135"/>
                  </a:lnTo>
                  <a:cubicBezTo>
                    <a:pt x="45" y="120"/>
                    <a:pt x="105" y="105"/>
                    <a:pt x="150" y="90"/>
                  </a:cubicBezTo>
                  <a:cubicBezTo>
                    <a:pt x="90" y="60"/>
                    <a:pt x="45" y="30"/>
                    <a:pt x="0" y="0"/>
                  </a:cubicBezTo>
                  <a:close/>
                </a:path>
              </a:pathLst>
            </a:custGeom>
            <a:solidFill>
              <a:srgbClr val="4A6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63"/>
            <p:cNvSpPr/>
            <p:nvPr/>
          </p:nvSpPr>
          <p:spPr>
            <a:xfrm>
              <a:off x="12693563" y="1401171"/>
              <a:ext cx="44654" cy="93196"/>
            </a:xfrm>
            <a:custGeom>
              <a:avLst/>
              <a:gdLst/>
              <a:ahLst/>
              <a:cxnLst/>
              <a:rect l="l" t="t" r="r" b="b"/>
              <a:pathLst>
                <a:path w="1539" h="3212" extrusionOk="0">
                  <a:moveTo>
                    <a:pt x="150" y="1"/>
                  </a:moveTo>
                  <a:cubicBezTo>
                    <a:pt x="90" y="31"/>
                    <a:pt x="45" y="61"/>
                    <a:pt x="0" y="90"/>
                  </a:cubicBezTo>
                  <a:lnTo>
                    <a:pt x="0" y="3137"/>
                  </a:lnTo>
                  <a:cubicBezTo>
                    <a:pt x="45" y="3167"/>
                    <a:pt x="90" y="3197"/>
                    <a:pt x="150" y="3212"/>
                  </a:cubicBezTo>
                  <a:cubicBezTo>
                    <a:pt x="1539" y="2600"/>
                    <a:pt x="1539" y="628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63"/>
            <p:cNvSpPr/>
            <p:nvPr/>
          </p:nvSpPr>
          <p:spPr>
            <a:xfrm>
              <a:off x="12697887" y="579089"/>
              <a:ext cx="72392" cy="102307"/>
            </a:xfrm>
            <a:custGeom>
              <a:avLst/>
              <a:gdLst/>
              <a:ahLst/>
              <a:cxnLst/>
              <a:rect l="l" t="t" r="r" b="b"/>
              <a:pathLst>
                <a:path w="2495" h="3526" extrusionOk="0">
                  <a:moveTo>
                    <a:pt x="718" y="0"/>
                  </a:moveTo>
                  <a:cubicBezTo>
                    <a:pt x="479" y="0"/>
                    <a:pt x="225" y="45"/>
                    <a:pt x="1" y="150"/>
                  </a:cubicBezTo>
                  <a:cubicBezTo>
                    <a:pt x="628" y="434"/>
                    <a:pt x="1031" y="1061"/>
                    <a:pt x="1031" y="1763"/>
                  </a:cubicBezTo>
                  <a:cubicBezTo>
                    <a:pt x="1031" y="2450"/>
                    <a:pt x="628" y="3077"/>
                    <a:pt x="1" y="3361"/>
                  </a:cubicBezTo>
                  <a:cubicBezTo>
                    <a:pt x="225" y="3466"/>
                    <a:pt x="479" y="3525"/>
                    <a:pt x="718" y="3525"/>
                  </a:cubicBezTo>
                  <a:cubicBezTo>
                    <a:pt x="1703" y="3525"/>
                    <a:pt x="2495" y="2734"/>
                    <a:pt x="2495" y="1763"/>
                  </a:cubicBezTo>
                  <a:cubicBezTo>
                    <a:pt x="2495" y="777"/>
                    <a:pt x="1703" y="0"/>
                    <a:pt x="71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63"/>
            <p:cNvSpPr/>
            <p:nvPr/>
          </p:nvSpPr>
          <p:spPr>
            <a:xfrm>
              <a:off x="12693563" y="674432"/>
              <a:ext cx="4352" cy="3917"/>
            </a:xfrm>
            <a:custGeom>
              <a:avLst/>
              <a:gdLst/>
              <a:ahLst/>
              <a:cxnLst/>
              <a:rect l="l" t="t" r="r" b="b"/>
              <a:pathLst>
                <a:path w="150" h="135" extrusionOk="0">
                  <a:moveTo>
                    <a:pt x="0" y="0"/>
                  </a:moveTo>
                  <a:lnTo>
                    <a:pt x="0" y="135"/>
                  </a:lnTo>
                  <a:cubicBezTo>
                    <a:pt x="45" y="120"/>
                    <a:pt x="105" y="105"/>
                    <a:pt x="150" y="75"/>
                  </a:cubicBezTo>
                  <a:cubicBezTo>
                    <a:pt x="90" y="60"/>
                    <a:pt x="45" y="30"/>
                    <a:pt x="0" y="0"/>
                  </a:cubicBezTo>
                  <a:close/>
                </a:path>
              </a:pathLst>
            </a:custGeom>
            <a:solidFill>
              <a:srgbClr val="4A6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63"/>
            <p:cNvSpPr/>
            <p:nvPr/>
          </p:nvSpPr>
          <p:spPr>
            <a:xfrm>
              <a:off x="12693563" y="582135"/>
              <a:ext cx="4352" cy="3917"/>
            </a:xfrm>
            <a:custGeom>
              <a:avLst/>
              <a:gdLst/>
              <a:ahLst/>
              <a:cxnLst/>
              <a:rect l="l" t="t" r="r" b="b"/>
              <a:pathLst>
                <a:path w="150" h="135" extrusionOk="0">
                  <a:moveTo>
                    <a:pt x="0" y="0"/>
                  </a:moveTo>
                  <a:lnTo>
                    <a:pt x="0" y="134"/>
                  </a:lnTo>
                  <a:cubicBezTo>
                    <a:pt x="45" y="105"/>
                    <a:pt x="105" y="75"/>
                    <a:pt x="150" y="45"/>
                  </a:cubicBezTo>
                  <a:cubicBezTo>
                    <a:pt x="105" y="30"/>
                    <a:pt x="45" y="15"/>
                    <a:pt x="0" y="0"/>
                  </a:cubicBezTo>
                  <a:close/>
                </a:path>
              </a:pathLst>
            </a:custGeom>
            <a:solidFill>
              <a:srgbClr val="4A6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63"/>
            <p:cNvSpPr/>
            <p:nvPr/>
          </p:nvSpPr>
          <p:spPr>
            <a:xfrm>
              <a:off x="12693563" y="583412"/>
              <a:ext cx="34702" cy="93225"/>
            </a:xfrm>
            <a:custGeom>
              <a:avLst/>
              <a:gdLst/>
              <a:ahLst/>
              <a:cxnLst/>
              <a:rect l="l" t="t" r="r" b="b"/>
              <a:pathLst>
                <a:path w="1196" h="3213" extrusionOk="0">
                  <a:moveTo>
                    <a:pt x="150" y="1"/>
                  </a:moveTo>
                  <a:cubicBezTo>
                    <a:pt x="90" y="16"/>
                    <a:pt x="45" y="46"/>
                    <a:pt x="0" y="75"/>
                  </a:cubicBezTo>
                  <a:lnTo>
                    <a:pt x="0" y="3122"/>
                  </a:lnTo>
                  <a:cubicBezTo>
                    <a:pt x="45" y="3152"/>
                    <a:pt x="90" y="3182"/>
                    <a:pt x="150" y="3212"/>
                  </a:cubicBezTo>
                  <a:cubicBezTo>
                    <a:pt x="777" y="2928"/>
                    <a:pt x="1180" y="2301"/>
                    <a:pt x="1195" y="1599"/>
                  </a:cubicBezTo>
                  <a:cubicBezTo>
                    <a:pt x="1180" y="912"/>
                    <a:pt x="777" y="285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63"/>
            <p:cNvSpPr/>
            <p:nvPr/>
          </p:nvSpPr>
          <p:spPr>
            <a:xfrm>
              <a:off x="12451868" y="1153296"/>
              <a:ext cx="241724" cy="104657"/>
            </a:xfrm>
            <a:custGeom>
              <a:avLst/>
              <a:gdLst/>
              <a:ahLst/>
              <a:cxnLst/>
              <a:rect l="l" t="t" r="r" b="b"/>
              <a:pathLst>
                <a:path w="8331" h="3607" extrusionOk="0">
                  <a:moveTo>
                    <a:pt x="2382" y="0"/>
                  </a:moveTo>
                  <a:cubicBezTo>
                    <a:pt x="826" y="0"/>
                    <a:pt x="0" y="1872"/>
                    <a:pt x="1071" y="3032"/>
                  </a:cubicBezTo>
                  <a:cubicBezTo>
                    <a:pt x="1441" y="3428"/>
                    <a:pt x="1913" y="3606"/>
                    <a:pt x="2378" y="3606"/>
                  </a:cubicBezTo>
                  <a:cubicBezTo>
                    <a:pt x="3265" y="3606"/>
                    <a:pt x="4124" y="2956"/>
                    <a:pt x="4193" y="1927"/>
                  </a:cubicBezTo>
                  <a:lnTo>
                    <a:pt x="8330" y="1927"/>
                  </a:lnTo>
                  <a:lnTo>
                    <a:pt x="8330" y="1464"/>
                  </a:lnTo>
                  <a:lnTo>
                    <a:pt x="4178" y="1464"/>
                  </a:lnTo>
                  <a:cubicBezTo>
                    <a:pt x="4014" y="613"/>
                    <a:pt x="3282" y="0"/>
                    <a:pt x="2401" y="0"/>
                  </a:cubicBezTo>
                  <a:cubicBezTo>
                    <a:pt x="2395" y="0"/>
                    <a:pt x="2388" y="0"/>
                    <a:pt x="2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63"/>
            <p:cNvSpPr/>
            <p:nvPr/>
          </p:nvSpPr>
          <p:spPr>
            <a:xfrm>
              <a:off x="12550664" y="1308874"/>
              <a:ext cx="142928" cy="62905"/>
            </a:xfrm>
            <a:custGeom>
              <a:avLst/>
              <a:gdLst/>
              <a:ahLst/>
              <a:cxnLst/>
              <a:rect l="l" t="t" r="r" b="b"/>
              <a:pathLst>
                <a:path w="4926" h="2168" extrusionOk="0">
                  <a:moveTo>
                    <a:pt x="1427" y="0"/>
                  </a:moveTo>
                  <a:cubicBezTo>
                    <a:pt x="498" y="0"/>
                    <a:pt x="1" y="1125"/>
                    <a:pt x="654" y="1823"/>
                  </a:cubicBezTo>
                  <a:cubicBezTo>
                    <a:pt x="875" y="2060"/>
                    <a:pt x="1159" y="2167"/>
                    <a:pt x="1439" y="2167"/>
                  </a:cubicBezTo>
                  <a:cubicBezTo>
                    <a:pt x="1969" y="2167"/>
                    <a:pt x="2482" y="1781"/>
                    <a:pt x="2521" y="1165"/>
                  </a:cubicBezTo>
                  <a:lnTo>
                    <a:pt x="4925" y="1165"/>
                  </a:lnTo>
                  <a:lnTo>
                    <a:pt x="4925" y="882"/>
                  </a:lnTo>
                  <a:lnTo>
                    <a:pt x="2506" y="882"/>
                  </a:lnTo>
                  <a:cubicBezTo>
                    <a:pt x="2416" y="374"/>
                    <a:pt x="1968" y="0"/>
                    <a:pt x="1445" y="0"/>
                  </a:cubicBezTo>
                  <a:cubicBezTo>
                    <a:pt x="1439" y="0"/>
                    <a:pt x="1433" y="0"/>
                    <a:pt x="1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3"/>
            <p:cNvSpPr/>
            <p:nvPr/>
          </p:nvSpPr>
          <p:spPr>
            <a:xfrm>
              <a:off x="12469074" y="699559"/>
              <a:ext cx="224518" cy="104483"/>
            </a:xfrm>
            <a:custGeom>
              <a:avLst/>
              <a:gdLst/>
              <a:ahLst/>
              <a:cxnLst/>
              <a:rect l="l" t="t" r="r" b="b"/>
              <a:pathLst>
                <a:path w="7738" h="3601" extrusionOk="0">
                  <a:moveTo>
                    <a:pt x="1808" y="1"/>
                  </a:moveTo>
                  <a:cubicBezTo>
                    <a:pt x="822" y="1"/>
                    <a:pt x="15" y="807"/>
                    <a:pt x="15" y="1793"/>
                  </a:cubicBezTo>
                  <a:cubicBezTo>
                    <a:pt x="1" y="2794"/>
                    <a:pt x="822" y="3600"/>
                    <a:pt x="1808" y="3600"/>
                  </a:cubicBezTo>
                  <a:cubicBezTo>
                    <a:pt x="2764" y="3600"/>
                    <a:pt x="3540" y="2868"/>
                    <a:pt x="3600" y="1927"/>
                  </a:cubicBezTo>
                  <a:lnTo>
                    <a:pt x="7737" y="1927"/>
                  </a:lnTo>
                  <a:lnTo>
                    <a:pt x="7737" y="1479"/>
                  </a:lnTo>
                  <a:lnTo>
                    <a:pt x="3585" y="1479"/>
                  </a:lnTo>
                  <a:cubicBezTo>
                    <a:pt x="3421" y="613"/>
                    <a:pt x="2689" y="1"/>
                    <a:pt x="18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3"/>
            <p:cNvSpPr/>
            <p:nvPr/>
          </p:nvSpPr>
          <p:spPr>
            <a:xfrm>
              <a:off x="12350896" y="981672"/>
              <a:ext cx="342696" cy="147222"/>
            </a:xfrm>
            <a:custGeom>
              <a:avLst/>
              <a:gdLst/>
              <a:ahLst/>
              <a:cxnLst/>
              <a:rect l="l" t="t" r="r" b="b"/>
              <a:pathLst>
                <a:path w="11811" h="5074" extrusionOk="0">
                  <a:moveTo>
                    <a:pt x="3353" y="1"/>
                  </a:moveTo>
                  <a:cubicBezTo>
                    <a:pt x="1155" y="1"/>
                    <a:pt x="0" y="2634"/>
                    <a:pt x="1505" y="4258"/>
                  </a:cubicBezTo>
                  <a:cubicBezTo>
                    <a:pt x="2026" y="4820"/>
                    <a:pt x="2693" y="5074"/>
                    <a:pt x="3349" y="5074"/>
                  </a:cubicBezTo>
                  <a:cubicBezTo>
                    <a:pt x="4593" y="5074"/>
                    <a:pt x="5798" y="4161"/>
                    <a:pt x="5896" y="2704"/>
                  </a:cubicBezTo>
                  <a:lnTo>
                    <a:pt x="11810" y="2704"/>
                  </a:lnTo>
                  <a:lnTo>
                    <a:pt x="11810" y="2077"/>
                  </a:lnTo>
                  <a:lnTo>
                    <a:pt x="5866" y="2077"/>
                  </a:lnTo>
                  <a:cubicBezTo>
                    <a:pt x="5657" y="867"/>
                    <a:pt x="4596" y="1"/>
                    <a:pt x="3372" y="1"/>
                  </a:cubicBezTo>
                  <a:cubicBezTo>
                    <a:pt x="3365" y="1"/>
                    <a:pt x="3359" y="1"/>
                    <a:pt x="3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63"/>
            <p:cNvSpPr/>
            <p:nvPr/>
          </p:nvSpPr>
          <p:spPr>
            <a:xfrm>
              <a:off x="12375472" y="831316"/>
              <a:ext cx="318120" cy="147367"/>
            </a:xfrm>
            <a:custGeom>
              <a:avLst/>
              <a:gdLst/>
              <a:ahLst/>
              <a:cxnLst/>
              <a:rect l="l" t="t" r="r" b="b"/>
              <a:pathLst>
                <a:path w="10964" h="5079" extrusionOk="0">
                  <a:moveTo>
                    <a:pt x="2525" y="0"/>
                  </a:moveTo>
                  <a:cubicBezTo>
                    <a:pt x="1136" y="0"/>
                    <a:pt x="0" y="1135"/>
                    <a:pt x="0" y="2539"/>
                  </a:cubicBezTo>
                  <a:cubicBezTo>
                    <a:pt x="0" y="3943"/>
                    <a:pt x="1136" y="5078"/>
                    <a:pt x="2525" y="5078"/>
                  </a:cubicBezTo>
                  <a:cubicBezTo>
                    <a:pt x="3869" y="5078"/>
                    <a:pt x="4959" y="4033"/>
                    <a:pt x="5049" y="2718"/>
                  </a:cubicBezTo>
                  <a:lnTo>
                    <a:pt x="10963" y="2718"/>
                  </a:lnTo>
                  <a:lnTo>
                    <a:pt x="10963" y="2076"/>
                  </a:lnTo>
                  <a:lnTo>
                    <a:pt x="5019" y="2076"/>
                  </a:lnTo>
                  <a:cubicBezTo>
                    <a:pt x="4795" y="866"/>
                    <a:pt x="3749" y="0"/>
                    <a:pt x="2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63"/>
            <p:cNvSpPr/>
            <p:nvPr/>
          </p:nvSpPr>
          <p:spPr>
            <a:xfrm>
              <a:off x="12451868" y="2723355"/>
              <a:ext cx="241724" cy="104657"/>
            </a:xfrm>
            <a:custGeom>
              <a:avLst/>
              <a:gdLst/>
              <a:ahLst/>
              <a:cxnLst/>
              <a:rect l="l" t="t" r="r" b="b"/>
              <a:pathLst>
                <a:path w="8331" h="3607" extrusionOk="0">
                  <a:moveTo>
                    <a:pt x="2382" y="1"/>
                  </a:moveTo>
                  <a:cubicBezTo>
                    <a:pt x="826" y="1"/>
                    <a:pt x="0" y="1873"/>
                    <a:pt x="1071" y="3033"/>
                  </a:cubicBezTo>
                  <a:cubicBezTo>
                    <a:pt x="1441" y="3428"/>
                    <a:pt x="1913" y="3607"/>
                    <a:pt x="2378" y="3607"/>
                  </a:cubicBezTo>
                  <a:cubicBezTo>
                    <a:pt x="3265" y="3607"/>
                    <a:pt x="4124" y="2957"/>
                    <a:pt x="4193" y="1928"/>
                  </a:cubicBezTo>
                  <a:lnTo>
                    <a:pt x="8330" y="1928"/>
                  </a:lnTo>
                  <a:lnTo>
                    <a:pt x="8330" y="1465"/>
                  </a:lnTo>
                  <a:lnTo>
                    <a:pt x="4178" y="1465"/>
                  </a:lnTo>
                  <a:cubicBezTo>
                    <a:pt x="4014" y="613"/>
                    <a:pt x="3282" y="1"/>
                    <a:pt x="2401" y="1"/>
                  </a:cubicBezTo>
                  <a:cubicBezTo>
                    <a:pt x="2395" y="1"/>
                    <a:pt x="2388" y="1"/>
                    <a:pt x="2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63"/>
            <p:cNvSpPr/>
            <p:nvPr/>
          </p:nvSpPr>
          <p:spPr>
            <a:xfrm>
              <a:off x="12451868" y="2269648"/>
              <a:ext cx="241724" cy="104512"/>
            </a:xfrm>
            <a:custGeom>
              <a:avLst/>
              <a:gdLst/>
              <a:ahLst/>
              <a:cxnLst/>
              <a:rect l="l" t="t" r="r" b="b"/>
              <a:pathLst>
                <a:path w="8331" h="3602" extrusionOk="0">
                  <a:moveTo>
                    <a:pt x="2382" y="0"/>
                  </a:moveTo>
                  <a:cubicBezTo>
                    <a:pt x="826" y="0"/>
                    <a:pt x="0" y="1872"/>
                    <a:pt x="1071" y="3017"/>
                  </a:cubicBezTo>
                  <a:cubicBezTo>
                    <a:pt x="1443" y="3420"/>
                    <a:pt x="1919" y="3602"/>
                    <a:pt x="2386" y="3602"/>
                  </a:cubicBezTo>
                  <a:cubicBezTo>
                    <a:pt x="3270" y="3602"/>
                    <a:pt x="4125" y="2953"/>
                    <a:pt x="4193" y="1927"/>
                  </a:cubicBezTo>
                  <a:lnTo>
                    <a:pt x="8330" y="1927"/>
                  </a:lnTo>
                  <a:lnTo>
                    <a:pt x="8330" y="1464"/>
                  </a:lnTo>
                  <a:lnTo>
                    <a:pt x="4178" y="1464"/>
                  </a:lnTo>
                  <a:cubicBezTo>
                    <a:pt x="4014" y="613"/>
                    <a:pt x="3282" y="0"/>
                    <a:pt x="2401" y="0"/>
                  </a:cubicBezTo>
                  <a:cubicBezTo>
                    <a:pt x="2395" y="0"/>
                    <a:pt x="2388" y="0"/>
                    <a:pt x="2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63"/>
            <p:cNvSpPr/>
            <p:nvPr/>
          </p:nvSpPr>
          <p:spPr>
            <a:xfrm>
              <a:off x="12499975" y="2130521"/>
              <a:ext cx="193617" cy="84376"/>
            </a:xfrm>
            <a:custGeom>
              <a:avLst/>
              <a:gdLst/>
              <a:ahLst/>
              <a:cxnLst/>
              <a:rect l="l" t="t" r="r" b="b"/>
              <a:pathLst>
                <a:path w="6673" h="2908" extrusionOk="0">
                  <a:moveTo>
                    <a:pt x="1904" y="1"/>
                  </a:moveTo>
                  <a:cubicBezTo>
                    <a:pt x="647" y="1"/>
                    <a:pt x="0" y="1514"/>
                    <a:pt x="862" y="2435"/>
                  </a:cubicBezTo>
                  <a:cubicBezTo>
                    <a:pt x="1162" y="2761"/>
                    <a:pt x="1544" y="2908"/>
                    <a:pt x="1920" y="2908"/>
                  </a:cubicBezTo>
                  <a:cubicBezTo>
                    <a:pt x="2629" y="2908"/>
                    <a:pt x="3313" y="2384"/>
                    <a:pt x="3371" y="1554"/>
                  </a:cubicBezTo>
                  <a:lnTo>
                    <a:pt x="6672" y="1554"/>
                  </a:lnTo>
                  <a:lnTo>
                    <a:pt x="6672" y="1181"/>
                  </a:lnTo>
                  <a:lnTo>
                    <a:pt x="3357" y="1181"/>
                  </a:lnTo>
                  <a:cubicBezTo>
                    <a:pt x="3222" y="494"/>
                    <a:pt x="2625" y="1"/>
                    <a:pt x="1923" y="1"/>
                  </a:cubicBezTo>
                  <a:cubicBezTo>
                    <a:pt x="1917" y="1"/>
                    <a:pt x="1910" y="1"/>
                    <a:pt x="19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63"/>
            <p:cNvSpPr/>
            <p:nvPr/>
          </p:nvSpPr>
          <p:spPr>
            <a:xfrm>
              <a:off x="12523797" y="1967572"/>
              <a:ext cx="169796" cy="74423"/>
            </a:xfrm>
            <a:custGeom>
              <a:avLst/>
              <a:gdLst/>
              <a:ahLst/>
              <a:cxnLst/>
              <a:rect l="l" t="t" r="r" b="b"/>
              <a:pathLst>
                <a:path w="5852" h="2565" extrusionOk="0">
                  <a:moveTo>
                    <a:pt x="1681" y="1"/>
                  </a:moveTo>
                  <a:cubicBezTo>
                    <a:pt x="573" y="1"/>
                    <a:pt x="1" y="1335"/>
                    <a:pt x="758" y="2152"/>
                  </a:cubicBezTo>
                  <a:cubicBezTo>
                    <a:pt x="1022" y="2436"/>
                    <a:pt x="1359" y="2565"/>
                    <a:pt x="1691" y="2565"/>
                  </a:cubicBezTo>
                  <a:cubicBezTo>
                    <a:pt x="2316" y="2565"/>
                    <a:pt x="2920" y="2107"/>
                    <a:pt x="2969" y="1375"/>
                  </a:cubicBezTo>
                  <a:lnTo>
                    <a:pt x="5851" y="1375"/>
                  </a:lnTo>
                  <a:lnTo>
                    <a:pt x="5851" y="1046"/>
                  </a:lnTo>
                  <a:lnTo>
                    <a:pt x="2969" y="1046"/>
                  </a:lnTo>
                  <a:cubicBezTo>
                    <a:pt x="2849" y="434"/>
                    <a:pt x="2326" y="1"/>
                    <a:pt x="1699" y="1"/>
                  </a:cubicBezTo>
                  <a:cubicBezTo>
                    <a:pt x="1693" y="1"/>
                    <a:pt x="1687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3"/>
            <p:cNvSpPr/>
            <p:nvPr/>
          </p:nvSpPr>
          <p:spPr>
            <a:xfrm>
              <a:off x="12523797" y="1530752"/>
              <a:ext cx="169796" cy="74307"/>
            </a:xfrm>
            <a:custGeom>
              <a:avLst/>
              <a:gdLst/>
              <a:ahLst/>
              <a:cxnLst/>
              <a:rect l="l" t="t" r="r" b="b"/>
              <a:pathLst>
                <a:path w="5852" h="2561" extrusionOk="0">
                  <a:moveTo>
                    <a:pt x="1730" y="0"/>
                  </a:moveTo>
                  <a:cubicBezTo>
                    <a:pt x="1719" y="0"/>
                    <a:pt x="1709" y="0"/>
                    <a:pt x="1699" y="1"/>
                  </a:cubicBezTo>
                  <a:cubicBezTo>
                    <a:pt x="1693" y="1"/>
                    <a:pt x="1687" y="0"/>
                    <a:pt x="1681" y="0"/>
                  </a:cubicBezTo>
                  <a:cubicBezTo>
                    <a:pt x="573" y="0"/>
                    <a:pt x="1" y="1334"/>
                    <a:pt x="758" y="2151"/>
                  </a:cubicBezTo>
                  <a:cubicBezTo>
                    <a:pt x="1020" y="2433"/>
                    <a:pt x="1353" y="2560"/>
                    <a:pt x="1682" y="2560"/>
                  </a:cubicBezTo>
                  <a:cubicBezTo>
                    <a:pt x="2310" y="2560"/>
                    <a:pt x="2920" y="2095"/>
                    <a:pt x="2969" y="1360"/>
                  </a:cubicBezTo>
                  <a:lnTo>
                    <a:pt x="5851" y="1360"/>
                  </a:lnTo>
                  <a:lnTo>
                    <a:pt x="5851" y="1046"/>
                  </a:lnTo>
                  <a:lnTo>
                    <a:pt x="2969" y="1046"/>
                  </a:lnTo>
                  <a:cubicBezTo>
                    <a:pt x="2851" y="444"/>
                    <a:pt x="2343" y="0"/>
                    <a:pt x="1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3"/>
            <p:cNvSpPr/>
            <p:nvPr/>
          </p:nvSpPr>
          <p:spPr>
            <a:xfrm>
              <a:off x="12535809" y="-104766"/>
              <a:ext cx="157784" cy="74569"/>
            </a:xfrm>
            <a:custGeom>
              <a:avLst/>
              <a:gdLst/>
              <a:ahLst/>
              <a:cxnLst/>
              <a:rect l="l" t="t" r="r" b="b"/>
              <a:pathLst>
                <a:path w="5438" h="2570" extrusionOk="0">
                  <a:moveTo>
                    <a:pt x="1285" y="1"/>
                  </a:moveTo>
                  <a:cubicBezTo>
                    <a:pt x="583" y="1"/>
                    <a:pt x="1" y="583"/>
                    <a:pt x="1" y="1285"/>
                  </a:cubicBezTo>
                  <a:cubicBezTo>
                    <a:pt x="1" y="2002"/>
                    <a:pt x="583" y="2570"/>
                    <a:pt x="1285" y="2570"/>
                  </a:cubicBezTo>
                  <a:cubicBezTo>
                    <a:pt x="1957" y="2570"/>
                    <a:pt x="2525" y="2047"/>
                    <a:pt x="2570" y="1375"/>
                  </a:cubicBezTo>
                  <a:lnTo>
                    <a:pt x="5437" y="1375"/>
                  </a:lnTo>
                  <a:lnTo>
                    <a:pt x="5437" y="1061"/>
                  </a:lnTo>
                  <a:lnTo>
                    <a:pt x="2555" y="1061"/>
                  </a:lnTo>
                  <a:cubicBezTo>
                    <a:pt x="2435" y="449"/>
                    <a:pt x="1912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3"/>
            <p:cNvSpPr/>
            <p:nvPr/>
          </p:nvSpPr>
          <p:spPr>
            <a:xfrm>
              <a:off x="12489878" y="1831086"/>
              <a:ext cx="203714" cy="88902"/>
            </a:xfrm>
            <a:custGeom>
              <a:avLst/>
              <a:gdLst/>
              <a:ahLst/>
              <a:cxnLst/>
              <a:rect l="l" t="t" r="r" b="b"/>
              <a:pathLst>
                <a:path w="7021" h="3064" extrusionOk="0">
                  <a:moveTo>
                    <a:pt x="2032" y="0"/>
                  </a:moveTo>
                  <a:cubicBezTo>
                    <a:pt x="702" y="0"/>
                    <a:pt x="0" y="1583"/>
                    <a:pt x="912" y="2569"/>
                  </a:cubicBezTo>
                  <a:cubicBezTo>
                    <a:pt x="1226" y="2910"/>
                    <a:pt x="1629" y="3063"/>
                    <a:pt x="2024" y="3063"/>
                  </a:cubicBezTo>
                  <a:cubicBezTo>
                    <a:pt x="2773" y="3063"/>
                    <a:pt x="3497" y="2513"/>
                    <a:pt x="3555" y="1643"/>
                  </a:cubicBezTo>
                  <a:lnTo>
                    <a:pt x="7020" y="1643"/>
                  </a:lnTo>
                  <a:lnTo>
                    <a:pt x="7020" y="1255"/>
                  </a:lnTo>
                  <a:lnTo>
                    <a:pt x="3540" y="1255"/>
                  </a:lnTo>
                  <a:cubicBezTo>
                    <a:pt x="3406" y="523"/>
                    <a:pt x="2779" y="0"/>
                    <a:pt x="20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3"/>
            <p:cNvSpPr/>
            <p:nvPr/>
          </p:nvSpPr>
          <p:spPr>
            <a:xfrm>
              <a:off x="12489994" y="1683284"/>
              <a:ext cx="203598" cy="88612"/>
            </a:xfrm>
            <a:custGeom>
              <a:avLst/>
              <a:gdLst/>
              <a:ahLst/>
              <a:cxnLst/>
              <a:rect l="l" t="t" r="r" b="b"/>
              <a:pathLst>
                <a:path w="7017" h="3054" extrusionOk="0">
                  <a:moveTo>
                    <a:pt x="2009" y="1"/>
                  </a:moveTo>
                  <a:cubicBezTo>
                    <a:pt x="692" y="1"/>
                    <a:pt x="1" y="1589"/>
                    <a:pt x="908" y="2570"/>
                  </a:cubicBezTo>
                  <a:cubicBezTo>
                    <a:pt x="1220" y="2903"/>
                    <a:pt x="1619" y="3053"/>
                    <a:pt x="2011" y="3053"/>
                  </a:cubicBezTo>
                  <a:cubicBezTo>
                    <a:pt x="2763" y="3053"/>
                    <a:pt x="3492" y="2502"/>
                    <a:pt x="3551" y="1629"/>
                  </a:cubicBezTo>
                  <a:lnTo>
                    <a:pt x="7016" y="1629"/>
                  </a:lnTo>
                  <a:lnTo>
                    <a:pt x="7016" y="1256"/>
                  </a:lnTo>
                  <a:lnTo>
                    <a:pt x="3536" y="1256"/>
                  </a:lnTo>
                  <a:cubicBezTo>
                    <a:pt x="3402" y="524"/>
                    <a:pt x="2775" y="1"/>
                    <a:pt x="2028" y="1"/>
                  </a:cubicBezTo>
                  <a:cubicBezTo>
                    <a:pt x="2022" y="1"/>
                    <a:pt x="2015" y="1"/>
                    <a:pt x="20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3"/>
            <p:cNvSpPr/>
            <p:nvPr/>
          </p:nvSpPr>
          <p:spPr>
            <a:xfrm>
              <a:off x="12350780" y="2551325"/>
              <a:ext cx="342812" cy="147657"/>
            </a:xfrm>
            <a:custGeom>
              <a:avLst/>
              <a:gdLst/>
              <a:ahLst/>
              <a:cxnLst/>
              <a:rect l="l" t="t" r="r" b="b"/>
              <a:pathLst>
                <a:path w="11815" h="5089" extrusionOk="0">
                  <a:moveTo>
                    <a:pt x="3376" y="1"/>
                  </a:moveTo>
                  <a:cubicBezTo>
                    <a:pt x="1165" y="1"/>
                    <a:pt x="0" y="2644"/>
                    <a:pt x="1509" y="4272"/>
                  </a:cubicBezTo>
                  <a:cubicBezTo>
                    <a:pt x="2030" y="4834"/>
                    <a:pt x="2697" y="5088"/>
                    <a:pt x="3353" y="5088"/>
                  </a:cubicBezTo>
                  <a:cubicBezTo>
                    <a:pt x="4597" y="5088"/>
                    <a:pt x="5802" y="4176"/>
                    <a:pt x="5900" y="2719"/>
                  </a:cubicBezTo>
                  <a:lnTo>
                    <a:pt x="11814" y="2719"/>
                  </a:lnTo>
                  <a:lnTo>
                    <a:pt x="11814" y="2092"/>
                  </a:lnTo>
                  <a:lnTo>
                    <a:pt x="5870" y="2092"/>
                  </a:lnTo>
                  <a:cubicBezTo>
                    <a:pt x="5661" y="882"/>
                    <a:pt x="4600" y="15"/>
                    <a:pt x="33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3"/>
            <p:cNvSpPr/>
            <p:nvPr/>
          </p:nvSpPr>
          <p:spPr>
            <a:xfrm>
              <a:off x="12350896" y="2401376"/>
              <a:ext cx="342696" cy="147251"/>
            </a:xfrm>
            <a:custGeom>
              <a:avLst/>
              <a:gdLst/>
              <a:ahLst/>
              <a:cxnLst/>
              <a:rect l="l" t="t" r="r" b="b"/>
              <a:pathLst>
                <a:path w="11811" h="5075" extrusionOk="0">
                  <a:moveTo>
                    <a:pt x="3353" y="1"/>
                  </a:moveTo>
                  <a:cubicBezTo>
                    <a:pt x="1155" y="1"/>
                    <a:pt x="0" y="2634"/>
                    <a:pt x="1505" y="4257"/>
                  </a:cubicBezTo>
                  <a:cubicBezTo>
                    <a:pt x="2026" y="4820"/>
                    <a:pt x="2694" y="5074"/>
                    <a:pt x="3351" y="5074"/>
                  </a:cubicBezTo>
                  <a:cubicBezTo>
                    <a:pt x="4594" y="5074"/>
                    <a:pt x="5798" y="4165"/>
                    <a:pt x="5896" y="2719"/>
                  </a:cubicBezTo>
                  <a:lnTo>
                    <a:pt x="11810" y="2719"/>
                  </a:lnTo>
                  <a:lnTo>
                    <a:pt x="11810" y="2077"/>
                  </a:lnTo>
                  <a:lnTo>
                    <a:pt x="5866" y="2077"/>
                  </a:lnTo>
                  <a:cubicBezTo>
                    <a:pt x="5657" y="867"/>
                    <a:pt x="4596" y="1"/>
                    <a:pt x="3372" y="1"/>
                  </a:cubicBezTo>
                  <a:cubicBezTo>
                    <a:pt x="3365" y="1"/>
                    <a:pt x="3359" y="1"/>
                    <a:pt x="3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63"/>
            <p:cNvSpPr/>
            <p:nvPr/>
          </p:nvSpPr>
          <p:spPr>
            <a:xfrm>
              <a:off x="12513293" y="481134"/>
              <a:ext cx="180299" cy="84550"/>
            </a:xfrm>
            <a:custGeom>
              <a:avLst/>
              <a:gdLst/>
              <a:ahLst/>
              <a:cxnLst/>
              <a:rect l="l" t="t" r="r" b="b"/>
              <a:pathLst>
                <a:path w="6214" h="2914" extrusionOk="0">
                  <a:moveTo>
                    <a:pt x="1464" y="1"/>
                  </a:moveTo>
                  <a:cubicBezTo>
                    <a:pt x="657" y="1"/>
                    <a:pt x="0" y="658"/>
                    <a:pt x="0" y="1465"/>
                  </a:cubicBezTo>
                  <a:cubicBezTo>
                    <a:pt x="0" y="2271"/>
                    <a:pt x="657" y="2913"/>
                    <a:pt x="1464" y="2913"/>
                  </a:cubicBezTo>
                  <a:cubicBezTo>
                    <a:pt x="2225" y="2913"/>
                    <a:pt x="2853" y="2331"/>
                    <a:pt x="2912" y="1554"/>
                  </a:cubicBezTo>
                  <a:lnTo>
                    <a:pt x="6213" y="1554"/>
                  </a:lnTo>
                  <a:lnTo>
                    <a:pt x="6213" y="1181"/>
                  </a:lnTo>
                  <a:lnTo>
                    <a:pt x="2898" y="1181"/>
                  </a:lnTo>
                  <a:cubicBezTo>
                    <a:pt x="2763" y="494"/>
                    <a:pt x="2166" y="1"/>
                    <a:pt x="1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3"/>
            <p:cNvSpPr/>
            <p:nvPr/>
          </p:nvSpPr>
          <p:spPr>
            <a:xfrm>
              <a:off x="12469509" y="17445"/>
              <a:ext cx="224083" cy="104483"/>
            </a:xfrm>
            <a:custGeom>
              <a:avLst/>
              <a:gdLst/>
              <a:ahLst/>
              <a:cxnLst/>
              <a:rect l="l" t="t" r="r" b="b"/>
              <a:pathLst>
                <a:path w="7723" h="3601" extrusionOk="0">
                  <a:moveTo>
                    <a:pt x="1793" y="1"/>
                  </a:moveTo>
                  <a:cubicBezTo>
                    <a:pt x="807" y="1"/>
                    <a:pt x="0" y="807"/>
                    <a:pt x="0" y="1808"/>
                  </a:cubicBezTo>
                  <a:cubicBezTo>
                    <a:pt x="0" y="2794"/>
                    <a:pt x="807" y="3600"/>
                    <a:pt x="1793" y="3600"/>
                  </a:cubicBezTo>
                  <a:cubicBezTo>
                    <a:pt x="2749" y="3600"/>
                    <a:pt x="3525" y="2868"/>
                    <a:pt x="3585" y="1927"/>
                  </a:cubicBezTo>
                  <a:lnTo>
                    <a:pt x="7722" y="1927"/>
                  </a:lnTo>
                  <a:lnTo>
                    <a:pt x="7722" y="1464"/>
                  </a:lnTo>
                  <a:lnTo>
                    <a:pt x="3570" y="1464"/>
                  </a:lnTo>
                  <a:cubicBezTo>
                    <a:pt x="3406" y="613"/>
                    <a:pt x="2659" y="1"/>
                    <a:pt x="1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63"/>
            <p:cNvSpPr/>
            <p:nvPr/>
          </p:nvSpPr>
          <p:spPr>
            <a:xfrm>
              <a:off x="12375472" y="299558"/>
              <a:ext cx="318120" cy="146961"/>
            </a:xfrm>
            <a:custGeom>
              <a:avLst/>
              <a:gdLst/>
              <a:ahLst/>
              <a:cxnLst/>
              <a:rect l="l" t="t" r="r" b="b"/>
              <a:pathLst>
                <a:path w="10964" h="5065" extrusionOk="0">
                  <a:moveTo>
                    <a:pt x="2525" y="1"/>
                  </a:moveTo>
                  <a:cubicBezTo>
                    <a:pt x="1136" y="1"/>
                    <a:pt x="0" y="1136"/>
                    <a:pt x="0" y="2540"/>
                  </a:cubicBezTo>
                  <a:cubicBezTo>
                    <a:pt x="0" y="3929"/>
                    <a:pt x="1136" y="5064"/>
                    <a:pt x="2525" y="5064"/>
                  </a:cubicBezTo>
                  <a:cubicBezTo>
                    <a:pt x="3869" y="5064"/>
                    <a:pt x="4959" y="4034"/>
                    <a:pt x="5049" y="2704"/>
                  </a:cubicBezTo>
                  <a:lnTo>
                    <a:pt x="10963" y="2704"/>
                  </a:lnTo>
                  <a:lnTo>
                    <a:pt x="10963" y="2077"/>
                  </a:lnTo>
                  <a:lnTo>
                    <a:pt x="5019" y="2077"/>
                  </a:lnTo>
                  <a:cubicBezTo>
                    <a:pt x="4810" y="882"/>
                    <a:pt x="3764" y="1"/>
                    <a:pt x="2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63"/>
            <p:cNvSpPr/>
            <p:nvPr/>
          </p:nvSpPr>
          <p:spPr>
            <a:xfrm>
              <a:off x="12375472" y="149202"/>
              <a:ext cx="318120" cy="147367"/>
            </a:xfrm>
            <a:custGeom>
              <a:avLst/>
              <a:gdLst/>
              <a:ahLst/>
              <a:cxnLst/>
              <a:rect l="l" t="t" r="r" b="b"/>
              <a:pathLst>
                <a:path w="10964" h="5079" extrusionOk="0">
                  <a:moveTo>
                    <a:pt x="2525" y="0"/>
                  </a:moveTo>
                  <a:cubicBezTo>
                    <a:pt x="1136" y="0"/>
                    <a:pt x="0" y="1135"/>
                    <a:pt x="0" y="2539"/>
                  </a:cubicBezTo>
                  <a:cubicBezTo>
                    <a:pt x="0" y="3943"/>
                    <a:pt x="1136" y="5078"/>
                    <a:pt x="2525" y="5078"/>
                  </a:cubicBezTo>
                  <a:cubicBezTo>
                    <a:pt x="3869" y="5078"/>
                    <a:pt x="4959" y="4048"/>
                    <a:pt x="5049" y="2718"/>
                  </a:cubicBezTo>
                  <a:lnTo>
                    <a:pt x="10963" y="2718"/>
                  </a:lnTo>
                  <a:lnTo>
                    <a:pt x="10963" y="2076"/>
                  </a:lnTo>
                  <a:lnTo>
                    <a:pt x="5019" y="2076"/>
                  </a:lnTo>
                  <a:cubicBezTo>
                    <a:pt x="4810" y="866"/>
                    <a:pt x="3749" y="0"/>
                    <a:pt x="2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3"/>
            <p:cNvSpPr/>
            <p:nvPr/>
          </p:nvSpPr>
          <p:spPr>
            <a:xfrm>
              <a:off x="12625175" y="2036831"/>
              <a:ext cx="68417" cy="102394"/>
            </a:xfrm>
            <a:custGeom>
              <a:avLst/>
              <a:gdLst/>
              <a:ahLst/>
              <a:cxnLst/>
              <a:rect l="l" t="t" r="r" b="b"/>
              <a:pathLst>
                <a:path w="2358" h="3529" extrusionOk="0">
                  <a:moveTo>
                    <a:pt x="1753" y="0"/>
                  </a:moveTo>
                  <a:cubicBezTo>
                    <a:pt x="820" y="0"/>
                    <a:pt x="0" y="756"/>
                    <a:pt x="12" y="1766"/>
                  </a:cubicBezTo>
                  <a:cubicBezTo>
                    <a:pt x="12" y="2737"/>
                    <a:pt x="804" y="3529"/>
                    <a:pt x="1775" y="3529"/>
                  </a:cubicBezTo>
                  <a:cubicBezTo>
                    <a:pt x="1969" y="3529"/>
                    <a:pt x="2163" y="3499"/>
                    <a:pt x="2357" y="3424"/>
                  </a:cubicBezTo>
                  <a:lnTo>
                    <a:pt x="2357" y="3290"/>
                  </a:lnTo>
                  <a:cubicBezTo>
                    <a:pt x="1162" y="2617"/>
                    <a:pt x="1162" y="900"/>
                    <a:pt x="2357" y="243"/>
                  </a:cubicBezTo>
                  <a:lnTo>
                    <a:pt x="2357" y="108"/>
                  </a:lnTo>
                  <a:cubicBezTo>
                    <a:pt x="2155" y="35"/>
                    <a:pt x="1952" y="0"/>
                    <a:pt x="1753" y="0"/>
                  </a:cubicBezTo>
                  <a:close/>
                </a:path>
              </a:pathLst>
            </a:custGeom>
            <a:solidFill>
              <a:srgbClr val="E54E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3"/>
            <p:cNvSpPr/>
            <p:nvPr/>
          </p:nvSpPr>
          <p:spPr>
            <a:xfrm>
              <a:off x="12667566" y="2043418"/>
              <a:ext cx="26026" cy="88873"/>
            </a:xfrm>
            <a:custGeom>
              <a:avLst/>
              <a:gdLst/>
              <a:ahLst/>
              <a:cxnLst/>
              <a:rect l="l" t="t" r="r" b="b"/>
              <a:pathLst>
                <a:path w="897" h="3063" extrusionOk="0">
                  <a:moveTo>
                    <a:pt x="896" y="1"/>
                  </a:moveTo>
                  <a:cubicBezTo>
                    <a:pt x="344" y="314"/>
                    <a:pt x="0" y="897"/>
                    <a:pt x="0" y="1539"/>
                  </a:cubicBezTo>
                  <a:cubicBezTo>
                    <a:pt x="0" y="2166"/>
                    <a:pt x="344" y="2749"/>
                    <a:pt x="896" y="3063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3"/>
            <p:cNvSpPr/>
            <p:nvPr/>
          </p:nvSpPr>
          <p:spPr>
            <a:xfrm>
              <a:off x="12625175" y="1396847"/>
              <a:ext cx="68417" cy="102394"/>
            </a:xfrm>
            <a:custGeom>
              <a:avLst/>
              <a:gdLst/>
              <a:ahLst/>
              <a:cxnLst/>
              <a:rect l="l" t="t" r="r" b="b"/>
              <a:pathLst>
                <a:path w="2358" h="3529" extrusionOk="0">
                  <a:moveTo>
                    <a:pt x="1775" y="0"/>
                  </a:moveTo>
                  <a:cubicBezTo>
                    <a:pt x="804" y="0"/>
                    <a:pt x="12" y="792"/>
                    <a:pt x="12" y="1763"/>
                  </a:cubicBezTo>
                  <a:cubicBezTo>
                    <a:pt x="0" y="2773"/>
                    <a:pt x="820" y="3528"/>
                    <a:pt x="1753" y="3528"/>
                  </a:cubicBezTo>
                  <a:cubicBezTo>
                    <a:pt x="1952" y="3528"/>
                    <a:pt x="2155" y="3494"/>
                    <a:pt x="2357" y="3421"/>
                  </a:cubicBezTo>
                  <a:lnTo>
                    <a:pt x="2357" y="3286"/>
                  </a:lnTo>
                  <a:cubicBezTo>
                    <a:pt x="1162" y="2614"/>
                    <a:pt x="1162" y="897"/>
                    <a:pt x="2357" y="239"/>
                  </a:cubicBezTo>
                  <a:lnTo>
                    <a:pt x="2357" y="105"/>
                  </a:lnTo>
                  <a:cubicBezTo>
                    <a:pt x="2163" y="45"/>
                    <a:pt x="1969" y="15"/>
                    <a:pt x="177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3"/>
            <p:cNvSpPr/>
            <p:nvPr/>
          </p:nvSpPr>
          <p:spPr>
            <a:xfrm>
              <a:off x="12667566" y="1403782"/>
              <a:ext cx="26026" cy="88438"/>
            </a:xfrm>
            <a:custGeom>
              <a:avLst/>
              <a:gdLst/>
              <a:ahLst/>
              <a:cxnLst/>
              <a:rect l="l" t="t" r="r" b="b"/>
              <a:pathLst>
                <a:path w="897" h="3048" extrusionOk="0">
                  <a:moveTo>
                    <a:pt x="896" y="0"/>
                  </a:moveTo>
                  <a:cubicBezTo>
                    <a:pt x="344" y="314"/>
                    <a:pt x="0" y="897"/>
                    <a:pt x="0" y="1524"/>
                  </a:cubicBezTo>
                  <a:cubicBezTo>
                    <a:pt x="0" y="2151"/>
                    <a:pt x="344" y="2734"/>
                    <a:pt x="896" y="3047"/>
                  </a:cubicBezTo>
                  <a:lnTo>
                    <a:pt x="89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3"/>
            <p:cNvSpPr/>
            <p:nvPr/>
          </p:nvSpPr>
          <p:spPr>
            <a:xfrm>
              <a:off x="12625523" y="579089"/>
              <a:ext cx="68069" cy="102307"/>
            </a:xfrm>
            <a:custGeom>
              <a:avLst/>
              <a:gdLst/>
              <a:ahLst/>
              <a:cxnLst/>
              <a:rect l="l" t="t" r="r" b="b"/>
              <a:pathLst>
                <a:path w="2346" h="3526" extrusionOk="0">
                  <a:moveTo>
                    <a:pt x="1763" y="0"/>
                  </a:moveTo>
                  <a:cubicBezTo>
                    <a:pt x="792" y="0"/>
                    <a:pt x="0" y="792"/>
                    <a:pt x="0" y="1763"/>
                  </a:cubicBezTo>
                  <a:cubicBezTo>
                    <a:pt x="0" y="2734"/>
                    <a:pt x="792" y="3525"/>
                    <a:pt x="1763" y="3525"/>
                  </a:cubicBezTo>
                  <a:cubicBezTo>
                    <a:pt x="1957" y="3525"/>
                    <a:pt x="2151" y="3481"/>
                    <a:pt x="2345" y="3421"/>
                  </a:cubicBezTo>
                  <a:lnTo>
                    <a:pt x="2345" y="3271"/>
                  </a:lnTo>
                  <a:cubicBezTo>
                    <a:pt x="1793" y="2973"/>
                    <a:pt x="1449" y="2390"/>
                    <a:pt x="1449" y="1748"/>
                  </a:cubicBezTo>
                  <a:cubicBezTo>
                    <a:pt x="1449" y="1121"/>
                    <a:pt x="1793" y="538"/>
                    <a:pt x="2345" y="224"/>
                  </a:cubicBezTo>
                  <a:lnTo>
                    <a:pt x="2345" y="105"/>
                  </a:lnTo>
                  <a:cubicBezTo>
                    <a:pt x="2151" y="30"/>
                    <a:pt x="1957" y="0"/>
                    <a:pt x="176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3"/>
            <p:cNvSpPr/>
            <p:nvPr/>
          </p:nvSpPr>
          <p:spPr>
            <a:xfrm>
              <a:off x="12667566" y="586023"/>
              <a:ext cx="26026" cy="88002"/>
            </a:xfrm>
            <a:custGeom>
              <a:avLst/>
              <a:gdLst/>
              <a:ahLst/>
              <a:cxnLst/>
              <a:rect l="l" t="t" r="r" b="b"/>
              <a:pathLst>
                <a:path w="897" h="3033" extrusionOk="0">
                  <a:moveTo>
                    <a:pt x="896" y="0"/>
                  </a:moveTo>
                  <a:cubicBezTo>
                    <a:pt x="344" y="299"/>
                    <a:pt x="0" y="882"/>
                    <a:pt x="0" y="1524"/>
                  </a:cubicBezTo>
                  <a:cubicBezTo>
                    <a:pt x="0" y="2151"/>
                    <a:pt x="344" y="2734"/>
                    <a:pt x="896" y="3032"/>
                  </a:cubicBezTo>
                  <a:lnTo>
                    <a:pt x="89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0" name="Google Shape;2790;p63"/>
          <p:cNvGrpSpPr/>
          <p:nvPr/>
        </p:nvGrpSpPr>
        <p:grpSpPr>
          <a:xfrm rot="1551809">
            <a:off x="5497052" y="-208956"/>
            <a:ext cx="1519063" cy="1256740"/>
            <a:chOff x="193669" y="148127"/>
            <a:chExt cx="2323487" cy="1922250"/>
          </a:xfrm>
        </p:grpSpPr>
        <p:sp>
          <p:nvSpPr>
            <p:cNvPr id="2791" name="Google Shape;2791;p63"/>
            <p:cNvSpPr/>
            <p:nvPr/>
          </p:nvSpPr>
          <p:spPr>
            <a:xfrm rot="8392807">
              <a:off x="1938296" y="346149"/>
              <a:ext cx="284522" cy="651226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3"/>
            <p:cNvSpPr/>
            <p:nvPr/>
          </p:nvSpPr>
          <p:spPr>
            <a:xfrm rot="-1368678">
              <a:off x="2331166" y="764963"/>
              <a:ext cx="161260" cy="160124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3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4" name="Google Shape;2794;p63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2795" name="Google Shape;2795;p63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63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97" name="Google Shape;2797;p63"/>
            <p:cNvGrpSpPr/>
            <p:nvPr/>
          </p:nvGrpSpPr>
          <p:grpSpPr>
            <a:xfrm>
              <a:off x="416768" y="148127"/>
              <a:ext cx="1867051" cy="1922250"/>
              <a:chOff x="111968" y="148127"/>
              <a:chExt cx="1867051" cy="1922250"/>
            </a:xfrm>
          </p:grpSpPr>
          <p:sp>
            <p:nvSpPr>
              <p:cNvPr id="2798" name="Google Shape;2798;p63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63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00" name="Google Shape;2800;p63"/>
              <p:cNvGrpSpPr/>
              <p:nvPr/>
            </p:nvGrpSpPr>
            <p:grpSpPr>
              <a:xfrm rot="2700200">
                <a:off x="519774" y="342293"/>
                <a:ext cx="1051439" cy="1589031"/>
                <a:chOff x="2374700" y="932638"/>
                <a:chExt cx="864662" cy="1306680"/>
              </a:xfrm>
            </p:grpSpPr>
            <p:sp>
              <p:nvSpPr>
                <p:cNvPr id="2801" name="Google Shape;2801;p63"/>
                <p:cNvSpPr/>
                <p:nvPr/>
              </p:nvSpPr>
              <p:spPr>
                <a:xfrm>
                  <a:off x="2450775" y="1537550"/>
                  <a:ext cx="233975" cy="5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21419" extrusionOk="0">
                      <a:moveTo>
                        <a:pt x="666" y="0"/>
                      </a:moveTo>
                      <a:cubicBezTo>
                        <a:pt x="334" y="0"/>
                        <a:pt x="1" y="265"/>
                        <a:pt x="149" y="661"/>
                      </a:cubicBezTo>
                      <a:cubicBezTo>
                        <a:pt x="2637" y="7531"/>
                        <a:pt x="5667" y="14185"/>
                        <a:pt x="8155" y="21056"/>
                      </a:cubicBezTo>
                      <a:cubicBezTo>
                        <a:pt x="8251" y="21310"/>
                        <a:pt x="8470" y="21419"/>
                        <a:pt x="8687" y="21419"/>
                      </a:cubicBezTo>
                      <a:cubicBezTo>
                        <a:pt x="9025" y="21419"/>
                        <a:pt x="9359" y="21154"/>
                        <a:pt x="9210" y="20758"/>
                      </a:cubicBezTo>
                      <a:cubicBezTo>
                        <a:pt x="6722" y="13888"/>
                        <a:pt x="3692" y="7234"/>
                        <a:pt x="1177" y="363"/>
                      </a:cubicBezTo>
                      <a:cubicBezTo>
                        <a:pt x="1092" y="109"/>
                        <a:pt x="880" y="0"/>
                        <a:pt x="6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2" name="Google Shape;2802;p63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3" name="Google Shape;2803;p63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4" name="Google Shape;2804;p63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rgbClr val="FF7C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5" name="Google Shape;2805;p63"/>
                <p:cNvSpPr/>
                <p:nvPr/>
              </p:nvSpPr>
              <p:spPr>
                <a:xfrm>
                  <a:off x="2966745" y="1386898"/>
                  <a:ext cx="272617" cy="271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788B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63"/>
                <p:cNvSpPr/>
                <p:nvPr/>
              </p:nvSpPr>
              <p:spPr>
                <a:xfrm>
                  <a:off x="2548853" y="932638"/>
                  <a:ext cx="249594" cy="247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rgbClr val="E54E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63"/>
                <p:cNvSpPr/>
                <p:nvPr/>
              </p:nvSpPr>
              <p:spPr>
                <a:xfrm>
                  <a:off x="2601160" y="2017689"/>
                  <a:ext cx="222919" cy="22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0" extrusionOk="0">
                      <a:moveTo>
                        <a:pt x="4649" y="1"/>
                      </a:moveTo>
                      <a:cubicBezTo>
                        <a:pt x="4633" y="1"/>
                        <a:pt x="4616" y="1"/>
                        <a:pt x="4599" y="1"/>
                      </a:cubicBezTo>
                      <a:cubicBezTo>
                        <a:pt x="2030" y="28"/>
                        <a:pt x="1" y="2138"/>
                        <a:pt x="28" y="4708"/>
                      </a:cubicBezTo>
                      <a:cubicBezTo>
                        <a:pt x="55" y="7260"/>
                        <a:pt x="2137" y="9279"/>
                        <a:pt x="4684" y="9279"/>
                      </a:cubicBezTo>
                      <a:cubicBezTo>
                        <a:pt x="4701" y="9279"/>
                        <a:pt x="4718" y="9279"/>
                        <a:pt x="4735" y="9279"/>
                      </a:cubicBezTo>
                      <a:cubicBezTo>
                        <a:pt x="7304" y="9252"/>
                        <a:pt x="9333" y="7142"/>
                        <a:pt x="9306" y="4572"/>
                      </a:cubicBezTo>
                      <a:cubicBezTo>
                        <a:pt x="9279" y="2046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FA9E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54" name="Google Shape;3041;p73">
            <a:extLst>
              <a:ext uri="{FF2B5EF4-FFF2-40B4-BE49-F238E27FC236}">
                <a16:creationId xmlns:a16="http://schemas.microsoft.com/office/drawing/2014/main" id="{C20D67F0-E7EF-4FC3-9DAC-BC61E727FDBE}"/>
              </a:ext>
            </a:extLst>
          </p:cNvPr>
          <p:cNvSpPr txBox="1">
            <a:spLocks/>
          </p:cNvSpPr>
          <p:nvPr/>
        </p:nvSpPr>
        <p:spPr>
          <a:xfrm>
            <a:off x="2898350" y="783311"/>
            <a:ext cx="2280679" cy="69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iro"/>
              <a:buNone/>
              <a:defRPr sz="5800" b="1" i="0" u="none" strike="noStrike" cap="none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>
                <a:latin typeface="#9Slide07 Cadena" panose="02000503000000020004" pitchFamily="2" charset="0"/>
              </a:rPr>
              <a:t>CÂU HỎI</a:t>
            </a:r>
            <a:endParaRPr lang="vi-VN" sz="4400">
              <a:latin typeface="#9Slide07 Cadena" panose="02000503000000020004" pitchFamily="2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C62A29A-7114-4AB4-BF2E-1967A9174C98}"/>
              </a:ext>
            </a:extLst>
          </p:cNvPr>
          <p:cNvSpPr txBox="1"/>
          <p:nvPr/>
        </p:nvSpPr>
        <p:spPr>
          <a:xfrm>
            <a:off x="360161" y="1572156"/>
            <a:ext cx="4818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accent1">
                    <a:lumMod val="75000"/>
                  </a:schemeClr>
                </a:solidFill>
                <a:effectLst/>
                <a:latin typeface="#9Slide03 Montserrat Bold" panose="00000800000000000000" pitchFamily="2" charset="0"/>
                <a:ea typeface="Times New Roman" panose="02020603050405020304" pitchFamily="18" charset="0"/>
              </a:rPr>
              <a:t>Theo Menđen, tính trạng được biểu hiện ở cơ thể lai F1 được gọi là</a:t>
            </a:r>
            <a:endParaRPr lang="en-US" sz="3200">
              <a:solidFill>
                <a:schemeClr val="accent1">
                  <a:lumMod val="75000"/>
                </a:schemeClr>
              </a:solidFill>
              <a:latin typeface="#9Slide03 Montserrat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E02D1-8624-416E-AF52-3B8B6906AC37}"/>
              </a:ext>
            </a:extLst>
          </p:cNvPr>
          <p:cNvSpPr txBox="1"/>
          <p:nvPr/>
        </p:nvSpPr>
        <p:spPr>
          <a:xfrm>
            <a:off x="1545122" y="2676766"/>
            <a:ext cx="362042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22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tính trạng lặn</a:t>
            </a:r>
            <a:endParaRPr lang="vi-VN" sz="22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22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tính trạng tương ứng.</a:t>
            </a:r>
            <a:endParaRPr lang="vi-VN" sz="22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22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tính trạng trung gian.</a:t>
            </a:r>
            <a:endParaRPr lang="vi-VN" sz="22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2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</a:rPr>
              <a:t>D. tính trạng trội.</a:t>
            </a:r>
            <a:endParaRPr lang="vi-VN" sz="2200" dirty="0">
              <a:solidFill>
                <a:schemeClr val="tx1"/>
              </a:solidFill>
              <a:latin typeface="Myriad Pro Black Cond" panose="020B0806030403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47"/>
          <p:cNvGrpSpPr/>
          <p:nvPr/>
        </p:nvGrpSpPr>
        <p:grpSpPr>
          <a:xfrm rot="9818846">
            <a:off x="7134480" y="3806834"/>
            <a:ext cx="2937802" cy="1844807"/>
            <a:chOff x="1133620" y="688130"/>
            <a:chExt cx="2804585" cy="1761153"/>
          </a:xfrm>
        </p:grpSpPr>
        <p:sp>
          <p:nvSpPr>
            <p:cNvPr id="1824" name="Google Shape;1824;p47"/>
            <p:cNvSpPr/>
            <p:nvPr/>
          </p:nvSpPr>
          <p:spPr>
            <a:xfrm rot="3799419" flipH="1">
              <a:off x="2619067" y="870608"/>
              <a:ext cx="931937" cy="848894"/>
            </a:xfrm>
            <a:custGeom>
              <a:avLst/>
              <a:gdLst/>
              <a:ahLst/>
              <a:cxnLst/>
              <a:rect l="l" t="t" r="r" b="b"/>
              <a:pathLst>
                <a:path w="73596" h="67038" extrusionOk="0">
                  <a:moveTo>
                    <a:pt x="6270" y="1"/>
                  </a:moveTo>
                  <a:cubicBezTo>
                    <a:pt x="6270" y="1"/>
                    <a:pt x="0" y="4968"/>
                    <a:pt x="2364" y="14373"/>
                  </a:cubicBezTo>
                  <a:cubicBezTo>
                    <a:pt x="4727" y="23826"/>
                    <a:pt x="11864" y="26430"/>
                    <a:pt x="16832" y="30047"/>
                  </a:cubicBezTo>
                  <a:cubicBezTo>
                    <a:pt x="21462" y="33375"/>
                    <a:pt x="48951" y="46493"/>
                    <a:pt x="58645" y="53148"/>
                  </a:cubicBezTo>
                  <a:cubicBezTo>
                    <a:pt x="68338" y="59852"/>
                    <a:pt x="65204" y="67038"/>
                    <a:pt x="65204" y="67038"/>
                  </a:cubicBezTo>
                  <a:cubicBezTo>
                    <a:pt x="65204" y="67038"/>
                    <a:pt x="73595" y="58742"/>
                    <a:pt x="69978" y="49290"/>
                  </a:cubicBezTo>
                  <a:cubicBezTo>
                    <a:pt x="66361" y="39837"/>
                    <a:pt x="24018" y="24356"/>
                    <a:pt x="13311" y="14132"/>
                  </a:cubicBezTo>
                  <a:cubicBezTo>
                    <a:pt x="9356" y="10418"/>
                    <a:pt x="6849" y="5402"/>
                    <a:pt x="62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7"/>
            <p:cNvSpPr/>
            <p:nvPr/>
          </p:nvSpPr>
          <p:spPr>
            <a:xfrm rot="3799419" flipH="1">
              <a:off x="1505274" y="1417911"/>
              <a:ext cx="931937" cy="848894"/>
            </a:xfrm>
            <a:custGeom>
              <a:avLst/>
              <a:gdLst/>
              <a:ahLst/>
              <a:cxnLst/>
              <a:rect l="l" t="t" r="r" b="b"/>
              <a:pathLst>
                <a:path w="73596" h="67038" extrusionOk="0">
                  <a:moveTo>
                    <a:pt x="6270" y="1"/>
                  </a:moveTo>
                  <a:cubicBezTo>
                    <a:pt x="6270" y="1"/>
                    <a:pt x="1" y="4968"/>
                    <a:pt x="2364" y="14421"/>
                  </a:cubicBezTo>
                  <a:cubicBezTo>
                    <a:pt x="4727" y="23826"/>
                    <a:pt x="11864" y="26382"/>
                    <a:pt x="16832" y="29999"/>
                  </a:cubicBezTo>
                  <a:cubicBezTo>
                    <a:pt x="21462" y="33375"/>
                    <a:pt x="48951" y="46589"/>
                    <a:pt x="58645" y="53196"/>
                  </a:cubicBezTo>
                  <a:cubicBezTo>
                    <a:pt x="68338" y="59852"/>
                    <a:pt x="65204" y="67038"/>
                    <a:pt x="65204" y="67038"/>
                  </a:cubicBezTo>
                  <a:cubicBezTo>
                    <a:pt x="65204" y="67038"/>
                    <a:pt x="73595" y="58694"/>
                    <a:pt x="69978" y="49290"/>
                  </a:cubicBezTo>
                  <a:cubicBezTo>
                    <a:pt x="66361" y="39837"/>
                    <a:pt x="24018" y="24356"/>
                    <a:pt x="13311" y="14132"/>
                  </a:cubicBezTo>
                  <a:cubicBezTo>
                    <a:pt x="9357" y="10418"/>
                    <a:pt x="6849" y="5402"/>
                    <a:pt x="62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7"/>
            <p:cNvSpPr/>
            <p:nvPr/>
          </p:nvSpPr>
          <p:spPr>
            <a:xfrm rot="3799659" flipH="1">
              <a:off x="2041956" y="1907311"/>
              <a:ext cx="251661" cy="58034"/>
            </a:xfrm>
            <a:custGeom>
              <a:avLst/>
              <a:gdLst/>
              <a:ahLst/>
              <a:cxnLst/>
              <a:rect l="l" t="t" r="r" b="b"/>
              <a:pathLst>
                <a:path w="42152" h="4583" extrusionOk="0">
                  <a:moveTo>
                    <a:pt x="1737" y="1"/>
                  </a:moveTo>
                  <a:cubicBezTo>
                    <a:pt x="773" y="1"/>
                    <a:pt x="1" y="821"/>
                    <a:pt x="1" y="1785"/>
                  </a:cubicBezTo>
                  <a:lnTo>
                    <a:pt x="1" y="2846"/>
                  </a:lnTo>
                  <a:cubicBezTo>
                    <a:pt x="1" y="3811"/>
                    <a:pt x="773" y="4582"/>
                    <a:pt x="1737" y="4582"/>
                  </a:cubicBezTo>
                  <a:lnTo>
                    <a:pt x="40415" y="4582"/>
                  </a:lnTo>
                  <a:cubicBezTo>
                    <a:pt x="41380" y="4582"/>
                    <a:pt x="42152" y="3811"/>
                    <a:pt x="42152" y="2846"/>
                  </a:cubicBezTo>
                  <a:lnTo>
                    <a:pt x="42152" y="1785"/>
                  </a:lnTo>
                  <a:cubicBezTo>
                    <a:pt x="42152" y="821"/>
                    <a:pt x="41380" y="1"/>
                    <a:pt x="404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7"/>
            <p:cNvSpPr/>
            <p:nvPr/>
          </p:nvSpPr>
          <p:spPr>
            <a:xfrm rot="3799611" flipH="1">
              <a:off x="2133341" y="1916915"/>
              <a:ext cx="389228" cy="57426"/>
            </a:xfrm>
            <a:custGeom>
              <a:avLst/>
              <a:gdLst/>
              <a:ahLst/>
              <a:cxnLst/>
              <a:rect l="l" t="t" r="r" b="b"/>
              <a:pathLst>
                <a:path w="65686" h="4535" extrusionOk="0">
                  <a:moveTo>
                    <a:pt x="1785" y="1"/>
                  </a:moveTo>
                  <a:cubicBezTo>
                    <a:pt x="772" y="1"/>
                    <a:pt x="1" y="773"/>
                    <a:pt x="1" y="1737"/>
                  </a:cubicBezTo>
                  <a:lnTo>
                    <a:pt x="1" y="2798"/>
                  </a:lnTo>
                  <a:cubicBezTo>
                    <a:pt x="1" y="3763"/>
                    <a:pt x="772" y="4534"/>
                    <a:pt x="1785" y="4534"/>
                  </a:cubicBezTo>
                  <a:lnTo>
                    <a:pt x="63950" y="4534"/>
                  </a:lnTo>
                  <a:cubicBezTo>
                    <a:pt x="64914" y="4534"/>
                    <a:pt x="65686" y="3763"/>
                    <a:pt x="65686" y="2798"/>
                  </a:cubicBezTo>
                  <a:lnTo>
                    <a:pt x="65686" y="1737"/>
                  </a:lnTo>
                  <a:cubicBezTo>
                    <a:pt x="65686" y="773"/>
                    <a:pt x="64914" y="1"/>
                    <a:pt x="63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7"/>
            <p:cNvSpPr/>
            <p:nvPr/>
          </p:nvSpPr>
          <p:spPr>
            <a:xfrm rot="3798949" flipH="1">
              <a:off x="2254550" y="1849503"/>
              <a:ext cx="354741" cy="58034"/>
            </a:xfrm>
            <a:custGeom>
              <a:avLst/>
              <a:gdLst/>
              <a:ahLst/>
              <a:cxnLst/>
              <a:rect l="l" t="t" r="r" b="b"/>
              <a:pathLst>
                <a:path w="54980" h="4583" extrusionOk="0">
                  <a:moveTo>
                    <a:pt x="1785" y="1"/>
                  </a:moveTo>
                  <a:cubicBezTo>
                    <a:pt x="821" y="1"/>
                    <a:pt x="1" y="773"/>
                    <a:pt x="1" y="1785"/>
                  </a:cubicBezTo>
                  <a:lnTo>
                    <a:pt x="1" y="2798"/>
                  </a:lnTo>
                  <a:cubicBezTo>
                    <a:pt x="1" y="3811"/>
                    <a:pt x="821" y="4583"/>
                    <a:pt x="1785" y="4583"/>
                  </a:cubicBezTo>
                  <a:lnTo>
                    <a:pt x="53244" y="4583"/>
                  </a:lnTo>
                  <a:cubicBezTo>
                    <a:pt x="54208" y="4583"/>
                    <a:pt x="54980" y="3811"/>
                    <a:pt x="54980" y="2798"/>
                  </a:cubicBezTo>
                  <a:lnTo>
                    <a:pt x="54980" y="1785"/>
                  </a:lnTo>
                  <a:cubicBezTo>
                    <a:pt x="54980" y="773"/>
                    <a:pt x="54208" y="1"/>
                    <a:pt x="53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7"/>
            <p:cNvSpPr/>
            <p:nvPr/>
          </p:nvSpPr>
          <p:spPr>
            <a:xfrm rot="3799829" flipH="1">
              <a:off x="2420494" y="1718217"/>
              <a:ext cx="197568" cy="57426"/>
            </a:xfrm>
            <a:custGeom>
              <a:avLst/>
              <a:gdLst/>
              <a:ahLst/>
              <a:cxnLst/>
              <a:rect l="l" t="t" r="r" b="b"/>
              <a:pathLst>
                <a:path w="32217" h="4535" extrusionOk="0">
                  <a:moveTo>
                    <a:pt x="1736" y="1"/>
                  </a:moveTo>
                  <a:cubicBezTo>
                    <a:pt x="772" y="1"/>
                    <a:pt x="0" y="773"/>
                    <a:pt x="0" y="1737"/>
                  </a:cubicBezTo>
                  <a:lnTo>
                    <a:pt x="0" y="2798"/>
                  </a:lnTo>
                  <a:cubicBezTo>
                    <a:pt x="0" y="3763"/>
                    <a:pt x="772" y="4534"/>
                    <a:pt x="1736" y="4534"/>
                  </a:cubicBezTo>
                  <a:lnTo>
                    <a:pt x="30432" y="4534"/>
                  </a:lnTo>
                  <a:cubicBezTo>
                    <a:pt x="31444" y="4534"/>
                    <a:pt x="32216" y="3763"/>
                    <a:pt x="32216" y="2798"/>
                  </a:cubicBezTo>
                  <a:lnTo>
                    <a:pt x="32216" y="1737"/>
                  </a:lnTo>
                  <a:cubicBezTo>
                    <a:pt x="32216" y="773"/>
                    <a:pt x="31444" y="1"/>
                    <a:pt x="30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7"/>
            <p:cNvSpPr/>
            <p:nvPr/>
          </p:nvSpPr>
          <p:spPr>
            <a:xfrm rot="3799860" flipH="1">
              <a:off x="1662755" y="1775505"/>
              <a:ext cx="285734" cy="58021"/>
            </a:xfrm>
            <a:custGeom>
              <a:avLst/>
              <a:gdLst/>
              <a:ahLst/>
              <a:cxnLst/>
              <a:rect l="l" t="t" r="r" b="b"/>
              <a:pathLst>
                <a:path w="42152" h="4582" extrusionOk="0">
                  <a:moveTo>
                    <a:pt x="1737" y="0"/>
                  </a:moveTo>
                  <a:cubicBezTo>
                    <a:pt x="772" y="0"/>
                    <a:pt x="1" y="772"/>
                    <a:pt x="1" y="1737"/>
                  </a:cubicBezTo>
                  <a:lnTo>
                    <a:pt x="1" y="2798"/>
                  </a:lnTo>
                  <a:cubicBezTo>
                    <a:pt x="1" y="3810"/>
                    <a:pt x="772" y="4582"/>
                    <a:pt x="1737" y="4582"/>
                  </a:cubicBezTo>
                  <a:lnTo>
                    <a:pt x="40415" y="4582"/>
                  </a:lnTo>
                  <a:cubicBezTo>
                    <a:pt x="41380" y="4582"/>
                    <a:pt x="42151" y="3810"/>
                    <a:pt x="42151" y="2798"/>
                  </a:cubicBezTo>
                  <a:lnTo>
                    <a:pt x="42151" y="1737"/>
                  </a:lnTo>
                  <a:cubicBezTo>
                    <a:pt x="42151" y="772"/>
                    <a:pt x="41380" y="0"/>
                    <a:pt x="40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7"/>
            <p:cNvSpPr/>
            <p:nvPr/>
          </p:nvSpPr>
          <p:spPr>
            <a:xfrm rot="3799658" flipH="1">
              <a:off x="1460095" y="1805434"/>
              <a:ext cx="394893" cy="57426"/>
            </a:xfrm>
            <a:custGeom>
              <a:avLst/>
              <a:gdLst/>
              <a:ahLst/>
              <a:cxnLst/>
              <a:rect l="l" t="t" r="r" b="b"/>
              <a:pathLst>
                <a:path w="60140" h="4535" extrusionOk="0">
                  <a:moveTo>
                    <a:pt x="1736" y="1"/>
                  </a:moveTo>
                  <a:cubicBezTo>
                    <a:pt x="772" y="1"/>
                    <a:pt x="0" y="772"/>
                    <a:pt x="0" y="1737"/>
                  </a:cubicBezTo>
                  <a:lnTo>
                    <a:pt x="0" y="2798"/>
                  </a:lnTo>
                  <a:cubicBezTo>
                    <a:pt x="0" y="3763"/>
                    <a:pt x="772" y="4534"/>
                    <a:pt x="1736" y="4534"/>
                  </a:cubicBezTo>
                  <a:lnTo>
                    <a:pt x="58355" y="4534"/>
                  </a:lnTo>
                  <a:cubicBezTo>
                    <a:pt x="59320" y="4534"/>
                    <a:pt x="60139" y="3763"/>
                    <a:pt x="60139" y="2798"/>
                  </a:cubicBezTo>
                  <a:lnTo>
                    <a:pt x="60139" y="1737"/>
                  </a:lnTo>
                  <a:cubicBezTo>
                    <a:pt x="60139" y="772"/>
                    <a:pt x="59320" y="1"/>
                    <a:pt x="58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7"/>
            <p:cNvSpPr/>
            <p:nvPr/>
          </p:nvSpPr>
          <p:spPr>
            <a:xfrm rot="3799257" flipH="1">
              <a:off x="1321915" y="1853264"/>
              <a:ext cx="412678" cy="58034"/>
            </a:xfrm>
            <a:custGeom>
              <a:avLst/>
              <a:gdLst/>
              <a:ahLst/>
              <a:cxnLst/>
              <a:rect l="l" t="t" r="r" b="b"/>
              <a:pathLst>
                <a:path w="61202" h="4583" extrusionOk="0">
                  <a:moveTo>
                    <a:pt x="1737" y="1"/>
                  </a:moveTo>
                  <a:cubicBezTo>
                    <a:pt x="773" y="1"/>
                    <a:pt x="1" y="772"/>
                    <a:pt x="1" y="1785"/>
                  </a:cubicBezTo>
                  <a:lnTo>
                    <a:pt x="1" y="2798"/>
                  </a:lnTo>
                  <a:cubicBezTo>
                    <a:pt x="1" y="3811"/>
                    <a:pt x="773" y="4582"/>
                    <a:pt x="1737" y="4582"/>
                  </a:cubicBezTo>
                  <a:lnTo>
                    <a:pt x="59417" y="4582"/>
                  </a:lnTo>
                  <a:cubicBezTo>
                    <a:pt x="60381" y="4582"/>
                    <a:pt x="61201" y="3811"/>
                    <a:pt x="61201" y="2798"/>
                  </a:cubicBezTo>
                  <a:lnTo>
                    <a:pt x="61201" y="1785"/>
                  </a:lnTo>
                  <a:cubicBezTo>
                    <a:pt x="61201" y="772"/>
                    <a:pt x="60381" y="1"/>
                    <a:pt x="594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7"/>
            <p:cNvSpPr/>
            <p:nvPr/>
          </p:nvSpPr>
          <p:spPr>
            <a:xfrm rot="3799930" flipH="1">
              <a:off x="2507594" y="1413752"/>
              <a:ext cx="236438" cy="58021"/>
            </a:xfrm>
            <a:custGeom>
              <a:avLst/>
              <a:gdLst/>
              <a:ahLst/>
              <a:cxnLst/>
              <a:rect l="l" t="t" r="r" b="b"/>
              <a:pathLst>
                <a:path w="42152" h="4582" extrusionOk="0">
                  <a:moveTo>
                    <a:pt x="1737" y="0"/>
                  </a:moveTo>
                  <a:cubicBezTo>
                    <a:pt x="772" y="0"/>
                    <a:pt x="1" y="820"/>
                    <a:pt x="1" y="1785"/>
                  </a:cubicBezTo>
                  <a:lnTo>
                    <a:pt x="1" y="2846"/>
                  </a:lnTo>
                  <a:cubicBezTo>
                    <a:pt x="1" y="3810"/>
                    <a:pt x="772" y="4582"/>
                    <a:pt x="1737" y="4582"/>
                  </a:cubicBezTo>
                  <a:lnTo>
                    <a:pt x="40415" y="4582"/>
                  </a:lnTo>
                  <a:cubicBezTo>
                    <a:pt x="41380" y="4582"/>
                    <a:pt x="42151" y="3810"/>
                    <a:pt x="42151" y="2846"/>
                  </a:cubicBezTo>
                  <a:lnTo>
                    <a:pt x="42151" y="1785"/>
                  </a:lnTo>
                  <a:cubicBezTo>
                    <a:pt x="42151" y="820"/>
                    <a:pt x="41380" y="0"/>
                    <a:pt x="40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7"/>
            <p:cNvSpPr/>
            <p:nvPr/>
          </p:nvSpPr>
          <p:spPr>
            <a:xfrm rot="3799824" flipH="1">
              <a:off x="2489384" y="1258965"/>
              <a:ext cx="442692" cy="58021"/>
            </a:xfrm>
            <a:custGeom>
              <a:avLst/>
              <a:gdLst/>
              <a:ahLst/>
              <a:cxnLst/>
              <a:rect l="l" t="t" r="r" b="b"/>
              <a:pathLst>
                <a:path w="65686" h="4582" extrusionOk="0">
                  <a:moveTo>
                    <a:pt x="1785" y="0"/>
                  </a:moveTo>
                  <a:cubicBezTo>
                    <a:pt x="772" y="0"/>
                    <a:pt x="1" y="772"/>
                    <a:pt x="1" y="1736"/>
                  </a:cubicBezTo>
                  <a:lnTo>
                    <a:pt x="1" y="2797"/>
                  </a:lnTo>
                  <a:cubicBezTo>
                    <a:pt x="1" y="3762"/>
                    <a:pt x="772" y="4582"/>
                    <a:pt x="1785" y="4582"/>
                  </a:cubicBezTo>
                  <a:lnTo>
                    <a:pt x="63950" y="4582"/>
                  </a:lnTo>
                  <a:cubicBezTo>
                    <a:pt x="64914" y="4582"/>
                    <a:pt x="65686" y="3762"/>
                    <a:pt x="65686" y="2797"/>
                  </a:cubicBezTo>
                  <a:lnTo>
                    <a:pt x="65686" y="1736"/>
                  </a:lnTo>
                  <a:cubicBezTo>
                    <a:pt x="65686" y="772"/>
                    <a:pt x="64914" y="0"/>
                    <a:pt x="639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7"/>
            <p:cNvSpPr/>
            <p:nvPr/>
          </p:nvSpPr>
          <p:spPr>
            <a:xfrm rot="3799931" flipH="1">
              <a:off x="2686898" y="1246462"/>
              <a:ext cx="342693" cy="58034"/>
            </a:xfrm>
            <a:custGeom>
              <a:avLst/>
              <a:gdLst/>
              <a:ahLst/>
              <a:cxnLst/>
              <a:rect l="l" t="t" r="r" b="b"/>
              <a:pathLst>
                <a:path w="54980" h="4583" extrusionOk="0">
                  <a:moveTo>
                    <a:pt x="1785" y="1"/>
                  </a:moveTo>
                  <a:cubicBezTo>
                    <a:pt x="821" y="1"/>
                    <a:pt x="1" y="772"/>
                    <a:pt x="1" y="1785"/>
                  </a:cubicBezTo>
                  <a:lnTo>
                    <a:pt x="1" y="2798"/>
                  </a:lnTo>
                  <a:cubicBezTo>
                    <a:pt x="1" y="3811"/>
                    <a:pt x="821" y="4582"/>
                    <a:pt x="1785" y="4582"/>
                  </a:cubicBezTo>
                  <a:lnTo>
                    <a:pt x="53244" y="4582"/>
                  </a:lnTo>
                  <a:cubicBezTo>
                    <a:pt x="54208" y="4582"/>
                    <a:pt x="54980" y="3811"/>
                    <a:pt x="54980" y="2798"/>
                  </a:cubicBezTo>
                  <a:lnTo>
                    <a:pt x="54980" y="1785"/>
                  </a:lnTo>
                  <a:cubicBezTo>
                    <a:pt x="54980" y="772"/>
                    <a:pt x="54208" y="1"/>
                    <a:pt x="53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7"/>
            <p:cNvSpPr/>
            <p:nvPr/>
          </p:nvSpPr>
          <p:spPr>
            <a:xfrm rot="3800050" flipH="1">
              <a:off x="2906312" y="1240876"/>
              <a:ext cx="204772" cy="57426"/>
            </a:xfrm>
            <a:custGeom>
              <a:avLst/>
              <a:gdLst/>
              <a:ahLst/>
              <a:cxnLst/>
              <a:rect l="l" t="t" r="r" b="b"/>
              <a:pathLst>
                <a:path w="32217" h="4535" extrusionOk="0">
                  <a:moveTo>
                    <a:pt x="1736" y="1"/>
                  </a:moveTo>
                  <a:cubicBezTo>
                    <a:pt x="772" y="1"/>
                    <a:pt x="0" y="772"/>
                    <a:pt x="0" y="1737"/>
                  </a:cubicBezTo>
                  <a:lnTo>
                    <a:pt x="0" y="2798"/>
                  </a:lnTo>
                  <a:cubicBezTo>
                    <a:pt x="0" y="3763"/>
                    <a:pt x="772" y="4534"/>
                    <a:pt x="1736" y="4534"/>
                  </a:cubicBezTo>
                  <a:lnTo>
                    <a:pt x="30432" y="4534"/>
                  </a:lnTo>
                  <a:cubicBezTo>
                    <a:pt x="31444" y="4534"/>
                    <a:pt x="32216" y="3763"/>
                    <a:pt x="32216" y="2798"/>
                  </a:cubicBezTo>
                  <a:lnTo>
                    <a:pt x="32216" y="1737"/>
                  </a:lnTo>
                  <a:cubicBezTo>
                    <a:pt x="32216" y="772"/>
                    <a:pt x="31444" y="1"/>
                    <a:pt x="30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7"/>
            <p:cNvSpPr/>
            <p:nvPr/>
          </p:nvSpPr>
          <p:spPr>
            <a:xfrm rot="3799419" flipH="1">
              <a:off x="1259735" y="1516041"/>
              <a:ext cx="409796" cy="534994"/>
            </a:xfrm>
            <a:custGeom>
              <a:avLst/>
              <a:gdLst/>
              <a:ahLst/>
              <a:cxnLst/>
              <a:rect l="l" t="t" r="r" b="b"/>
              <a:pathLst>
                <a:path w="32362" h="42249" extrusionOk="0">
                  <a:moveTo>
                    <a:pt x="24886" y="1"/>
                  </a:moveTo>
                  <a:cubicBezTo>
                    <a:pt x="32361" y="21028"/>
                    <a:pt x="1" y="29902"/>
                    <a:pt x="1" y="29902"/>
                  </a:cubicBezTo>
                  <a:lnTo>
                    <a:pt x="1448" y="42248"/>
                  </a:lnTo>
                  <a:cubicBezTo>
                    <a:pt x="1448" y="42248"/>
                    <a:pt x="23873" y="31976"/>
                    <a:pt x="28503" y="20160"/>
                  </a:cubicBezTo>
                  <a:cubicBezTo>
                    <a:pt x="29516" y="17266"/>
                    <a:pt x="29998" y="14276"/>
                    <a:pt x="29998" y="11238"/>
                  </a:cubicBezTo>
                  <a:cubicBezTo>
                    <a:pt x="30046" y="5354"/>
                    <a:pt x="27346" y="3232"/>
                    <a:pt x="24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7"/>
            <p:cNvSpPr/>
            <p:nvPr/>
          </p:nvSpPr>
          <p:spPr>
            <a:xfrm rot="3799419" flipH="1">
              <a:off x="2066228" y="1097569"/>
              <a:ext cx="904446" cy="952704"/>
            </a:xfrm>
            <a:custGeom>
              <a:avLst/>
              <a:gdLst/>
              <a:ahLst/>
              <a:cxnLst/>
              <a:rect l="l" t="t" r="r" b="b"/>
              <a:pathLst>
                <a:path w="71425" h="75236" extrusionOk="0">
                  <a:moveTo>
                    <a:pt x="65782" y="0"/>
                  </a:moveTo>
                  <a:cubicBezTo>
                    <a:pt x="65783" y="0"/>
                    <a:pt x="68001" y="4727"/>
                    <a:pt x="64384" y="11044"/>
                  </a:cubicBezTo>
                  <a:cubicBezTo>
                    <a:pt x="60719" y="17362"/>
                    <a:pt x="43935" y="24548"/>
                    <a:pt x="43935" y="24548"/>
                  </a:cubicBezTo>
                  <a:cubicBezTo>
                    <a:pt x="43935" y="24548"/>
                    <a:pt x="13263" y="38775"/>
                    <a:pt x="6945" y="44129"/>
                  </a:cubicBezTo>
                  <a:cubicBezTo>
                    <a:pt x="1833" y="48373"/>
                    <a:pt x="242" y="52279"/>
                    <a:pt x="49" y="57970"/>
                  </a:cubicBezTo>
                  <a:cubicBezTo>
                    <a:pt x="0" y="59128"/>
                    <a:pt x="338" y="60430"/>
                    <a:pt x="338" y="61732"/>
                  </a:cubicBezTo>
                  <a:cubicBezTo>
                    <a:pt x="213" y="68282"/>
                    <a:pt x="4924" y="73606"/>
                    <a:pt x="6198" y="74922"/>
                  </a:cubicBezTo>
                  <a:lnTo>
                    <a:pt x="6198" y="74922"/>
                  </a:lnTo>
                  <a:cubicBezTo>
                    <a:pt x="5220" y="73796"/>
                    <a:pt x="2590" y="69461"/>
                    <a:pt x="7813" y="59176"/>
                  </a:cubicBezTo>
                  <a:cubicBezTo>
                    <a:pt x="9742" y="55462"/>
                    <a:pt x="13986" y="51749"/>
                    <a:pt x="19967" y="48421"/>
                  </a:cubicBezTo>
                  <a:cubicBezTo>
                    <a:pt x="33518" y="40897"/>
                    <a:pt x="54111" y="34387"/>
                    <a:pt x="63371" y="27104"/>
                  </a:cubicBezTo>
                  <a:cubicBezTo>
                    <a:pt x="66988" y="24259"/>
                    <a:pt x="70846" y="19774"/>
                    <a:pt x="71136" y="11334"/>
                  </a:cubicBezTo>
                  <a:cubicBezTo>
                    <a:pt x="71425" y="2894"/>
                    <a:pt x="65783" y="0"/>
                    <a:pt x="65782" y="0"/>
                  </a:cubicBezTo>
                  <a:close/>
                  <a:moveTo>
                    <a:pt x="6198" y="74922"/>
                  </a:moveTo>
                  <a:cubicBezTo>
                    <a:pt x="6385" y="75138"/>
                    <a:pt x="6511" y="75236"/>
                    <a:pt x="6511" y="75236"/>
                  </a:cubicBezTo>
                  <a:cubicBezTo>
                    <a:pt x="6511" y="75236"/>
                    <a:pt x="6396" y="75128"/>
                    <a:pt x="6198" y="749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7"/>
            <p:cNvSpPr/>
            <p:nvPr/>
          </p:nvSpPr>
          <p:spPr>
            <a:xfrm rot="3800614" flipH="1">
              <a:off x="3163699" y="1368999"/>
              <a:ext cx="295489" cy="58021"/>
            </a:xfrm>
            <a:custGeom>
              <a:avLst/>
              <a:gdLst/>
              <a:ahLst/>
              <a:cxnLst/>
              <a:rect l="l" t="t" r="r" b="b"/>
              <a:pathLst>
                <a:path w="42152" h="4582" extrusionOk="0">
                  <a:moveTo>
                    <a:pt x="1737" y="0"/>
                  </a:moveTo>
                  <a:cubicBezTo>
                    <a:pt x="772" y="0"/>
                    <a:pt x="1" y="772"/>
                    <a:pt x="1" y="1736"/>
                  </a:cubicBezTo>
                  <a:lnTo>
                    <a:pt x="1" y="2797"/>
                  </a:lnTo>
                  <a:cubicBezTo>
                    <a:pt x="1" y="3762"/>
                    <a:pt x="772" y="4582"/>
                    <a:pt x="1737" y="4582"/>
                  </a:cubicBezTo>
                  <a:lnTo>
                    <a:pt x="40415" y="4582"/>
                  </a:lnTo>
                  <a:cubicBezTo>
                    <a:pt x="41380" y="4582"/>
                    <a:pt x="42151" y="3762"/>
                    <a:pt x="42151" y="2797"/>
                  </a:cubicBezTo>
                  <a:lnTo>
                    <a:pt x="42151" y="1736"/>
                  </a:lnTo>
                  <a:cubicBezTo>
                    <a:pt x="42151" y="772"/>
                    <a:pt x="41380" y="0"/>
                    <a:pt x="40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7"/>
            <p:cNvSpPr/>
            <p:nvPr/>
          </p:nvSpPr>
          <p:spPr>
            <a:xfrm rot="3800364" flipH="1">
              <a:off x="3263548" y="1342975"/>
              <a:ext cx="396352" cy="58034"/>
            </a:xfrm>
            <a:custGeom>
              <a:avLst/>
              <a:gdLst/>
              <a:ahLst/>
              <a:cxnLst/>
              <a:rect l="l" t="t" r="r" b="b"/>
              <a:pathLst>
                <a:path w="65686" h="4583" extrusionOk="0">
                  <a:moveTo>
                    <a:pt x="1785" y="1"/>
                  </a:moveTo>
                  <a:cubicBezTo>
                    <a:pt x="772" y="1"/>
                    <a:pt x="1" y="821"/>
                    <a:pt x="1" y="1785"/>
                  </a:cubicBezTo>
                  <a:lnTo>
                    <a:pt x="1" y="2846"/>
                  </a:lnTo>
                  <a:cubicBezTo>
                    <a:pt x="1" y="3811"/>
                    <a:pt x="772" y="4582"/>
                    <a:pt x="1785" y="4582"/>
                  </a:cubicBezTo>
                  <a:lnTo>
                    <a:pt x="63950" y="4582"/>
                  </a:lnTo>
                  <a:cubicBezTo>
                    <a:pt x="64914" y="4582"/>
                    <a:pt x="65686" y="3811"/>
                    <a:pt x="65686" y="2846"/>
                  </a:cubicBezTo>
                  <a:lnTo>
                    <a:pt x="65686" y="1785"/>
                  </a:lnTo>
                  <a:cubicBezTo>
                    <a:pt x="65686" y="821"/>
                    <a:pt x="64914" y="1"/>
                    <a:pt x="63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7"/>
            <p:cNvSpPr/>
            <p:nvPr/>
          </p:nvSpPr>
          <p:spPr>
            <a:xfrm rot="3800265" flipH="1">
              <a:off x="3396960" y="1269655"/>
              <a:ext cx="362363" cy="57426"/>
            </a:xfrm>
            <a:custGeom>
              <a:avLst/>
              <a:gdLst/>
              <a:ahLst/>
              <a:cxnLst/>
              <a:rect l="l" t="t" r="r" b="b"/>
              <a:pathLst>
                <a:path w="54980" h="4535" extrusionOk="0">
                  <a:moveTo>
                    <a:pt x="1785" y="1"/>
                  </a:moveTo>
                  <a:cubicBezTo>
                    <a:pt x="821" y="1"/>
                    <a:pt x="1" y="772"/>
                    <a:pt x="1" y="1737"/>
                  </a:cubicBezTo>
                  <a:lnTo>
                    <a:pt x="1" y="2798"/>
                  </a:lnTo>
                  <a:cubicBezTo>
                    <a:pt x="1" y="3763"/>
                    <a:pt x="821" y="4534"/>
                    <a:pt x="1785" y="4534"/>
                  </a:cubicBezTo>
                  <a:lnTo>
                    <a:pt x="53244" y="4534"/>
                  </a:lnTo>
                  <a:cubicBezTo>
                    <a:pt x="54208" y="4534"/>
                    <a:pt x="54980" y="3763"/>
                    <a:pt x="54980" y="2798"/>
                  </a:cubicBezTo>
                  <a:lnTo>
                    <a:pt x="54980" y="1737"/>
                  </a:lnTo>
                  <a:cubicBezTo>
                    <a:pt x="54980" y="772"/>
                    <a:pt x="54208" y="1"/>
                    <a:pt x="53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7"/>
            <p:cNvSpPr/>
            <p:nvPr/>
          </p:nvSpPr>
          <p:spPr>
            <a:xfrm rot="3799419" flipH="1">
              <a:off x="3405726" y="1086834"/>
              <a:ext cx="394525" cy="552076"/>
            </a:xfrm>
            <a:custGeom>
              <a:avLst/>
              <a:gdLst/>
              <a:ahLst/>
              <a:cxnLst/>
              <a:rect l="l" t="t" r="r" b="b"/>
              <a:pathLst>
                <a:path w="31156" h="43598" extrusionOk="0">
                  <a:moveTo>
                    <a:pt x="29708" y="0"/>
                  </a:moveTo>
                  <a:cubicBezTo>
                    <a:pt x="29708" y="0"/>
                    <a:pt x="5691" y="9742"/>
                    <a:pt x="2653" y="22088"/>
                  </a:cubicBezTo>
                  <a:cubicBezTo>
                    <a:pt x="1978" y="25078"/>
                    <a:pt x="1737" y="28213"/>
                    <a:pt x="1929" y="31300"/>
                  </a:cubicBezTo>
                  <a:cubicBezTo>
                    <a:pt x="2219" y="34917"/>
                    <a:pt x="3424" y="38341"/>
                    <a:pt x="5450" y="41331"/>
                  </a:cubicBezTo>
                  <a:cubicBezTo>
                    <a:pt x="5884" y="42055"/>
                    <a:pt x="6463" y="42682"/>
                    <a:pt x="7090" y="43260"/>
                  </a:cubicBezTo>
                  <a:lnTo>
                    <a:pt x="7476" y="43598"/>
                  </a:lnTo>
                  <a:lnTo>
                    <a:pt x="7476" y="43598"/>
                  </a:lnTo>
                  <a:cubicBezTo>
                    <a:pt x="0" y="22571"/>
                    <a:pt x="31155" y="12346"/>
                    <a:pt x="31155" y="12346"/>
                  </a:cubicBezTo>
                  <a:lnTo>
                    <a:pt x="297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3" name="Google Shape;1843;p47"/>
          <p:cNvGrpSpPr/>
          <p:nvPr/>
        </p:nvGrpSpPr>
        <p:grpSpPr>
          <a:xfrm rot="17190831">
            <a:off x="-1550913" y="-209931"/>
            <a:ext cx="4862255" cy="3255847"/>
            <a:chOff x="5205795" y="2604183"/>
            <a:chExt cx="2804585" cy="1877996"/>
          </a:xfrm>
        </p:grpSpPr>
        <p:sp>
          <p:nvSpPr>
            <p:cNvPr id="1844" name="Google Shape;1844;p47"/>
            <p:cNvSpPr/>
            <p:nvPr/>
          </p:nvSpPr>
          <p:spPr>
            <a:xfrm rot="-3799419">
              <a:off x="5546982" y="2697696"/>
              <a:ext cx="400628" cy="310240"/>
            </a:xfrm>
            <a:custGeom>
              <a:avLst/>
              <a:gdLst/>
              <a:ahLst/>
              <a:cxnLst/>
              <a:rect l="l" t="t" r="r" b="b"/>
              <a:pathLst>
                <a:path w="31638" h="24500" extrusionOk="0">
                  <a:moveTo>
                    <a:pt x="11092" y="0"/>
                  </a:moveTo>
                  <a:lnTo>
                    <a:pt x="0" y="5691"/>
                  </a:lnTo>
                  <a:cubicBezTo>
                    <a:pt x="0" y="5691"/>
                    <a:pt x="23487" y="16301"/>
                    <a:pt x="26573" y="24500"/>
                  </a:cubicBezTo>
                  <a:lnTo>
                    <a:pt x="31637" y="15915"/>
                  </a:lnTo>
                  <a:lnTo>
                    <a:pt x="28213" y="11382"/>
                  </a:lnTo>
                  <a:lnTo>
                    <a:pt x="11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7"/>
            <p:cNvSpPr/>
            <p:nvPr/>
          </p:nvSpPr>
          <p:spPr>
            <a:xfrm rot="-3799419">
              <a:off x="7296104" y="4073172"/>
              <a:ext cx="365818" cy="338960"/>
            </a:xfrm>
            <a:custGeom>
              <a:avLst/>
              <a:gdLst/>
              <a:ahLst/>
              <a:cxnLst/>
              <a:rect l="l" t="t" r="r" b="b"/>
              <a:pathLst>
                <a:path w="28889" h="26768" extrusionOk="0">
                  <a:moveTo>
                    <a:pt x="5885" y="1"/>
                  </a:moveTo>
                  <a:lnTo>
                    <a:pt x="1" y="6656"/>
                  </a:lnTo>
                  <a:lnTo>
                    <a:pt x="2702" y="12347"/>
                  </a:lnTo>
                  <a:cubicBezTo>
                    <a:pt x="6078" y="16639"/>
                    <a:pt x="11190" y="21559"/>
                    <a:pt x="16929" y="26767"/>
                  </a:cubicBezTo>
                  <a:lnTo>
                    <a:pt x="28889" y="23054"/>
                  </a:lnTo>
                  <a:cubicBezTo>
                    <a:pt x="28889" y="23054"/>
                    <a:pt x="7524" y="8585"/>
                    <a:pt x="5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7"/>
            <p:cNvSpPr/>
            <p:nvPr/>
          </p:nvSpPr>
          <p:spPr>
            <a:xfrm rot="-3799419">
              <a:off x="5592996" y="2825533"/>
              <a:ext cx="931937" cy="848894"/>
            </a:xfrm>
            <a:custGeom>
              <a:avLst/>
              <a:gdLst/>
              <a:ahLst/>
              <a:cxnLst/>
              <a:rect l="l" t="t" r="r" b="b"/>
              <a:pathLst>
                <a:path w="73596" h="67038" extrusionOk="0">
                  <a:moveTo>
                    <a:pt x="6270" y="1"/>
                  </a:moveTo>
                  <a:cubicBezTo>
                    <a:pt x="6270" y="1"/>
                    <a:pt x="0" y="4968"/>
                    <a:pt x="2364" y="14373"/>
                  </a:cubicBezTo>
                  <a:cubicBezTo>
                    <a:pt x="4727" y="23826"/>
                    <a:pt x="11864" y="26430"/>
                    <a:pt x="16832" y="30047"/>
                  </a:cubicBezTo>
                  <a:cubicBezTo>
                    <a:pt x="21462" y="33375"/>
                    <a:pt x="48951" y="46493"/>
                    <a:pt x="58645" y="53148"/>
                  </a:cubicBezTo>
                  <a:cubicBezTo>
                    <a:pt x="68338" y="59852"/>
                    <a:pt x="65204" y="67038"/>
                    <a:pt x="65204" y="67038"/>
                  </a:cubicBezTo>
                  <a:cubicBezTo>
                    <a:pt x="65204" y="67038"/>
                    <a:pt x="73595" y="58742"/>
                    <a:pt x="69978" y="49290"/>
                  </a:cubicBezTo>
                  <a:cubicBezTo>
                    <a:pt x="66361" y="39837"/>
                    <a:pt x="24018" y="24356"/>
                    <a:pt x="13311" y="14132"/>
                  </a:cubicBezTo>
                  <a:cubicBezTo>
                    <a:pt x="9356" y="10418"/>
                    <a:pt x="6849" y="5402"/>
                    <a:pt x="62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7"/>
            <p:cNvSpPr/>
            <p:nvPr/>
          </p:nvSpPr>
          <p:spPr>
            <a:xfrm rot="-3799419">
              <a:off x="6159159" y="3110301"/>
              <a:ext cx="931937" cy="848273"/>
            </a:xfrm>
            <a:custGeom>
              <a:avLst/>
              <a:gdLst/>
              <a:ahLst/>
              <a:cxnLst/>
              <a:rect l="l" t="t" r="r" b="b"/>
              <a:pathLst>
                <a:path w="73596" h="66989" extrusionOk="0">
                  <a:moveTo>
                    <a:pt x="6270" y="0"/>
                  </a:moveTo>
                  <a:cubicBezTo>
                    <a:pt x="6270" y="0"/>
                    <a:pt x="0" y="4920"/>
                    <a:pt x="2364" y="14324"/>
                  </a:cubicBezTo>
                  <a:cubicBezTo>
                    <a:pt x="4678" y="23729"/>
                    <a:pt x="11864" y="26333"/>
                    <a:pt x="16832" y="29950"/>
                  </a:cubicBezTo>
                  <a:cubicBezTo>
                    <a:pt x="21462" y="33326"/>
                    <a:pt x="48951" y="46444"/>
                    <a:pt x="58645" y="53148"/>
                  </a:cubicBezTo>
                  <a:cubicBezTo>
                    <a:pt x="68338" y="59803"/>
                    <a:pt x="65204" y="66989"/>
                    <a:pt x="65204" y="66989"/>
                  </a:cubicBezTo>
                  <a:cubicBezTo>
                    <a:pt x="65204" y="66989"/>
                    <a:pt x="73595" y="58694"/>
                    <a:pt x="69978" y="49241"/>
                  </a:cubicBezTo>
                  <a:cubicBezTo>
                    <a:pt x="66361" y="39788"/>
                    <a:pt x="24018" y="24356"/>
                    <a:pt x="13311" y="14083"/>
                  </a:cubicBezTo>
                  <a:cubicBezTo>
                    <a:pt x="9356" y="10369"/>
                    <a:pt x="6849" y="5354"/>
                    <a:pt x="62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7"/>
            <p:cNvSpPr/>
            <p:nvPr/>
          </p:nvSpPr>
          <p:spPr>
            <a:xfrm rot="-3799419">
              <a:off x="6706789" y="3372836"/>
              <a:ext cx="931937" cy="848894"/>
            </a:xfrm>
            <a:custGeom>
              <a:avLst/>
              <a:gdLst/>
              <a:ahLst/>
              <a:cxnLst/>
              <a:rect l="l" t="t" r="r" b="b"/>
              <a:pathLst>
                <a:path w="73596" h="67038" extrusionOk="0">
                  <a:moveTo>
                    <a:pt x="6270" y="1"/>
                  </a:moveTo>
                  <a:cubicBezTo>
                    <a:pt x="6270" y="1"/>
                    <a:pt x="1" y="4968"/>
                    <a:pt x="2364" y="14421"/>
                  </a:cubicBezTo>
                  <a:cubicBezTo>
                    <a:pt x="4727" y="23826"/>
                    <a:pt x="11864" y="26382"/>
                    <a:pt x="16832" y="29999"/>
                  </a:cubicBezTo>
                  <a:cubicBezTo>
                    <a:pt x="21462" y="33375"/>
                    <a:pt x="48951" y="46589"/>
                    <a:pt x="58645" y="53196"/>
                  </a:cubicBezTo>
                  <a:cubicBezTo>
                    <a:pt x="68338" y="59852"/>
                    <a:pt x="65204" y="67038"/>
                    <a:pt x="65204" y="67038"/>
                  </a:cubicBezTo>
                  <a:cubicBezTo>
                    <a:pt x="65204" y="67038"/>
                    <a:pt x="73595" y="58694"/>
                    <a:pt x="69978" y="49290"/>
                  </a:cubicBezTo>
                  <a:cubicBezTo>
                    <a:pt x="66361" y="39837"/>
                    <a:pt x="24018" y="24356"/>
                    <a:pt x="13311" y="14132"/>
                  </a:cubicBezTo>
                  <a:cubicBezTo>
                    <a:pt x="9357" y="10418"/>
                    <a:pt x="6849" y="5402"/>
                    <a:pt x="62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7"/>
            <p:cNvSpPr/>
            <p:nvPr/>
          </p:nvSpPr>
          <p:spPr>
            <a:xfrm rot="-3799419">
              <a:off x="6772658" y="3736195"/>
              <a:ext cx="533766" cy="58034"/>
            </a:xfrm>
            <a:custGeom>
              <a:avLst/>
              <a:gdLst/>
              <a:ahLst/>
              <a:cxnLst/>
              <a:rect l="l" t="t" r="r" b="b"/>
              <a:pathLst>
                <a:path w="42152" h="4583" extrusionOk="0">
                  <a:moveTo>
                    <a:pt x="1737" y="1"/>
                  </a:moveTo>
                  <a:cubicBezTo>
                    <a:pt x="773" y="1"/>
                    <a:pt x="1" y="821"/>
                    <a:pt x="1" y="1785"/>
                  </a:cubicBezTo>
                  <a:lnTo>
                    <a:pt x="1" y="2846"/>
                  </a:lnTo>
                  <a:cubicBezTo>
                    <a:pt x="1" y="3811"/>
                    <a:pt x="773" y="4582"/>
                    <a:pt x="1737" y="4582"/>
                  </a:cubicBezTo>
                  <a:lnTo>
                    <a:pt x="40415" y="4582"/>
                  </a:lnTo>
                  <a:cubicBezTo>
                    <a:pt x="41380" y="4582"/>
                    <a:pt x="42152" y="3811"/>
                    <a:pt x="42152" y="2846"/>
                  </a:cubicBezTo>
                  <a:lnTo>
                    <a:pt x="42152" y="1785"/>
                  </a:lnTo>
                  <a:cubicBezTo>
                    <a:pt x="42152" y="821"/>
                    <a:pt x="41380" y="1"/>
                    <a:pt x="40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7"/>
            <p:cNvSpPr/>
            <p:nvPr/>
          </p:nvSpPr>
          <p:spPr>
            <a:xfrm rot="-3799419">
              <a:off x="6499506" y="3674123"/>
              <a:ext cx="831774" cy="57426"/>
            </a:xfrm>
            <a:custGeom>
              <a:avLst/>
              <a:gdLst/>
              <a:ahLst/>
              <a:cxnLst/>
              <a:rect l="l" t="t" r="r" b="b"/>
              <a:pathLst>
                <a:path w="65686" h="4535" extrusionOk="0">
                  <a:moveTo>
                    <a:pt x="1785" y="1"/>
                  </a:moveTo>
                  <a:cubicBezTo>
                    <a:pt x="772" y="1"/>
                    <a:pt x="1" y="773"/>
                    <a:pt x="1" y="1737"/>
                  </a:cubicBezTo>
                  <a:lnTo>
                    <a:pt x="1" y="2798"/>
                  </a:lnTo>
                  <a:cubicBezTo>
                    <a:pt x="1" y="3763"/>
                    <a:pt x="772" y="4534"/>
                    <a:pt x="1785" y="4534"/>
                  </a:cubicBezTo>
                  <a:lnTo>
                    <a:pt x="63950" y="4534"/>
                  </a:lnTo>
                  <a:cubicBezTo>
                    <a:pt x="64914" y="4534"/>
                    <a:pt x="65686" y="3763"/>
                    <a:pt x="65686" y="2798"/>
                  </a:cubicBezTo>
                  <a:lnTo>
                    <a:pt x="65686" y="1737"/>
                  </a:lnTo>
                  <a:cubicBezTo>
                    <a:pt x="65686" y="773"/>
                    <a:pt x="64914" y="1"/>
                    <a:pt x="639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7"/>
            <p:cNvSpPr/>
            <p:nvPr/>
          </p:nvSpPr>
          <p:spPr>
            <a:xfrm rot="-3799419">
              <a:off x="6440606" y="3651861"/>
              <a:ext cx="696205" cy="58034"/>
            </a:xfrm>
            <a:custGeom>
              <a:avLst/>
              <a:gdLst/>
              <a:ahLst/>
              <a:cxnLst/>
              <a:rect l="l" t="t" r="r" b="b"/>
              <a:pathLst>
                <a:path w="54980" h="4583" extrusionOk="0">
                  <a:moveTo>
                    <a:pt x="1785" y="1"/>
                  </a:moveTo>
                  <a:cubicBezTo>
                    <a:pt x="821" y="1"/>
                    <a:pt x="1" y="773"/>
                    <a:pt x="1" y="1785"/>
                  </a:cubicBezTo>
                  <a:lnTo>
                    <a:pt x="1" y="2798"/>
                  </a:lnTo>
                  <a:cubicBezTo>
                    <a:pt x="1" y="3811"/>
                    <a:pt x="821" y="4583"/>
                    <a:pt x="1785" y="4583"/>
                  </a:cubicBezTo>
                  <a:lnTo>
                    <a:pt x="53244" y="4583"/>
                  </a:lnTo>
                  <a:cubicBezTo>
                    <a:pt x="54208" y="4583"/>
                    <a:pt x="54980" y="3811"/>
                    <a:pt x="54980" y="2798"/>
                  </a:cubicBezTo>
                  <a:lnTo>
                    <a:pt x="54980" y="1785"/>
                  </a:lnTo>
                  <a:cubicBezTo>
                    <a:pt x="54980" y="773"/>
                    <a:pt x="54208" y="1"/>
                    <a:pt x="53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7"/>
            <p:cNvSpPr/>
            <p:nvPr/>
          </p:nvSpPr>
          <p:spPr>
            <a:xfrm rot="-3799419">
              <a:off x="6467983" y="3579146"/>
              <a:ext cx="407960" cy="57426"/>
            </a:xfrm>
            <a:custGeom>
              <a:avLst/>
              <a:gdLst/>
              <a:ahLst/>
              <a:cxnLst/>
              <a:rect l="l" t="t" r="r" b="b"/>
              <a:pathLst>
                <a:path w="32217" h="4535" extrusionOk="0">
                  <a:moveTo>
                    <a:pt x="1736" y="1"/>
                  </a:moveTo>
                  <a:cubicBezTo>
                    <a:pt x="772" y="1"/>
                    <a:pt x="0" y="773"/>
                    <a:pt x="0" y="1737"/>
                  </a:cubicBezTo>
                  <a:lnTo>
                    <a:pt x="0" y="2798"/>
                  </a:lnTo>
                  <a:cubicBezTo>
                    <a:pt x="0" y="3763"/>
                    <a:pt x="772" y="4534"/>
                    <a:pt x="1736" y="4534"/>
                  </a:cubicBezTo>
                  <a:lnTo>
                    <a:pt x="30432" y="4534"/>
                  </a:lnTo>
                  <a:cubicBezTo>
                    <a:pt x="31444" y="4534"/>
                    <a:pt x="32216" y="3763"/>
                    <a:pt x="32216" y="2798"/>
                  </a:cubicBezTo>
                  <a:lnTo>
                    <a:pt x="32216" y="1737"/>
                  </a:lnTo>
                  <a:cubicBezTo>
                    <a:pt x="32216" y="773"/>
                    <a:pt x="31444" y="1"/>
                    <a:pt x="30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7"/>
            <p:cNvSpPr/>
            <p:nvPr/>
          </p:nvSpPr>
          <p:spPr>
            <a:xfrm rot="-3799419">
              <a:off x="5619208" y="3217496"/>
              <a:ext cx="533766" cy="58021"/>
            </a:xfrm>
            <a:custGeom>
              <a:avLst/>
              <a:gdLst/>
              <a:ahLst/>
              <a:cxnLst/>
              <a:rect l="l" t="t" r="r" b="b"/>
              <a:pathLst>
                <a:path w="42152" h="4582" extrusionOk="0">
                  <a:moveTo>
                    <a:pt x="1737" y="0"/>
                  </a:moveTo>
                  <a:cubicBezTo>
                    <a:pt x="772" y="0"/>
                    <a:pt x="1" y="772"/>
                    <a:pt x="1" y="1736"/>
                  </a:cubicBezTo>
                  <a:lnTo>
                    <a:pt x="1" y="2797"/>
                  </a:lnTo>
                  <a:cubicBezTo>
                    <a:pt x="1" y="3762"/>
                    <a:pt x="772" y="4582"/>
                    <a:pt x="1737" y="4582"/>
                  </a:cubicBezTo>
                  <a:lnTo>
                    <a:pt x="40415" y="4582"/>
                  </a:lnTo>
                  <a:cubicBezTo>
                    <a:pt x="41380" y="4582"/>
                    <a:pt x="42151" y="3762"/>
                    <a:pt x="42151" y="2797"/>
                  </a:cubicBezTo>
                  <a:lnTo>
                    <a:pt x="42151" y="1736"/>
                  </a:lnTo>
                  <a:cubicBezTo>
                    <a:pt x="42151" y="772"/>
                    <a:pt x="41380" y="0"/>
                    <a:pt x="40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7"/>
            <p:cNvSpPr/>
            <p:nvPr/>
          </p:nvSpPr>
          <p:spPr>
            <a:xfrm rot="-3799419">
              <a:off x="5364181" y="3103398"/>
              <a:ext cx="831774" cy="58034"/>
            </a:xfrm>
            <a:custGeom>
              <a:avLst/>
              <a:gdLst/>
              <a:ahLst/>
              <a:cxnLst/>
              <a:rect l="l" t="t" r="r" b="b"/>
              <a:pathLst>
                <a:path w="65686" h="4583" extrusionOk="0">
                  <a:moveTo>
                    <a:pt x="1785" y="1"/>
                  </a:moveTo>
                  <a:cubicBezTo>
                    <a:pt x="772" y="1"/>
                    <a:pt x="1" y="821"/>
                    <a:pt x="1" y="1785"/>
                  </a:cubicBezTo>
                  <a:lnTo>
                    <a:pt x="1" y="2846"/>
                  </a:lnTo>
                  <a:cubicBezTo>
                    <a:pt x="1" y="3811"/>
                    <a:pt x="772" y="4582"/>
                    <a:pt x="1785" y="4582"/>
                  </a:cubicBezTo>
                  <a:lnTo>
                    <a:pt x="63950" y="4582"/>
                  </a:lnTo>
                  <a:cubicBezTo>
                    <a:pt x="64914" y="4582"/>
                    <a:pt x="65686" y="3811"/>
                    <a:pt x="65686" y="2846"/>
                  </a:cubicBezTo>
                  <a:lnTo>
                    <a:pt x="65686" y="1785"/>
                  </a:lnTo>
                  <a:cubicBezTo>
                    <a:pt x="65686" y="821"/>
                    <a:pt x="64914" y="1"/>
                    <a:pt x="639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7"/>
            <p:cNvSpPr/>
            <p:nvPr/>
          </p:nvSpPr>
          <p:spPr>
            <a:xfrm rot="-3799419">
              <a:off x="5292733" y="3075439"/>
              <a:ext cx="696205" cy="57426"/>
            </a:xfrm>
            <a:custGeom>
              <a:avLst/>
              <a:gdLst/>
              <a:ahLst/>
              <a:cxnLst/>
              <a:rect l="l" t="t" r="r" b="b"/>
              <a:pathLst>
                <a:path w="54980" h="4535" extrusionOk="0">
                  <a:moveTo>
                    <a:pt x="1785" y="1"/>
                  </a:moveTo>
                  <a:cubicBezTo>
                    <a:pt x="821" y="1"/>
                    <a:pt x="1" y="772"/>
                    <a:pt x="1" y="1737"/>
                  </a:cubicBezTo>
                  <a:lnTo>
                    <a:pt x="1" y="2798"/>
                  </a:lnTo>
                  <a:cubicBezTo>
                    <a:pt x="1" y="3763"/>
                    <a:pt x="821" y="4534"/>
                    <a:pt x="1785" y="4534"/>
                  </a:cubicBezTo>
                  <a:lnTo>
                    <a:pt x="53244" y="4534"/>
                  </a:lnTo>
                  <a:cubicBezTo>
                    <a:pt x="54208" y="4534"/>
                    <a:pt x="54980" y="3763"/>
                    <a:pt x="54980" y="2798"/>
                  </a:cubicBezTo>
                  <a:lnTo>
                    <a:pt x="54980" y="1737"/>
                  </a:lnTo>
                  <a:cubicBezTo>
                    <a:pt x="54980" y="772"/>
                    <a:pt x="54208" y="1"/>
                    <a:pt x="53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7"/>
            <p:cNvSpPr/>
            <p:nvPr/>
          </p:nvSpPr>
          <p:spPr>
            <a:xfrm rot="-3799419">
              <a:off x="7015800" y="3841273"/>
              <a:ext cx="533766" cy="58021"/>
            </a:xfrm>
            <a:custGeom>
              <a:avLst/>
              <a:gdLst/>
              <a:ahLst/>
              <a:cxnLst/>
              <a:rect l="l" t="t" r="r" b="b"/>
              <a:pathLst>
                <a:path w="42152" h="4582" extrusionOk="0">
                  <a:moveTo>
                    <a:pt x="1737" y="0"/>
                  </a:moveTo>
                  <a:cubicBezTo>
                    <a:pt x="772" y="0"/>
                    <a:pt x="1" y="772"/>
                    <a:pt x="1" y="1737"/>
                  </a:cubicBezTo>
                  <a:lnTo>
                    <a:pt x="1" y="2798"/>
                  </a:lnTo>
                  <a:cubicBezTo>
                    <a:pt x="1" y="3810"/>
                    <a:pt x="772" y="4582"/>
                    <a:pt x="1737" y="4582"/>
                  </a:cubicBezTo>
                  <a:lnTo>
                    <a:pt x="40415" y="4582"/>
                  </a:lnTo>
                  <a:cubicBezTo>
                    <a:pt x="41380" y="4582"/>
                    <a:pt x="42151" y="3810"/>
                    <a:pt x="42151" y="2798"/>
                  </a:cubicBezTo>
                  <a:lnTo>
                    <a:pt x="42151" y="1737"/>
                  </a:lnTo>
                  <a:cubicBezTo>
                    <a:pt x="42151" y="772"/>
                    <a:pt x="41380" y="0"/>
                    <a:pt x="40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7"/>
            <p:cNvSpPr/>
            <p:nvPr/>
          </p:nvSpPr>
          <p:spPr>
            <a:xfrm rot="-3799419">
              <a:off x="7023425" y="3924149"/>
              <a:ext cx="761545" cy="57426"/>
            </a:xfrm>
            <a:custGeom>
              <a:avLst/>
              <a:gdLst/>
              <a:ahLst/>
              <a:cxnLst/>
              <a:rect l="l" t="t" r="r" b="b"/>
              <a:pathLst>
                <a:path w="60140" h="4535" extrusionOk="0">
                  <a:moveTo>
                    <a:pt x="1736" y="1"/>
                  </a:moveTo>
                  <a:cubicBezTo>
                    <a:pt x="772" y="1"/>
                    <a:pt x="0" y="772"/>
                    <a:pt x="0" y="1737"/>
                  </a:cubicBezTo>
                  <a:lnTo>
                    <a:pt x="0" y="2798"/>
                  </a:lnTo>
                  <a:cubicBezTo>
                    <a:pt x="0" y="3763"/>
                    <a:pt x="772" y="4534"/>
                    <a:pt x="1736" y="4534"/>
                  </a:cubicBezTo>
                  <a:lnTo>
                    <a:pt x="58355" y="4534"/>
                  </a:lnTo>
                  <a:cubicBezTo>
                    <a:pt x="59320" y="4534"/>
                    <a:pt x="60139" y="3763"/>
                    <a:pt x="60139" y="2798"/>
                  </a:cubicBezTo>
                  <a:lnTo>
                    <a:pt x="60139" y="1737"/>
                  </a:lnTo>
                  <a:cubicBezTo>
                    <a:pt x="60139" y="772"/>
                    <a:pt x="59320" y="1"/>
                    <a:pt x="58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7"/>
            <p:cNvSpPr/>
            <p:nvPr/>
          </p:nvSpPr>
          <p:spPr>
            <a:xfrm rot="-3799419">
              <a:off x="7146883" y="3970122"/>
              <a:ext cx="774993" cy="58034"/>
            </a:xfrm>
            <a:custGeom>
              <a:avLst/>
              <a:gdLst/>
              <a:ahLst/>
              <a:cxnLst/>
              <a:rect l="l" t="t" r="r" b="b"/>
              <a:pathLst>
                <a:path w="61202" h="4583" extrusionOk="0">
                  <a:moveTo>
                    <a:pt x="1737" y="1"/>
                  </a:moveTo>
                  <a:cubicBezTo>
                    <a:pt x="773" y="1"/>
                    <a:pt x="1" y="772"/>
                    <a:pt x="1" y="1785"/>
                  </a:cubicBezTo>
                  <a:lnTo>
                    <a:pt x="1" y="2798"/>
                  </a:lnTo>
                  <a:cubicBezTo>
                    <a:pt x="1" y="3811"/>
                    <a:pt x="773" y="4582"/>
                    <a:pt x="1737" y="4582"/>
                  </a:cubicBezTo>
                  <a:lnTo>
                    <a:pt x="59417" y="4582"/>
                  </a:lnTo>
                  <a:cubicBezTo>
                    <a:pt x="60381" y="4582"/>
                    <a:pt x="61201" y="3811"/>
                    <a:pt x="61201" y="2798"/>
                  </a:cubicBezTo>
                  <a:lnTo>
                    <a:pt x="61201" y="1785"/>
                  </a:lnTo>
                  <a:cubicBezTo>
                    <a:pt x="61201" y="772"/>
                    <a:pt x="60381" y="1"/>
                    <a:pt x="594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7"/>
            <p:cNvSpPr/>
            <p:nvPr/>
          </p:nvSpPr>
          <p:spPr>
            <a:xfrm rot="-3799419">
              <a:off x="6184550" y="3501542"/>
              <a:ext cx="533766" cy="58021"/>
            </a:xfrm>
            <a:custGeom>
              <a:avLst/>
              <a:gdLst/>
              <a:ahLst/>
              <a:cxnLst/>
              <a:rect l="l" t="t" r="r" b="b"/>
              <a:pathLst>
                <a:path w="42152" h="4582" extrusionOk="0">
                  <a:moveTo>
                    <a:pt x="1737" y="0"/>
                  </a:moveTo>
                  <a:cubicBezTo>
                    <a:pt x="772" y="0"/>
                    <a:pt x="1" y="820"/>
                    <a:pt x="1" y="1785"/>
                  </a:cubicBezTo>
                  <a:lnTo>
                    <a:pt x="1" y="2846"/>
                  </a:lnTo>
                  <a:cubicBezTo>
                    <a:pt x="1" y="3810"/>
                    <a:pt x="772" y="4582"/>
                    <a:pt x="1737" y="4582"/>
                  </a:cubicBezTo>
                  <a:lnTo>
                    <a:pt x="40415" y="4582"/>
                  </a:lnTo>
                  <a:cubicBezTo>
                    <a:pt x="41380" y="4582"/>
                    <a:pt x="42151" y="3810"/>
                    <a:pt x="42151" y="2846"/>
                  </a:cubicBezTo>
                  <a:lnTo>
                    <a:pt x="42151" y="1785"/>
                  </a:lnTo>
                  <a:cubicBezTo>
                    <a:pt x="42151" y="820"/>
                    <a:pt x="41380" y="0"/>
                    <a:pt x="40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7"/>
            <p:cNvSpPr/>
            <p:nvPr/>
          </p:nvSpPr>
          <p:spPr>
            <a:xfrm rot="-3799419">
              <a:off x="5930073" y="3387725"/>
              <a:ext cx="831774" cy="58021"/>
            </a:xfrm>
            <a:custGeom>
              <a:avLst/>
              <a:gdLst/>
              <a:ahLst/>
              <a:cxnLst/>
              <a:rect l="l" t="t" r="r" b="b"/>
              <a:pathLst>
                <a:path w="65686" h="4582" extrusionOk="0">
                  <a:moveTo>
                    <a:pt x="1785" y="0"/>
                  </a:moveTo>
                  <a:cubicBezTo>
                    <a:pt x="772" y="0"/>
                    <a:pt x="1" y="772"/>
                    <a:pt x="1" y="1736"/>
                  </a:cubicBezTo>
                  <a:lnTo>
                    <a:pt x="1" y="2797"/>
                  </a:lnTo>
                  <a:cubicBezTo>
                    <a:pt x="1" y="3762"/>
                    <a:pt x="772" y="4582"/>
                    <a:pt x="1785" y="4582"/>
                  </a:cubicBezTo>
                  <a:lnTo>
                    <a:pt x="63950" y="4582"/>
                  </a:lnTo>
                  <a:cubicBezTo>
                    <a:pt x="64914" y="4582"/>
                    <a:pt x="65686" y="3762"/>
                    <a:pt x="65686" y="2797"/>
                  </a:cubicBezTo>
                  <a:lnTo>
                    <a:pt x="65686" y="1736"/>
                  </a:lnTo>
                  <a:cubicBezTo>
                    <a:pt x="65686" y="772"/>
                    <a:pt x="64914" y="0"/>
                    <a:pt x="639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7"/>
            <p:cNvSpPr/>
            <p:nvPr/>
          </p:nvSpPr>
          <p:spPr>
            <a:xfrm rot="-3799419">
              <a:off x="5858347" y="3359317"/>
              <a:ext cx="696205" cy="58034"/>
            </a:xfrm>
            <a:custGeom>
              <a:avLst/>
              <a:gdLst/>
              <a:ahLst/>
              <a:cxnLst/>
              <a:rect l="l" t="t" r="r" b="b"/>
              <a:pathLst>
                <a:path w="54980" h="4583" extrusionOk="0">
                  <a:moveTo>
                    <a:pt x="1785" y="1"/>
                  </a:moveTo>
                  <a:cubicBezTo>
                    <a:pt x="821" y="1"/>
                    <a:pt x="1" y="772"/>
                    <a:pt x="1" y="1785"/>
                  </a:cubicBezTo>
                  <a:lnTo>
                    <a:pt x="1" y="2798"/>
                  </a:lnTo>
                  <a:cubicBezTo>
                    <a:pt x="1" y="3811"/>
                    <a:pt x="821" y="4582"/>
                    <a:pt x="1785" y="4582"/>
                  </a:cubicBezTo>
                  <a:lnTo>
                    <a:pt x="53244" y="4582"/>
                  </a:lnTo>
                  <a:cubicBezTo>
                    <a:pt x="54208" y="4582"/>
                    <a:pt x="54980" y="3811"/>
                    <a:pt x="54980" y="2798"/>
                  </a:cubicBezTo>
                  <a:lnTo>
                    <a:pt x="54980" y="1785"/>
                  </a:lnTo>
                  <a:cubicBezTo>
                    <a:pt x="54980" y="772"/>
                    <a:pt x="54208" y="1"/>
                    <a:pt x="53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7"/>
            <p:cNvSpPr/>
            <p:nvPr/>
          </p:nvSpPr>
          <p:spPr>
            <a:xfrm rot="-3799419">
              <a:off x="5885724" y="3286601"/>
              <a:ext cx="407960" cy="57426"/>
            </a:xfrm>
            <a:custGeom>
              <a:avLst/>
              <a:gdLst/>
              <a:ahLst/>
              <a:cxnLst/>
              <a:rect l="l" t="t" r="r" b="b"/>
              <a:pathLst>
                <a:path w="32217" h="4535" extrusionOk="0">
                  <a:moveTo>
                    <a:pt x="1736" y="1"/>
                  </a:moveTo>
                  <a:cubicBezTo>
                    <a:pt x="772" y="1"/>
                    <a:pt x="0" y="772"/>
                    <a:pt x="0" y="1737"/>
                  </a:cubicBezTo>
                  <a:lnTo>
                    <a:pt x="0" y="2798"/>
                  </a:lnTo>
                  <a:cubicBezTo>
                    <a:pt x="0" y="3763"/>
                    <a:pt x="772" y="4534"/>
                    <a:pt x="1736" y="4534"/>
                  </a:cubicBezTo>
                  <a:lnTo>
                    <a:pt x="30432" y="4534"/>
                  </a:lnTo>
                  <a:cubicBezTo>
                    <a:pt x="31444" y="4534"/>
                    <a:pt x="32216" y="3763"/>
                    <a:pt x="32216" y="2798"/>
                  </a:cubicBezTo>
                  <a:lnTo>
                    <a:pt x="32216" y="1737"/>
                  </a:lnTo>
                  <a:cubicBezTo>
                    <a:pt x="32216" y="772"/>
                    <a:pt x="31444" y="1"/>
                    <a:pt x="30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7"/>
            <p:cNvSpPr/>
            <p:nvPr/>
          </p:nvSpPr>
          <p:spPr>
            <a:xfrm rot="-3799419">
              <a:off x="5343750" y="3041759"/>
              <a:ext cx="394525" cy="552076"/>
            </a:xfrm>
            <a:custGeom>
              <a:avLst/>
              <a:gdLst/>
              <a:ahLst/>
              <a:cxnLst/>
              <a:rect l="l" t="t" r="r" b="b"/>
              <a:pathLst>
                <a:path w="31156" h="43598" extrusionOk="0">
                  <a:moveTo>
                    <a:pt x="29708" y="0"/>
                  </a:moveTo>
                  <a:cubicBezTo>
                    <a:pt x="29708" y="0"/>
                    <a:pt x="5691" y="9742"/>
                    <a:pt x="2653" y="22088"/>
                  </a:cubicBezTo>
                  <a:cubicBezTo>
                    <a:pt x="1978" y="25078"/>
                    <a:pt x="1737" y="28213"/>
                    <a:pt x="1929" y="31300"/>
                  </a:cubicBezTo>
                  <a:cubicBezTo>
                    <a:pt x="2219" y="34917"/>
                    <a:pt x="3424" y="38341"/>
                    <a:pt x="5450" y="41331"/>
                  </a:cubicBezTo>
                  <a:cubicBezTo>
                    <a:pt x="5884" y="42055"/>
                    <a:pt x="6463" y="42682"/>
                    <a:pt x="7090" y="43260"/>
                  </a:cubicBezTo>
                  <a:lnTo>
                    <a:pt x="7476" y="43598"/>
                  </a:lnTo>
                  <a:lnTo>
                    <a:pt x="7476" y="43598"/>
                  </a:lnTo>
                  <a:cubicBezTo>
                    <a:pt x="0" y="22571"/>
                    <a:pt x="31155" y="12346"/>
                    <a:pt x="31155" y="12346"/>
                  </a:cubicBezTo>
                  <a:lnTo>
                    <a:pt x="297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7"/>
            <p:cNvSpPr/>
            <p:nvPr/>
          </p:nvSpPr>
          <p:spPr>
            <a:xfrm rot="-3799419">
              <a:off x="7474469" y="3470966"/>
              <a:ext cx="409796" cy="534994"/>
            </a:xfrm>
            <a:custGeom>
              <a:avLst/>
              <a:gdLst/>
              <a:ahLst/>
              <a:cxnLst/>
              <a:rect l="l" t="t" r="r" b="b"/>
              <a:pathLst>
                <a:path w="32362" h="42249" extrusionOk="0">
                  <a:moveTo>
                    <a:pt x="24886" y="1"/>
                  </a:moveTo>
                  <a:cubicBezTo>
                    <a:pt x="32361" y="21028"/>
                    <a:pt x="1" y="29902"/>
                    <a:pt x="1" y="29902"/>
                  </a:cubicBezTo>
                  <a:lnTo>
                    <a:pt x="1448" y="42248"/>
                  </a:lnTo>
                  <a:cubicBezTo>
                    <a:pt x="1448" y="42248"/>
                    <a:pt x="23873" y="31976"/>
                    <a:pt x="28503" y="20160"/>
                  </a:cubicBezTo>
                  <a:cubicBezTo>
                    <a:pt x="29516" y="17266"/>
                    <a:pt x="29998" y="14276"/>
                    <a:pt x="29998" y="11238"/>
                  </a:cubicBezTo>
                  <a:cubicBezTo>
                    <a:pt x="30046" y="5354"/>
                    <a:pt x="27346" y="3232"/>
                    <a:pt x="24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7"/>
            <p:cNvSpPr/>
            <p:nvPr/>
          </p:nvSpPr>
          <p:spPr>
            <a:xfrm rot="-3798645">
              <a:off x="5550631" y="2916476"/>
              <a:ext cx="340296" cy="57426"/>
            </a:xfrm>
            <a:custGeom>
              <a:avLst/>
              <a:gdLst/>
              <a:ahLst/>
              <a:cxnLst/>
              <a:rect l="l" t="t" r="r" b="b"/>
              <a:pathLst>
                <a:path w="54980" h="4535" extrusionOk="0">
                  <a:moveTo>
                    <a:pt x="1785" y="1"/>
                  </a:moveTo>
                  <a:cubicBezTo>
                    <a:pt x="821" y="1"/>
                    <a:pt x="1" y="772"/>
                    <a:pt x="1" y="1737"/>
                  </a:cubicBezTo>
                  <a:lnTo>
                    <a:pt x="1" y="2798"/>
                  </a:lnTo>
                  <a:cubicBezTo>
                    <a:pt x="1" y="3763"/>
                    <a:pt x="821" y="4534"/>
                    <a:pt x="1785" y="4534"/>
                  </a:cubicBezTo>
                  <a:lnTo>
                    <a:pt x="53244" y="4534"/>
                  </a:lnTo>
                  <a:cubicBezTo>
                    <a:pt x="54208" y="4534"/>
                    <a:pt x="54980" y="3763"/>
                    <a:pt x="54980" y="2798"/>
                  </a:cubicBezTo>
                  <a:lnTo>
                    <a:pt x="54980" y="1737"/>
                  </a:lnTo>
                  <a:cubicBezTo>
                    <a:pt x="54980" y="772"/>
                    <a:pt x="54208" y="1"/>
                    <a:pt x="53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7"/>
            <p:cNvSpPr/>
            <p:nvPr/>
          </p:nvSpPr>
          <p:spPr>
            <a:xfrm rot="-3799291">
              <a:off x="5644345" y="2930641"/>
              <a:ext cx="445116" cy="58034"/>
            </a:xfrm>
            <a:custGeom>
              <a:avLst/>
              <a:gdLst/>
              <a:ahLst/>
              <a:cxnLst/>
              <a:rect l="l" t="t" r="r" b="b"/>
              <a:pathLst>
                <a:path w="65686" h="4583" extrusionOk="0">
                  <a:moveTo>
                    <a:pt x="1785" y="1"/>
                  </a:moveTo>
                  <a:cubicBezTo>
                    <a:pt x="772" y="1"/>
                    <a:pt x="1" y="821"/>
                    <a:pt x="1" y="1785"/>
                  </a:cubicBezTo>
                  <a:lnTo>
                    <a:pt x="1" y="2846"/>
                  </a:lnTo>
                  <a:cubicBezTo>
                    <a:pt x="1" y="3811"/>
                    <a:pt x="772" y="4582"/>
                    <a:pt x="1785" y="4582"/>
                  </a:cubicBezTo>
                  <a:lnTo>
                    <a:pt x="63950" y="4582"/>
                  </a:lnTo>
                  <a:cubicBezTo>
                    <a:pt x="64914" y="4582"/>
                    <a:pt x="65686" y="3811"/>
                    <a:pt x="65686" y="2846"/>
                  </a:cubicBezTo>
                  <a:lnTo>
                    <a:pt x="65686" y="1785"/>
                  </a:lnTo>
                  <a:cubicBezTo>
                    <a:pt x="65686" y="821"/>
                    <a:pt x="64914" y="1"/>
                    <a:pt x="63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7"/>
            <p:cNvSpPr/>
            <p:nvPr/>
          </p:nvSpPr>
          <p:spPr>
            <a:xfrm rot="-3800097">
              <a:off x="5815372" y="3061301"/>
              <a:ext cx="297044" cy="58021"/>
            </a:xfrm>
            <a:custGeom>
              <a:avLst/>
              <a:gdLst/>
              <a:ahLst/>
              <a:cxnLst/>
              <a:rect l="l" t="t" r="r" b="b"/>
              <a:pathLst>
                <a:path w="42152" h="4582" extrusionOk="0">
                  <a:moveTo>
                    <a:pt x="1737" y="0"/>
                  </a:moveTo>
                  <a:cubicBezTo>
                    <a:pt x="772" y="0"/>
                    <a:pt x="1" y="772"/>
                    <a:pt x="1" y="1736"/>
                  </a:cubicBezTo>
                  <a:lnTo>
                    <a:pt x="1" y="2797"/>
                  </a:lnTo>
                  <a:cubicBezTo>
                    <a:pt x="1" y="3762"/>
                    <a:pt x="772" y="4582"/>
                    <a:pt x="1737" y="4582"/>
                  </a:cubicBezTo>
                  <a:lnTo>
                    <a:pt x="40415" y="4582"/>
                  </a:lnTo>
                  <a:cubicBezTo>
                    <a:pt x="41380" y="4582"/>
                    <a:pt x="42151" y="3762"/>
                    <a:pt x="42151" y="2797"/>
                  </a:cubicBezTo>
                  <a:lnTo>
                    <a:pt x="42151" y="1736"/>
                  </a:lnTo>
                  <a:cubicBezTo>
                    <a:pt x="42151" y="772"/>
                    <a:pt x="41380" y="0"/>
                    <a:pt x="40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7"/>
            <p:cNvSpPr/>
            <p:nvPr/>
          </p:nvSpPr>
          <p:spPr>
            <a:xfrm rot="-3799953">
              <a:off x="6113570" y="3201887"/>
              <a:ext cx="343922" cy="58034"/>
            </a:xfrm>
            <a:custGeom>
              <a:avLst/>
              <a:gdLst/>
              <a:ahLst/>
              <a:cxnLst/>
              <a:rect l="l" t="t" r="r" b="b"/>
              <a:pathLst>
                <a:path w="54980" h="4583" extrusionOk="0">
                  <a:moveTo>
                    <a:pt x="1785" y="1"/>
                  </a:moveTo>
                  <a:cubicBezTo>
                    <a:pt x="821" y="1"/>
                    <a:pt x="1" y="772"/>
                    <a:pt x="1" y="1785"/>
                  </a:cubicBezTo>
                  <a:lnTo>
                    <a:pt x="1" y="2798"/>
                  </a:lnTo>
                  <a:cubicBezTo>
                    <a:pt x="1" y="3811"/>
                    <a:pt x="821" y="4582"/>
                    <a:pt x="1785" y="4582"/>
                  </a:cubicBezTo>
                  <a:lnTo>
                    <a:pt x="53244" y="4582"/>
                  </a:lnTo>
                  <a:cubicBezTo>
                    <a:pt x="54208" y="4582"/>
                    <a:pt x="54980" y="3811"/>
                    <a:pt x="54980" y="2798"/>
                  </a:cubicBezTo>
                  <a:lnTo>
                    <a:pt x="54980" y="1785"/>
                  </a:lnTo>
                  <a:cubicBezTo>
                    <a:pt x="54980" y="772"/>
                    <a:pt x="54208" y="1"/>
                    <a:pt x="53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7"/>
            <p:cNvSpPr/>
            <p:nvPr/>
          </p:nvSpPr>
          <p:spPr>
            <a:xfrm rot="-3799296">
              <a:off x="6209939" y="3215160"/>
              <a:ext cx="445483" cy="58021"/>
            </a:xfrm>
            <a:custGeom>
              <a:avLst/>
              <a:gdLst/>
              <a:ahLst/>
              <a:cxnLst/>
              <a:rect l="l" t="t" r="r" b="b"/>
              <a:pathLst>
                <a:path w="65686" h="4582" extrusionOk="0">
                  <a:moveTo>
                    <a:pt x="1785" y="0"/>
                  </a:moveTo>
                  <a:cubicBezTo>
                    <a:pt x="772" y="0"/>
                    <a:pt x="1" y="772"/>
                    <a:pt x="1" y="1736"/>
                  </a:cubicBezTo>
                  <a:lnTo>
                    <a:pt x="1" y="2797"/>
                  </a:lnTo>
                  <a:cubicBezTo>
                    <a:pt x="1" y="3762"/>
                    <a:pt x="772" y="4582"/>
                    <a:pt x="1785" y="4582"/>
                  </a:cubicBezTo>
                  <a:lnTo>
                    <a:pt x="63950" y="4582"/>
                  </a:lnTo>
                  <a:cubicBezTo>
                    <a:pt x="64914" y="4582"/>
                    <a:pt x="65686" y="3762"/>
                    <a:pt x="65686" y="2797"/>
                  </a:cubicBezTo>
                  <a:lnTo>
                    <a:pt x="65686" y="1736"/>
                  </a:lnTo>
                  <a:cubicBezTo>
                    <a:pt x="65686" y="772"/>
                    <a:pt x="64914" y="0"/>
                    <a:pt x="63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7"/>
            <p:cNvSpPr/>
            <p:nvPr/>
          </p:nvSpPr>
          <p:spPr>
            <a:xfrm rot="-3799323">
              <a:off x="6397957" y="3369904"/>
              <a:ext cx="239172" cy="58032"/>
            </a:xfrm>
            <a:custGeom>
              <a:avLst/>
              <a:gdLst/>
              <a:ahLst/>
              <a:cxnLst/>
              <a:rect l="l" t="t" r="r" b="b"/>
              <a:pathLst>
                <a:path w="42152" h="4582" extrusionOk="0">
                  <a:moveTo>
                    <a:pt x="1737" y="0"/>
                  </a:moveTo>
                  <a:cubicBezTo>
                    <a:pt x="772" y="0"/>
                    <a:pt x="1" y="820"/>
                    <a:pt x="1" y="1785"/>
                  </a:cubicBezTo>
                  <a:lnTo>
                    <a:pt x="1" y="2846"/>
                  </a:lnTo>
                  <a:cubicBezTo>
                    <a:pt x="1" y="3810"/>
                    <a:pt x="772" y="4582"/>
                    <a:pt x="1737" y="4582"/>
                  </a:cubicBezTo>
                  <a:lnTo>
                    <a:pt x="40415" y="4582"/>
                  </a:lnTo>
                  <a:cubicBezTo>
                    <a:pt x="41380" y="4582"/>
                    <a:pt x="42151" y="3810"/>
                    <a:pt x="42151" y="2846"/>
                  </a:cubicBezTo>
                  <a:lnTo>
                    <a:pt x="42151" y="1785"/>
                  </a:lnTo>
                  <a:cubicBezTo>
                    <a:pt x="42151" y="820"/>
                    <a:pt x="41380" y="0"/>
                    <a:pt x="40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7"/>
            <p:cNvSpPr/>
            <p:nvPr/>
          </p:nvSpPr>
          <p:spPr>
            <a:xfrm rot="-3798410">
              <a:off x="6611809" y="3490499"/>
              <a:ext cx="209419" cy="57426"/>
            </a:xfrm>
            <a:custGeom>
              <a:avLst/>
              <a:gdLst/>
              <a:ahLst/>
              <a:cxnLst/>
              <a:rect l="l" t="t" r="r" b="b"/>
              <a:pathLst>
                <a:path w="32217" h="4535" extrusionOk="0">
                  <a:moveTo>
                    <a:pt x="1736" y="1"/>
                  </a:moveTo>
                  <a:cubicBezTo>
                    <a:pt x="772" y="1"/>
                    <a:pt x="0" y="773"/>
                    <a:pt x="0" y="1737"/>
                  </a:cubicBezTo>
                  <a:lnTo>
                    <a:pt x="0" y="2798"/>
                  </a:lnTo>
                  <a:cubicBezTo>
                    <a:pt x="0" y="3763"/>
                    <a:pt x="772" y="4534"/>
                    <a:pt x="1736" y="4534"/>
                  </a:cubicBezTo>
                  <a:lnTo>
                    <a:pt x="30432" y="4534"/>
                  </a:lnTo>
                  <a:cubicBezTo>
                    <a:pt x="31444" y="4534"/>
                    <a:pt x="32216" y="3763"/>
                    <a:pt x="32216" y="2798"/>
                  </a:cubicBezTo>
                  <a:lnTo>
                    <a:pt x="32216" y="1737"/>
                  </a:lnTo>
                  <a:cubicBezTo>
                    <a:pt x="32216" y="773"/>
                    <a:pt x="31444" y="1"/>
                    <a:pt x="30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7"/>
            <p:cNvSpPr/>
            <p:nvPr/>
          </p:nvSpPr>
          <p:spPr>
            <a:xfrm rot="-3799419">
              <a:off x="6173326" y="3052494"/>
              <a:ext cx="904446" cy="952704"/>
            </a:xfrm>
            <a:custGeom>
              <a:avLst/>
              <a:gdLst/>
              <a:ahLst/>
              <a:cxnLst/>
              <a:rect l="l" t="t" r="r" b="b"/>
              <a:pathLst>
                <a:path w="71425" h="75236" extrusionOk="0">
                  <a:moveTo>
                    <a:pt x="65782" y="0"/>
                  </a:moveTo>
                  <a:cubicBezTo>
                    <a:pt x="65783" y="0"/>
                    <a:pt x="68001" y="4727"/>
                    <a:pt x="64384" y="11044"/>
                  </a:cubicBezTo>
                  <a:cubicBezTo>
                    <a:pt x="60719" y="17362"/>
                    <a:pt x="43935" y="24548"/>
                    <a:pt x="43935" y="24548"/>
                  </a:cubicBezTo>
                  <a:cubicBezTo>
                    <a:pt x="43935" y="24548"/>
                    <a:pt x="13263" y="38775"/>
                    <a:pt x="6945" y="44129"/>
                  </a:cubicBezTo>
                  <a:cubicBezTo>
                    <a:pt x="1833" y="48373"/>
                    <a:pt x="242" y="52279"/>
                    <a:pt x="49" y="57970"/>
                  </a:cubicBezTo>
                  <a:cubicBezTo>
                    <a:pt x="0" y="59128"/>
                    <a:pt x="338" y="60430"/>
                    <a:pt x="338" y="61732"/>
                  </a:cubicBezTo>
                  <a:cubicBezTo>
                    <a:pt x="213" y="68282"/>
                    <a:pt x="4924" y="73606"/>
                    <a:pt x="6198" y="74922"/>
                  </a:cubicBezTo>
                  <a:lnTo>
                    <a:pt x="6198" y="74922"/>
                  </a:lnTo>
                  <a:cubicBezTo>
                    <a:pt x="5220" y="73796"/>
                    <a:pt x="2590" y="69461"/>
                    <a:pt x="7813" y="59176"/>
                  </a:cubicBezTo>
                  <a:cubicBezTo>
                    <a:pt x="9742" y="55462"/>
                    <a:pt x="13986" y="51749"/>
                    <a:pt x="19967" y="48421"/>
                  </a:cubicBezTo>
                  <a:cubicBezTo>
                    <a:pt x="33518" y="40897"/>
                    <a:pt x="54111" y="34387"/>
                    <a:pt x="63371" y="27104"/>
                  </a:cubicBezTo>
                  <a:cubicBezTo>
                    <a:pt x="66988" y="24259"/>
                    <a:pt x="70846" y="19774"/>
                    <a:pt x="71136" y="11334"/>
                  </a:cubicBezTo>
                  <a:cubicBezTo>
                    <a:pt x="71425" y="2894"/>
                    <a:pt x="65783" y="0"/>
                    <a:pt x="65782" y="0"/>
                  </a:cubicBezTo>
                  <a:close/>
                  <a:moveTo>
                    <a:pt x="6198" y="74922"/>
                  </a:moveTo>
                  <a:cubicBezTo>
                    <a:pt x="6385" y="75138"/>
                    <a:pt x="6511" y="75236"/>
                    <a:pt x="6511" y="75236"/>
                  </a:cubicBezTo>
                  <a:cubicBezTo>
                    <a:pt x="6511" y="75236"/>
                    <a:pt x="6396" y="75128"/>
                    <a:pt x="6198" y="749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7"/>
            <p:cNvSpPr/>
            <p:nvPr/>
          </p:nvSpPr>
          <p:spPr>
            <a:xfrm rot="-3799064">
              <a:off x="6028222" y="3198727"/>
              <a:ext cx="211292" cy="57426"/>
            </a:xfrm>
            <a:custGeom>
              <a:avLst/>
              <a:gdLst/>
              <a:ahLst/>
              <a:cxnLst/>
              <a:rect l="l" t="t" r="r" b="b"/>
              <a:pathLst>
                <a:path w="32217" h="4535" extrusionOk="0">
                  <a:moveTo>
                    <a:pt x="1736" y="1"/>
                  </a:moveTo>
                  <a:cubicBezTo>
                    <a:pt x="772" y="1"/>
                    <a:pt x="0" y="772"/>
                    <a:pt x="0" y="1737"/>
                  </a:cubicBezTo>
                  <a:lnTo>
                    <a:pt x="0" y="2798"/>
                  </a:lnTo>
                  <a:cubicBezTo>
                    <a:pt x="0" y="3763"/>
                    <a:pt x="772" y="4534"/>
                    <a:pt x="1736" y="4534"/>
                  </a:cubicBezTo>
                  <a:lnTo>
                    <a:pt x="30432" y="4534"/>
                  </a:lnTo>
                  <a:cubicBezTo>
                    <a:pt x="31444" y="4534"/>
                    <a:pt x="32216" y="3763"/>
                    <a:pt x="32216" y="2798"/>
                  </a:cubicBezTo>
                  <a:lnTo>
                    <a:pt x="32216" y="1737"/>
                  </a:lnTo>
                  <a:cubicBezTo>
                    <a:pt x="32216" y="772"/>
                    <a:pt x="31444" y="1"/>
                    <a:pt x="30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7"/>
            <p:cNvSpPr/>
            <p:nvPr/>
          </p:nvSpPr>
          <p:spPr>
            <a:xfrm rot="-3799419">
              <a:off x="5599297" y="2789619"/>
              <a:ext cx="905066" cy="960036"/>
            </a:xfrm>
            <a:custGeom>
              <a:avLst/>
              <a:gdLst/>
              <a:ahLst/>
              <a:cxnLst/>
              <a:rect l="l" t="t" r="r" b="b"/>
              <a:pathLst>
                <a:path w="71474" h="75815" extrusionOk="0">
                  <a:moveTo>
                    <a:pt x="65590" y="0"/>
                  </a:moveTo>
                  <a:lnTo>
                    <a:pt x="65590" y="0"/>
                  </a:lnTo>
                  <a:cubicBezTo>
                    <a:pt x="65590" y="0"/>
                    <a:pt x="68097" y="4871"/>
                    <a:pt x="64432" y="11189"/>
                  </a:cubicBezTo>
                  <a:cubicBezTo>
                    <a:pt x="60767" y="17555"/>
                    <a:pt x="44032" y="24693"/>
                    <a:pt x="44032" y="24693"/>
                  </a:cubicBezTo>
                  <a:cubicBezTo>
                    <a:pt x="44032" y="24693"/>
                    <a:pt x="14421" y="38824"/>
                    <a:pt x="7813" y="43743"/>
                  </a:cubicBezTo>
                  <a:cubicBezTo>
                    <a:pt x="2412" y="47697"/>
                    <a:pt x="194" y="52424"/>
                    <a:pt x="1" y="57777"/>
                  </a:cubicBezTo>
                  <a:cubicBezTo>
                    <a:pt x="1" y="59079"/>
                    <a:pt x="97" y="59803"/>
                    <a:pt x="97" y="61298"/>
                  </a:cubicBezTo>
                  <a:cubicBezTo>
                    <a:pt x="183" y="68117"/>
                    <a:pt x="5175" y="74357"/>
                    <a:pt x="6223" y="75593"/>
                  </a:cubicBezTo>
                  <a:lnTo>
                    <a:pt x="6223" y="75593"/>
                  </a:lnTo>
                  <a:cubicBezTo>
                    <a:pt x="5396" y="74542"/>
                    <a:pt x="2415" y="69658"/>
                    <a:pt x="7862" y="58935"/>
                  </a:cubicBezTo>
                  <a:cubicBezTo>
                    <a:pt x="14035" y="46685"/>
                    <a:pt x="50061" y="37763"/>
                    <a:pt x="63468" y="27249"/>
                  </a:cubicBezTo>
                  <a:cubicBezTo>
                    <a:pt x="67085" y="24403"/>
                    <a:pt x="70943" y="19918"/>
                    <a:pt x="71232" y="11478"/>
                  </a:cubicBezTo>
                  <a:cubicBezTo>
                    <a:pt x="71473" y="3039"/>
                    <a:pt x="65590" y="0"/>
                    <a:pt x="65590" y="0"/>
                  </a:cubicBezTo>
                  <a:close/>
                  <a:moveTo>
                    <a:pt x="6223" y="75593"/>
                  </a:moveTo>
                  <a:cubicBezTo>
                    <a:pt x="6341" y="75742"/>
                    <a:pt x="6415" y="75814"/>
                    <a:pt x="6415" y="75814"/>
                  </a:cubicBezTo>
                  <a:cubicBezTo>
                    <a:pt x="6415" y="75814"/>
                    <a:pt x="6346" y="75738"/>
                    <a:pt x="6223" y="75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7"/>
            <p:cNvSpPr/>
            <p:nvPr/>
          </p:nvSpPr>
          <p:spPr>
            <a:xfrm rot="-3799880">
              <a:off x="6698677" y="3492721"/>
              <a:ext cx="339927" cy="58034"/>
            </a:xfrm>
            <a:custGeom>
              <a:avLst/>
              <a:gdLst/>
              <a:ahLst/>
              <a:cxnLst/>
              <a:rect l="l" t="t" r="r" b="b"/>
              <a:pathLst>
                <a:path w="54980" h="4583" extrusionOk="0">
                  <a:moveTo>
                    <a:pt x="1785" y="1"/>
                  </a:moveTo>
                  <a:cubicBezTo>
                    <a:pt x="821" y="1"/>
                    <a:pt x="1" y="773"/>
                    <a:pt x="1" y="1785"/>
                  </a:cubicBezTo>
                  <a:lnTo>
                    <a:pt x="1" y="2798"/>
                  </a:lnTo>
                  <a:cubicBezTo>
                    <a:pt x="1" y="3811"/>
                    <a:pt x="821" y="4583"/>
                    <a:pt x="1785" y="4583"/>
                  </a:cubicBezTo>
                  <a:lnTo>
                    <a:pt x="53244" y="4583"/>
                  </a:lnTo>
                  <a:cubicBezTo>
                    <a:pt x="54208" y="4583"/>
                    <a:pt x="54980" y="3811"/>
                    <a:pt x="54980" y="2798"/>
                  </a:cubicBezTo>
                  <a:lnTo>
                    <a:pt x="54980" y="1785"/>
                  </a:lnTo>
                  <a:cubicBezTo>
                    <a:pt x="54980" y="773"/>
                    <a:pt x="54208" y="1"/>
                    <a:pt x="53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7"/>
            <p:cNvSpPr/>
            <p:nvPr/>
          </p:nvSpPr>
          <p:spPr>
            <a:xfrm rot="-3799755">
              <a:off x="6784880" y="3498060"/>
              <a:ext cx="437919" cy="57426"/>
            </a:xfrm>
            <a:custGeom>
              <a:avLst/>
              <a:gdLst/>
              <a:ahLst/>
              <a:cxnLst/>
              <a:rect l="l" t="t" r="r" b="b"/>
              <a:pathLst>
                <a:path w="65686" h="4535" extrusionOk="0">
                  <a:moveTo>
                    <a:pt x="1785" y="1"/>
                  </a:moveTo>
                  <a:cubicBezTo>
                    <a:pt x="772" y="1"/>
                    <a:pt x="1" y="773"/>
                    <a:pt x="1" y="1737"/>
                  </a:cubicBezTo>
                  <a:lnTo>
                    <a:pt x="1" y="2798"/>
                  </a:lnTo>
                  <a:cubicBezTo>
                    <a:pt x="1" y="3763"/>
                    <a:pt x="772" y="4534"/>
                    <a:pt x="1785" y="4534"/>
                  </a:cubicBezTo>
                  <a:lnTo>
                    <a:pt x="63950" y="4534"/>
                  </a:lnTo>
                  <a:cubicBezTo>
                    <a:pt x="64914" y="4534"/>
                    <a:pt x="65686" y="3763"/>
                    <a:pt x="65686" y="2798"/>
                  </a:cubicBezTo>
                  <a:lnTo>
                    <a:pt x="65686" y="1737"/>
                  </a:lnTo>
                  <a:cubicBezTo>
                    <a:pt x="65686" y="773"/>
                    <a:pt x="64914" y="1"/>
                    <a:pt x="63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7"/>
            <p:cNvSpPr/>
            <p:nvPr/>
          </p:nvSpPr>
          <p:spPr>
            <a:xfrm rot="-3798559">
              <a:off x="6956947" y="3622661"/>
              <a:ext cx="279419" cy="58034"/>
            </a:xfrm>
            <a:custGeom>
              <a:avLst/>
              <a:gdLst/>
              <a:ahLst/>
              <a:cxnLst/>
              <a:rect l="l" t="t" r="r" b="b"/>
              <a:pathLst>
                <a:path w="42152" h="4583" extrusionOk="0">
                  <a:moveTo>
                    <a:pt x="1737" y="1"/>
                  </a:moveTo>
                  <a:cubicBezTo>
                    <a:pt x="773" y="1"/>
                    <a:pt x="1" y="821"/>
                    <a:pt x="1" y="1785"/>
                  </a:cubicBezTo>
                  <a:lnTo>
                    <a:pt x="1" y="2846"/>
                  </a:lnTo>
                  <a:cubicBezTo>
                    <a:pt x="1" y="3811"/>
                    <a:pt x="773" y="4582"/>
                    <a:pt x="1737" y="4582"/>
                  </a:cubicBezTo>
                  <a:lnTo>
                    <a:pt x="40415" y="4582"/>
                  </a:lnTo>
                  <a:cubicBezTo>
                    <a:pt x="41380" y="4582"/>
                    <a:pt x="42152" y="3811"/>
                    <a:pt x="42152" y="2846"/>
                  </a:cubicBezTo>
                  <a:lnTo>
                    <a:pt x="42152" y="1785"/>
                  </a:lnTo>
                  <a:cubicBezTo>
                    <a:pt x="42152" y="821"/>
                    <a:pt x="41380" y="1"/>
                    <a:pt x="404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7"/>
            <p:cNvSpPr/>
            <p:nvPr/>
          </p:nvSpPr>
          <p:spPr>
            <a:xfrm rot="-3799419">
              <a:off x="6737414" y="3334262"/>
              <a:ext cx="905054" cy="956984"/>
            </a:xfrm>
            <a:custGeom>
              <a:avLst/>
              <a:gdLst/>
              <a:ahLst/>
              <a:cxnLst/>
              <a:rect l="l" t="t" r="r" b="b"/>
              <a:pathLst>
                <a:path w="71473" h="75574" extrusionOk="0">
                  <a:moveTo>
                    <a:pt x="65830" y="0"/>
                  </a:moveTo>
                  <a:cubicBezTo>
                    <a:pt x="65831" y="0"/>
                    <a:pt x="68097" y="4727"/>
                    <a:pt x="64432" y="11044"/>
                  </a:cubicBezTo>
                  <a:cubicBezTo>
                    <a:pt x="60767" y="17410"/>
                    <a:pt x="44032" y="24548"/>
                    <a:pt x="44032" y="24548"/>
                  </a:cubicBezTo>
                  <a:cubicBezTo>
                    <a:pt x="44032" y="24548"/>
                    <a:pt x="23728" y="34049"/>
                    <a:pt x="12684" y="40319"/>
                  </a:cubicBezTo>
                  <a:cubicBezTo>
                    <a:pt x="10707" y="41476"/>
                    <a:pt x="8826" y="42730"/>
                    <a:pt x="6993" y="44129"/>
                  </a:cubicBezTo>
                  <a:cubicBezTo>
                    <a:pt x="1640" y="48131"/>
                    <a:pt x="338" y="52231"/>
                    <a:pt x="97" y="57681"/>
                  </a:cubicBezTo>
                  <a:cubicBezTo>
                    <a:pt x="0" y="59417"/>
                    <a:pt x="48" y="61105"/>
                    <a:pt x="290" y="62841"/>
                  </a:cubicBezTo>
                  <a:cubicBezTo>
                    <a:pt x="1610" y="70381"/>
                    <a:pt x="5414" y="74534"/>
                    <a:pt x="6284" y="75401"/>
                  </a:cubicBezTo>
                  <a:lnTo>
                    <a:pt x="6284" y="75401"/>
                  </a:lnTo>
                  <a:cubicBezTo>
                    <a:pt x="5451" y="74521"/>
                    <a:pt x="2219" y="70134"/>
                    <a:pt x="7668" y="59320"/>
                  </a:cubicBezTo>
                  <a:cubicBezTo>
                    <a:pt x="8151" y="58452"/>
                    <a:pt x="8681" y="57681"/>
                    <a:pt x="9308" y="56909"/>
                  </a:cubicBezTo>
                  <a:cubicBezTo>
                    <a:pt x="11912" y="53678"/>
                    <a:pt x="16397" y="50254"/>
                    <a:pt x="21895" y="47360"/>
                  </a:cubicBezTo>
                  <a:cubicBezTo>
                    <a:pt x="27442" y="44418"/>
                    <a:pt x="34049" y="41910"/>
                    <a:pt x="40366" y="39209"/>
                  </a:cubicBezTo>
                  <a:cubicBezTo>
                    <a:pt x="49481" y="35303"/>
                    <a:pt x="58162" y="31252"/>
                    <a:pt x="63419" y="27056"/>
                  </a:cubicBezTo>
                  <a:cubicBezTo>
                    <a:pt x="67036" y="24210"/>
                    <a:pt x="70894" y="19774"/>
                    <a:pt x="71184" y="11334"/>
                  </a:cubicBezTo>
                  <a:cubicBezTo>
                    <a:pt x="71473" y="2894"/>
                    <a:pt x="65831" y="0"/>
                    <a:pt x="65830" y="0"/>
                  </a:cubicBezTo>
                  <a:close/>
                  <a:moveTo>
                    <a:pt x="6284" y="75401"/>
                  </a:moveTo>
                  <a:cubicBezTo>
                    <a:pt x="6394" y="75518"/>
                    <a:pt x="6463" y="75573"/>
                    <a:pt x="6463" y="75573"/>
                  </a:cubicBezTo>
                  <a:cubicBezTo>
                    <a:pt x="6463" y="75573"/>
                    <a:pt x="6399" y="75516"/>
                    <a:pt x="6284" y="75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7"/>
            <p:cNvSpPr/>
            <p:nvPr/>
          </p:nvSpPr>
          <p:spPr>
            <a:xfrm rot="-3800438">
              <a:off x="7195026" y="3730685"/>
              <a:ext cx="286299" cy="58021"/>
            </a:xfrm>
            <a:custGeom>
              <a:avLst/>
              <a:gdLst/>
              <a:ahLst/>
              <a:cxnLst/>
              <a:rect l="l" t="t" r="r" b="b"/>
              <a:pathLst>
                <a:path w="42152" h="4582" extrusionOk="0">
                  <a:moveTo>
                    <a:pt x="1737" y="0"/>
                  </a:moveTo>
                  <a:cubicBezTo>
                    <a:pt x="772" y="0"/>
                    <a:pt x="1" y="772"/>
                    <a:pt x="1" y="1737"/>
                  </a:cubicBezTo>
                  <a:lnTo>
                    <a:pt x="1" y="2798"/>
                  </a:lnTo>
                  <a:cubicBezTo>
                    <a:pt x="1" y="3810"/>
                    <a:pt x="772" y="4582"/>
                    <a:pt x="1737" y="4582"/>
                  </a:cubicBezTo>
                  <a:lnTo>
                    <a:pt x="40415" y="4582"/>
                  </a:lnTo>
                  <a:cubicBezTo>
                    <a:pt x="41380" y="4582"/>
                    <a:pt x="42151" y="3810"/>
                    <a:pt x="42151" y="2798"/>
                  </a:cubicBezTo>
                  <a:lnTo>
                    <a:pt x="42151" y="1737"/>
                  </a:lnTo>
                  <a:cubicBezTo>
                    <a:pt x="42151" y="772"/>
                    <a:pt x="41380" y="0"/>
                    <a:pt x="40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7"/>
            <p:cNvSpPr/>
            <p:nvPr/>
          </p:nvSpPr>
          <p:spPr>
            <a:xfrm rot="-3798489">
              <a:off x="7289033" y="3760462"/>
              <a:ext cx="394960" cy="57426"/>
            </a:xfrm>
            <a:custGeom>
              <a:avLst/>
              <a:gdLst/>
              <a:ahLst/>
              <a:cxnLst/>
              <a:rect l="l" t="t" r="r" b="b"/>
              <a:pathLst>
                <a:path w="60140" h="4535" extrusionOk="0">
                  <a:moveTo>
                    <a:pt x="1736" y="1"/>
                  </a:moveTo>
                  <a:cubicBezTo>
                    <a:pt x="772" y="1"/>
                    <a:pt x="0" y="772"/>
                    <a:pt x="0" y="1737"/>
                  </a:cubicBezTo>
                  <a:lnTo>
                    <a:pt x="0" y="2798"/>
                  </a:lnTo>
                  <a:cubicBezTo>
                    <a:pt x="0" y="3763"/>
                    <a:pt x="772" y="4534"/>
                    <a:pt x="1736" y="4534"/>
                  </a:cubicBezTo>
                  <a:lnTo>
                    <a:pt x="58355" y="4534"/>
                  </a:lnTo>
                  <a:cubicBezTo>
                    <a:pt x="59320" y="4534"/>
                    <a:pt x="60139" y="3763"/>
                    <a:pt x="60139" y="2798"/>
                  </a:cubicBezTo>
                  <a:lnTo>
                    <a:pt x="60139" y="1737"/>
                  </a:lnTo>
                  <a:cubicBezTo>
                    <a:pt x="60139" y="772"/>
                    <a:pt x="59320" y="1"/>
                    <a:pt x="583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7"/>
            <p:cNvSpPr/>
            <p:nvPr/>
          </p:nvSpPr>
          <p:spPr>
            <a:xfrm rot="-3799268">
              <a:off x="7408945" y="3808478"/>
              <a:ext cx="413362" cy="58034"/>
            </a:xfrm>
            <a:custGeom>
              <a:avLst/>
              <a:gdLst/>
              <a:ahLst/>
              <a:cxnLst/>
              <a:rect l="l" t="t" r="r" b="b"/>
              <a:pathLst>
                <a:path w="61202" h="4583" extrusionOk="0">
                  <a:moveTo>
                    <a:pt x="1737" y="1"/>
                  </a:moveTo>
                  <a:cubicBezTo>
                    <a:pt x="773" y="1"/>
                    <a:pt x="1" y="772"/>
                    <a:pt x="1" y="1785"/>
                  </a:cubicBezTo>
                  <a:lnTo>
                    <a:pt x="1" y="2798"/>
                  </a:lnTo>
                  <a:cubicBezTo>
                    <a:pt x="1" y="3811"/>
                    <a:pt x="773" y="4582"/>
                    <a:pt x="1737" y="4582"/>
                  </a:cubicBezTo>
                  <a:lnTo>
                    <a:pt x="59417" y="4582"/>
                  </a:lnTo>
                  <a:cubicBezTo>
                    <a:pt x="60381" y="4582"/>
                    <a:pt x="61201" y="3811"/>
                    <a:pt x="61201" y="2798"/>
                  </a:cubicBezTo>
                  <a:lnTo>
                    <a:pt x="61201" y="1785"/>
                  </a:lnTo>
                  <a:cubicBezTo>
                    <a:pt x="61201" y="772"/>
                    <a:pt x="60381" y="1"/>
                    <a:pt x="59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3041;p73">
            <a:extLst>
              <a:ext uri="{FF2B5EF4-FFF2-40B4-BE49-F238E27FC236}">
                <a16:creationId xmlns:a16="http://schemas.microsoft.com/office/drawing/2014/main" id="{8260623F-D4AF-43A9-B80B-C6152CA85839}"/>
              </a:ext>
            </a:extLst>
          </p:cNvPr>
          <p:cNvSpPr txBox="1">
            <a:spLocks/>
          </p:cNvSpPr>
          <p:nvPr/>
        </p:nvSpPr>
        <p:spPr>
          <a:xfrm>
            <a:off x="3657600" y="599502"/>
            <a:ext cx="2814415" cy="69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iro"/>
              <a:buNone/>
              <a:defRPr sz="5800" b="1" i="0" u="none" strike="noStrike" cap="none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5400">
                <a:latin typeface="#9Slide07 Cadena" panose="02000503000000020004" pitchFamily="2" charset="0"/>
              </a:rPr>
              <a:t>CÂU HỎI</a:t>
            </a:r>
            <a:endParaRPr lang="vi-VN" sz="6000">
              <a:latin typeface="#9Slide07 Cadena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6DBF60-BCD5-4DD5-B699-FA3D28F82065}"/>
              </a:ext>
            </a:extLst>
          </p:cNvPr>
          <p:cNvSpPr txBox="1"/>
          <p:nvPr/>
        </p:nvSpPr>
        <p:spPr>
          <a:xfrm>
            <a:off x="1591517" y="1501404"/>
            <a:ext cx="7096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effectLst/>
                <a:latin typeface="#9Slide03 Montserrat Bold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nào của cây Đậu Hà Lan tạo điều kiện thuận lợi cho việc nghiên cứu các quy luật di truyền của Menđen?</a:t>
            </a:r>
            <a:endParaRPr lang="en-US" sz="2400">
              <a:solidFill>
                <a:schemeClr val="accent1">
                  <a:lumMod val="75000"/>
                </a:schemeClr>
              </a:solidFill>
              <a:effectLst/>
              <a:latin typeface="#9Slide03 Montserrat Bold" panose="000008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52E1E7-3607-4203-8E8B-336CB00EABA7}"/>
              </a:ext>
            </a:extLst>
          </p:cNvPr>
          <p:cNvSpPr txBox="1"/>
          <p:nvPr/>
        </p:nvSpPr>
        <p:spPr>
          <a:xfrm>
            <a:off x="2166995" y="2969737"/>
            <a:ext cx="5255606" cy="1482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Có hoa lưỡng tính, tự thụ phấn nghiêm ngặt.</a:t>
            </a:r>
            <a:endParaRPr lang="en-US" sz="200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Sinh sản nhanh và phát triển mạnh.</a:t>
            </a:r>
            <a:endParaRPr lang="en-US" sz="200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Có hoa lưỡng tính, tự thụ phấn không nghiêm ngặt.</a:t>
            </a:r>
            <a:endParaRPr lang="en-US" sz="200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Có hoa đơn tính, giao phấn nghiêm ngặt.</a:t>
            </a:r>
            <a:endParaRPr lang="en-US" sz="200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1" name="Google Shape;2141;p54"/>
          <p:cNvGrpSpPr/>
          <p:nvPr/>
        </p:nvGrpSpPr>
        <p:grpSpPr>
          <a:xfrm rot="1926159">
            <a:off x="837692" y="-1059417"/>
            <a:ext cx="1902949" cy="7262336"/>
            <a:chOff x="9065175" y="1446600"/>
            <a:chExt cx="682175" cy="2603425"/>
          </a:xfrm>
        </p:grpSpPr>
        <p:sp>
          <p:nvSpPr>
            <p:cNvPr id="2142" name="Google Shape;2142;p54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54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54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54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54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54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54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54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54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54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54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4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4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54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54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54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54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54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54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54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54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54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54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54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54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54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8" name="Google Shape;2168;p54"/>
          <p:cNvGrpSpPr/>
          <p:nvPr/>
        </p:nvGrpSpPr>
        <p:grpSpPr>
          <a:xfrm rot="1139926">
            <a:off x="5249619" y="4400023"/>
            <a:ext cx="2425546" cy="2006684"/>
            <a:chOff x="193669" y="148127"/>
            <a:chExt cx="2323487" cy="1922250"/>
          </a:xfrm>
        </p:grpSpPr>
        <p:sp>
          <p:nvSpPr>
            <p:cNvPr id="2169" name="Google Shape;2169;p54"/>
            <p:cNvSpPr/>
            <p:nvPr/>
          </p:nvSpPr>
          <p:spPr>
            <a:xfrm rot="8392807">
              <a:off x="1938296" y="346149"/>
              <a:ext cx="284522" cy="651226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4"/>
            <p:cNvSpPr/>
            <p:nvPr/>
          </p:nvSpPr>
          <p:spPr>
            <a:xfrm rot="-1368678">
              <a:off x="2331166" y="764963"/>
              <a:ext cx="161260" cy="160124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4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72" name="Google Shape;2172;p54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2173" name="Google Shape;2173;p54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54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5" name="Google Shape;2175;p54"/>
            <p:cNvGrpSpPr/>
            <p:nvPr/>
          </p:nvGrpSpPr>
          <p:grpSpPr>
            <a:xfrm>
              <a:off x="416768" y="148127"/>
              <a:ext cx="1867051" cy="1922250"/>
              <a:chOff x="111968" y="148127"/>
              <a:chExt cx="1867051" cy="1922250"/>
            </a:xfrm>
          </p:grpSpPr>
          <p:sp>
            <p:nvSpPr>
              <p:cNvPr id="2176" name="Google Shape;2176;p54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54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8" name="Google Shape;2178;p54"/>
              <p:cNvGrpSpPr/>
              <p:nvPr/>
            </p:nvGrpSpPr>
            <p:grpSpPr>
              <a:xfrm rot="2700200">
                <a:off x="519774" y="342293"/>
                <a:ext cx="1051439" cy="1589031"/>
                <a:chOff x="2374700" y="932638"/>
                <a:chExt cx="864662" cy="1306680"/>
              </a:xfrm>
            </p:grpSpPr>
            <p:sp>
              <p:nvSpPr>
                <p:cNvPr id="2179" name="Google Shape;2179;p54"/>
                <p:cNvSpPr/>
                <p:nvPr/>
              </p:nvSpPr>
              <p:spPr>
                <a:xfrm>
                  <a:off x="2450775" y="1537550"/>
                  <a:ext cx="233975" cy="5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21419" extrusionOk="0">
                      <a:moveTo>
                        <a:pt x="666" y="0"/>
                      </a:moveTo>
                      <a:cubicBezTo>
                        <a:pt x="334" y="0"/>
                        <a:pt x="1" y="265"/>
                        <a:pt x="149" y="661"/>
                      </a:cubicBezTo>
                      <a:cubicBezTo>
                        <a:pt x="2637" y="7531"/>
                        <a:pt x="5667" y="14185"/>
                        <a:pt x="8155" y="21056"/>
                      </a:cubicBezTo>
                      <a:cubicBezTo>
                        <a:pt x="8251" y="21310"/>
                        <a:pt x="8470" y="21419"/>
                        <a:pt x="8687" y="21419"/>
                      </a:cubicBezTo>
                      <a:cubicBezTo>
                        <a:pt x="9025" y="21419"/>
                        <a:pt x="9359" y="21154"/>
                        <a:pt x="9210" y="20758"/>
                      </a:cubicBezTo>
                      <a:cubicBezTo>
                        <a:pt x="6722" y="13888"/>
                        <a:pt x="3692" y="7234"/>
                        <a:pt x="1177" y="363"/>
                      </a:cubicBezTo>
                      <a:cubicBezTo>
                        <a:pt x="1092" y="109"/>
                        <a:pt x="880" y="0"/>
                        <a:pt x="6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54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54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54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rgbClr val="FF7C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3" name="Google Shape;2183;p54"/>
                <p:cNvSpPr/>
                <p:nvPr/>
              </p:nvSpPr>
              <p:spPr>
                <a:xfrm>
                  <a:off x="2966745" y="1386898"/>
                  <a:ext cx="272617" cy="271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788B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4" name="Google Shape;2184;p54"/>
                <p:cNvSpPr/>
                <p:nvPr/>
              </p:nvSpPr>
              <p:spPr>
                <a:xfrm>
                  <a:off x="2548853" y="932638"/>
                  <a:ext cx="249594" cy="247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rgbClr val="E54E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5" name="Google Shape;2185;p54"/>
                <p:cNvSpPr/>
                <p:nvPr/>
              </p:nvSpPr>
              <p:spPr>
                <a:xfrm>
                  <a:off x="2601160" y="2017689"/>
                  <a:ext cx="222919" cy="22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0" extrusionOk="0">
                      <a:moveTo>
                        <a:pt x="4649" y="1"/>
                      </a:moveTo>
                      <a:cubicBezTo>
                        <a:pt x="4633" y="1"/>
                        <a:pt x="4616" y="1"/>
                        <a:pt x="4599" y="1"/>
                      </a:cubicBezTo>
                      <a:cubicBezTo>
                        <a:pt x="2030" y="28"/>
                        <a:pt x="1" y="2138"/>
                        <a:pt x="28" y="4708"/>
                      </a:cubicBezTo>
                      <a:cubicBezTo>
                        <a:pt x="55" y="7260"/>
                        <a:pt x="2137" y="9279"/>
                        <a:pt x="4684" y="9279"/>
                      </a:cubicBezTo>
                      <a:cubicBezTo>
                        <a:pt x="4701" y="9279"/>
                        <a:pt x="4718" y="9279"/>
                        <a:pt x="4735" y="9279"/>
                      </a:cubicBezTo>
                      <a:cubicBezTo>
                        <a:pt x="7304" y="9252"/>
                        <a:pt x="9333" y="7142"/>
                        <a:pt x="9306" y="4572"/>
                      </a:cubicBezTo>
                      <a:cubicBezTo>
                        <a:pt x="9279" y="2046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rgbClr val="FA9E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0" name="Google Shape;3041;p73">
            <a:extLst>
              <a:ext uri="{FF2B5EF4-FFF2-40B4-BE49-F238E27FC236}">
                <a16:creationId xmlns:a16="http://schemas.microsoft.com/office/drawing/2014/main" id="{9DB9FBCC-BF39-441F-951D-3EEE0BE5B341}"/>
              </a:ext>
            </a:extLst>
          </p:cNvPr>
          <p:cNvSpPr txBox="1">
            <a:spLocks/>
          </p:cNvSpPr>
          <p:nvPr/>
        </p:nvSpPr>
        <p:spPr>
          <a:xfrm>
            <a:off x="3662001" y="969493"/>
            <a:ext cx="2864561" cy="69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iro"/>
              <a:buNone/>
              <a:defRPr sz="5800" b="1" i="0" u="none" strike="noStrike" cap="none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vi-VN" sz="5400">
                <a:latin typeface="#9Slide07 Cadena" panose="02000503000000020004" pitchFamily="2" charset="0"/>
              </a:rPr>
              <a:t>CÂU HỎI</a:t>
            </a:r>
            <a:endParaRPr lang="vi-VN" sz="6000">
              <a:latin typeface="#9Slide07 Cadena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A7A5F-10A2-439D-89F9-7CA41BCCD151}"/>
              </a:ext>
            </a:extLst>
          </p:cNvPr>
          <p:cNvSpPr txBox="1"/>
          <p:nvPr/>
        </p:nvSpPr>
        <p:spPr>
          <a:xfrm>
            <a:off x="3662001" y="1788544"/>
            <a:ext cx="4073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4A66DD"/>
                </a:solidFill>
                <a:effectLst/>
                <a:latin typeface="#9Slide03 Montserrat Bold" panose="00000800000000000000" pitchFamily="2" charset="0"/>
                <a:ea typeface="Times New Roman" panose="02020603050405020304" pitchFamily="18" charset="0"/>
              </a:rPr>
              <a:t>Tính trạng tương phản là</a:t>
            </a:r>
            <a:endParaRPr lang="en-US" sz="1800">
              <a:solidFill>
                <a:srgbClr val="4A66DD"/>
              </a:solidFill>
              <a:latin typeface="#9Slide03 Montserrat Bold" panose="000008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BA4BDD-2C8C-4D64-83E6-3DD1D60A87DC}"/>
              </a:ext>
            </a:extLst>
          </p:cNvPr>
          <p:cNvSpPr txBox="1"/>
          <p:nvPr/>
        </p:nvSpPr>
        <p:spPr>
          <a:xfrm>
            <a:off x="2949836" y="2436406"/>
            <a:ext cx="6306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các tính trạng cùng một loại nhưng biểu hiện trái ngược nhau.</a:t>
            </a:r>
            <a:endParaRPr lang="vi-VN" sz="20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những tính trạng số lượng và chất lượng.</a:t>
            </a:r>
            <a:endParaRPr lang="vi-VN" sz="20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tính trạng do một cặp alen quy định.</a:t>
            </a:r>
            <a:endParaRPr lang="vi-VN" sz="20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2000" dirty="0">
                <a:solidFill>
                  <a:schemeClr val="tx1"/>
                </a:solidFill>
                <a:effectLst/>
                <a:latin typeface="Myriad Pro Black Cond" panose="020B0806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các tính trạng khác biệt nhau.</a:t>
            </a:r>
            <a:endParaRPr lang="vi-VN" sz="2000" dirty="0">
              <a:solidFill>
                <a:schemeClr val="tx1"/>
              </a:solidFill>
              <a:effectLst/>
              <a:latin typeface="Myriad Pro Black Cond" panose="020B0806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5C6A1C-034B-496E-AFEC-42D1BACC894C}"/>
              </a:ext>
            </a:extLst>
          </p:cNvPr>
          <p:cNvSpPr txBox="1"/>
          <p:nvPr/>
        </p:nvSpPr>
        <p:spPr>
          <a:xfrm>
            <a:off x="1548110" y="1706128"/>
            <a:ext cx="36086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>
                <a:solidFill>
                  <a:schemeClr val="tx2"/>
                </a:solidFill>
                <a:latin typeface="#9Slide05 Qaskin Black" pitchFamily="2" charset="0"/>
              </a:rPr>
              <a:t>Trân Trọng</a:t>
            </a:r>
          </a:p>
          <a:p>
            <a:r>
              <a:rPr lang="en-GB" sz="5400">
                <a:solidFill>
                  <a:schemeClr val="tx2"/>
                </a:solidFill>
                <a:latin typeface="#9Slide05 Qaskin Black" pitchFamily="2" charset="0"/>
              </a:rPr>
              <a:t>Cảm Ơn</a:t>
            </a:r>
            <a:endParaRPr lang="en-US" sz="5400">
              <a:solidFill>
                <a:schemeClr val="tx2"/>
              </a:solidFill>
              <a:latin typeface="#9Slide05 Qaskin Black" pitchFamily="2" charset="0"/>
            </a:endParaRPr>
          </a:p>
        </p:txBody>
      </p:sp>
      <p:pic>
        <p:nvPicPr>
          <p:cNvPr id="33794" name="Picture 2" descr="Đồ họa nhà Vector Clip nghệ thuật Hình ảnh Minh họa - ngôi nhà bãi biển  phim hoạt hình png minh họa png tải về - Miễn phí trong suốt Nhà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9"/>
          <a:stretch>
            <a:fillRect/>
          </a:stretch>
        </p:blipFill>
        <p:spPr bwMode="auto">
          <a:xfrm>
            <a:off x="4572000" y="1200150"/>
            <a:ext cx="33528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1257300" y="417911"/>
            <a:ext cx="3257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002060"/>
                </a:solidFill>
                <a:latin typeface="#9Slide03 AllRoundGothic"/>
              </a:rPr>
              <a:t>NHIỆM VỤ </a:t>
            </a:r>
          </a:p>
          <a:p>
            <a:pPr algn="ctr"/>
            <a:r>
              <a:rPr lang="en-US" altLang="en-US" sz="3600">
                <a:solidFill>
                  <a:srgbClr val="002060"/>
                </a:solidFill>
                <a:latin typeface="#9Slide03 AllRoundGothic"/>
              </a:rPr>
              <a:t>VỀ NHÀ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14450" y="1595437"/>
            <a:ext cx="3371850" cy="30337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n-US" sz="1800" b="1">
                <a:solidFill>
                  <a:srgbClr val="002060"/>
                </a:solidFill>
              </a:rPr>
              <a:t>Xem </a:t>
            </a:r>
            <a:r>
              <a:rPr lang="en-US" sz="1800" b="1" dirty="0" err="1">
                <a:solidFill>
                  <a:srgbClr val="002060"/>
                </a:solidFill>
              </a:rPr>
              <a:t>trước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nội</a:t>
            </a:r>
            <a:r>
              <a:rPr lang="en-US" sz="1800" b="1" dirty="0">
                <a:solidFill>
                  <a:srgbClr val="002060"/>
                </a:solidFill>
              </a:rPr>
              <a:t> dung </a:t>
            </a:r>
            <a:r>
              <a:rPr lang="en-US" sz="1800" b="1" dirty="0" err="1">
                <a:solidFill>
                  <a:srgbClr val="002060"/>
                </a:solidFill>
              </a:rPr>
              <a:t>bài</a:t>
            </a:r>
            <a:r>
              <a:rPr lang="en-US" sz="1800" b="1" dirty="0">
                <a:solidFill>
                  <a:srgbClr val="002060"/>
                </a:solidFill>
              </a:rPr>
              <a:t> 14</a:t>
            </a:r>
            <a:r>
              <a:rPr lang="vi-VN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>
                <a:solidFill>
                  <a:srgbClr val="002060"/>
                </a:solidFill>
              </a:rPr>
              <a:t>BẠCH CẦU- MIỄN DỊCH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002060"/>
                </a:solidFill>
              </a:rPr>
              <a:t>- </a:t>
            </a:r>
            <a:r>
              <a:rPr lang="en-US" sz="1800" b="1" dirty="0" err="1">
                <a:solidFill>
                  <a:srgbClr val="002060"/>
                </a:solidFill>
              </a:rPr>
              <a:t>Tìm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hiểu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vì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sao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khi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bị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đứt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tay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máu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lại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đông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và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sau</a:t>
            </a:r>
            <a:r>
              <a:rPr lang="en-US" sz="1800" b="1" dirty="0">
                <a:solidFill>
                  <a:srgbClr val="002060"/>
                </a:solidFill>
              </a:rPr>
              <a:t> 3-4 </a:t>
            </a:r>
            <a:r>
              <a:rPr lang="en-US" sz="1800" b="1" dirty="0" err="1">
                <a:solidFill>
                  <a:srgbClr val="002060"/>
                </a:solidFill>
              </a:rPr>
              <a:t>ngày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vết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thương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liền</a:t>
            </a:r>
            <a:r>
              <a:rPr lang="en-US" sz="18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286521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989577" y="1643063"/>
            <a:ext cx="7164847" cy="1857375"/>
          </a:xfrm>
        </p:spPr>
        <p:txBody>
          <a:bodyPr/>
          <a:lstStyle/>
          <a:p>
            <a:r>
              <a:rPr lang="vi-VN" sz="4400" dirty="0">
                <a:latin typeface="Myriad Pro Black Cond" panose="020B0806030403020204" pitchFamily="34" charset="0"/>
              </a:rPr>
              <a:t>CẢM ƠN QUÝ THẦY CÔ VÀ CÁC BẠN ĐÃ THEO DÕI BÀI GIẢNG!</a:t>
            </a:r>
          </a:p>
        </p:txBody>
      </p:sp>
    </p:spTree>
    <p:extLst>
      <p:ext uri="{BB962C8B-B14F-4D97-AF65-F5344CB8AC3E}">
        <p14:creationId xmlns:p14="http://schemas.microsoft.com/office/powerpoint/2010/main" val="16470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19200" y="1123950"/>
            <a:ext cx="6934200" cy="3009013"/>
            <a:chOff x="1219200" y="1123950"/>
            <a:chExt cx="6934200" cy="3009013"/>
          </a:xfrm>
        </p:grpSpPr>
        <p:sp>
          <p:nvSpPr>
            <p:cNvPr id="6" name="Rectangle 5"/>
            <p:cNvSpPr/>
            <p:nvPr/>
          </p:nvSpPr>
          <p:spPr>
            <a:xfrm>
              <a:off x="1219200" y="1123950"/>
              <a:ext cx="6934200" cy="13716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47800" y="1455307"/>
              <a:ext cx="64770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#9Slide03 Montserrat" panose="020B0604020202020204" charset="0"/>
                </a:rPr>
                <a:t>Hướng</a:t>
              </a:r>
              <a:r>
                <a:rPr lang="en-US" sz="2800" dirty="0">
                  <a:latin typeface="#9Slide03 Montserrat" panose="020B0604020202020204" charset="0"/>
                </a:rPr>
                <a:t> </a:t>
              </a:r>
              <a:r>
                <a:rPr lang="en-US" sz="2800" dirty="0" err="1">
                  <a:latin typeface="#9Slide03 Montserrat" panose="020B0604020202020204" charset="0"/>
                </a:rPr>
                <a:t>dẫn</a:t>
              </a:r>
              <a:r>
                <a:rPr lang="en-US" sz="2800" dirty="0">
                  <a:latin typeface="#9Slide03 Montserrat" panose="020B0604020202020204" charset="0"/>
                </a:rPr>
                <a:t> </a:t>
              </a:r>
              <a:r>
                <a:rPr lang="en-US" sz="2800" dirty="0" err="1">
                  <a:latin typeface="#9Slide03 Montserrat" panose="020B0604020202020204" charset="0"/>
                </a:rPr>
                <a:t>về</a:t>
              </a:r>
              <a:r>
                <a:rPr lang="en-US" sz="2800" dirty="0">
                  <a:latin typeface="#9Slide03 Montserrat" panose="020B0604020202020204" charset="0"/>
                </a:rPr>
                <a:t> </a:t>
              </a:r>
              <a:r>
                <a:rPr lang="en-US" sz="2800" dirty="0" err="1">
                  <a:latin typeface="#9Slide03 Montserrat" panose="020B0604020202020204" charset="0"/>
                </a:rPr>
                <a:t>nhà</a:t>
              </a:r>
              <a:r>
                <a:rPr lang="en-US" sz="2800" dirty="0">
                  <a:latin typeface="#9Slide03 Montserrat" panose="020B0604020202020204" charset="0"/>
                </a:rPr>
                <a:t>: </a:t>
              </a:r>
              <a:endParaRPr lang="vi-VN" sz="2800" dirty="0">
                <a:latin typeface="#9Slide03 Montserrat" panose="020B0604020202020204" charset="0"/>
              </a:endParaRPr>
            </a:p>
            <a:p>
              <a:pPr algn="ctr"/>
              <a:endParaRPr lang="vi-VN" sz="2800" dirty="0">
                <a:latin typeface="#9Slide03 Montserrat" panose="020B0604020202020204" charset="0"/>
              </a:endParaRPr>
            </a:p>
            <a:p>
              <a:pPr algn="ctr"/>
              <a:endParaRPr lang="vi-VN" sz="2800" dirty="0">
                <a:latin typeface="#9Slide03 Montserrat" panose="020B0604020202020204" charset="0"/>
              </a:endParaRPr>
            </a:p>
            <a:p>
              <a:pPr marL="457200" indent="-457200" algn="ctr">
                <a:buFontTx/>
                <a:buChar char="-"/>
              </a:pPr>
              <a:r>
                <a:rPr lang="vi-VN" sz="2800" dirty="0">
                  <a:latin typeface="#9Slide03 Montserrat" panose="020B0604020202020204" charset="0"/>
                </a:rPr>
                <a:t>HọC bài và trả lời các câu hỏi.</a:t>
              </a:r>
            </a:p>
            <a:p>
              <a:pPr marL="457200" indent="-457200" algn="ctr">
                <a:buFontTx/>
                <a:buChar char="-"/>
              </a:pPr>
              <a:r>
                <a:rPr lang="vi-VN" sz="2800" dirty="0">
                  <a:latin typeface="#9Slide03 Montserrat" panose="020B0604020202020204" charset="0"/>
                </a:rPr>
                <a:t>Chuẩn bị bài 2: :Lai 1 cặp tính trạng.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3820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308;p41"/>
          <p:cNvGrpSpPr/>
          <p:nvPr/>
        </p:nvGrpSpPr>
        <p:grpSpPr>
          <a:xfrm rot="2415064">
            <a:off x="6332174" y="-645049"/>
            <a:ext cx="1902924" cy="7262243"/>
            <a:chOff x="9065175" y="1446600"/>
            <a:chExt cx="682175" cy="2603425"/>
          </a:xfrm>
        </p:grpSpPr>
        <p:sp>
          <p:nvSpPr>
            <p:cNvPr id="1309" name="Google Shape;1309;p41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1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1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1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1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1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1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1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1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1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1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1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1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1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1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1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1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1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1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1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1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1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1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1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1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1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5" name="Google Shape;1335;p41"/>
          <p:cNvGrpSpPr/>
          <p:nvPr/>
        </p:nvGrpSpPr>
        <p:grpSpPr>
          <a:xfrm rot="5400000">
            <a:off x="3365471" y="272945"/>
            <a:ext cx="1783856" cy="1890815"/>
            <a:chOff x="3403900" y="3304800"/>
            <a:chExt cx="1556050" cy="1649350"/>
          </a:xfrm>
        </p:grpSpPr>
        <p:sp>
          <p:nvSpPr>
            <p:cNvPr id="1336" name="Google Shape;1336;p41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1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1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1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1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1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1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1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1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1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1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1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1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1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1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1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1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1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1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357F7CBE-EA21-4097-884E-24F7C4DFDF2B}"/>
              </a:ext>
            </a:extLst>
          </p:cNvPr>
          <p:cNvSpPr txBox="1">
            <a:spLocks noChangeAspect="1"/>
          </p:cNvSpPr>
          <p:nvPr/>
        </p:nvSpPr>
        <p:spPr>
          <a:xfrm>
            <a:off x="414985" y="1259818"/>
            <a:ext cx="3037355" cy="447361"/>
          </a:xfrm>
          <a:custGeom>
            <a:avLst/>
            <a:gdLst/>
            <a:ahLst/>
            <a:cxnLst/>
            <a:rect l="l" t="t" r="r" b="b"/>
            <a:pathLst>
              <a:path w="2862101" h="447361">
                <a:moveTo>
                  <a:pt x="1650311" y="95088"/>
                </a:moveTo>
                <a:lnTo>
                  <a:pt x="1650311" y="352911"/>
                </a:lnTo>
                <a:lnTo>
                  <a:pt x="1729445" y="352911"/>
                </a:lnTo>
                <a:cubicBezTo>
                  <a:pt x="1751994" y="352911"/>
                  <a:pt x="1771990" y="347593"/>
                  <a:pt x="1789433" y="336957"/>
                </a:cubicBezTo>
                <a:cubicBezTo>
                  <a:pt x="1806877" y="326321"/>
                  <a:pt x="1820491" y="311217"/>
                  <a:pt x="1830277" y="291646"/>
                </a:cubicBezTo>
                <a:cubicBezTo>
                  <a:pt x="1840062" y="272076"/>
                  <a:pt x="1844955" y="249740"/>
                  <a:pt x="1844955" y="224638"/>
                </a:cubicBezTo>
                <a:cubicBezTo>
                  <a:pt x="1844955" y="199111"/>
                  <a:pt x="1839743" y="176562"/>
                  <a:pt x="1829319" y="156991"/>
                </a:cubicBezTo>
                <a:cubicBezTo>
                  <a:pt x="1818896" y="137421"/>
                  <a:pt x="1804537" y="122211"/>
                  <a:pt x="1786242" y="111362"/>
                </a:cubicBezTo>
                <a:cubicBezTo>
                  <a:pt x="1767948" y="100513"/>
                  <a:pt x="1747101" y="95088"/>
                  <a:pt x="1723701" y="95088"/>
                </a:cubicBezTo>
                <a:close/>
                <a:moveTo>
                  <a:pt x="2447925" y="0"/>
                </a:moveTo>
                <a:lnTo>
                  <a:pt x="2550671" y="0"/>
                </a:lnTo>
                <a:lnTo>
                  <a:pt x="2754249" y="269310"/>
                </a:lnTo>
                <a:lnTo>
                  <a:pt x="2753611" y="0"/>
                </a:lnTo>
                <a:lnTo>
                  <a:pt x="2862101" y="0"/>
                </a:lnTo>
                <a:lnTo>
                  <a:pt x="2862101" y="447361"/>
                </a:lnTo>
                <a:lnTo>
                  <a:pt x="2759993" y="447361"/>
                </a:lnTo>
                <a:lnTo>
                  <a:pt x="2557053" y="179966"/>
                </a:lnTo>
                <a:lnTo>
                  <a:pt x="2557053" y="447361"/>
                </a:lnTo>
                <a:lnTo>
                  <a:pt x="2447925" y="447361"/>
                </a:lnTo>
                <a:close/>
                <a:moveTo>
                  <a:pt x="2019300" y="0"/>
                </a:moveTo>
                <a:lnTo>
                  <a:pt x="2372211" y="0"/>
                </a:lnTo>
                <a:lnTo>
                  <a:pt x="2372211" y="93174"/>
                </a:lnTo>
                <a:lnTo>
                  <a:pt x="2136086" y="93174"/>
                </a:lnTo>
                <a:lnTo>
                  <a:pt x="2136086" y="176775"/>
                </a:lnTo>
                <a:lnTo>
                  <a:pt x="2349237" y="176775"/>
                </a:lnTo>
                <a:lnTo>
                  <a:pt x="2349237" y="269310"/>
                </a:lnTo>
                <a:lnTo>
                  <a:pt x="2136086" y="269948"/>
                </a:lnTo>
                <a:lnTo>
                  <a:pt x="2136086" y="354188"/>
                </a:lnTo>
                <a:lnTo>
                  <a:pt x="2378593" y="354188"/>
                </a:lnTo>
                <a:lnTo>
                  <a:pt x="2378593" y="447361"/>
                </a:lnTo>
                <a:lnTo>
                  <a:pt x="2019300" y="447361"/>
                </a:lnTo>
                <a:close/>
                <a:moveTo>
                  <a:pt x="1533525" y="0"/>
                </a:moveTo>
                <a:lnTo>
                  <a:pt x="1726254" y="0"/>
                </a:lnTo>
                <a:cubicBezTo>
                  <a:pt x="1773053" y="0"/>
                  <a:pt x="1814428" y="9360"/>
                  <a:pt x="1850379" y="28080"/>
                </a:cubicBezTo>
                <a:cubicBezTo>
                  <a:pt x="1886329" y="46800"/>
                  <a:pt x="1914303" y="73071"/>
                  <a:pt x="1934299" y="106895"/>
                </a:cubicBezTo>
                <a:cubicBezTo>
                  <a:pt x="1954295" y="140718"/>
                  <a:pt x="1964293" y="179540"/>
                  <a:pt x="1964293" y="223362"/>
                </a:cubicBezTo>
                <a:cubicBezTo>
                  <a:pt x="1964293" y="267183"/>
                  <a:pt x="1954189" y="306112"/>
                  <a:pt x="1933980" y="340148"/>
                </a:cubicBezTo>
                <a:cubicBezTo>
                  <a:pt x="1913771" y="374184"/>
                  <a:pt x="1885266" y="400562"/>
                  <a:pt x="1848464" y="419281"/>
                </a:cubicBezTo>
                <a:cubicBezTo>
                  <a:pt x="1811663" y="438001"/>
                  <a:pt x="1769437" y="447361"/>
                  <a:pt x="1721787" y="447361"/>
                </a:cubicBezTo>
                <a:lnTo>
                  <a:pt x="1533525" y="447361"/>
                </a:lnTo>
                <a:close/>
                <a:moveTo>
                  <a:pt x="1028700" y="0"/>
                </a:moveTo>
                <a:lnTo>
                  <a:pt x="1131446" y="0"/>
                </a:lnTo>
                <a:lnTo>
                  <a:pt x="1335024" y="269310"/>
                </a:lnTo>
                <a:lnTo>
                  <a:pt x="1334386" y="0"/>
                </a:lnTo>
                <a:lnTo>
                  <a:pt x="1442875" y="0"/>
                </a:lnTo>
                <a:lnTo>
                  <a:pt x="1442875" y="447361"/>
                </a:lnTo>
                <a:lnTo>
                  <a:pt x="1340767" y="447361"/>
                </a:lnTo>
                <a:lnTo>
                  <a:pt x="1137828" y="179966"/>
                </a:lnTo>
                <a:lnTo>
                  <a:pt x="1137828" y="447361"/>
                </a:lnTo>
                <a:lnTo>
                  <a:pt x="1028700" y="447361"/>
                </a:lnTo>
                <a:close/>
                <a:moveTo>
                  <a:pt x="600075" y="0"/>
                </a:moveTo>
                <a:lnTo>
                  <a:pt x="952986" y="0"/>
                </a:lnTo>
                <a:lnTo>
                  <a:pt x="952986" y="93174"/>
                </a:lnTo>
                <a:lnTo>
                  <a:pt x="716861" y="93174"/>
                </a:lnTo>
                <a:lnTo>
                  <a:pt x="716861" y="176775"/>
                </a:lnTo>
                <a:lnTo>
                  <a:pt x="930011" y="176775"/>
                </a:lnTo>
                <a:lnTo>
                  <a:pt x="930011" y="269310"/>
                </a:lnTo>
                <a:lnTo>
                  <a:pt x="716861" y="269948"/>
                </a:lnTo>
                <a:lnTo>
                  <a:pt x="716861" y="354188"/>
                </a:lnTo>
                <a:lnTo>
                  <a:pt x="959368" y="354188"/>
                </a:lnTo>
                <a:lnTo>
                  <a:pt x="959368" y="447361"/>
                </a:lnTo>
                <a:lnTo>
                  <a:pt x="600075" y="447361"/>
                </a:lnTo>
                <a:close/>
                <a:moveTo>
                  <a:pt x="0" y="0"/>
                </a:moveTo>
                <a:lnTo>
                  <a:pt x="126997" y="0"/>
                </a:lnTo>
                <a:lnTo>
                  <a:pt x="256546" y="261652"/>
                </a:lnTo>
                <a:lnTo>
                  <a:pt x="385458" y="0"/>
                </a:lnTo>
                <a:lnTo>
                  <a:pt x="512455" y="0"/>
                </a:lnTo>
                <a:lnTo>
                  <a:pt x="512455" y="447361"/>
                </a:lnTo>
                <a:lnTo>
                  <a:pt x="409070" y="447361"/>
                </a:lnTo>
                <a:lnTo>
                  <a:pt x="408432" y="164011"/>
                </a:lnTo>
                <a:lnTo>
                  <a:pt x="294199" y="402689"/>
                </a:lnTo>
                <a:lnTo>
                  <a:pt x="218894" y="402689"/>
                </a:lnTo>
                <a:lnTo>
                  <a:pt x="104023" y="164011"/>
                </a:lnTo>
                <a:lnTo>
                  <a:pt x="104023" y="447361"/>
                </a:lnTo>
                <a:lnTo>
                  <a:pt x="0" y="447361"/>
                </a:lnTo>
                <a:close/>
              </a:path>
            </a:pathLst>
          </a:custGeom>
          <a:solidFill>
            <a:srgbClr val="E54E5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>
              <a:solidFill>
                <a:srgbClr val="E54E55"/>
              </a:solidFill>
              <a:latin typeface="#9Slide03 Montserrat Bold" panose="000008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F34D9E7-7466-472D-B258-8E53F8FBAFE1}"/>
              </a:ext>
            </a:extLst>
          </p:cNvPr>
          <p:cNvSpPr txBox="1">
            <a:spLocks noChangeAspect="1"/>
          </p:cNvSpPr>
          <p:nvPr/>
        </p:nvSpPr>
        <p:spPr>
          <a:xfrm>
            <a:off x="836651" y="1883419"/>
            <a:ext cx="883387" cy="554736"/>
          </a:xfrm>
          <a:custGeom>
            <a:avLst/>
            <a:gdLst/>
            <a:ahLst/>
            <a:cxnLst/>
            <a:rect l="l" t="t" r="r" b="b"/>
            <a:pathLst>
              <a:path w="883387" h="554736">
                <a:moveTo>
                  <a:pt x="654177" y="215189"/>
                </a:moveTo>
                <a:lnTo>
                  <a:pt x="578587" y="394411"/>
                </a:lnTo>
                <a:lnTo>
                  <a:pt x="728548" y="394411"/>
                </a:lnTo>
                <a:close/>
                <a:moveTo>
                  <a:pt x="613944" y="128016"/>
                </a:moveTo>
                <a:lnTo>
                  <a:pt x="698678" y="128016"/>
                </a:lnTo>
                <a:lnTo>
                  <a:pt x="883387" y="554736"/>
                </a:lnTo>
                <a:lnTo>
                  <a:pt x="795604" y="554736"/>
                </a:lnTo>
                <a:lnTo>
                  <a:pt x="757809" y="464515"/>
                </a:lnTo>
                <a:lnTo>
                  <a:pt x="549326" y="464515"/>
                </a:lnTo>
                <a:lnTo>
                  <a:pt x="511531" y="554736"/>
                </a:lnTo>
                <a:lnTo>
                  <a:pt x="426796" y="554736"/>
                </a:lnTo>
                <a:close/>
                <a:moveTo>
                  <a:pt x="0" y="128016"/>
                </a:moveTo>
                <a:lnTo>
                  <a:pt x="87783" y="128016"/>
                </a:lnTo>
                <a:lnTo>
                  <a:pt x="213360" y="463906"/>
                </a:lnTo>
                <a:lnTo>
                  <a:pt x="340157" y="128016"/>
                </a:lnTo>
                <a:lnTo>
                  <a:pt x="424282" y="128016"/>
                </a:lnTo>
                <a:lnTo>
                  <a:pt x="253594" y="554736"/>
                </a:lnTo>
                <a:lnTo>
                  <a:pt x="168859" y="554736"/>
                </a:lnTo>
                <a:close/>
                <a:moveTo>
                  <a:pt x="628574" y="0"/>
                </a:moveTo>
                <a:lnTo>
                  <a:pt x="690144" y="87783"/>
                </a:lnTo>
                <a:lnTo>
                  <a:pt x="627964" y="93879"/>
                </a:lnTo>
                <a:lnTo>
                  <a:pt x="552374" y="310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4800">
              <a:solidFill>
                <a:schemeClr val="tx1"/>
              </a:solidFill>
              <a:latin typeface="#9Slide03 Montserrat Medium" panose="00000600000000000000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DED1D15-1EC4-4DC2-96AF-106B407D8457}"/>
              </a:ext>
            </a:extLst>
          </p:cNvPr>
          <p:cNvSpPr txBox="1">
            <a:spLocks noChangeAspect="1"/>
          </p:cNvSpPr>
          <p:nvPr/>
        </p:nvSpPr>
        <p:spPr>
          <a:xfrm>
            <a:off x="326129" y="2570891"/>
            <a:ext cx="5068615" cy="843667"/>
          </a:xfrm>
          <a:custGeom>
            <a:avLst/>
            <a:gdLst/>
            <a:ahLst/>
            <a:cxnLst/>
            <a:rect l="l" t="t" r="r" b="b"/>
            <a:pathLst>
              <a:path w="5068615" h="843667">
                <a:moveTo>
                  <a:pt x="4374299" y="722414"/>
                </a:moveTo>
                <a:cubicBezTo>
                  <a:pt x="4391743" y="722414"/>
                  <a:pt x="4406102" y="728051"/>
                  <a:pt x="4417376" y="739326"/>
                </a:cubicBezTo>
                <a:cubicBezTo>
                  <a:pt x="4428651" y="750600"/>
                  <a:pt x="4434288" y="765172"/>
                  <a:pt x="4434288" y="783041"/>
                </a:cubicBezTo>
                <a:cubicBezTo>
                  <a:pt x="4434288" y="800484"/>
                  <a:pt x="4428651" y="814949"/>
                  <a:pt x="4417376" y="826437"/>
                </a:cubicBezTo>
                <a:cubicBezTo>
                  <a:pt x="4406102" y="837924"/>
                  <a:pt x="4391743" y="843667"/>
                  <a:pt x="4374299" y="843667"/>
                </a:cubicBezTo>
                <a:cubicBezTo>
                  <a:pt x="4356856" y="843667"/>
                  <a:pt x="4342497" y="837924"/>
                  <a:pt x="4331222" y="826437"/>
                </a:cubicBezTo>
                <a:cubicBezTo>
                  <a:pt x="4319948" y="814949"/>
                  <a:pt x="4314311" y="800484"/>
                  <a:pt x="4314311" y="783041"/>
                </a:cubicBezTo>
                <a:cubicBezTo>
                  <a:pt x="4314311" y="765172"/>
                  <a:pt x="4319948" y="750600"/>
                  <a:pt x="4331222" y="739326"/>
                </a:cubicBezTo>
                <a:cubicBezTo>
                  <a:pt x="4342497" y="728051"/>
                  <a:pt x="4356856" y="722414"/>
                  <a:pt x="4374299" y="722414"/>
                </a:cubicBezTo>
                <a:close/>
                <a:moveTo>
                  <a:pt x="116786" y="326746"/>
                </a:moveTo>
                <a:lnTo>
                  <a:pt x="116786" y="584568"/>
                </a:lnTo>
                <a:lnTo>
                  <a:pt x="195920" y="584568"/>
                </a:lnTo>
                <a:cubicBezTo>
                  <a:pt x="218469" y="584568"/>
                  <a:pt x="238465" y="579250"/>
                  <a:pt x="255908" y="568614"/>
                </a:cubicBezTo>
                <a:cubicBezTo>
                  <a:pt x="273352" y="557978"/>
                  <a:pt x="286966" y="542874"/>
                  <a:pt x="296751" y="523303"/>
                </a:cubicBezTo>
                <a:cubicBezTo>
                  <a:pt x="306537" y="503733"/>
                  <a:pt x="311429" y="481397"/>
                  <a:pt x="311429" y="456295"/>
                </a:cubicBezTo>
                <a:cubicBezTo>
                  <a:pt x="311429" y="430768"/>
                  <a:pt x="306218" y="408219"/>
                  <a:pt x="295794" y="388649"/>
                </a:cubicBezTo>
                <a:cubicBezTo>
                  <a:pt x="285371" y="369078"/>
                  <a:pt x="271012" y="353868"/>
                  <a:pt x="252717" y="343019"/>
                </a:cubicBezTo>
                <a:cubicBezTo>
                  <a:pt x="234423" y="332170"/>
                  <a:pt x="213576" y="326746"/>
                  <a:pt x="190176" y="326746"/>
                </a:cubicBezTo>
                <a:close/>
                <a:moveTo>
                  <a:pt x="1335986" y="324831"/>
                </a:moveTo>
                <a:lnTo>
                  <a:pt x="1335986" y="462039"/>
                </a:lnTo>
                <a:lnTo>
                  <a:pt x="1420863" y="462039"/>
                </a:lnTo>
                <a:cubicBezTo>
                  <a:pt x="1444688" y="462039"/>
                  <a:pt x="1463089" y="456082"/>
                  <a:pt x="1476066" y="444170"/>
                </a:cubicBezTo>
                <a:cubicBezTo>
                  <a:pt x="1489042" y="432257"/>
                  <a:pt x="1495530" y="415026"/>
                  <a:pt x="1495530" y="392478"/>
                </a:cubicBezTo>
                <a:cubicBezTo>
                  <a:pt x="1495530" y="370780"/>
                  <a:pt x="1489042" y="354081"/>
                  <a:pt x="1476066" y="342381"/>
                </a:cubicBezTo>
                <a:cubicBezTo>
                  <a:pt x="1463089" y="330681"/>
                  <a:pt x="1444688" y="324831"/>
                  <a:pt x="1420863" y="324831"/>
                </a:cubicBezTo>
                <a:close/>
                <a:moveTo>
                  <a:pt x="4376852" y="323555"/>
                </a:moveTo>
                <a:cubicBezTo>
                  <a:pt x="4354729" y="323555"/>
                  <a:pt x="4334200" y="329298"/>
                  <a:pt x="4315268" y="340785"/>
                </a:cubicBezTo>
                <a:cubicBezTo>
                  <a:pt x="4296335" y="352273"/>
                  <a:pt x="4281338" y="368121"/>
                  <a:pt x="4270277" y="388329"/>
                </a:cubicBezTo>
                <a:cubicBezTo>
                  <a:pt x="4259215" y="408538"/>
                  <a:pt x="4253684" y="430768"/>
                  <a:pt x="4253684" y="455019"/>
                </a:cubicBezTo>
                <a:cubicBezTo>
                  <a:pt x="4253684" y="479695"/>
                  <a:pt x="4259321" y="502137"/>
                  <a:pt x="4270596" y="522346"/>
                </a:cubicBezTo>
                <a:cubicBezTo>
                  <a:pt x="4281870" y="542555"/>
                  <a:pt x="4296867" y="558509"/>
                  <a:pt x="4315587" y="570209"/>
                </a:cubicBezTo>
                <a:cubicBezTo>
                  <a:pt x="4334307" y="581909"/>
                  <a:pt x="4354729" y="587759"/>
                  <a:pt x="4376852" y="587759"/>
                </a:cubicBezTo>
                <a:cubicBezTo>
                  <a:pt x="4398975" y="587759"/>
                  <a:pt x="4419291" y="581909"/>
                  <a:pt x="4437798" y="570209"/>
                </a:cubicBezTo>
                <a:cubicBezTo>
                  <a:pt x="4456305" y="558509"/>
                  <a:pt x="4470876" y="542555"/>
                  <a:pt x="4481513" y="522346"/>
                </a:cubicBezTo>
                <a:cubicBezTo>
                  <a:pt x="4492149" y="502137"/>
                  <a:pt x="4497467" y="479695"/>
                  <a:pt x="4497467" y="455019"/>
                </a:cubicBezTo>
                <a:cubicBezTo>
                  <a:pt x="4497467" y="430768"/>
                  <a:pt x="4492149" y="408538"/>
                  <a:pt x="4481513" y="388329"/>
                </a:cubicBezTo>
                <a:cubicBezTo>
                  <a:pt x="4470876" y="368121"/>
                  <a:pt x="4456305" y="352273"/>
                  <a:pt x="4437798" y="340785"/>
                </a:cubicBezTo>
                <a:cubicBezTo>
                  <a:pt x="4419291" y="329298"/>
                  <a:pt x="4398975" y="323555"/>
                  <a:pt x="4376852" y="323555"/>
                </a:cubicBezTo>
                <a:close/>
                <a:moveTo>
                  <a:pt x="3657600" y="231657"/>
                </a:moveTo>
                <a:lnTo>
                  <a:pt x="3774386" y="231657"/>
                </a:lnTo>
                <a:lnTo>
                  <a:pt x="3774386" y="414176"/>
                </a:lnTo>
                <a:lnTo>
                  <a:pt x="3954989" y="414176"/>
                </a:lnTo>
                <a:lnTo>
                  <a:pt x="3954989" y="231657"/>
                </a:lnTo>
                <a:lnTo>
                  <a:pt x="4071776" y="231657"/>
                </a:lnTo>
                <a:lnTo>
                  <a:pt x="4071776" y="679018"/>
                </a:lnTo>
                <a:lnTo>
                  <a:pt x="3954989" y="679018"/>
                </a:lnTo>
                <a:lnTo>
                  <a:pt x="3954989" y="507349"/>
                </a:lnTo>
                <a:lnTo>
                  <a:pt x="3774386" y="507349"/>
                </a:lnTo>
                <a:lnTo>
                  <a:pt x="3774386" y="679018"/>
                </a:lnTo>
                <a:lnTo>
                  <a:pt x="3657600" y="679018"/>
                </a:lnTo>
                <a:close/>
                <a:moveTo>
                  <a:pt x="3028950" y="231657"/>
                </a:moveTo>
                <a:lnTo>
                  <a:pt x="3131696" y="231657"/>
                </a:lnTo>
                <a:lnTo>
                  <a:pt x="3335274" y="500967"/>
                </a:lnTo>
                <a:lnTo>
                  <a:pt x="3334636" y="231657"/>
                </a:lnTo>
                <a:lnTo>
                  <a:pt x="3443126" y="231657"/>
                </a:lnTo>
                <a:lnTo>
                  <a:pt x="3443126" y="679018"/>
                </a:lnTo>
                <a:lnTo>
                  <a:pt x="3341018" y="679018"/>
                </a:lnTo>
                <a:lnTo>
                  <a:pt x="3138078" y="411623"/>
                </a:lnTo>
                <a:lnTo>
                  <a:pt x="3138078" y="679018"/>
                </a:lnTo>
                <a:lnTo>
                  <a:pt x="3028950" y="679018"/>
                </a:lnTo>
                <a:close/>
                <a:moveTo>
                  <a:pt x="2600325" y="231657"/>
                </a:moveTo>
                <a:lnTo>
                  <a:pt x="2953236" y="231657"/>
                </a:lnTo>
                <a:lnTo>
                  <a:pt x="2953236" y="324831"/>
                </a:lnTo>
                <a:lnTo>
                  <a:pt x="2717111" y="324831"/>
                </a:lnTo>
                <a:lnTo>
                  <a:pt x="2717111" y="408432"/>
                </a:lnTo>
                <a:lnTo>
                  <a:pt x="2930262" y="408432"/>
                </a:lnTo>
                <a:lnTo>
                  <a:pt x="2930262" y="500967"/>
                </a:lnTo>
                <a:lnTo>
                  <a:pt x="2717111" y="501605"/>
                </a:lnTo>
                <a:lnTo>
                  <a:pt x="2717111" y="585845"/>
                </a:lnTo>
                <a:lnTo>
                  <a:pt x="2959618" y="585845"/>
                </a:lnTo>
                <a:lnTo>
                  <a:pt x="2959618" y="679018"/>
                </a:lnTo>
                <a:lnTo>
                  <a:pt x="2600325" y="679018"/>
                </a:lnTo>
                <a:close/>
                <a:moveTo>
                  <a:pt x="2115588" y="231657"/>
                </a:moveTo>
                <a:lnTo>
                  <a:pt x="2232375" y="231657"/>
                </a:lnTo>
                <a:lnTo>
                  <a:pt x="2338311" y="423748"/>
                </a:lnTo>
                <a:lnTo>
                  <a:pt x="2441696" y="231657"/>
                </a:lnTo>
                <a:lnTo>
                  <a:pt x="2558482" y="231657"/>
                </a:lnTo>
                <a:lnTo>
                  <a:pt x="2397024" y="536067"/>
                </a:lnTo>
                <a:lnTo>
                  <a:pt x="2397024" y="679018"/>
                </a:lnTo>
                <a:lnTo>
                  <a:pt x="2280238" y="679018"/>
                </a:lnTo>
                <a:lnTo>
                  <a:pt x="2280238" y="539258"/>
                </a:lnTo>
                <a:close/>
                <a:moveTo>
                  <a:pt x="1678267" y="231657"/>
                </a:moveTo>
                <a:lnTo>
                  <a:pt x="1795053" y="231657"/>
                </a:lnTo>
                <a:lnTo>
                  <a:pt x="1795053" y="494586"/>
                </a:lnTo>
                <a:cubicBezTo>
                  <a:pt x="1795053" y="522665"/>
                  <a:pt x="1803350" y="545214"/>
                  <a:pt x="1819942" y="562232"/>
                </a:cubicBezTo>
                <a:cubicBezTo>
                  <a:pt x="1836535" y="579250"/>
                  <a:pt x="1857594" y="587759"/>
                  <a:pt x="1883121" y="587759"/>
                </a:cubicBezTo>
                <a:cubicBezTo>
                  <a:pt x="1908223" y="587759"/>
                  <a:pt x="1928538" y="579356"/>
                  <a:pt x="1944067" y="562551"/>
                </a:cubicBezTo>
                <a:cubicBezTo>
                  <a:pt x="1959596" y="545746"/>
                  <a:pt x="1967360" y="523091"/>
                  <a:pt x="1967360" y="494586"/>
                </a:cubicBezTo>
                <a:lnTo>
                  <a:pt x="1967360" y="231657"/>
                </a:lnTo>
                <a:lnTo>
                  <a:pt x="2084146" y="231657"/>
                </a:lnTo>
                <a:lnTo>
                  <a:pt x="2084146" y="494586"/>
                </a:lnTo>
                <a:cubicBezTo>
                  <a:pt x="2084146" y="533302"/>
                  <a:pt x="2075956" y="567231"/>
                  <a:pt x="2059577" y="596374"/>
                </a:cubicBezTo>
                <a:cubicBezTo>
                  <a:pt x="2043197" y="625518"/>
                  <a:pt x="2019797" y="647960"/>
                  <a:pt x="1989377" y="663702"/>
                </a:cubicBezTo>
                <a:cubicBezTo>
                  <a:pt x="1958958" y="679444"/>
                  <a:pt x="1923326" y="687314"/>
                  <a:pt x="1882483" y="687314"/>
                </a:cubicBezTo>
                <a:cubicBezTo>
                  <a:pt x="1841640" y="687314"/>
                  <a:pt x="1805796" y="679444"/>
                  <a:pt x="1774951" y="663702"/>
                </a:cubicBezTo>
                <a:cubicBezTo>
                  <a:pt x="1744106" y="647960"/>
                  <a:pt x="1720280" y="625518"/>
                  <a:pt x="1703475" y="596374"/>
                </a:cubicBezTo>
                <a:cubicBezTo>
                  <a:pt x="1686670" y="567231"/>
                  <a:pt x="1678267" y="533302"/>
                  <a:pt x="1678267" y="494586"/>
                </a:cubicBezTo>
                <a:close/>
                <a:moveTo>
                  <a:pt x="1219200" y="231657"/>
                </a:moveTo>
                <a:lnTo>
                  <a:pt x="1420225" y="231657"/>
                </a:lnTo>
                <a:cubicBezTo>
                  <a:pt x="1479363" y="231657"/>
                  <a:pt x="1525205" y="245378"/>
                  <a:pt x="1557752" y="272820"/>
                </a:cubicBezTo>
                <a:cubicBezTo>
                  <a:pt x="1590299" y="300261"/>
                  <a:pt x="1606573" y="338871"/>
                  <a:pt x="1606573" y="388649"/>
                </a:cubicBezTo>
                <a:cubicBezTo>
                  <a:pt x="1606573" y="422259"/>
                  <a:pt x="1599765" y="451296"/>
                  <a:pt x="1586151" y="475759"/>
                </a:cubicBezTo>
                <a:cubicBezTo>
                  <a:pt x="1572536" y="500223"/>
                  <a:pt x="1552753" y="519262"/>
                  <a:pt x="1526801" y="532876"/>
                </a:cubicBezTo>
                <a:lnTo>
                  <a:pt x="1619974" y="679018"/>
                </a:lnTo>
                <a:lnTo>
                  <a:pt x="1487872" y="679018"/>
                </a:lnTo>
                <a:lnTo>
                  <a:pt x="1422778" y="555212"/>
                </a:lnTo>
                <a:lnTo>
                  <a:pt x="1420225" y="555212"/>
                </a:lnTo>
                <a:lnTo>
                  <a:pt x="1335986" y="555212"/>
                </a:lnTo>
                <a:lnTo>
                  <a:pt x="1335986" y="679018"/>
                </a:lnTo>
                <a:lnTo>
                  <a:pt x="1219200" y="679018"/>
                </a:lnTo>
                <a:close/>
                <a:moveTo>
                  <a:pt x="789746" y="231657"/>
                </a:moveTo>
                <a:lnTo>
                  <a:pt x="1173290" y="231657"/>
                </a:lnTo>
                <a:lnTo>
                  <a:pt x="1173290" y="328022"/>
                </a:lnTo>
                <a:lnTo>
                  <a:pt x="1039273" y="328022"/>
                </a:lnTo>
                <a:lnTo>
                  <a:pt x="1039273" y="679018"/>
                </a:lnTo>
                <a:lnTo>
                  <a:pt x="922487" y="679018"/>
                </a:lnTo>
                <a:lnTo>
                  <a:pt x="922487" y="328022"/>
                </a:lnTo>
                <a:lnTo>
                  <a:pt x="789746" y="328022"/>
                </a:lnTo>
                <a:close/>
                <a:moveTo>
                  <a:pt x="485775" y="231657"/>
                </a:moveTo>
                <a:lnTo>
                  <a:pt x="602561" y="231657"/>
                </a:lnTo>
                <a:lnTo>
                  <a:pt x="602561" y="679018"/>
                </a:lnTo>
                <a:lnTo>
                  <a:pt x="485775" y="679018"/>
                </a:lnTo>
                <a:close/>
                <a:moveTo>
                  <a:pt x="0" y="231657"/>
                </a:moveTo>
                <a:lnTo>
                  <a:pt x="192729" y="231657"/>
                </a:lnTo>
                <a:cubicBezTo>
                  <a:pt x="239528" y="231657"/>
                  <a:pt x="280903" y="241017"/>
                  <a:pt x="316854" y="259737"/>
                </a:cubicBezTo>
                <a:cubicBezTo>
                  <a:pt x="352805" y="278457"/>
                  <a:pt x="380778" y="304728"/>
                  <a:pt x="400774" y="338552"/>
                </a:cubicBezTo>
                <a:cubicBezTo>
                  <a:pt x="420770" y="372375"/>
                  <a:pt x="430768" y="411197"/>
                  <a:pt x="430768" y="455019"/>
                </a:cubicBezTo>
                <a:cubicBezTo>
                  <a:pt x="430768" y="498840"/>
                  <a:pt x="420664" y="537769"/>
                  <a:pt x="400455" y="571805"/>
                </a:cubicBezTo>
                <a:cubicBezTo>
                  <a:pt x="380246" y="605841"/>
                  <a:pt x="351741" y="632219"/>
                  <a:pt x="314939" y="650938"/>
                </a:cubicBezTo>
                <a:cubicBezTo>
                  <a:pt x="278138" y="669658"/>
                  <a:pt x="235912" y="679018"/>
                  <a:pt x="188262" y="679018"/>
                </a:cubicBezTo>
                <a:lnTo>
                  <a:pt x="0" y="679018"/>
                </a:lnTo>
                <a:close/>
                <a:moveTo>
                  <a:pt x="4887373" y="224638"/>
                </a:moveTo>
                <a:cubicBezTo>
                  <a:pt x="4920558" y="224638"/>
                  <a:pt x="4953317" y="231551"/>
                  <a:pt x="4985652" y="245378"/>
                </a:cubicBezTo>
                <a:cubicBezTo>
                  <a:pt x="5017986" y="259205"/>
                  <a:pt x="5045427" y="278032"/>
                  <a:pt x="5067976" y="301857"/>
                </a:cubicBezTo>
                <a:lnTo>
                  <a:pt x="5000330" y="383543"/>
                </a:lnTo>
                <a:cubicBezTo>
                  <a:pt x="4985864" y="365249"/>
                  <a:pt x="4968634" y="350677"/>
                  <a:pt x="4948638" y="339828"/>
                </a:cubicBezTo>
                <a:cubicBezTo>
                  <a:pt x="4928641" y="328979"/>
                  <a:pt x="4908858" y="323555"/>
                  <a:pt x="4889287" y="323555"/>
                </a:cubicBezTo>
                <a:cubicBezTo>
                  <a:pt x="4866739" y="323555"/>
                  <a:pt x="4846210" y="329192"/>
                  <a:pt x="4827704" y="340466"/>
                </a:cubicBezTo>
                <a:cubicBezTo>
                  <a:pt x="4809197" y="351741"/>
                  <a:pt x="4794625" y="367270"/>
                  <a:pt x="4783988" y="387053"/>
                </a:cubicBezTo>
                <a:cubicBezTo>
                  <a:pt x="4773352" y="406837"/>
                  <a:pt x="4768034" y="428854"/>
                  <a:pt x="4768034" y="453104"/>
                </a:cubicBezTo>
                <a:cubicBezTo>
                  <a:pt x="4768034" y="477355"/>
                  <a:pt x="4773352" y="499372"/>
                  <a:pt x="4783988" y="519155"/>
                </a:cubicBezTo>
                <a:cubicBezTo>
                  <a:pt x="4794625" y="538939"/>
                  <a:pt x="4809197" y="554468"/>
                  <a:pt x="4827704" y="565742"/>
                </a:cubicBezTo>
                <a:cubicBezTo>
                  <a:pt x="4846210" y="577017"/>
                  <a:pt x="4866739" y="582654"/>
                  <a:pt x="4889287" y="582654"/>
                </a:cubicBezTo>
                <a:cubicBezTo>
                  <a:pt x="4907581" y="582654"/>
                  <a:pt x="4926727" y="577974"/>
                  <a:pt x="4946723" y="568614"/>
                </a:cubicBezTo>
                <a:cubicBezTo>
                  <a:pt x="4966719" y="559254"/>
                  <a:pt x="4984588" y="546490"/>
                  <a:pt x="5000330" y="530323"/>
                </a:cubicBezTo>
                <a:lnTo>
                  <a:pt x="5068615" y="603714"/>
                </a:lnTo>
                <a:cubicBezTo>
                  <a:pt x="5044364" y="629241"/>
                  <a:pt x="5015539" y="649556"/>
                  <a:pt x="4982142" y="664659"/>
                </a:cubicBezTo>
                <a:cubicBezTo>
                  <a:pt x="4948744" y="679763"/>
                  <a:pt x="4915665" y="687314"/>
                  <a:pt x="4882906" y="687314"/>
                </a:cubicBezTo>
                <a:cubicBezTo>
                  <a:pt x="4838659" y="687314"/>
                  <a:pt x="4798667" y="677104"/>
                  <a:pt x="4762929" y="656682"/>
                </a:cubicBezTo>
                <a:cubicBezTo>
                  <a:pt x="4727191" y="636260"/>
                  <a:pt x="4699111" y="608393"/>
                  <a:pt x="4678690" y="573081"/>
                </a:cubicBezTo>
                <a:cubicBezTo>
                  <a:pt x="4658268" y="537769"/>
                  <a:pt x="4648057" y="498202"/>
                  <a:pt x="4648057" y="454381"/>
                </a:cubicBezTo>
                <a:cubicBezTo>
                  <a:pt x="4648057" y="410985"/>
                  <a:pt x="4658481" y="371843"/>
                  <a:pt x="4679328" y="336956"/>
                </a:cubicBezTo>
                <a:cubicBezTo>
                  <a:pt x="4700175" y="302069"/>
                  <a:pt x="4728787" y="274628"/>
                  <a:pt x="4765162" y="254632"/>
                </a:cubicBezTo>
                <a:cubicBezTo>
                  <a:pt x="4801539" y="234636"/>
                  <a:pt x="4842275" y="224638"/>
                  <a:pt x="4887373" y="224638"/>
                </a:cubicBezTo>
                <a:close/>
                <a:moveTo>
                  <a:pt x="4375576" y="224638"/>
                </a:moveTo>
                <a:cubicBezTo>
                  <a:pt x="4421099" y="224638"/>
                  <a:pt x="4462261" y="234636"/>
                  <a:pt x="4499063" y="254632"/>
                </a:cubicBezTo>
                <a:cubicBezTo>
                  <a:pt x="4535864" y="274628"/>
                  <a:pt x="4564795" y="302069"/>
                  <a:pt x="4585854" y="336956"/>
                </a:cubicBezTo>
                <a:cubicBezTo>
                  <a:pt x="4606914" y="371843"/>
                  <a:pt x="4617444" y="410985"/>
                  <a:pt x="4617444" y="454381"/>
                </a:cubicBezTo>
                <a:cubicBezTo>
                  <a:pt x="4617444" y="498202"/>
                  <a:pt x="4606914" y="537769"/>
                  <a:pt x="4585854" y="573081"/>
                </a:cubicBezTo>
                <a:cubicBezTo>
                  <a:pt x="4564795" y="608393"/>
                  <a:pt x="4535864" y="636260"/>
                  <a:pt x="4499063" y="656682"/>
                </a:cubicBezTo>
                <a:cubicBezTo>
                  <a:pt x="4462261" y="677104"/>
                  <a:pt x="4421099" y="687314"/>
                  <a:pt x="4375576" y="687314"/>
                </a:cubicBezTo>
                <a:cubicBezTo>
                  <a:pt x="4330052" y="687314"/>
                  <a:pt x="4288890" y="677210"/>
                  <a:pt x="4252089" y="657001"/>
                </a:cubicBezTo>
                <a:cubicBezTo>
                  <a:pt x="4215287" y="636792"/>
                  <a:pt x="4186357" y="608925"/>
                  <a:pt x="4165297" y="573400"/>
                </a:cubicBezTo>
                <a:cubicBezTo>
                  <a:pt x="4144237" y="537875"/>
                  <a:pt x="4133707" y="498202"/>
                  <a:pt x="4133707" y="454381"/>
                </a:cubicBezTo>
                <a:cubicBezTo>
                  <a:pt x="4133707" y="410985"/>
                  <a:pt x="4144237" y="371843"/>
                  <a:pt x="4165297" y="336956"/>
                </a:cubicBezTo>
                <a:cubicBezTo>
                  <a:pt x="4186357" y="302069"/>
                  <a:pt x="4215287" y="274628"/>
                  <a:pt x="4252089" y="254632"/>
                </a:cubicBezTo>
                <a:cubicBezTo>
                  <a:pt x="4288890" y="234636"/>
                  <a:pt x="4330052" y="224638"/>
                  <a:pt x="4375576" y="224638"/>
                </a:cubicBezTo>
                <a:close/>
                <a:moveTo>
                  <a:pt x="2720302" y="120615"/>
                </a:moveTo>
                <a:lnTo>
                  <a:pt x="2837726" y="120615"/>
                </a:lnTo>
                <a:lnTo>
                  <a:pt x="2911755" y="199111"/>
                </a:lnTo>
                <a:lnTo>
                  <a:pt x="2819857" y="199111"/>
                </a:lnTo>
                <a:lnTo>
                  <a:pt x="2779652" y="159544"/>
                </a:lnTo>
                <a:lnTo>
                  <a:pt x="2737533" y="199111"/>
                </a:lnTo>
                <a:lnTo>
                  <a:pt x="2646912" y="199111"/>
                </a:lnTo>
                <a:close/>
                <a:moveTo>
                  <a:pt x="2744553" y="0"/>
                </a:moveTo>
                <a:lnTo>
                  <a:pt x="2835174" y="82962"/>
                </a:lnTo>
                <a:lnTo>
                  <a:pt x="2768165" y="100832"/>
                </a:lnTo>
                <a:lnTo>
                  <a:pt x="2667333" y="46586"/>
                </a:lnTo>
                <a:close/>
              </a:path>
            </a:pathLst>
          </a:custGeom>
          <a:solidFill>
            <a:srgbClr val="4A66D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000">
              <a:solidFill>
                <a:srgbClr val="4A66DD"/>
              </a:solidFill>
              <a:latin typeface="#9Slide03 Montserrat Bold" panose="00000800000000000000" pitchFamily="2" charset="0"/>
            </a:endParaRPr>
          </a:p>
        </p:txBody>
      </p:sp>
      <p:pic>
        <p:nvPicPr>
          <p:cNvPr id="1026" name="Picture 2" descr="Giải bài 7 sinh 9: Bài tập chương 1 - Tech12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4" b="92079" l="55385" r="96450">
                        <a14:foregroundMark x1="70414" y1="16238" x2="77515" y2="39010"/>
                        <a14:foregroundMark x1="81420" y1="42970" x2="73964" y2="47723"/>
                        <a14:foregroundMark x1="73018" y1="73663" x2="72189" y2="89703"/>
                        <a14:foregroundMark x1="78698" y1="75842" x2="78698" y2="75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4" t="3023" r="3679" b="8264"/>
          <a:stretch/>
        </p:blipFill>
        <p:spPr bwMode="auto">
          <a:xfrm>
            <a:off x="5166306" y="335853"/>
            <a:ext cx="1923346" cy="244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áp án bài 3 trang 10 sgk sinh học 9:Kết quả thí nghiệm trên đậu Hà Lan  được Menden giải thích như thế nà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5" b="92857" l="2368" r="961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87" y="3315670"/>
            <a:ext cx="2320508" cy="15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454362"/>
            <a:ext cx="2499020" cy="6008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#9Slide03 Montserrat" panose="020B0604020202020204" charset="0"/>
              </a:rPr>
              <a:t>TIẾT 1- BÀI 1: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ại sao màu mắt mỗi người khác nhau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52500"/>
            <a:ext cx="57150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24100" y="394335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Myriad Pro Black Cond" panose="020B0806030403020204" pitchFamily="34" charset="0"/>
              </a:rPr>
              <a:t>Màu mắt của bạn là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0955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Myriad Pro Black Cond" panose="020B0806030403020204" pitchFamily="34" charset="0"/>
              </a:rPr>
              <a:t>I. DI TRUYỀN HỌC</a:t>
            </a:r>
            <a:endParaRPr lang="vi-VN" sz="3200" dirty="0">
              <a:solidFill>
                <a:srgbClr val="C00000"/>
              </a:solidFill>
              <a:latin typeface="Myriad Pro Black Cond" panose="020B08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66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399" y="4340929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Myriad Pro Black Cond" panose="020B0806030403020204" pitchFamily="34" charset="0"/>
              </a:rPr>
              <a:t>Chiều cao họ có giống nhau không?</a:t>
            </a:r>
          </a:p>
        </p:txBody>
      </p:sp>
      <p:pic>
        <p:nvPicPr>
          <p:cNvPr id="3074" name="Picture 2" descr="TRANG WEB SO SÁNH CHIỀU CAO CỰC CHẤT !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846729"/>
            <a:ext cx="609600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20955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Myriad Pro Black Cond" panose="020B0806030403020204" pitchFamily="34" charset="0"/>
              </a:rPr>
              <a:t>I. DI TRUYỀN HỌC</a:t>
            </a:r>
            <a:endParaRPr lang="vi-VN" sz="3200" dirty="0">
              <a:solidFill>
                <a:srgbClr val="C00000"/>
              </a:solidFill>
              <a:latin typeface="Myriad Pro Black Cond" panose="020B08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259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DFED"/>
        </a:solidFill>
        <a:effectLst/>
      </p:bgPr>
    </p:bg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42"/>
          <p:cNvSpPr txBox="1">
            <a:spLocks noGrp="1"/>
          </p:cNvSpPr>
          <p:nvPr>
            <p:ph type="title"/>
          </p:nvPr>
        </p:nvSpPr>
        <p:spPr>
          <a:xfrm>
            <a:off x="152588" y="361950"/>
            <a:ext cx="77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solidFill>
                  <a:schemeClr val="tx1">
                    <a:lumMod val="75000"/>
                    <a:lumOff val="25000"/>
                  </a:schemeClr>
                </a:solidFill>
                <a:latin typeface="#9Slide03 Montserrat Bold" panose="00000800000000000000" pitchFamily="2" charset="0"/>
              </a:rPr>
              <a:t>Vậy</a:t>
            </a:r>
            <a:r>
              <a:rPr lang="vi-VN">
                <a:solidFill>
                  <a:schemeClr val="accent4"/>
                </a:solidFill>
                <a:latin typeface="#9Slide03 Montserrat Bold" panose="00000800000000000000" pitchFamily="2" charset="0"/>
              </a:rPr>
              <a:t> </a:t>
            </a:r>
            <a:r>
              <a:rPr lang="vi-VN">
                <a:solidFill>
                  <a:srgbClr val="E54E55"/>
                </a:solidFill>
                <a:latin typeface="#9Slide03 Montserrat Bold" panose="00000800000000000000" pitchFamily="2" charset="0"/>
              </a:rPr>
              <a:t>DI TRUYỀN </a:t>
            </a:r>
            <a:r>
              <a:rPr lang="vi-VN">
                <a:solidFill>
                  <a:schemeClr val="tx1">
                    <a:lumMod val="75000"/>
                    <a:lumOff val="25000"/>
                  </a:schemeClr>
                </a:solidFill>
                <a:latin typeface="#9Slide03 Montserrat Bold" panose="00000800000000000000" pitchFamily="2" charset="0"/>
              </a:rPr>
              <a:t>và</a:t>
            </a:r>
            <a:r>
              <a:rPr lang="vi-VN">
                <a:solidFill>
                  <a:srgbClr val="E54E55"/>
                </a:solidFill>
                <a:latin typeface="#9Slide03 Montserrat Bold" panose="00000800000000000000" pitchFamily="2" charset="0"/>
              </a:rPr>
              <a:t> BIẾN DỊ </a:t>
            </a:r>
            <a:r>
              <a:rPr lang="vi-VN">
                <a:solidFill>
                  <a:schemeClr val="tx1">
                    <a:lumMod val="75000"/>
                    <a:lumOff val="25000"/>
                  </a:schemeClr>
                </a:solidFill>
                <a:latin typeface="#9Slide03 Montserrat Bold" panose="00000800000000000000" pitchFamily="2" charset="0"/>
              </a:rPr>
              <a:t>là gì?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#9Slide03 Montserrat Bold" panose="000008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553F01-1247-498E-9958-5A9C5C4688A1}"/>
              </a:ext>
            </a:extLst>
          </p:cNvPr>
          <p:cNvGrpSpPr/>
          <p:nvPr/>
        </p:nvGrpSpPr>
        <p:grpSpPr>
          <a:xfrm>
            <a:off x="357188" y="1314146"/>
            <a:ext cx="3657600" cy="1137496"/>
            <a:chOff x="357188" y="1314146"/>
            <a:chExt cx="3657600" cy="11374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E34007-4301-4524-9EE2-763D38881361}"/>
                </a:ext>
              </a:extLst>
            </p:cNvPr>
            <p:cNvSpPr txBox="1"/>
            <p:nvPr/>
          </p:nvSpPr>
          <p:spPr>
            <a:xfrm>
              <a:off x="357188" y="1362113"/>
              <a:ext cx="3657600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sz="1800" dirty="0">
                  <a:solidFill>
                    <a:srgbClr val="4A66DD"/>
                  </a:solidFill>
                  <a:latin typeface="#9Slide03 Montserrat" panose="00000500000000000000" pitchFamily="2" charset="0"/>
                </a:rPr>
                <a:t>Di truyền</a:t>
              </a:r>
              <a:r>
                <a:rPr lang="vi-VN" sz="1800" dirty="0">
                  <a:solidFill>
                    <a:schemeClr val="accent6"/>
                  </a:solidFill>
                  <a:latin typeface="#9Slide03 Montserrat" panose="00000500000000000000" pitchFamily="2" charset="0"/>
                </a:rPr>
                <a:t> </a:t>
              </a:r>
              <a:r>
                <a:rPr lang="vi-VN" sz="1800" dirty="0">
                  <a:solidFill>
                    <a:schemeClr val="tx1"/>
                  </a:solidFill>
                  <a:latin typeface="#9Slide03 Montserrat" panose="00000500000000000000" pitchFamily="2" charset="0"/>
                </a:rPr>
                <a:t>là hiện tượng truyền đạt các tính trạng của bố mẹ, tổ tiên cho con cháu</a:t>
              </a:r>
              <a:endParaRPr lang="en-US" sz="1800" dirty="0">
                <a:solidFill>
                  <a:schemeClr val="tx1"/>
                </a:solidFill>
                <a:latin typeface="#9Slide03 Montserrat" panose="000005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2868C6-F9DA-4DD2-AAE2-4FDBA15EFF13}"/>
                </a:ext>
              </a:extLst>
            </p:cNvPr>
            <p:cNvSpPr/>
            <p:nvPr/>
          </p:nvSpPr>
          <p:spPr>
            <a:xfrm>
              <a:off x="377190" y="1314146"/>
              <a:ext cx="3509010" cy="1137496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/>
            </a:p>
          </p:txBody>
        </p:sp>
      </p:grpSp>
      <p:grpSp>
        <p:nvGrpSpPr>
          <p:cNvPr id="12" name="Graphic 8">
            <a:extLst>
              <a:ext uri="{FF2B5EF4-FFF2-40B4-BE49-F238E27FC236}">
                <a16:creationId xmlns:a16="http://schemas.microsoft.com/office/drawing/2014/main" id="{124BE2A5-C129-44A3-A50B-9E2D373825C4}"/>
              </a:ext>
            </a:extLst>
          </p:cNvPr>
          <p:cNvGrpSpPr>
            <a:grpSpLocks noChangeAspect="1"/>
          </p:cNvGrpSpPr>
          <p:nvPr/>
        </p:nvGrpSpPr>
        <p:grpSpPr>
          <a:xfrm>
            <a:off x="4198639" y="1324266"/>
            <a:ext cx="1022716" cy="1005840"/>
            <a:chOff x="4053932" y="1124070"/>
            <a:chExt cx="1326115" cy="1304233"/>
          </a:xfrm>
        </p:grpSpPr>
        <p:grpSp>
          <p:nvGrpSpPr>
            <p:cNvPr id="13" name="Graphic 8">
              <a:extLst>
                <a:ext uri="{FF2B5EF4-FFF2-40B4-BE49-F238E27FC236}">
                  <a16:creationId xmlns:a16="http://schemas.microsoft.com/office/drawing/2014/main" id="{98AB8773-2CDF-48F3-9458-2B26118B2092}"/>
                </a:ext>
              </a:extLst>
            </p:cNvPr>
            <p:cNvGrpSpPr/>
            <p:nvPr/>
          </p:nvGrpSpPr>
          <p:grpSpPr>
            <a:xfrm>
              <a:off x="4193614" y="1750790"/>
              <a:ext cx="1131847" cy="677513"/>
              <a:chOff x="4193614" y="1750790"/>
              <a:chExt cx="1131847" cy="677513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5D9F0AB-4E81-4280-803B-51219A6AC6EE}"/>
                  </a:ext>
                </a:extLst>
              </p:cNvPr>
              <p:cNvSpPr/>
              <p:nvPr/>
            </p:nvSpPr>
            <p:spPr>
              <a:xfrm>
                <a:off x="4202269" y="1759839"/>
                <a:ext cx="1114223" cy="659415"/>
              </a:xfrm>
              <a:custGeom>
                <a:avLst/>
                <a:gdLst>
                  <a:gd name="connsiteX0" fmla="*/ 576328 w 1114223"/>
                  <a:gd name="connsiteY0" fmla="*/ 659416 h 659415"/>
                  <a:gd name="connsiteX1" fmla="*/ 10353 w 1114223"/>
                  <a:gd name="connsiteY1" fmla="*/ 659416 h 659415"/>
                  <a:gd name="connsiteX2" fmla="*/ 533847 w 1114223"/>
                  <a:gd name="connsiteY2" fmla="*/ 0 h 659415"/>
                  <a:gd name="connsiteX3" fmla="*/ 1111633 w 1114223"/>
                  <a:gd name="connsiteY3" fmla="*/ 659416 h 659415"/>
                  <a:gd name="connsiteX4" fmla="*/ 576328 w 1114223"/>
                  <a:gd name="connsiteY4" fmla="*/ 659416 h 6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223" h="659415">
                    <a:moveTo>
                      <a:pt x="576328" y="659416"/>
                    </a:moveTo>
                    <a:lnTo>
                      <a:pt x="10353" y="659416"/>
                    </a:lnTo>
                    <a:cubicBezTo>
                      <a:pt x="10353" y="659416"/>
                      <a:pt x="-118616" y="0"/>
                      <a:pt x="533847" y="0"/>
                    </a:cubicBezTo>
                    <a:cubicBezTo>
                      <a:pt x="1186309" y="0"/>
                      <a:pt x="1111633" y="659416"/>
                      <a:pt x="1111633" y="659416"/>
                    </a:cubicBezTo>
                    <a:lnTo>
                      <a:pt x="576328" y="659416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EF7617F-4E07-4F71-A100-56D8AD5001BF}"/>
                  </a:ext>
                </a:extLst>
              </p:cNvPr>
              <p:cNvSpPr/>
              <p:nvPr/>
            </p:nvSpPr>
            <p:spPr>
              <a:xfrm>
                <a:off x="4193614" y="1750790"/>
                <a:ext cx="1131847" cy="677513"/>
              </a:xfrm>
              <a:custGeom>
                <a:avLst/>
                <a:gdLst>
                  <a:gd name="connsiteX0" fmla="*/ 1128479 w 1131847"/>
                  <a:gd name="connsiteY0" fmla="*/ 677513 h 677513"/>
                  <a:gd name="connsiteX1" fmla="*/ 11578 w 1131847"/>
                  <a:gd name="connsiteY1" fmla="*/ 677513 h 677513"/>
                  <a:gd name="connsiteX2" fmla="*/ 10149 w 1131847"/>
                  <a:gd name="connsiteY2" fmla="*/ 670179 h 677513"/>
                  <a:gd name="connsiteX3" fmla="*/ 114448 w 1131847"/>
                  <a:gd name="connsiteY3" fmla="*/ 168593 h 677513"/>
                  <a:gd name="connsiteX4" fmla="*/ 542597 w 1131847"/>
                  <a:gd name="connsiteY4" fmla="*/ 0 h 677513"/>
                  <a:gd name="connsiteX5" fmla="*/ 986271 w 1131847"/>
                  <a:gd name="connsiteY5" fmla="*/ 170688 h 677513"/>
                  <a:gd name="connsiteX6" fmla="*/ 1129432 w 1131847"/>
                  <a:gd name="connsiteY6" fmla="*/ 669512 h 677513"/>
                  <a:gd name="connsiteX7" fmla="*/ 1128479 w 1131847"/>
                  <a:gd name="connsiteY7" fmla="*/ 677513 h 677513"/>
                  <a:gd name="connsiteX8" fmla="*/ 26723 w 1131847"/>
                  <a:gd name="connsiteY8" fmla="*/ 659416 h 677513"/>
                  <a:gd name="connsiteX9" fmla="*/ 1112096 w 1131847"/>
                  <a:gd name="connsiteY9" fmla="*/ 659416 h 677513"/>
                  <a:gd name="connsiteX10" fmla="*/ 972650 w 1131847"/>
                  <a:gd name="connsiteY10" fmla="*/ 182690 h 677513"/>
                  <a:gd name="connsiteX11" fmla="*/ 542597 w 1131847"/>
                  <a:gd name="connsiteY11" fmla="*/ 18098 h 677513"/>
                  <a:gd name="connsiteX12" fmla="*/ 128450 w 1131847"/>
                  <a:gd name="connsiteY12" fmla="*/ 180118 h 677513"/>
                  <a:gd name="connsiteX13" fmla="*/ 26723 w 1131847"/>
                  <a:gd name="connsiteY13" fmla="*/ 659416 h 67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1847" h="677513">
                    <a:moveTo>
                      <a:pt x="1128479" y="677513"/>
                    </a:moveTo>
                    <a:lnTo>
                      <a:pt x="11578" y="677513"/>
                    </a:lnTo>
                    <a:lnTo>
                      <a:pt x="10149" y="670179"/>
                    </a:lnTo>
                    <a:cubicBezTo>
                      <a:pt x="9578" y="667131"/>
                      <a:pt x="-47287" y="364903"/>
                      <a:pt x="114448" y="168593"/>
                    </a:cubicBezTo>
                    <a:cubicBezTo>
                      <a:pt x="206555" y="56674"/>
                      <a:pt x="350573" y="0"/>
                      <a:pt x="542597" y="0"/>
                    </a:cubicBezTo>
                    <a:cubicBezTo>
                      <a:pt x="735859" y="0"/>
                      <a:pt x="885116" y="57436"/>
                      <a:pt x="986271" y="170688"/>
                    </a:cubicBezTo>
                    <a:cubicBezTo>
                      <a:pt x="1161436" y="366808"/>
                      <a:pt x="1129718" y="666464"/>
                      <a:pt x="1129432" y="669512"/>
                    </a:cubicBezTo>
                    <a:lnTo>
                      <a:pt x="1128479" y="677513"/>
                    </a:lnTo>
                    <a:close/>
                    <a:moveTo>
                      <a:pt x="26723" y="659416"/>
                    </a:moveTo>
                    <a:lnTo>
                      <a:pt x="1112096" y="659416"/>
                    </a:lnTo>
                    <a:cubicBezTo>
                      <a:pt x="1115716" y="611029"/>
                      <a:pt x="1126574" y="354902"/>
                      <a:pt x="972650" y="182690"/>
                    </a:cubicBezTo>
                    <a:cubicBezTo>
                      <a:pt x="875114" y="73533"/>
                      <a:pt x="730334" y="18098"/>
                      <a:pt x="542597" y="18098"/>
                    </a:cubicBezTo>
                    <a:cubicBezTo>
                      <a:pt x="356288" y="18098"/>
                      <a:pt x="216937" y="72581"/>
                      <a:pt x="128450" y="180118"/>
                    </a:cubicBezTo>
                    <a:cubicBezTo>
                      <a:pt x="-14140" y="353187"/>
                      <a:pt x="19198" y="612743"/>
                      <a:pt x="26723" y="6594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8">
              <a:extLst>
                <a:ext uri="{FF2B5EF4-FFF2-40B4-BE49-F238E27FC236}">
                  <a16:creationId xmlns:a16="http://schemas.microsoft.com/office/drawing/2014/main" id="{CF05EA94-1EDA-4561-AAA2-6F94A8352B84}"/>
                </a:ext>
              </a:extLst>
            </p:cNvPr>
            <p:cNvGrpSpPr/>
            <p:nvPr/>
          </p:nvGrpSpPr>
          <p:grpSpPr>
            <a:xfrm>
              <a:off x="4510479" y="1824971"/>
              <a:ext cx="526995" cy="534465"/>
              <a:chOff x="4510479" y="1824971"/>
              <a:chExt cx="526995" cy="534465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24B8D63-AD4E-46C9-A76A-37080DB90F07}"/>
                  </a:ext>
                </a:extLst>
              </p:cNvPr>
              <p:cNvSpPr/>
              <p:nvPr/>
            </p:nvSpPr>
            <p:spPr>
              <a:xfrm>
                <a:off x="4549235" y="1965674"/>
                <a:ext cx="458819" cy="384714"/>
              </a:xfrm>
              <a:custGeom>
                <a:avLst/>
                <a:gdLst>
                  <a:gd name="connsiteX0" fmla="*/ 458819 w 458819"/>
                  <a:gd name="connsiteY0" fmla="*/ 178117 h 384714"/>
                  <a:gd name="connsiteX1" fmla="*/ 229172 w 458819"/>
                  <a:gd name="connsiteY1" fmla="*/ 384715 h 384714"/>
                  <a:gd name="connsiteX2" fmla="*/ 20288 w 458819"/>
                  <a:gd name="connsiteY2" fmla="*/ 252127 h 384714"/>
                  <a:gd name="connsiteX3" fmla="*/ 0 w 458819"/>
                  <a:gd name="connsiteY3" fmla="*/ 181261 h 384714"/>
                  <a:gd name="connsiteX4" fmla="*/ 33909 w 458819"/>
                  <a:gd name="connsiteY4" fmla="*/ 173736 h 384714"/>
                  <a:gd name="connsiteX5" fmla="*/ 38481 w 458819"/>
                  <a:gd name="connsiteY5" fmla="*/ 119634 h 384714"/>
                  <a:gd name="connsiteX6" fmla="*/ 73724 w 458819"/>
                  <a:gd name="connsiteY6" fmla="*/ 90011 h 384714"/>
                  <a:gd name="connsiteX7" fmla="*/ 63437 w 458819"/>
                  <a:gd name="connsiteY7" fmla="*/ 42386 h 384714"/>
                  <a:gd name="connsiteX8" fmla="*/ 104013 w 458819"/>
                  <a:gd name="connsiteY8" fmla="*/ 37624 h 384714"/>
                  <a:gd name="connsiteX9" fmla="*/ 120110 w 458819"/>
                  <a:gd name="connsiteY9" fmla="*/ 0 h 384714"/>
                  <a:gd name="connsiteX10" fmla="*/ 151067 w 458819"/>
                  <a:gd name="connsiteY10" fmla="*/ 21812 h 384714"/>
                  <a:gd name="connsiteX11" fmla="*/ 187166 w 458819"/>
                  <a:gd name="connsiteY11" fmla="*/ 10382 h 384714"/>
                  <a:gd name="connsiteX12" fmla="*/ 214694 w 458819"/>
                  <a:gd name="connsiteY12" fmla="*/ 33052 h 384714"/>
                  <a:gd name="connsiteX13" fmla="*/ 222504 w 458819"/>
                  <a:gd name="connsiteY13" fmla="*/ 34290 h 384714"/>
                  <a:gd name="connsiteX14" fmla="*/ 227362 w 458819"/>
                  <a:gd name="connsiteY14" fmla="*/ 34290 h 384714"/>
                  <a:gd name="connsiteX15" fmla="*/ 235172 w 458819"/>
                  <a:gd name="connsiteY15" fmla="*/ 33052 h 384714"/>
                  <a:gd name="connsiteX16" fmla="*/ 262699 w 458819"/>
                  <a:gd name="connsiteY16" fmla="*/ 10382 h 384714"/>
                  <a:gd name="connsiteX17" fmla="*/ 298799 w 458819"/>
                  <a:gd name="connsiteY17" fmla="*/ 21812 h 384714"/>
                  <a:gd name="connsiteX18" fmla="*/ 329756 w 458819"/>
                  <a:gd name="connsiteY18" fmla="*/ 0 h 384714"/>
                  <a:gd name="connsiteX19" fmla="*/ 345853 w 458819"/>
                  <a:gd name="connsiteY19" fmla="*/ 37624 h 384714"/>
                  <a:gd name="connsiteX20" fmla="*/ 386524 w 458819"/>
                  <a:gd name="connsiteY20" fmla="*/ 42386 h 384714"/>
                  <a:gd name="connsiteX21" fmla="*/ 376142 w 458819"/>
                  <a:gd name="connsiteY21" fmla="*/ 90011 h 384714"/>
                  <a:gd name="connsiteX22" fmla="*/ 378047 w 458819"/>
                  <a:gd name="connsiteY22" fmla="*/ 95821 h 384714"/>
                  <a:gd name="connsiteX23" fmla="*/ 411480 w 458819"/>
                  <a:gd name="connsiteY23" fmla="*/ 119634 h 384714"/>
                  <a:gd name="connsiteX24" fmla="*/ 416052 w 458819"/>
                  <a:gd name="connsiteY24" fmla="*/ 173736 h 384714"/>
                  <a:gd name="connsiteX25" fmla="*/ 458819 w 458819"/>
                  <a:gd name="connsiteY25" fmla="*/ 178117 h 38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58819" h="384714">
                    <a:moveTo>
                      <a:pt x="458819" y="178117"/>
                    </a:moveTo>
                    <a:cubicBezTo>
                      <a:pt x="446627" y="294132"/>
                      <a:pt x="348520" y="384715"/>
                      <a:pt x="229172" y="384715"/>
                    </a:cubicBezTo>
                    <a:cubicBezTo>
                      <a:pt x="136874" y="384715"/>
                      <a:pt x="57150" y="330517"/>
                      <a:pt x="20288" y="252127"/>
                    </a:cubicBezTo>
                    <a:cubicBezTo>
                      <a:pt x="9906" y="230219"/>
                      <a:pt x="2953" y="206407"/>
                      <a:pt x="0" y="181261"/>
                    </a:cubicBezTo>
                    <a:cubicBezTo>
                      <a:pt x="11716" y="184023"/>
                      <a:pt x="24765" y="181546"/>
                      <a:pt x="33909" y="173736"/>
                    </a:cubicBezTo>
                    <a:cubicBezTo>
                      <a:pt x="49244" y="160687"/>
                      <a:pt x="51340" y="134969"/>
                      <a:pt x="38481" y="119634"/>
                    </a:cubicBezTo>
                    <a:cubicBezTo>
                      <a:pt x="55055" y="120396"/>
                      <a:pt x="70009" y="106204"/>
                      <a:pt x="73724" y="90011"/>
                    </a:cubicBezTo>
                    <a:cubicBezTo>
                      <a:pt x="77534" y="73723"/>
                      <a:pt x="72295" y="56483"/>
                      <a:pt x="63437" y="42386"/>
                    </a:cubicBezTo>
                    <a:cubicBezTo>
                      <a:pt x="76581" y="48006"/>
                      <a:pt x="92678" y="46101"/>
                      <a:pt x="104013" y="37624"/>
                    </a:cubicBezTo>
                    <a:cubicBezTo>
                      <a:pt x="115443" y="29051"/>
                      <a:pt x="121825" y="14192"/>
                      <a:pt x="120110" y="0"/>
                    </a:cubicBezTo>
                    <a:cubicBezTo>
                      <a:pt x="126397" y="11430"/>
                      <a:pt x="138208" y="19907"/>
                      <a:pt x="151067" y="21812"/>
                    </a:cubicBezTo>
                    <a:cubicBezTo>
                      <a:pt x="164021" y="23813"/>
                      <a:pt x="177737" y="19431"/>
                      <a:pt x="187166" y="10382"/>
                    </a:cubicBezTo>
                    <a:cubicBezTo>
                      <a:pt x="192500" y="21431"/>
                      <a:pt x="202787" y="30004"/>
                      <a:pt x="214694" y="33052"/>
                    </a:cubicBezTo>
                    <a:cubicBezTo>
                      <a:pt x="217265" y="33719"/>
                      <a:pt x="219932" y="34195"/>
                      <a:pt x="222504" y="34290"/>
                    </a:cubicBezTo>
                    <a:cubicBezTo>
                      <a:pt x="224123" y="34385"/>
                      <a:pt x="225743" y="34385"/>
                      <a:pt x="227362" y="34290"/>
                    </a:cubicBezTo>
                    <a:cubicBezTo>
                      <a:pt x="229934" y="34099"/>
                      <a:pt x="232601" y="33719"/>
                      <a:pt x="235172" y="33052"/>
                    </a:cubicBezTo>
                    <a:cubicBezTo>
                      <a:pt x="247078" y="30004"/>
                      <a:pt x="257461" y="21431"/>
                      <a:pt x="262699" y="10382"/>
                    </a:cubicBezTo>
                    <a:cubicBezTo>
                      <a:pt x="272129" y="19431"/>
                      <a:pt x="285941" y="23813"/>
                      <a:pt x="298799" y="21812"/>
                    </a:cubicBezTo>
                    <a:cubicBezTo>
                      <a:pt x="311753" y="19812"/>
                      <a:pt x="323469" y="11430"/>
                      <a:pt x="329756" y="0"/>
                    </a:cubicBezTo>
                    <a:cubicBezTo>
                      <a:pt x="328041" y="14097"/>
                      <a:pt x="334423" y="29051"/>
                      <a:pt x="345853" y="37624"/>
                    </a:cubicBezTo>
                    <a:cubicBezTo>
                      <a:pt x="357283" y="46101"/>
                      <a:pt x="373380" y="48101"/>
                      <a:pt x="386524" y="42386"/>
                    </a:cubicBezTo>
                    <a:cubicBezTo>
                      <a:pt x="377666" y="56483"/>
                      <a:pt x="372428" y="73723"/>
                      <a:pt x="376142" y="90011"/>
                    </a:cubicBezTo>
                    <a:cubicBezTo>
                      <a:pt x="376523" y="92011"/>
                      <a:pt x="377285" y="93917"/>
                      <a:pt x="378047" y="95821"/>
                    </a:cubicBezTo>
                    <a:cubicBezTo>
                      <a:pt x="383572" y="109442"/>
                      <a:pt x="396907" y="120301"/>
                      <a:pt x="411480" y="119634"/>
                    </a:cubicBezTo>
                    <a:cubicBezTo>
                      <a:pt x="398526" y="134969"/>
                      <a:pt x="400717" y="160782"/>
                      <a:pt x="416052" y="173736"/>
                    </a:cubicBezTo>
                    <a:cubicBezTo>
                      <a:pt x="427482" y="183642"/>
                      <a:pt x="445199" y="184880"/>
                      <a:pt x="458819" y="178117"/>
                    </a:cubicBezTo>
                    <a:close/>
                  </a:path>
                </a:pathLst>
              </a:custGeom>
              <a:solidFill>
                <a:srgbClr val="FFD3A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DE46036-AFF8-4319-88C1-3565CF74067B}"/>
                  </a:ext>
                </a:extLst>
              </p:cNvPr>
              <p:cNvSpPr/>
              <p:nvPr/>
            </p:nvSpPr>
            <p:spPr>
              <a:xfrm>
                <a:off x="4871275" y="2141410"/>
                <a:ext cx="99822" cy="99917"/>
              </a:xfrm>
              <a:custGeom>
                <a:avLst/>
                <a:gdLst>
                  <a:gd name="connsiteX0" fmla="*/ 49911 w 99822"/>
                  <a:gd name="connsiteY0" fmla="*/ 0 h 99917"/>
                  <a:gd name="connsiteX1" fmla="*/ 99822 w 99822"/>
                  <a:gd name="connsiteY1" fmla="*/ 49911 h 99917"/>
                  <a:gd name="connsiteX2" fmla="*/ 49911 w 99822"/>
                  <a:gd name="connsiteY2" fmla="*/ 99917 h 99917"/>
                  <a:gd name="connsiteX3" fmla="*/ 0 w 99822"/>
                  <a:gd name="connsiteY3" fmla="*/ 49911 h 99917"/>
                  <a:gd name="connsiteX4" fmla="*/ 49911 w 99822"/>
                  <a:gd name="connsiteY4" fmla="*/ 0 h 99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22" h="99917">
                    <a:moveTo>
                      <a:pt x="49911" y="0"/>
                    </a:moveTo>
                    <a:cubicBezTo>
                      <a:pt x="77533" y="0"/>
                      <a:pt x="99822" y="22384"/>
                      <a:pt x="99822" y="49911"/>
                    </a:cubicBezTo>
                    <a:cubicBezTo>
                      <a:pt x="99822" y="77438"/>
                      <a:pt x="77438" y="99917"/>
                      <a:pt x="49911" y="99917"/>
                    </a:cubicBezTo>
                    <a:cubicBezTo>
                      <a:pt x="22289" y="99917"/>
                      <a:pt x="0" y="77438"/>
                      <a:pt x="0" y="49911"/>
                    </a:cubicBezTo>
                    <a:cubicBezTo>
                      <a:pt x="0" y="22384"/>
                      <a:pt x="22289" y="0"/>
                      <a:pt x="49911" y="0"/>
                    </a:cubicBezTo>
                    <a:close/>
                  </a:path>
                </a:pathLst>
              </a:custGeom>
              <a:solidFill>
                <a:srgbClr val="FF75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E2CDEB3-7743-4F35-8A6D-917049D77E82}"/>
                  </a:ext>
                </a:extLst>
              </p:cNvPr>
              <p:cNvSpPr/>
              <p:nvPr/>
            </p:nvSpPr>
            <p:spPr>
              <a:xfrm>
                <a:off x="4730019" y="2138838"/>
                <a:ext cx="95250" cy="50006"/>
              </a:xfrm>
              <a:custGeom>
                <a:avLst/>
                <a:gdLst>
                  <a:gd name="connsiteX0" fmla="*/ 47625 w 95250"/>
                  <a:gd name="connsiteY0" fmla="*/ 0 h 50006"/>
                  <a:gd name="connsiteX1" fmla="*/ 95250 w 95250"/>
                  <a:gd name="connsiteY1" fmla="*/ 25051 h 50006"/>
                  <a:gd name="connsiteX2" fmla="*/ 47625 w 95250"/>
                  <a:gd name="connsiteY2" fmla="*/ 50006 h 50006"/>
                  <a:gd name="connsiteX3" fmla="*/ 0 w 95250"/>
                  <a:gd name="connsiteY3" fmla="*/ 25051 h 50006"/>
                  <a:gd name="connsiteX4" fmla="*/ 47625 w 95250"/>
                  <a:gd name="connsiteY4" fmla="*/ 0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50006">
                    <a:moveTo>
                      <a:pt x="47625" y="0"/>
                    </a:moveTo>
                    <a:cubicBezTo>
                      <a:pt x="73914" y="0"/>
                      <a:pt x="95250" y="11240"/>
                      <a:pt x="95250" y="25051"/>
                    </a:cubicBezTo>
                    <a:cubicBezTo>
                      <a:pt x="95250" y="38862"/>
                      <a:pt x="73914" y="50006"/>
                      <a:pt x="47625" y="50006"/>
                    </a:cubicBezTo>
                    <a:cubicBezTo>
                      <a:pt x="21336" y="50006"/>
                      <a:pt x="0" y="38862"/>
                      <a:pt x="0" y="25051"/>
                    </a:cubicBezTo>
                    <a:cubicBezTo>
                      <a:pt x="0" y="11240"/>
                      <a:pt x="21336" y="0"/>
                      <a:pt x="47625" y="0"/>
                    </a:cubicBezTo>
                    <a:close/>
                  </a:path>
                </a:pathLst>
              </a:custGeom>
              <a:solidFill>
                <a:srgbClr val="F291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76E70DD-C280-4B8E-8CFD-B89CCCD70E08}"/>
                  </a:ext>
                </a:extLst>
              </p:cNvPr>
              <p:cNvSpPr/>
              <p:nvPr/>
            </p:nvSpPr>
            <p:spPr>
              <a:xfrm>
                <a:off x="4815935" y="2077402"/>
                <a:ext cx="86867" cy="52006"/>
              </a:xfrm>
              <a:custGeom>
                <a:avLst/>
                <a:gdLst>
                  <a:gd name="connsiteX0" fmla="*/ 86868 w 86867"/>
                  <a:gd name="connsiteY0" fmla="*/ 8573 h 52006"/>
                  <a:gd name="connsiteX1" fmla="*/ 43434 w 86867"/>
                  <a:gd name="connsiteY1" fmla="*/ 52006 h 52006"/>
                  <a:gd name="connsiteX2" fmla="*/ 0 w 86867"/>
                  <a:gd name="connsiteY2" fmla="*/ 8573 h 52006"/>
                  <a:gd name="connsiteX3" fmla="*/ 8573 w 86867"/>
                  <a:gd name="connsiteY3" fmla="*/ 0 h 52006"/>
                  <a:gd name="connsiteX4" fmla="*/ 17145 w 86867"/>
                  <a:gd name="connsiteY4" fmla="*/ 8573 h 52006"/>
                  <a:gd name="connsiteX5" fmla="*/ 43434 w 86867"/>
                  <a:gd name="connsiteY5" fmla="*/ 34862 h 52006"/>
                  <a:gd name="connsiteX6" fmla="*/ 69723 w 86867"/>
                  <a:gd name="connsiteY6" fmla="*/ 8573 h 52006"/>
                  <a:gd name="connsiteX7" fmla="*/ 78296 w 86867"/>
                  <a:gd name="connsiteY7" fmla="*/ 0 h 52006"/>
                  <a:gd name="connsiteX8" fmla="*/ 86868 w 86867"/>
                  <a:gd name="connsiteY8" fmla="*/ 8573 h 52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867" h="52006">
                    <a:moveTo>
                      <a:pt x="86868" y="8573"/>
                    </a:moveTo>
                    <a:cubicBezTo>
                      <a:pt x="86868" y="32480"/>
                      <a:pt x="67437" y="52006"/>
                      <a:pt x="43434" y="52006"/>
                    </a:cubicBezTo>
                    <a:cubicBezTo>
                      <a:pt x="19431" y="52006"/>
                      <a:pt x="0" y="32480"/>
                      <a:pt x="0" y="8573"/>
                    </a:cubicBezTo>
                    <a:cubicBezTo>
                      <a:pt x="0" y="3810"/>
                      <a:pt x="3810" y="0"/>
                      <a:pt x="8573" y="0"/>
                    </a:cubicBezTo>
                    <a:cubicBezTo>
                      <a:pt x="13240" y="0"/>
                      <a:pt x="17145" y="3810"/>
                      <a:pt x="17145" y="8573"/>
                    </a:cubicBezTo>
                    <a:cubicBezTo>
                      <a:pt x="17145" y="23050"/>
                      <a:pt x="28956" y="34862"/>
                      <a:pt x="43434" y="34862"/>
                    </a:cubicBezTo>
                    <a:cubicBezTo>
                      <a:pt x="57912" y="34862"/>
                      <a:pt x="69723" y="23050"/>
                      <a:pt x="69723" y="8573"/>
                    </a:cubicBezTo>
                    <a:cubicBezTo>
                      <a:pt x="69723" y="3810"/>
                      <a:pt x="73533" y="0"/>
                      <a:pt x="78296" y="0"/>
                    </a:cubicBezTo>
                    <a:cubicBezTo>
                      <a:pt x="83058" y="0"/>
                      <a:pt x="86868" y="3810"/>
                      <a:pt x="86868" y="85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7693F91-6537-4009-9A38-C7529D38C55B}"/>
                  </a:ext>
                </a:extLst>
              </p:cNvPr>
              <p:cNvSpPr/>
              <p:nvPr/>
            </p:nvSpPr>
            <p:spPr>
              <a:xfrm>
                <a:off x="4519522" y="1834054"/>
                <a:ext cx="509259" cy="313975"/>
              </a:xfrm>
              <a:custGeom>
                <a:avLst/>
                <a:gdLst>
                  <a:gd name="connsiteX0" fmla="*/ 495866 w 509259"/>
                  <a:gd name="connsiteY0" fmla="*/ 246968 h 313975"/>
                  <a:gd name="connsiteX1" fmla="*/ 499771 w 509259"/>
                  <a:gd name="connsiteY1" fmla="*/ 301165 h 313975"/>
                  <a:gd name="connsiteX2" fmla="*/ 488437 w 509259"/>
                  <a:gd name="connsiteY2" fmla="*/ 309737 h 313975"/>
                  <a:gd name="connsiteX3" fmla="*/ 445574 w 509259"/>
                  <a:gd name="connsiteY3" fmla="*/ 305356 h 313975"/>
                  <a:gd name="connsiteX4" fmla="*/ 441002 w 509259"/>
                  <a:gd name="connsiteY4" fmla="*/ 251254 h 313975"/>
                  <a:gd name="connsiteX5" fmla="*/ 405760 w 509259"/>
                  <a:gd name="connsiteY5" fmla="*/ 221631 h 313975"/>
                  <a:gd name="connsiteX6" fmla="*/ 416142 w 509259"/>
                  <a:gd name="connsiteY6" fmla="*/ 174006 h 313975"/>
                  <a:gd name="connsiteX7" fmla="*/ 375470 w 509259"/>
                  <a:gd name="connsiteY7" fmla="*/ 169244 h 313975"/>
                  <a:gd name="connsiteX8" fmla="*/ 359373 w 509259"/>
                  <a:gd name="connsiteY8" fmla="*/ 131620 h 313975"/>
                  <a:gd name="connsiteX9" fmla="*/ 328417 w 509259"/>
                  <a:gd name="connsiteY9" fmla="*/ 153432 h 313975"/>
                  <a:gd name="connsiteX10" fmla="*/ 292317 w 509259"/>
                  <a:gd name="connsiteY10" fmla="*/ 142002 h 313975"/>
                  <a:gd name="connsiteX11" fmla="*/ 264790 w 509259"/>
                  <a:gd name="connsiteY11" fmla="*/ 164672 h 313975"/>
                  <a:gd name="connsiteX12" fmla="*/ 256979 w 509259"/>
                  <a:gd name="connsiteY12" fmla="*/ 165910 h 313975"/>
                  <a:gd name="connsiteX13" fmla="*/ 252121 w 509259"/>
                  <a:gd name="connsiteY13" fmla="*/ 165910 h 313975"/>
                  <a:gd name="connsiteX14" fmla="*/ 244311 w 509259"/>
                  <a:gd name="connsiteY14" fmla="*/ 164672 h 313975"/>
                  <a:gd name="connsiteX15" fmla="*/ 216784 w 509259"/>
                  <a:gd name="connsiteY15" fmla="*/ 142002 h 313975"/>
                  <a:gd name="connsiteX16" fmla="*/ 180684 w 509259"/>
                  <a:gd name="connsiteY16" fmla="*/ 153432 h 313975"/>
                  <a:gd name="connsiteX17" fmla="*/ 149728 w 509259"/>
                  <a:gd name="connsiteY17" fmla="*/ 131620 h 313975"/>
                  <a:gd name="connsiteX18" fmla="*/ 133630 w 509259"/>
                  <a:gd name="connsiteY18" fmla="*/ 169244 h 313975"/>
                  <a:gd name="connsiteX19" fmla="*/ 93054 w 509259"/>
                  <a:gd name="connsiteY19" fmla="*/ 174006 h 313975"/>
                  <a:gd name="connsiteX20" fmla="*/ 103341 w 509259"/>
                  <a:gd name="connsiteY20" fmla="*/ 221631 h 313975"/>
                  <a:gd name="connsiteX21" fmla="*/ 68098 w 509259"/>
                  <a:gd name="connsiteY21" fmla="*/ 251254 h 313975"/>
                  <a:gd name="connsiteX22" fmla="*/ 63526 w 509259"/>
                  <a:gd name="connsiteY22" fmla="*/ 305356 h 313975"/>
                  <a:gd name="connsiteX23" fmla="*/ 29617 w 509259"/>
                  <a:gd name="connsiteY23" fmla="*/ 312881 h 313975"/>
                  <a:gd name="connsiteX24" fmla="*/ 9424 w 509259"/>
                  <a:gd name="connsiteY24" fmla="*/ 301165 h 313975"/>
                  <a:gd name="connsiteX25" fmla="*/ 13234 w 509259"/>
                  <a:gd name="connsiteY25" fmla="*/ 246968 h 313975"/>
                  <a:gd name="connsiteX26" fmla="*/ 4186 w 509259"/>
                  <a:gd name="connsiteY26" fmla="*/ 188389 h 313975"/>
                  <a:gd name="connsiteX27" fmla="*/ 52096 w 509259"/>
                  <a:gd name="connsiteY27" fmla="*/ 153432 h 313975"/>
                  <a:gd name="connsiteX28" fmla="*/ 65527 w 509259"/>
                  <a:gd name="connsiteY28" fmla="*/ 96758 h 313975"/>
                  <a:gd name="connsiteX29" fmla="*/ 120486 w 509259"/>
                  <a:gd name="connsiteY29" fmla="*/ 77518 h 313975"/>
                  <a:gd name="connsiteX30" fmla="*/ 143917 w 509259"/>
                  <a:gd name="connsiteY30" fmla="*/ 30750 h 313975"/>
                  <a:gd name="connsiteX31" fmla="*/ 200305 w 509259"/>
                  <a:gd name="connsiteY31" fmla="*/ 35513 h 313975"/>
                  <a:gd name="connsiteX32" fmla="*/ 226213 w 509259"/>
                  <a:gd name="connsiteY32" fmla="*/ 1508 h 313975"/>
                  <a:gd name="connsiteX33" fmla="*/ 254693 w 509259"/>
                  <a:gd name="connsiteY33" fmla="*/ 4842 h 313975"/>
                  <a:gd name="connsiteX34" fmla="*/ 283173 w 509259"/>
                  <a:gd name="connsiteY34" fmla="*/ 1508 h 313975"/>
                  <a:gd name="connsiteX35" fmla="*/ 308986 w 509259"/>
                  <a:gd name="connsiteY35" fmla="*/ 35513 h 313975"/>
                  <a:gd name="connsiteX36" fmla="*/ 365469 w 509259"/>
                  <a:gd name="connsiteY36" fmla="*/ 30750 h 313975"/>
                  <a:gd name="connsiteX37" fmla="*/ 388805 w 509259"/>
                  <a:gd name="connsiteY37" fmla="*/ 77518 h 313975"/>
                  <a:gd name="connsiteX38" fmla="*/ 443764 w 509259"/>
                  <a:gd name="connsiteY38" fmla="*/ 96758 h 313975"/>
                  <a:gd name="connsiteX39" fmla="*/ 457290 w 509259"/>
                  <a:gd name="connsiteY39" fmla="*/ 153432 h 313975"/>
                  <a:gd name="connsiteX40" fmla="*/ 505105 w 509259"/>
                  <a:gd name="connsiteY40" fmla="*/ 188389 h 313975"/>
                  <a:gd name="connsiteX41" fmla="*/ 495866 w 509259"/>
                  <a:gd name="connsiteY41" fmla="*/ 246968 h 31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9259" h="313975">
                    <a:moveTo>
                      <a:pt x="495866" y="246968"/>
                    </a:moveTo>
                    <a:cubicBezTo>
                      <a:pt x="511011" y="260112"/>
                      <a:pt x="512916" y="285925"/>
                      <a:pt x="499771" y="301165"/>
                    </a:cubicBezTo>
                    <a:cubicBezTo>
                      <a:pt x="496628" y="304880"/>
                      <a:pt x="492723" y="307737"/>
                      <a:pt x="488437" y="309737"/>
                    </a:cubicBezTo>
                    <a:cubicBezTo>
                      <a:pt x="474816" y="316500"/>
                      <a:pt x="457195" y="315262"/>
                      <a:pt x="445574" y="305356"/>
                    </a:cubicBezTo>
                    <a:cubicBezTo>
                      <a:pt x="430239" y="292307"/>
                      <a:pt x="428143" y="266589"/>
                      <a:pt x="441002" y="251254"/>
                    </a:cubicBezTo>
                    <a:cubicBezTo>
                      <a:pt x="424429" y="252016"/>
                      <a:pt x="409570" y="237824"/>
                      <a:pt x="405760" y="221631"/>
                    </a:cubicBezTo>
                    <a:cubicBezTo>
                      <a:pt x="401950" y="205343"/>
                      <a:pt x="407284" y="188103"/>
                      <a:pt x="416142" y="174006"/>
                    </a:cubicBezTo>
                    <a:cubicBezTo>
                      <a:pt x="402997" y="179626"/>
                      <a:pt x="386900" y="177721"/>
                      <a:pt x="375470" y="169244"/>
                    </a:cubicBezTo>
                    <a:cubicBezTo>
                      <a:pt x="364040" y="160671"/>
                      <a:pt x="357658" y="145812"/>
                      <a:pt x="359373" y="131620"/>
                    </a:cubicBezTo>
                    <a:cubicBezTo>
                      <a:pt x="353086" y="143050"/>
                      <a:pt x="341371" y="151527"/>
                      <a:pt x="328417" y="153432"/>
                    </a:cubicBezTo>
                    <a:cubicBezTo>
                      <a:pt x="315463" y="155432"/>
                      <a:pt x="301651" y="151051"/>
                      <a:pt x="292317" y="142002"/>
                    </a:cubicBezTo>
                    <a:cubicBezTo>
                      <a:pt x="287078" y="153051"/>
                      <a:pt x="276696" y="161624"/>
                      <a:pt x="264790" y="164672"/>
                    </a:cubicBezTo>
                    <a:cubicBezTo>
                      <a:pt x="262218" y="165338"/>
                      <a:pt x="259551" y="165815"/>
                      <a:pt x="256979" y="165910"/>
                    </a:cubicBezTo>
                    <a:cubicBezTo>
                      <a:pt x="255360" y="166005"/>
                      <a:pt x="253741" y="166005"/>
                      <a:pt x="252121" y="165910"/>
                    </a:cubicBezTo>
                    <a:cubicBezTo>
                      <a:pt x="249550" y="165719"/>
                      <a:pt x="246883" y="165338"/>
                      <a:pt x="244311" y="164672"/>
                    </a:cubicBezTo>
                    <a:cubicBezTo>
                      <a:pt x="232405" y="161624"/>
                      <a:pt x="222118" y="153051"/>
                      <a:pt x="216784" y="142002"/>
                    </a:cubicBezTo>
                    <a:cubicBezTo>
                      <a:pt x="207354" y="151051"/>
                      <a:pt x="193638" y="155432"/>
                      <a:pt x="180684" y="153432"/>
                    </a:cubicBezTo>
                    <a:cubicBezTo>
                      <a:pt x="167730" y="151432"/>
                      <a:pt x="155919" y="143050"/>
                      <a:pt x="149728" y="131620"/>
                    </a:cubicBezTo>
                    <a:cubicBezTo>
                      <a:pt x="151442" y="145717"/>
                      <a:pt x="145060" y="160671"/>
                      <a:pt x="133630" y="169244"/>
                    </a:cubicBezTo>
                    <a:cubicBezTo>
                      <a:pt x="122200" y="177721"/>
                      <a:pt x="106103" y="179721"/>
                      <a:pt x="93054" y="174006"/>
                    </a:cubicBezTo>
                    <a:cubicBezTo>
                      <a:pt x="101912" y="188103"/>
                      <a:pt x="107151" y="205343"/>
                      <a:pt x="103341" y="221631"/>
                    </a:cubicBezTo>
                    <a:cubicBezTo>
                      <a:pt x="99531" y="237824"/>
                      <a:pt x="84672" y="252016"/>
                      <a:pt x="68098" y="251254"/>
                    </a:cubicBezTo>
                    <a:cubicBezTo>
                      <a:pt x="81052" y="266589"/>
                      <a:pt x="78862" y="292402"/>
                      <a:pt x="63526" y="305356"/>
                    </a:cubicBezTo>
                    <a:cubicBezTo>
                      <a:pt x="54382" y="313166"/>
                      <a:pt x="41333" y="315643"/>
                      <a:pt x="29617" y="312881"/>
                    </a:cubicBezTo>
                    <a:cubicBezTo>
                      <a:pt x="21807" y="311166"/>
                      <a:pt x="14663" y="307261"/>
                      <a:pt x="9424" y="301165"/>
                    </a:cubicBezTo>
                    <a:cubicBezTo>
                      <a:pt x="-3720" y="285925"/>
                      <a:pt x="-1910" y="260112"/>
                      <a:pt x="13234" y="246968"/>
                    </a:cubicBezTo>
                    <a:cubicBezTo>
                      <a:pt x="-101" y="231156"/>
                      <a:pt x="-3815" y="207534"/>
                      <a:pt x="4186" y="188389"/>
                    </a:cubicBezTo>
                    <a:cubicBezTo>
                      <a:pt x="12187" y="169244"/>
                      <a:pt x="31332" y="155242"/>
                      <a:pt x="52096" y="153432"/>
                    </a:cubicBezTo>
                    <a:cubicBezTo>
                      <a:pt x="46667" y="133906"/>
                      <a:pt x="52001" y="111808"/>
                      <a:pt x="65527" y="96758"/>
                    </a:cubicBezTo>
                    <a:cubicBezTo>
                      <a:pt x="79052" y="81804"/>
                      <a:pt x="100579" y="74279"/>
                      <a:pt x="120486" y="77518"/>
                    </a:cubicBezTo>
                    <a:cubicBezTo>
                      <a:pt x="113152" y="59611"/>
                      <a:pt x="126010" y="38084"/>
                      <a:pt x="143917" y="30750"/>
                    </a:cubicBezTo>
                    <a:cubicBezTo>
                      <a:pt x="161920" y="23511"/>
                      <a:pt x="182589" y="27512"/>
                      <a:pt x="200305" y="35513"/>
                    </a:cubicBezTo>
                    <a:cubicBezTo>
                      <a:pt x="200782" y="20273"/>
                      <a:pt x="211640" y="5985"/>
                      <a:pt x="226213" y="1508"/>
                    </a:cubicBezTo>
                    <a:cubicBezTo>
                      <a:pt x="235643" y="-1444"/>
                      <a:pt x="246121" y="80"/>
                      <a:pt x="254693" y="4842"/>
                    </a:cubicBezTo>
                    <a:cubicBezTo>
                      <a:pt x="263266" y="80"/>
                      <a:pt x="273743" y="-1444"/>
                      <a:pt x="283173" y="1508"/>
                    </a:cubicBezTo>
                    <a:cubicBezTo>
                      <a:pt x="297651" y="5985"/>
                      <a:pt x="308509" y="20273"/>
                      <a:pt x="308986" y="35513"/>
                    </a:cubicBezTo>
                    <a:cubicBezTo>
                      <a:pt x="326607" y="27416"/>
                      <a:pt x="347467" y="23416"/>
                      <a:pt x="365469" y="30750"/>
                    </a:cubicBezTo>
                    <a:cubicBezTo>
                      <a:pt x="383471" y="37989"/>
                      <a:pt x="396330" y="59611"/>
                      <a:pt x="388805" y="77518"/>
                    </a:cubicBezTo>
                    <a:cubicBezTo>
                      <a:pt x="408808" y="74279"/>
                      <a:pt x="430239" y="81804"/>
                      <a:pt x="443764" y="96758"/>
                    </a:cubicBezTo>
                    <a:cubicBezTo>
                      <a:pt x="457290" y="111808"/>
                      <a:pt x="462624" y="133906"/>
                      <a:pt x="457290" y="153432"/>
                    </a:cubicBezTo>
                    <a:cubicBezTo>
                      <a:pt x="477959" y="155242"/>
                      <a:pt x="497104" y="169148"/>
                      <a:pt x="505105" y="188389"/>
                    </a:cubicBezTo>
                    <a:cubicBezTo>
                      <a:pt x="513106" y="207629"/>
                      <a:pt x="509296" y="231156"/>
                      <a:pt x="495866" y="2469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44A58B4-F583-4D71-B192-785CCDBEAE00}"/>
                  </a:ext>
                </a:extLst>
              </p:cNvPr>
              <p:cNvSpPr/>
              <p:nvPr/>
            </p:nvSpPr>
            <p:spPr>
              <a:xfrm>
                <a:off x="4734877" y="2205418"/>
                <a:ext cx="86963" cy="52006"/>
              </a:xfrm>
              <a:custGeom>
                <a:avLst/>
                <a:gdLst>
                  <a:gd name="connsiteX0" fmla="*/ 86963 w 86963"/>
                  <a:gd name="connsiteY0" fmla="*/ 8573 h 52006"/>
                  <a:gd name="connsiteX1" fmla="*/ 43529 w 86963"/>
                  <a:gd name="connsiteY1" fmla="*/ 52006 h 52006"/>
                  <a:gd name="connsiteX2" fmla="*/ 0 w 86963"/>
                  <a:gd name="connsiteY2" fmla="*/ 8573 h 52006"/>
                  <a:gd name="connsiteX3" fmla="*/ 8573 w 86963"/>
                  <a:gd name="connsiteY3" fmla="*/ 0 h 52006"/>
                  <a:gd name="connsiteX4" fmla="*/ 17145 w 86963"/>
                  <a:gd name="connsiteY4" fmla="*/ 8573 h 52006"/>
                  <a:gd name="connsiteX5" fmla="*/ 43529 w 86963"/>
                  <a:gd name="connsiteY5" fmla="*/ 34861 h 52006"/>
                  <a:gd name="connsiteX6" fmla="*/ 69818 w 86963"/>
                  <a:gd name="connsiteY6" fmla="*/ 8573 h 52006"/>
                  <a:gd name="connsiteX7" fmla="*/ 78391 w 86963"/>
                  <a:gd name="connsiteY7" fmla="*/ 0 h 52006"/>
                  <a:gd name="connsiteX8" fmla="*/ 86963 w 86963"/>
                  <a:gd name="connsiteY8" fmla="*/ 8573 h 52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963" h="52006">
                    <a:moveTo>
                      <a:pt x="86963" y="8573"/>
                    </a:moveTo>
                    <a:cubicBezTo>
                      <a:pt x="86963" y="32480"/>
                      <a:pt x="67437" y="52006"/>
                      <a:pt x="43529" y="52006"/>
                    </a:cubicBezTo>
                    <a:cubicBezTo>
                      <a:pt x="19526" y="52006"/>
                      <a:pt x="0" y="32480"/>
                      <a:pt x="0" y="8573"/>
                    </a:cubicBezTo>
                    <a:cubicBezTo>
                      <a:pt x="0" y="3810"/>
                      <a:pt x="3810" y="0"/>
                      <a:pt x="8573" y="0"/>
                    </a:cubicBezTo>
                    <a:cubicBezTo>
                      <a:pt x="13335" y="0"/>
                      <a:pt x="17145" y="3810"/>
                      <a:pt x="17145" y="8573"/>
                    </a:cubicBezTo>
                    <a:cubicBezTo>
                      <a:pt x="17145" y="23050"/>
                      <a:pt x="28956" y="34861"/>
                      <a:pt x="43529" y="34861"/>
                    </a:cubicBezTo>
                    <a:cubicBezTo>
                      <a:pt x="58007" y="34861"/>
                      <a:pt x="69818" y="23050"/>
                      <a:pt x="69818" y="8573"/>
                    </a:cubicBezTo>
                    <a:cubicBezTo>
                      <a:pt x="69818" y="3810"/>
                      <a:pt x="73628" y="0"/>
                      <a:pt x="78391" y="0"/>
                    </a:cubicBezTo>
                    <a:cubicBezTo>
                      <a:pt x="83153" y="0"/>
                      <a:pt x="86963" y="3810"/>
                      <a:pt x="86963" y="85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A074C35-14F6-4E89-86FB-A1F3C5F710FB}"/>
                  </a:ext>
                </a:extLst>
              </p:cNvPr>
              <p:cNvSpPr/>
              <p:nvPr/>
            </p:nvSpPr>
            <p:spPr>
              <a:xfrm>
                <a:off x="4646961" y="2077402"/>
                <a:ext cx="86963" cy="52006"/>
              </a:xfrm>
              <a:custGeom>
                <a:avLst/>
                <a:gdLst>
                  <a:gd name="connsiteX0" fmla="*/ 86963 w 86963"/>
                  <a:gd name="connsiteY0" fmla="*/ 8573 h 52006"/>
                  <a:gd name="connsiteX1" fmla="*/ 43529 w 86963"/>
                  <a:gd name="connsiteY1" fmla="*/ 52006 h 52006"/>
                  <a:gd name="connsiteX2" fmla="*/ 0 w 86963"/>
                  <a:gd name="connsiteY2" fmla="*/ 8573 h 52006"/>
                  <a:gd name="connsiteX3" fmla="*/ 8572 w 86963"/>
                  <a:gd name="connsiteY3" fmla="*/ 0 h 52006"/>
                  <a:gd name="connsiteX4" fmla="*/ 17145 w 86963"/>
                  <a:gd name="connsiteY4" fmla="*/ 8573 h 52006"/>
                  <a:gd name="connsiteX5" fmla="*/ 43529 w 86963"/>
                  <a:gd name="connsiteY5" fmla="*/ 34862 h 52006"/>
                  <a:gd name="connsiteX6" fmla="*/ 69818 w 86963"/>
                  <a:gd name="connsiteY6" fmla="*/ 8573 h 52006"/>
                  <a:gd name="connsiteX7" fmla="*/ 78391 w 86963"/>
                  <a:gd name="connsiteY7" fmla="*/ 0 h 52006"/>
                  <a:gd name="connsiteX8" fmla="*/ 86963 w 86963"/>
                  <a:gd name="connsiteY8" fmla="*/ 8573 h 52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963" h="52006">
                    <a:moveTo>
                      <a:pt x="86963" y="8573"/>
                    </a:moveTo>
                    <a:cubicBezTo>
                      <a:pt x="86963" y="32480"/>
                      <a:pt x="67437" y="52006"/>
                      <a:pt x="43529" y="52006"/>
                    </a:cubicBezTo>
                    <a:cubicBezTo>
                      <a:pt x="19526" y="52006"/>
                      <a:pt x="0" y="32480"/>
                      <a:pt x="0" y="8573"/>
                    </a:cubicBezTo>
                    <a:cubicBezTo>
                      <a:pt x="0" y="3810"/>
                      <a:pt x="3810" y="0"/>
                      <a:pt x="8572" y="0"/>
                    </a:cubicBezTo>
                    <a:cubicBezTo>
                      <a:pt x="13335" y="0"/>
                      <a:pt x="17145" y="3810"/>
                      <a:pt x="17145" y="8573"/>
                    </a:cubicBezTo>
                    <a:cubicBezTo>
                      <a:pt x="17145" y="23050"/>
                      <a:pt x="28956" y="34862"/>
                      <a:pt x="43529" y="34862"/>
                    </a:cubicBezTo>
                    <a:cubicBezTo>
                      <a:pt x="58007" y="34862"/>
                      <a:pt x="69818" y="23050"/>
                      <a:pt x="69818" y="8573"/>
                    </a:cubicBezTo>
                    <a:cubicBezTo>
                      <a:pt x="69818" y="3810"/>
                      <a:pt x="73628" y="0"/>
                      <a:pt x="78391" y="0"/>
                    </a:cubicBezTo>
                    <a:cubicBezTo>
                      <a:pt x="83153" y="0"/>
                      <a:pt x="86963" y="3810"/>
                      <a:pt x="86963" y="85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6A4161B-EE81-4AE5-9D98-925B601FD80E}"/>
                  </a:ext>
                </a:extLst>
              </p:cNvPr>
              <p:cNvSpPr/>
              <p:nvPr/>
            </p:nvSpPr>
            <p:spPr>
              <a:xfrm>
                <a:off x="4585620" y="2141410"/>
                <a:ext cx="99821" cy="99917"/>
              </a:xfrm>
              <a:custGeom>
                <a:avLst/>
                <a:gdLst>
                  <a:gd name="connsiteX0" fmla="*/ 49911 w 99821"/>
                  <a:gd name="connsiteY0" fmla="*/ 0 h 99917"/>
                  <a:gd name="connsiteX1" fmla="*/ 99822 w 99821"/>
                  <a:gd name="connsiteY1" fmla="*/ 49911 h 99917"/>
                  <a:gd name="connsiteX2" fmla="*/ 49911 w 99821"/>
                  <a:gd name="connsiteY2" fmla="*/ 99917 h 99917"/>
                  <a:gd name="connsiteX3" fmla="*/ 0 w 99821"/>
                  <a:gd name="connsiteY3" fmla="*/ 49911 h 99917"/>
                  <a:gd name="connsiteX4" fmla="*/ 49911 w 99821"/>
                  <a:gd name="connsiteY4" fmla="*/ 0 h 99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21" h="99917">
                    <a:moveTo>
                      <a:pt x="49911" y="0"/>
                    </a:moveTo>
                    <a:cubicBezTo>
                      <a:pt x="77533" y="0"/>
                      <a:pt x="99822" y="22384"/>
                      <a:pt x="99822" y="49911"/>
                    </a:cubicBezTo>
                    <a:cubicBezTo>
                      <a:pt x="99822" y="77438"/>
                      <a:pt x="77438" y="99917"/>
                      <a:pt x="49911" y="99917"/>
                    </a:cubicBezTo>
                    <a:cubicBezTo>
                      <a:pt x="22384" y="99917"/>
                      <a:pt x="0" y="77438"/>
                      <a:pt x="0" y="49911"/>
                    </a:cubicBezTo>
                    <a:cubicBezTo>
                      <a:pt x="0" y="22384"/>
                      <a:pt x="22384" y="0"/>
                      <a:pt x="49911" y="0"/>
                    </a:cubicBezTo>
                    <a:close/>
                  </a:path>
                </a:pathLst>
              </a:custGeom>
              <a:solidFill>
                <a:srgbClr val="FF75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3C13B89-13E3-4DAD-A2BA-4CBE7A900CD0}"/>
                  </a:ext>
                </a:extLst>
              </p:cNvPr>
              <p:cNvSpPr/>
              <p:nvPr/>
            </p:nvSpPr>
            <p:spPr>
              <a:xfrm>
                <a:off x="4510479" y="1824971"/>
                <a:ext cx="526995" cy="534465"/>
              </a:xfrm>
              <a:custGeom>
                <a:avLst/>
                <a:gdLst>
                  <a:gd name="connsiteX0" fmla="*/ 267832 w 526995"/>
                  <a:gd name="connsiteY0" fmla="*/ 534466 h 534465"/>
                  <a:gd name="connsiteX1" fmla="*/ 50757 w 526995"/>
                  <a:gd name="connsiteY1" fmla="*/ 396734 h 534465"/>
                  <a:gd name="connsiteX2" fmla="*/ 30469 w 526995"/>
                  <a:gd name="connsiteY2" fmla="*/ 329107 h 534465"/>
                  <a:gd name="connsiteX3" fmla="*/ 11609 w 526995"/>
                  <a:gd name="connsiteY3" fmla="*/ 316248 h 534465"/>
                  <a:gd name="connsiteX4" fmla="*/ 10561 w 526995"/>
                  <a:gd name="connsiteY4" fmla="*/ 255383 h 534465"/>
                  <a:gd name="connsiteX5" fmla="*/ 4846 w 526995"/>
                  <a:gd name="connsiteY5" fmla="*/ 194042 h 534465"/>
                  <a:gd name="connsiteX6" fmla="*/ 50471 w 526995"/>
                  <a:gd name="connsiteY6" fmla="*/ 155180 h 534465"/>
                  <a:gd name="connsiteX7" fmla="*/ 67807 w 526995"/>
                  <a:gd name="connsiteY7" fmla="*/ 99745 h 534465"/>
                  <a:gd name="connsiteX8" fmla="*/ 118384 w 526995"/>
                  <a:gd name="connsiteY8" fmla="*/ 76790 h 534465"/>
                  <a:gd name="connsiteX9" fmla="*/ 121813 w 526995"/>
                  <a:gd name="connsiteY9" fmla="*/ 58978 h 534465"/>
                  <a:gd name="connsiteX10" fmla="*/ 149531 w 526995"/>
                  <a:gd name="connsiteY10" fmla="*/ 31451 h 534465"/>
                  <a:gd name="connsiteX11" fmla="*/ 202395 w 526995"/>
                  <a:gd name="connsiteY11" fmla="*/ 32117 h 534465"/>
                  <a:gd name="connsiteX12" fmla="*/ 232494 w 526995"/>
                  <a:gd name="connsiteY12" fmla="*/ 1923 h 534465"/>
                  <a:gd name="connsiteX13" fmla="*/ 263545 w 526995"/>
                  <a:gd name="connsiteY13" fmla="*/ 3828 h 534465"/>
                  <a:gd name="connsiteX14" fmla="*/ 294597 w 526995"/>
                  <a:gd name="connsiteY14" fmla="*/ 1923 h 534465"/>
                  <a:gd name="connsiteX15" fmla="*/ 324601 w 526995"/>
                  <a:gd name="connsiteY15" fmla="*/ 32117 h 534465"/>
                  <a:gd name="connsiteX16" fmla="*/ 377560 w 526995"/>
                  <a:gd name="connsiteY16" fmla="*/ 31451 h 534465"/>
                  <a:gd name="connsiteX17" fmla="*/ 405277 w 526995"/>
                  <a:gd name="connsiteY17" fmla="*/ 59073 h 534465"/>
                  <a:gd name="connsiteX18" fmla="*/ 408706 w 526995"/>
                  <a:gd name="connsiteY18" fmla="*/ 76885 h 534465"/>
                  <a:gd name="connsiteX19" fmla="*/ 459189 w 526995"/>
                  <a:gd name="connsiteY19" fmla="*/ 99840 h 534465"/>
                  <a:gd name="connsiteX20" fmla="*/ 476620 w 526995"/>
                  <a:gd name="connsiteY20" fmla="*/ 155276 h 534465"/>
                  <a:gd name="connsiteX21" fmla="*/ 522149 w 526995"/>
                  <a:gd name="connsiteY21" fmla="*/ 194138 h 534465"/>
                  <a:gd name="connsiteX22" fmla="*/ 516434 w 526995"/>
                  <a:gd name="connsiteY22" fmla="*/ 255479 h 534465"/>
                  <a:gd name="connsiteX23" fmla="*/ 515482 w 526995"/>
                  <a:gd name="connsiteY23" fmla="*/ 316248 h 534465"/>
                  <a:gd name="connsiteX24" fmla="*/ 505766 w 526995"/>
                  <a:gd name="connsiteY24" fmla="*/ 324630 h 534465"/>
                  <a:gd name="connsiteX25" fmla="*/ 267832 w 526995"/>
                  <a:gd name="connsiteY25" fmla="*/ 534466 h 534465"/>
                  <a:gd name="connsiteX26" fmla="*/ 120194 w 526995"/>
                  <a:gd name="connsiteY26" fmla="*/ 94887 h 534465"/>
                  <a:gd name="connsiteX27" fmla="*/ 81237 w 526995"/>
                  <a:gd name="connsiteY27" fmla="*/ 111937 h 534465"/>
                  <a:gd name="connsiteX28" fmla="*/ 69807 w 526995"/>
                  <a:gd name="connsiteY28" fmla="*/ 160133 h 534465"/>
                  <a:gd name="connsiteX29" fmla="*/ 72664 w 526995"/>
                  <a:gd name="connsiteY29" fmla="*/ 170611 h 534465"/>
                  <a:gd name="connsiteX30" fmla="*/ 61806 w 526995"/>
                  <a:gd name="connsiteY30" fmla="*/ 171563 h 534465"/>
                  <a:gd name="connsiteX31" fmla="*/ 21515 w 526995"/>
                  <a:gd name="connsiteY31" fmla="*/ 200996 h 534465"/>
                  <a:gd name="connsiteX32" fmla="*/ 29135 w 526995"/>
                  <a:gd name="connsiteY32" fmla="*/ 250240 h 534465"/>
                  <a:gd name="connsiteX33" fmla="*/ 34850 w 526995"/>
                  <a:gd name="connsiteY33" fmla="*/ 257098 h 534465"/>
                  <a:gd name="connsiteX34" fmla="*/ 28087 w 526995"/>
                  <a:gd name="connsiteY34" fmla="*/ 262908 h 534465"/>
                  <a:gd name="connsiteX35" fmla="*/ 25135 w 526995"/>
                  <a:gd name="connsiteY35" fmla="*/ 304342 h 534465"/>
                  <a:gd name="connsiteX36" fmla="*/ 40375 w 526995"/>
                  <a:gd name="connsiteY36" fmla="*/ 313105 h 534465"/>
                  <a:gd name="connsiteX37" fmla="*/ 46661 w 526995"/>
                  <a:gd name="connsiteY37" fmla="*/ 314438 h 534465"/>
                  <a:gd name="connsiteX38" fmla="*/ 47423 w 526995"/>
                  <a:gd name="connsiteY38" fmla="*/ 320820 h 534465"/>
                  <a:gd name="connsiteX39" fmla="*/ 66949 w 526995"/>
                  <a:gd name="connsiteY39" fmla="*/ 388829 h 534465"/>
                  <a:gd name="connsiteX40" fmla="*/ 267641 w 526995"/>
                  <a:gd name="connsiteY40" fmla="*/ 516178 h 534465"/>
                  <a:gd name="connsiteX41" fmla="*/ 488335 w 526995"/>
                  <a:gd name="connsiteY41" fmla="*/ 317677 h 534465"/>
                  <a:gd name="connsiteX42" fmla="*/ 488907 w 526995"/>
                  <a:gd name="connsiteY42" fmla="*/ 312533 h 534465"/>
                  <a:gd name="connsiteX43" fmla="*/ 493574 w 526995"/>
                  <a:gd name="connsiteY43" fmla="*/ 310343 h 534465"/>
                  <a:gd name="connsiteX44" fmla="*/ 501766 w 526995"/>
                  <a:gd name="connsiteY44" fmla="*/ 304056 h 534465"/>
                  <a:gd name="connsiteX45" fmla="*/ 498718 w 526995"/>
                  <a:gd name="connsiteY45" fmla="*/ 262622 h 534465"/>
                  <a:gd name="connsiteX46" fmla="*/ 491955 w 526995"/>
                  <a:gd name="connsiteY46" fmla="*/ 256717 h 534465"/>
                  <a:gd name="connsiteX47" fmla="*/ 497765 w 526995"/>
                  <a:gd name="connsiteY47" fmla="*/ 249859 h 534465"/>
                  <a:gd name="connsiteX48" fmla="*/ 505385 w 526995"/>
                  <a:gd name="connsiteY48" fmla="*/ 200615 h 534465"/>
                  <a:gd name="connsiteX49" fmla="*/ 465190 w 526995"/>
                  <a:gd name="connsiteY49" fmla="*/ 171182 h 534465"/>
                  <a:gd name="connsiteX50" fmla="*/ 454426 w 526995"/>
                  <a:gd name="connsiteY50" fmla="*/ 170230 h 534465"/>
                  <a:gd name="connsiteX51" fmla="*/ 457284 w 526995"/>
                  <a:gd name="connsiteY51" fmla="*/ 159752 h 534465"/>
                  <a:gd name="connsiteX52" fmla="*/ 445759 w 526995"/>
                  <a:gd name="connsiteY52" fmla="*/ 111461 h 534465"/>
                  <a:gd name="connsiteX53" fmla="*/ 398991 w 526995"/>
                  <a:gd name="connsiteY53" fmla="*/ 95078 h 534465"/>
                  <a:gd name="connsiteX54" fmla="*/ 382894 w 526995"/>
                  <a:gd name="connsiteY54" fmla="*/ 97649 h 534465"/>
                  <a:gd name="connsiteX55" fmla="*/ 389180 w 526995"/>
                  <a:gd name="connsiteY55" fmla="*/ 82600 h 534465"/>
                  <a:gd name="connsiteX56" fmla="*/ 388609 w 526995"/>
                  <a:gd name="connsiteY56" fmla="*/ 65455 h 534465"/>
                  <a:gd name="connsiteX57" fmla="*/ 370797 w 526995"/>
                  <a:gd name="connsiteY57" fmla="*/ 47643 h 534465"/>
                  <a:gd name="connsiteX58" fmla="*/ 321457 w 526995"/>
                  <a:gd name="connsiteY58" fmla="*/ 52310 h 534465"/>
                  <a:gd name="connsiteX59" fmla="*/ 309075 w 526995"/>
                  <a:gd name="connsiteY59" fmla="*/ 58025 h 534465"/>
                  <a:gd name="connsiteX60" fmla="*/ 308694 w 526995"/>
                  <a:gd name="connsiteY60" fmla="*/ 44405 h 534465"/>
                  <a:gd name="connsiteX61" fmla="*/ 289263 w 526995"/>
                  <a:gd name="connsiteY61" fmla="*/ 18782 h 534465"/>
                  <a:gd name="connsiteX62" fmla="*/ 267927 w 526995"/>
                  <a:gd name="connsiteY62" fmla="*/ 21354 h 534465"/>
                  <a:gd name="connsiteX63" fmla="*/ 263545 w 526995"/>
                  <a:gd name="connsiteY63" fmla="*/ 23831 h 534465"/>
                  <a:gd name="connsiteX64" fmla="*/ 259164 w 526995"/>
                  <a:gd name="connsiteY64" fmla="*/ 21354 h 534465"/>
                  <a:gd name="connsiteX65" fmla="*/ 237828 w 526995"/>
                  <a:gd name="connsiteY65" fmla="*/ 18782 h 534465"/>
                  <a:gd name="connsiteX66" fmla="*/ 218302 w 526995"/>
                  <a:gd name="connsiteY66" fmla="*/ 44405 h 534465"/>
                  <a:gd name="connsiteX67" fmla="*/ 217921 w 526995"/>
                  <a:gd name="connsiteY67" fmla="*/ 58025 h 534465"/>
                  <a:gd name="connsiteX68" fmla="*/ 205538 w 526995"/>
                  <a:gd name="connsiteY68" fmla="*/ 52310 h 534465"/>
                  <a:gd name="connsiteX69" fmla="*/ 156389 w 526995"/>
                  <a:gd name="connsiteY69" fmla="*/ 47643 h 534465"/>
                  <a:gd name="connsiteX70" fmla="*/ 138577 w 526995"/>
                  <a:gd name="connsiteY70" fmla="*/ 65455 h 534465"/>
                  <a:gd name="connsiteX71" fmla="*/ 137911 w 526995"/>
                  <a:gd name="connsiteY71" fmla="*/ 82600 h 534465"/>
                  <a:gd name="connsiteX72" fmla="*/ 144102 w 526995"/>
                  <a:gd name="connsiteY72" fmla="*/ 97554 h 534465"/>
                  <a:gd name="connsiteX73" fmla="*/ 128100 w 526995"/>
                  <a:gd name="connsiteY73" fmla="*/ 94982 h 534465"/>
                  <a:gd name="connsiteX74" fmla="*/ 120194 w 526995"/>
                  <a:gd name="connsiteY74" fmla="*/ 94887 h 534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526995" h="534465">
                    <a:moveTo>
                      <a:pt x="267832" y="534466"/>
                    </a:moveTo>
                    <a:cubicBezTo>
                      <a:pt x="175344" y="534466"/>
                      <a:pt x="90095" y="480364"/>
                      <a:pt x="50757" y="396734"/>
                    </a:cubicBezTo>
                    <a:cubicBezTo>
                      <a:pt x="40660" y="375398"/>
                      <a:pt x="33898" y="352729"/>
                      <a:pt x="30469" y="329107"/>
                    </a:cubicBezTo>
                    <a:cubicBezTo>
                      <a:pt x="23039" y="326440"/>
                      <a:pt x="16562" y="322058"/>
                      <a:pt x="11609" y="316248"/>
                    </a:cubicBezTo>
                    <a:cubicBezTo>
                      <a:pt x="-2964" y="299294"/>
                      <a:pt x="-2869" y="272719"/>
                      <a:pt x="10561" y="255383"/>
                    </a:cubicBezTo>
                    <a:cubicBezTo>
                      <a:pt x="-964" y="237476"/>
                      <a:pt x="-3345" y="213759"/>
                      <a:pt x="4846" y="194042"/>
                    </a:cubicBezTo>
                    <a:cubicBezTo>
                      <a:pt x="12752" y="174992"/>
                      <a:pt x="30373" y="160229"/>
                      <a:pt x="50471" y="155180"/>
                    </a:cubicBezTo>
                    <a:cubicBezTo>
                      <a:pt x="48185" y="135464"/>
                      <a:pt x="54472" y="114604"/>
                      <a:pt x="67807" y="99745"/>
                    </a:cubicBezTo>
                    <a:cubicBezTo>
                      <a:pt x="80475" y="85648"/>
                      <a:pt x="99430" y="77266"/>
                      <a:pt x="118384" y="76790"/>
                    </a:cubicBezTo>
                    <a:cubicBezTo>
                      <a:pt x="118194" y="70884"/>
                      <a:pt x="119337" y="64788"/>
                      <a:pt x="121813" y="58978"/>
                    </a:cubicBezTo>
                    <a:cubicBezTo>
                      <a:pt x="126957" y="46691"/>
                      <a:pt x="137339" y="36404"/>
                      <a:pt x="149531" y="31451"/>
                    </a:cubicBezTo>
                    <a:cubicBezTo>
                      <a:pt x="164771" y="25259"/>
                      <a:pt x="183154" y="25640"/>
                      <a:pt x="202395" y="32117"/>
                    </a:cubicBezTo>
                    <a:cubicBezTo>
                      <a:pt x="206967" y="18116"/>
                      <a:pt x="218302" y="6305"/>
                      <a:pt x="232494" y="1923"/>
                    </a:cubicBezTo>
                    <a:cubicBezTo>
                      <a:pt x="242495" y="-1220"/>
                      <a:pt x="253639" y="-458"/>
                      <a:pt x="263545" y="3828"/>
                    </a:cubicBezTo>
                    <a:cubicBezTo>
                      <a:pt x="273547" y="-458"/>
                      <a:pt x="284596" y="-1220"/>
                      <a:pt x="294597" y="1923"/>
                    </a:cubicBezTo>
                    <a:cubicBezTo>
                      <a:pt x="308694" y="6305"/>
                      <a:pt x="320029" y="18116"/>
                      <a:pt x="324601" y="32117"/>
                    </a:cubicBezTo>
                    <a:cubicBezTo>
                      <a:pt x="343841" y="25545"/>
                      <a:pt x="362320" y="25259"/>
                      <a:pt x="377560" y="31451"/>
                    </a:cubicBezTo>
                    <a:cubicBezTo>
                      <a:pt x="389752" y="36404"/>
                      <a:pt x="400134" y="46691"/>
                      <a:pt x="405277" y="59073"/>
                    </a:cubicBezTo>
                    <a:cubicBezTo>
                      <a:pt x="407754" y="64979"/>
                      <a:pt x="408897" y="70979"/>
                      <a:pt x="408706" y="76885"/>
                    </a:cubicBezTo>
                    <a:cubicBezTo>
                      <a:pt x="427661" y="77456"/>
                      <a:pt x="446521" y="85838"/>
                      <a:pt x="459189" y="99840"/>
                    </a:cubicBezTo>
                    <a:cubicBezTo>
                      <a:pt x="472524" y="114699"/>
                      <a:pt x="478906" y="135559"/>
                      <a:pt x="476620" y="155276"/>
                    </a:cubicBezTo>
                    <a:cubicBezTo>
                      <a:pt x="496622" y="160324"/>
                      <a:pt x="514243" y="174992"/>
                      <a:pt x="522149" y="194138"/>
                    </a:cubicBezTo>
                    <a:cubicBezTo>
                      <a:pt x="530341" y="213950"/>
                      <a:pt x="527959" y="237572"/>
                      <a:pt x="516434" y="255479"/>
                    </a:cubicBezTo>
                    <a:cubicBezTo>
                      <a:pt x="529960" y="272814"/>
                      <a:pt x="530055" y="299294"/>
                      <a:pt x="515482" y="316248"/>
                    </a:cubicBezTo>
                    <a:cubicBezTo>
                      <a:pt x="512624" y="319582"/>
                      <a:pt x="509386" y="322344"/>
                      <a:pt x="505766" y="324630"/>
                    </a:cubicBezTo>
                    <a:cubicBezTo>
                      <a:pt x="491002" y="444550"/>
                      <a:pt x="389466" y="534466"/>
                      <a:pt x="267832" y="534466"/>
                    </a:cubicBezTo>
                    <a:close/>
                    <a:moveTo>
                      <a:pt x="120194" y="94887"/>
                    </a:moveTo>
                    <a:cubicBezTo>
                      <a:pt x="105621" y="94887"/>
                      <a:pt x="90952" y="101174"/>
                      <a:pt x="81237" y="111937"/>
                    </a:cubicBezTo>
                    <a:cubicBezTo>
                      <a:pt x="69712" y="124700"/>
                      <a:pt x="65235" y="143655"/>
                      <a:pt x="69807" y="160133"/>
                    </a:cubicBezTo>
                    <a:lnTo>
                      <a:pt x="72664" y="170611"/>
                    </a:lnTo>
                    <a:lnTo>
                      <a:pt x="61806" y="171563"/>
                    </a:lnTo>
                    <a:cubicBezTo>
                      <a:pt x="44375" y="173087"/>
                      <a:pt x="28183" y="184898"/>
                      <a:pt x="21515" y="200996"/>
                    </a:cubicBezTo>
                    <a:cubicBezTo>
                      <a:pt x="14848" y="217093"/>
                      <a:pt x="17896" y="236905"/>
                      <a:pt x="29135" y="250240"/>
                    </a:cubicBezTo>
                    <a:lnTo>
                      <a:pt x="34850" y="257098"/>
                    </a:lnTo>
                    <a:lnTo>
                      <a:pt x="28087" y="262908"/>
                    </a:lnTo>
                    <a:cubicBezTo>
                      <a:pt x="16753" y="272814"/>
                      <a:pt x="15324" y="292912"/>
                      <a:pt x="25135" y="304342"/>
                    </a:cubicBezTo>
                    <a:cubicBezTo>
                      <a:pt x="28945" y="308723"/>
                      <a:pt x="34183" y="311771"/>
                      <a:pt x="40375" y="313105"/>
                    </a:cubicBezTo>
                    <a:lnTo>
                      <a:pt x="46661" y="314438"/>
                    </a:lnTo>
                    <a:lnTo>
                      <a:pt x="47423" y="320820"/>
                    </a:lnTo>
                    <a:cubicBezTo>
                      <a:pt x="50281" y="344633"/>
                      <a:pt x="56853" y="367493"/>
                      <a:pt x="66949" y="388829"/>
                    </a:cubicBezTo>
                    <a:cubicBezTo>
                      <a:pt x="103335" y="466267"/>
                      <a:pt x="182107" y="516178"/>
                      <a:pt x="267641" y="516178"/>
                    </a:cubicBezTo>
                    <a:cubicBezTo>
                      <a:pt x="381560" y="516178"/>
                      <a:pt x="476429" y="430834"/>
                      <a:pt x="488335" y="317677"/>
                    </a:cubicBezTo>
                    <a:lnTo>
                      <a:pt x="488907" y="312533"/>
                    </a:lnTo>
                    <a:lnTo>
                      <a:pt x="493574" y="310343"/>
                    </a:lnTo>
                    <a:cubicBezTo>
                      <a:pt x="496717" y="308914"/>
                      <a:pt x="499480" y="306818"/>
                      <a:pt x="501766" y="304056"/>
                    </a:cubicBezTo>
                    <a:cubicBezTo>
                      <a:pt x="511576" y="292626"/>
                      <a:pt x="510148" y="272433"/>
                      <a:pt x="498718" y="262622"/>
                    </a:cubicBezTo>
                    <a:lnTo>
                      <a:pt x="491955" y="256717"/>
                    </a:lnTo>
                    <a:lnTo>
                      <a:pt x="497765" y="249859"/>
                    </a:lnTo>
                    <a:cubicBezTo>
                      <a:pt x="509005" y="236619"/>
                      <a:pt x="512148" y="216807"/>
                      <a:pt x="505385" y="200615"/>
                    </a:cubicBezTo>
                    <a:cubicBezTo>
                      <a:pt x="498718" y="184517"/>
                      <a:pt x="482525" y="172706"/>
                      <a:pt x="465190" y="171182"/>
                    </a:cubicBezTo>
                    <a:lnTo>
                      <a:pt x="454426" y="170230"/>
                    </a:lnTo>
                    <a:lnTo>
                      <a:pt x="457284" y="159752"/>
                    </a:lnTo>
                    <a:cubicBezTo>
                      <a:pt x="461761" y="143274"/>
                      <a:pt x="457284" y="124319"/>
                      <a:pt x="445759" y="111461"/>
                    </a:cubicBezTo>
                    <a:cubicBezTo>
                      <a:pt x="434329" y="98792"/>
                      <a:pt x="415945" y="92315"/>
                      <a:pt x="398991" y="95078"/>
                    </a:cubicBezTo>
                    <a:lnTo>
                      <a:pt x="382894" y="97649"/>
                    </a:lnTo>
                    <a:lnTo>
                      <a:pt x="389180" y="82600"/>
                    </a:lnTo>
                    <a:cubicBezTo>
                      <a:pt x="391847" y="76123"/>
                      <a:pt x="390323" y="69741"/>
                      <a:pt x="388609" y="65455"/>
                    </a:cubicBezTo>
                    <a:cubicBezTo>
                      <a:pt x="385370" y="57644"/>
                      <a:pt x="378512" y="50786"/>
                      <a:pt x="370797" y="47643"/>
                    </a:cubicBezTo>
                    <a:cubicBezTo>
                      <a:pt x="352795" y="40309"/>
                      <a:pt x="332125" y="47453"/>
                      <a:pt x="321457" y="52310"/>
                    </a:cubicBezTo>
                    <a:lnTo>
                      <a:pt x="309075" y="58025"/>
                    </a:lnTo>
                    <a:lnTo>
                      <a:pt x="308694" y="44405"/>
                    </a:lnTo>
                    <a:cubicBezTo>
                      <a:pt x="308408" y="33070"/>
                      <a:pt x="300026" y="22116"/>
                      <a:pt x="289263" y="18782"/>
                    </a:cubicBezTo>
                    <a:cubicBezTo>
                      <a:pt x="282500" y="16687"/>
                      <a:pt x="274499" y="17639"/>
                      <a:pt x="267927" y="21354"/>
                    </a:cubicBezTo>
                    <a:lnTo>
                      <a:pt x="263545" y="23831"/>
                    </a:lnTo>
                    <a:lnTo>
                      <a:pt x="259164" y="21354"/>
                    </a:lnTo>
                    <a:cubicBezTo>
                      <a:pt x="252592" y="17639"/>
                      <a:pt x="244591" y="16687"/>
                      <a:pt x="237828" y="18782"/>
                    </a:cubicBezTo>
                    <a:cubicBezTo>
                      <a:pt x="227065" y="22116"/>
                      <a:pt x="218683" y="33070"/>
                      <a:pt x="218302" y="44405"/>
                    </a:cubicBezTo>
                    <a:lnTo>
                      <a:pt x="217921" y="58025"/>
                    </a:lnTo>
                    <a:lnTo>
                      <a:pt x="205538" y="52310"/>
                    </a:lnTo>
                    <a:cubicBezTo>
                      <a:pt x="194870" y="47453"/>
                      <a:pt x="174296" y="40404"/>
                      <a:pt x="156389" y="47643"/>
                    </a:cubicBezTo>
                    <a:cubicBezTo>
                      <a:pt x="148674" y="50786"/>
                      <a:pt x="141816" y="57549"/>
                      <a:pt x="138577" y="65455"/>
                    </a:cubicBezTo>
                    <a:cubicBezTo>
                      <a:pt x="136768" y="69646"/>
                      <a:pt x="135244" y="76123"/>
                      <a:pt x="137911" y="82600"/>
                    </a:cubicBezTo>
                    <a:lnTo>
                      <a:pt x="144102" y="97554"/>
                    </a:lnTo>
                    <a:lnTo>
                      <a:pt x="128100" y="94982"/>
                    </a:lnTo>
                    <a:cubicBezTo>
                      <a:pt x="125433" y="95078"/>
                      <a:pt x="122861" y="94887"/>
                      <a:pt x="120194" y="948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" name="Graphic 8">
              <a:extLst>
                <a:ext uri="{FF2B5EF4-FFF2-40B4-BE49-F238E27FC236}">
                  <a16:creationId xmlns:a16="http://schemas.microsoft.com/office/drawing/2014/main" id="{77F7B28E-1BD7-4C52-9B45-0E8760482D40}"/>
                </a:ext>
              </a:extLst>
            </p:cNvPr>
            <p:cNvGrpSpPr/>
            <p:nvPr/>
          </p:nvGrpSpPr>
          <p:grpSpPr>
            <a:xfrm>
              <a:off x="4053932" y="1124070"/>
              <a:ext cx="680832" cy="783311"/>
              <a:chOff x="4053932" y="1124070"/>
              <a:chExt cx="680832" cy="783311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898A5FB-2A37-4865-9F4E-639EAFC9833C}"/>
                  </a:ext>
                </a:extLst>
              </p:cNvPr>
              <p:cNvSpPr/>
              <p:nvPr/>
            </p:nvSpPr>
            <p:spPr>
              <a:xfrm>
                <a:off x="4146804" y="1314259"/>
                <a:ext cx="575364" cy="584031"/>
              </a:xfrm>
              <a:custGeom>
                <a:avLst/>
                <a:gdLst>
                  <a:gd name="connsiteX0" fmla="*/ 559118 w 575364"/>
                  <a:gd name="connsiteY0" fmla="*/ 190119 h 584031"/>
                  <a:gd name="connsiteX1" fmla="*/ 569595 w 575364"/>
                  <a:gd name="connsiteY1" fmla="*/ 241173 h 584031"/>
                  <a:gd name="connsiteX2" fmla="*/ 346805 w 575364"/>
                  <a:gd name="connsiteY2" fmla="*/ 578263 h 584031"/>
                  <a:gd name="connsiteX3" fmla="*/ 9715 w 575364"/>
                  <a:gd name="connsiteY3" fmla="*/ 355473 h 584031"/>
                  <a:gd name="connsiteX4" fmla="*/ 0 w 575364"/>
                  <a:gd name="connsiteY4" fmla="*/ 307658 h 584031"/>
                  <a:gd name="connsiteX5" fmla="*/ 42482 w 575364"/>
                  <a:gd name="connsiteY5" fmla="*/ 286512 h 584031"/>
                  <a:gd name="connsiteX6" fmla="*/ 29146 w 575364"/>
                  <a:gd name="connsiteY6" fmla="*/ 226314 h 584031"/>
                  <a:gd name="connsiteX7" fmla="*/ 52959 w 575364"/>
                  <a:gd name="connsiteY7" fmla="*/ 192215 h 584031"/>
                  <a:gd name="connsiteX8" fmla="*/ 24479 w 575364"/>
                  <a:gd name="connsiteY8" fmla="*/ 162497 h 584031"/>
                  <a:gd name="connsiteX9" fmla="*/ 60484 w 575364"/>
                  <a:gd name="connsiteY9" fmla="*/ 133255 h 584031"/>
                  <a:gd name="connsiteX10" fmla="*/ 47434 w 575364"/>
                  <a:gd name="connsiteY10" fmla="*/ 90583 h 584031"/>
                  <a:gd name="connsiteX11" fmla="*/ 103632 w 575364"/>
                  <a:gd name="connsiteY11" fmla="*/ 51245 h 584031"/>
                  <a:gd name="connsiteX12" fmla="*/ 147638 w 575364"/>
                  <a:gd name="connsiteY12" fmla="*/ 69914 h 584031"/>
                  <a:gd name="connsiteX13" fmla="*/ 181070 w 575364"/>
                  <a:gd name="connsiteY13" fmla="*/ 35719 h 584031"/>
                  <a:gd name="connsiteX14" fmla="*/ 231458 w 575364"/>
                  <a:gd name="connsiteY14" fmla="*/ 58960 h 584031"/>
                  <a:gd name="connsiteX15" fmla="*/ 235649 w 575364"/>
                  <a:gd name="connsiteY15" fmla="*/ 58484 h 584031"/>
                  <a:gd name="connsiteX16" fmla="*/ 239744 w 575364"/>
                  <a:gd name="connsiteY16" fmla="*/ 57245 h 584031"/>
                  <a:gd name="connsiteX17" fmla="*/ 276987 w 575364"/>
                  <a:gd name="connsiteY17" fmla="*/ 16097 h 584031"/>
                  <a:gd name="connsiteX18" fmla="*/ 321183 w 575364"/>
                  <a:gd name="connsiteY18" fmla="*/ 34385 h 584031"/>
                  <a:gd name="connsiteX19" fmla="*/ 354330 w 575364"/>
                  <a:gd name="connsiteY19" fmla="*/ 0 h 584031"/>
                  <a:gd name="connsiteX20" fmla="*/ 421481 w 575364"/>
                  <a:gd name="connsiteY20" fmla="*/ 14192 h 584031"/>
                  <a:gd name="connsiteX21" fmla="*/ 426053 w 575364"/>
                  <a:gd name="connsiteY21" fmla="*/ 58674 h 584031"/>
                  <a:gd name="connsiteX22" fmla="*/ 470726 w 575364"/>
                  <a:gd name="connsiteY22" fmla="*/ 71533 h 584031"/>
                  <a:gd name="connsiteX23" fmla="*/ 456152 w 575364"/>
                  <a:gd name="connsiteY23" fmla="*/ 110014 h 584031"/>
                  <a:gd name="connsiteX24" fmla="*/ 491395 w 575364"/>
                  <a:gd name="connsiteY24" fmla="*/ 132112 h 584031"/>
                  <a:gd name="connsiteX25" fmla="*/ 502825 w 575364"/>
                  <a:gd name="connsiteY25" fmla="*/ 192691 h 584031"/>
                  <a:gd name="connsiteX26" fmla="*/ 559118 w 575364"/>
                  <a:gd name="connsiteY26" fmla="*/ 190119 h 58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75364" h="584031">
                    <a:moveTo>
                      <a:pt x="559118" y="190119"/>
                    </a:moveTo>
                    <a:lnTo>
                      <a:pt x="569595" y="241173"/>
                    </a:lnTo>
                    <a:cubicBezTo>
                      <a:pt x="601028" y="395192"/>
                      <a:pt x="500825" y="546830"/>
                      <a:pt x="346805" y="578263"/>
                    </a:cubicBezTo>
                    <a:cubicBezTo>
                      <a:pt x="192786" y="609695"/>
                      <a:pt x="41148" y="509492"/>
                      <a:pt x="9715" y="355473"/>
                    </a:cubicBezTo>
                    <a:lnTo>
                      <a:pt x="0" y="307658"/>
                    </a:lnTo>
                    <a:cubicBezTo>
                      <a:pt x="16478" y="307943"/>
                      <a:pt x="33623" y="300133"/>
                      <a:pt x="42482" y="286512"/>
                    </a:cubicBezTo>
                    <a:cubicBezTo>
                      <a:pt x="55150" y="266986"/>
                      <a:pt x="48863" y="238697"/>
                      <a:pt x="29146" y="226314"/>
                    </a:cubicBezTo>
                    <a:cubicBezTo>
                      <a:pt x="43625" y="221552"/>
                      <a:pt x="54007" y="206693"/>
                      <a:pt x="52959" y="192215"/>
                    </a:cubicBezTo>
                    <a:cubicBezTo>
                      <a:pt x="51911" y="177737"/>
                      <a:pt x="39529" y="164878"/>
                      <a:pt x="24479" y="162497"/>
                    </a:cubicBezTo>
                    <a:cubicBezTo>
                      <a:pt x="40958" y="160401"/>
                      <a:pt x="55721" y="148304"/>
                      <a:pt x="60484" y="133255"/>
                    </a:cubicBezTo>
                    <a:cubicBezTo>
                      <a:pt x="65342" y="118110"/>
                      <a:pt x="59912" y="100584"/>
                      <a:pt x="47434" y="90583"/>
                    </a:cubicBezTo>
                    <a:cubicBezTo>
                      <a:pt x="72866" y="96965"/>
                      <a:pt x="102203" y="76295"/>
                      <a:pt x="103632" y="51245"/>
                    </a:cubicBezTo>
                    <a:cubicBezTo>
                      <a:pt x="112014" y="65437"/>
                      <a:pt x="130588" y="73343"/>
                      <a:pt x="147638" y="69914"/>
                    </a:cubicBezTo>
                    <a:cubicBezTo>
                      <a:pt x="164497" y="66580"/>
                      <a:pt x="178689" y="52102"/>
                      <a:pt x="181070" y="35719"/>
                    </a:cubicBezTo>
                    <a:cubicBezTo>
                      <a:pt x="191834" y="51149"/>
                      <a:pt x="211741" y="60389"/>
                      <a:pt x="231458" y="58960"/>
                    </a:cubicBezTo>
                    <a:cubicBezTo>
                      <a:pt x="232886" y="58865"/>
                      <a:pt x="234220" y="58769"/>
                      <a:pt x="235649" y="58484"/>
                    </a:cubicBezTo>
                    <a:cubicBezTo>
                      <a:pt x="237077" y="58198"/>
                      <a:pt x="238411" y="57722"/>
                      <a:pt x="239744" y="57245"/>
                    </a:cubicBezTo>
                    <a:cubicBezTo>
                      <a:pt x="258413" y="50768"/>
                      <a:pt x="273082" y="34481"/>
                      <a:pt x="276987" y="16097"/>
                    </a:cubicBezTo>
                    <a:cubicBezTo>
                      <a:pt x="285560" y="30290"/>
                      <a:pt x="304229" y="38005"/>
                      <a:pt x="321183" y="34385"/>
                    </a:cubicBezTo>
                    <a:cubicBezTo>
                      <a:pt x="338137" y="30956"/>
                      <a:pt x="352235" y="16383"/>
                      <a:pt x="354330" y="0"/>
                    </a:cubicBezTo>
                    <a:cubicBezTo>
                      <a:pt x="365474" y="22574"/>
                      <a:pt x="400526" y="30004"/>
                      <a:pt x="421481" y="14192"/>
                    </a:cubicBezTo>
                    <a:cubicBezTo>
                      <a:pt x="413766" y="28384"/>
                      <a:pt x="415671" y="46577"/>
                      <a:pt x="426053" y="58674"/>
                    </a:cubicBezTo>
                    <a:cubicBezTo>
                      <a:pt x="436436" y="70676"/>
                      <a:pt x="454724" y="76009"/>
                      <a:pt x="470726" y="71533"/>
                    </a:cubicBezTo>
                    <a:cubicBezTo>
                      <a:pt x="457867" y="79534"/>
                      <a:pt x="451580" y="96203"/>
                      <a:pt x="456152" y="110014"/>
                    </a:cubicBezTo>
                    <a:cubicBezTo>
                      <a:pt x="460915" y="123825"/>
                      <a:pt x="476250" y="133350"/>
                      <a:pt x="491395" y="132112"/>
                    </a:cubicBezTo>
                    <a:cubicBezTo>
                      <a:pt x="478060" y="151257"/>
                      <a:pt x="483489" y="179737"/>
                      <a:pt x="502825" y="192691"/>
                    </a:cubicBezTo>
                    <a:cubicBezTo>
                      <a:pt x="519017" y="203549"/>
                      <a:pt x="543116" y="201930"/>
                      <a:pt x="559118" y="190119"/>
                    </a:cubicBezTo>
                    <a:close/>
                  </a:path>
                </a:pathLst>
              </a:custGeom>
              <a:solidFill>
                <a:srgbClr val="FFD3A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0EBA6C6-C726-4E19-8458-808C2DE2DA3B}"/>
                  </a:ext>
                </a:extLst>
              </p:cNvPr>
              <p:cNvSpPr/>
              <p:nvPr/>
            </p:nvSpPr>
            <p:spPr>
              <a:xfrm>
                <a:off x="4558306" y="1528757"/>
                <a:ext cx="130950" cy="130878"/>
              </a:xfrm>
              <a:custGeom>
                <a:avLst/>
                <a:gdLst>
                  <a:gd name="connsiteX0" fmla="*/ 52365 w 130950"/>
                  <a:gd name="connsiteY0" fmla="*/ 1338 h 130878"/>
                  <a:gd name="connsiteX1" fmla="*/ 129612 w 130950"/>
                  <a:gd name="connsiteY1" fmla="*/ 52297 h 130878"/>
                  <a:gd name="connsiteX2" fmla="*/ 78558 w 130950"/>
                  <a:gd name="connsiteY2" fmla="*/ 129545 h 130878"/>
                  <a:gd name="connsiteX3" fmla="*/ 1311 w 130950"/>
                  <a:gd name="connsiteY3" fmla="*/ 78395 h 130878"/>
                  <a:gd name="connsiteX4" fmla="*/ 52365 w 130950"/>
                  <a:gd name="connsiteY4" fmla="*/ 1338 h 13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50" h="130878">
                    <a:moveTo>
                      <a:pt x="52365" y="1338"/>
                    </a:moveTo>
                    <a:cubicBezTo>
                      <a:pt x="87893" y="-5901"/>
                      <a:pt x="122373" y="16959"/>
                      <a:pt x="129612" y="52297"/>
                    </a:cubicBezTo>
                    <a:cubicBezTo>
                      <a:pt x="136852" y="87730"/>
                      <a:pt x="113991" y="122306"/>
                      <a:pt x="78558" y="129545"/>
                    </a:cubicBezTo>
                    <a:cubicBezTo>
                      <a:pt x="43126" y="136784"/>
                      <a:pt x="8550" y="113828"/>
                      <a:pt x="1311" y="78395"/>
                    </a:cubicBezTo>
                    <a:cubicBezTo>
                      <a:pt x="-5833" y="43153"/>
                      <a:pt x="16932" y="8577"/>
                      <a:pt x="52365" y="1338"/>
                    </a:cubicBezTo>
                    <a:close/>
                  </a:path>
                </a:pathLst>
              </a:custGeom>
              <a:solidFill>
                <a:srgbClr val="FF75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141D2F4-23B4-4F37-8ED2-17CFB7759F0A}"/>
                  </a:ext>
                </a:extLst>
              </p:cNvPr>
              <p:cNvSpPr/>
              <p:nvPr/>
            </p:nvSpPr>
            <p:spPr>
              <a:xfrm>
                <a:off x="4389756" y="1548544"/>
                <a:ext cx="83785" cy="138264"/>
              </a:xfrm>
              <a:custGeom>
                <a:avLst/>
                <a:gdLst>
                  <a:gd name="connsiteX0" fmla="*/ 69086 w 83785"/>
                  <a:gd name="connsiteY0" fmla="*/ 27938 h 138264"/>
                  <a:gd name="connsiteX1" fmla="*/ 83088 w 83785"/>
                  <a:gd name="connsiteY1" fmla="*/ 96328 h 138264"/>
                  <a:gd name="connsiteX2" fmla="*/ 55942 w 83785"/>
                  <a:gd name="connsiteY2" fmla="*/ 137571 h 138264"/>
                  <a:gd name="connsiteX3" fmla="*/ 14699 w 83785"/>
                  <a:gd name="connsiteY3" fmla="*/ 110329 h 138264"/>
                  <a:gd name="connsiteX4" fmla="*/ 697 w 83785"/>
                  <a:gd name="connsiteY4" fmla="*/ 41940 h 138264"/>
                  <a:gd name="connsiteX5" fmla="*/ 27938 w 83785"/>
                  <a:gd name="connsiteY5" fmla="*/ 697 h 138264"/>
                  <a:gd name="connsiteX6" fmla="*/ 54132 w 83785"/>
                  <a:gd name="connsiteY6" fmla="*/ 5840 h 138264"/>
                  <a:gd name="connsiteX7" fmla="*/ 69086 w 83785"/>
                  <a:gd name="connsiteY7" fmla="*/ 27938 h 138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785" h="138264">
                    <a:moveTo>
                      <a:pt x="69086" y="27938"/>
                    </a:moveTo>
                    <a:lnTo>
                      <a:pt x="83088" y="96328"/>
                    </a:lnTo>
                    <a:cubicBezTo>
                      <a:pt x="86898" y="115092"/>
                      <a:pt x="74706" y="133666"/>
                      <a:pt x="55942" y="137571"/>
                    </a:cubicBezTo>
                    <a:cubicBezTo>
                      <a:pt x="37082" y="141381"/>
                      <a:pt x="18509" y="129094"/>
                      <a:pt x="14699" y="110329"/>
                    </a:cubicBezTo>
                    <a:lnTo>
                      <a:pt x="697" y="41940"/>
                    </a:lnTo>
                    <a:cubicBezTo>
                      <a:pt x="-3113" y="23080"/>
                      <a:pt x="9079" y="4602"/>
                      <a:pt x="27938" y="697"/>
                    </a:cubicBezTo>
                    <a:cubicBezTo>
                      <a:pt x="37368" y="-1208"/>
                      <a:pt x="46703" y="887"/>
                      <a:pt x="54132" y="5840"/>
                    </a:cubicBezTo>
                    <a:cubicBezTo>
                      <a:pt x="61467" y="10698"/>
                      <a:pt x="67086" y="18508"/>
                      <a:pt x="69086" y="27938"/>
                    </a:cubicBezTo>
                    <a:close/>
                  </a:path>
                </a:pathLst>
              </a:custGeom>
              <a:solidFill>
                <a:srgbClr val="F291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06AE8A7-BCEC-42F5-8044-85619CED720E}"/>
                  </a:ext>
                </a:extLst>
              </p:cNvPr>
              <p:cNvSpPr/>
              <p:nvPr/>
            </p:nvSpPr>
            <p:spPr>
              <a:xfrm>
                <a:off x="4191444" y="1603624"/>
                <a:ext cx="130910" cy="130973"/>
              </a:xfrm>
              <a:custGeom>
                <a:avLst/>
                <a:gdLst>
                  <a:gd name="connsiteX0" fmla="*/ 52419 w 130910"/>
                  <a:gd name="connsiteY0" fmla="*/ 1338 h 130973"/>
                  <a:gd name="connsiteX1" fmla="*/ 129572 w 130910"/>
                  <a:gd name="connsiteY1" fmla="*/ 52392 h 130973"/>
                  <a:gd name="connsiteX2" fmla="*/ 78613 w 130910"/>
                  <a:gd name="connsiteY2" fmla="*/ 129640 h 130973"/>
                  <a:gd name="connsiteX3" fmla="*/ 1365 w 130910"/>
                  <a:gd name="connsiteY3" fmla="*/ 78586 h 130973"/>
                  <a:gd name="connsiteX4" fmla="*/ 52419 w 130910"/>
                  <a:gd name="connsiteY4" fmla="*/ 1338 h 13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10" h="130973">
                    <a:moveTo>
                      <a:pt x="52419" y="1338"/>
                    </a:moveTo>
                    <a:cubicBezTo>
                      <a:pt x="87852" y="-5901"/>
                      <a:pt x="122428" y="16959"/>
                      <a:pt x="129572" y="52392"/>
                    </a:cubicBezTo>
                    <a:cubicBezTo>
                      <a:pt x="136811" y="87825"/>
                      <a:pt x="113951" y="122401"/>
                      <a:pt x="78613" y="129640"/>
                    </a:cubicBezTo>
                    <a:cubicBezTo>
                      <a:pt x="43180" y="136879"/>
                      <a:pt x="8509" y="113923"/>
                      <a:pt x="1365" y="78586"/>
                    </a:cubicBezTo>
                    <a:cubicBezTo>
                      <a:pt x="-5969" y="43153"/>
                      <a:pt x="16986" y="8577"/>
                      <a:pt x="52419" y="1338"/>
                    </a:cubicBezTo>
                    <a:close/>
                  </a:path>
                </a:pathLst>
              </a:custGeom>
              <a:solidFill>
                <a:srgbClr val="FF75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9BF10FC-A0EA-4362-BC5D-781B8D23EE2A}"/>
                  </a:ext>
                </a:extLst>
              </p:cNvPr>
              <p:cNvSpPr/>
              <p:nvPr/>
            </p:nvSpPr>
            <p:spPr>
              <a:xfrm>
                <a:off x="4463430" y="1457245"/>
                <a:ext cx="107677" cy="72054"/>
              </a:xfrm>
              <a:custGeom>
                <a:avLst/>
                <a:gdLst>
                  <a:gd name="connsiteX0" fmla="*/ 106569 w 107677"/>
                  <a:gd name="connsiteY0" fmla="*/ 6842 h 72054"/>
                  <a:gd name="connsiteX1" fmla="*/ 64278 w 107677"/>
                  <a:gd name="connsiteY1" fmla="*/ 70945 h 72054"/>
                  <a:gd name="connsiteX2" fmla="*/ 175 w 107677"/>
                  <a:gd name="connsiteY2" fmla="*/ 28559 h 72054"/>
                  <a:gd name="connsiteX3" fmla="*/ 6842 w 107677"/>
                  <a:gd name="connsiteY3" fmla="*/ 18463 h 72054"/>
                  <a:gd name="connsiteX4" fmla="*/ 16939 w 107677"/>
                  <a:gd name="connsiteY4" fmla="*/ 25130 h 72054"/>
                  <a:gd name="connsiteX5" fmla="*/ 60754 w 107677"/>
                  <a:gd name="connsiteY5" fmla="*/ 54086 h 72054"/>
                  <a:gd name="connsiteX6" fmla="*/ 89710 w 107677"/>
                  <a:gd name="connsiteY6" fmla="*/ 10271 h 72054"/>
                  <a:gd name="connsiteX7" fmla="*/ 96377 w 107677"/>
                  <a:gd name="connsiteY7" fmla="*/ 175 h 72054"/>
                  <a:gd name="connsiteX8" fmla="*/ 106569 w 107677"/>
                  <a:gd name="connsiteY8" fmla="*/ 6842 h 7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677" h="72054">
                    <a:moveTo>
                      <a:pt x="106569" y="6842"/>
                    </a:moveTo>
                    <a:cubicBezTo>
                      <a:pt x="112570" y="36179"/>
                      <a:pt x="93615" y="64945"/>
                      <a:pt x="64278" y="70945"/>
                    </a:cubicBezTo>
                    <a:cubicBezTo>
                      <a:pt x="35036" y="76946"/>
                      <a:pt x="6175" y="57991"/>
                      <a:pt x="175" y="28559"/>
                    </a:cubicBezTo>
                    <a:cubicBezTo>
                      <a:pt x="-778" y="23987"/>
                      <a:pt x="2270" y="19415"/>
                      <a:pt x="6842" y="18463"/>
                    </a:cubicBezTo>
                    <a:cubicBezTo>
                      <a:pt x="11414" y="17510"/>
                      <a:pt x="15986" y="20558"/>
                      <a:pt x="16939" y="25130"/>
                    </a:cubicBezTo>
                    <a:cubicBezTo>
                      <a:pt x="21034" y="45228"/>
                      <a:pt x="40751" y="58182"/>
                      <a:pt x="60754" y="54086"/>
                    </a:cubicBezTo>
                    <a:cubicBezTo>
                      <a:pt x="80851" y="49990"/>
                      <a:pt x="93805" y="30369"/>
                      <a:pt x="89710" y="10271"/>
                    </a:cubicBezTo>
                    <a:cubicBezTo>
                      <a:pt x="88757" y="5699"/>
                      <a:pt x="91805" y="1127"/>
                      <a:pt x="96377" y="175"/>
                    </a:cubicBezTo>
                    <a:cubicBezTo>
                      <a:pt x="101140" y="-778"/>
                      <a:pt x="105616" y="2270"/>
                      <a:pt x="106569" y="68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4" name="Freeform: Shape 1343">
                <a:extLst>
                  <a:ext uri="{FF2B5EF4-FFF2-40B4-BE49-F238E27FC236}">
                    <a16:creationId xmlns:a16="http://schemas.microsoft.com/office/drawing/2014/main" id="{E55E3957-0FC9-456C-88D4-790FD1EB78CF}"/>
                  </a:ext>
                </a:extLst>
              </p:cNvPr>
              <p:cNvSpPr/>
              <p:nvPr/>
            </p:nvSpPr>
            <p:spPr>
              <a:xfrm>
                <a:off x="4062885" y="1132740"/>
                <a:ext cx="662576" cy="488994"/>
              </a:xfrm>
              <a:custGeom>
                <a:avLst/>
                <a:gdLst>
                  <a:gd name="connsiteX0" fmla="*/ 650942 w 662576"/>
                  <a:gd name="connsiteY0" fmla="*/ 364304 h 488994"/>
                  <a:gd name="connsiteX1" fmla="*/ 643131 w 662576"/>
                  <a:gd name="connsiteY1" fmla="*/ 371638 h 488994"/>
                  <a:gd name="connsiteX2" fmla="*/ 586743 w 662576"/>
                  <a:gd name="connsiteY2" fmla="*/ 374020 h 488994"/>
                  <a:gd name="connsiteX3" fmla="*/ 575313 w 662576"/>
                  <a:gd name="connsiteY3" fmla="*/ 313441 h 488994"/>
                  <a:gd name="connsiteX4" fmla="*/ 540071 w 662576"/>
                  <a:gd name="connsiteY4" fmla="*/ 291343 h 488994"/>
                  <a:gd name="connsiteX5" fmla="*/ 554644 w 662576"/>
                  <a:gd name="connsiteY5" fmla="*/ 252862 h 488994"/>
                  <a:gd name="connsiteX6" fmla="*/ 509972 w 662576"/>
                  <a:gd name="connsiteY6" fmla="*/ 240003 h 488994"/>
                  <a:gd name="connsiteX7" fmla="*/ 505400 w 662576"/>
                  <a:gd name="connsiteY7" fmla="*/ 195521 h 488994"/>
                  <a:gd name="connsiteX8" fmla="*/ 438249 w 662576"/>
                  <a:gd name="connsiteY8" fmla="*/ 181329 h 488994"/>
                  <a:gd name="connsiteX9" fmla="*/ 405102 w 662576"/>
                  <a:gd name="connsiteY9" fmla="*/ 215714 h 488994"/>
                  <a:gd name="connsiteX10" fmla="*/ 360906 w 662576"/>
                  <a:gd name="connsiteY10" fmla="*/ 197426 h 488994"/>
                  <a:gd name="connsiteX11" fmla="*/ 323663 w 662576"/>
                  <a:gd name="connsiteY11" fmla="*/ 238574 h 488994"/>
                  <a:gd name="connsiteX12" fmla="*/ 319567 w 662576"/>
                  <a:gd name="connsiteY12" fmla="*/ 239813 h 488994"/>
                  <a:gd name="connsiteX13" fmla="*/ 315376 w 662576"/>
                  <a:gd name="connsiteY13" fmla="*/ 240289 h 488994"/>
                  <a:gd name="connsiteX14" fmla="*/ 264989 w 662576"/>
                  <a:gd name="connsiteY14" fmla="*/ 217048 h 488994"/>
                  <a:gd name="connsiteX15" fmla="*/ 231556 w 662576"/>
                  <a:gd name="connsiteY15" fmla="*/ 251242 h 488994"/>
                  <a:gd name="connsiteX16" fmla="*/ 187551 w 662576"/>
                  <a:gd name="connsiteY16" fmla="*/ 232573 h 488994"/>
                  <a:gd name="connsiteX17" fmla="*/ 131353 w 662576"/>
                  <a:gd name="connsiteY17" fmla="*/ 271912 h 488994"/>
                  <a:gd name="connsiteX18" fmla="*/ 144402 w 662576"/>
                  <a:gd name="connsiteY18" fmla="*/ 314584 h 488994"/>
                  <a:gd name="connsiteX19" fmla="*/ 108398 w 662576"/>
                  <a:gd name="connsiteY19" fmla="*/ 343826 h 488994"/>
                  <a:gd name="connsiteX20" fmla="*/ 136878 w 662576"/>
                  <a:gd name="connsiteY20" fmla="*/ 373543 h 488994"/>
                  <a:gd name="connsiteX21" fmla="*/ 113065 w 662576"/>
                  <a:gd name="connsiteY21" fmla="*/ 407643 h 488994"/>
                  <a:gd name="connsiteX22" fmla="*/ 126400 w 662576"/>
                  <a:gd name="connsiteY22" fmla="*/ 467841 h 488994"/>
                  <a:gd name="connsiteX23" fmla="*/ 83919 w 662576"/>
                  <a:gd name="connsiteY23" fmla="*/ 488986 h 488994"/>
                  <a:gd name="connsiteX24" fmla="*/ 63440 w 662576"/>
                  <a:gd name="connsiteY24" fmla="*/ 484034 h 488994"/>
                  <a:gd name="connsiteX25" fmla="*/ 45342 w 662576"/>
                  <a:gd name="connsiteY25" fmla="*/ 425074 h 488994"/>
                  <a:gd name="connsiteX26" fmla="*/ 13243 w 662576"/>
                  <a:gd name="connsiteY26" fmla="*/ 394022 h 488994"/>
                  <a:gd name="connsiteX27" fmla="*/ 33912 w 662576"/>
                  <a:gd name="connsiteY27" fmla="*/ 354112 h 488994"/>
                  <a:gd name="connsiteX28" fmla="*/ 289 w 662576"/>
                  <a:gd name="connsiteY28" fmla="*/ 305535 h 488994"/>
                  <a:gd name="connsiteX29" fmla="*/ 45057 w 662576"/>
                  <a:gd name="connsiteY29" fmla="*/ 264101 h 488994"/>
                  <a:gd name="connsiteX30" fmla="*/ 14481 w 662576"/>
                  <a:gd name="connsiteY30" fmla="*/ 226287 h 488994"/>
                  <a:gd name="connsiteX31" fmla="*/ 39151 w 662576"/>
                  <a:gd name="connsiteY31" fmla="*/ 181901 h 488994"/>
                  <a:gd name="connsiteX32" fmla="*/ 90681 w 662576"/>
                  <a:gd name="connsiteY32" fmla="*/ 167232 h 488994"/>
                  <a:gd name="connsiteX33" fmla="*/ 67440 w 662576"/>
                  <a:gd name="connsiteY33" fmla="*/ 128370 h 488994"/>
                  <a:gd name="connsiteX34" fmla="*/ 100302 w 662576"/>
                  <a:gd name="connsiteY34" fmla="*/ 93604 h 488994"/>
                  <a:gd name="connsiteX35" fmla="*/ 149165 w 662576"/>
                  <a:gd name="connsiteY35" fmla="*/ 100938 h 488994"/>
                  <a:gd name="connsiteX36" fmla="*/ 173644 w 662576"/>
                  <a:gd name="connsiteY36" fmla="*/ 41311 h 488994"/>
                  <a:gd name="connsiteX37" fmla="*/ 237747 w 662576"/>
                  <a:gd name="connsiteY37" fmla="*/ 57504 h 488994"/>
                  <a:gd name="connsiteX38" fmla="*/ 250225 w 662576"/>
                  <a:gd name="connsiteY38" fmla="*/ 15689 h 488994"/>
                  <a:gd name="connsiteX39" fmla="*/ 254130 w 662576"/>
                  <a:gd name="connsiteY39" fmla="*/ 12355 h 488994"/>
                  <a:gd name="connsiteX40" fmla="*/ 257083 w 662576"/>
                  <a:gd name="connsiteY40" fmla="*/ 10355 h 488994"/>
                  <a:gd name="connsiteX41" fmla="*/ 267846 w 662576"/>
                  <a:gd name="connsiteY41" fmla="*/ 5402 h 488994"/>
                  <a:gd name="connsiteX42" fmla="*/ 275276 w 662576"/>
                  <a:gd name="connsiteY42" fmla="*/ 3878 h 488994"/>
                  <a:gd name="connsiteX43" fmla="*/ 283086 w 662576"/>
                  <a:gd name="connsiteY43" fmla="*/ 3783 h 488994"/>
                  <a:gd name="connsiteX44" fmla="*/ 287087 w 662576"/>
                  <a:gd name="connsiteY44" fmla="*/ 4259 h 488994"/>
                  <a:gd name="connsiteX45" fmla="*/ 292421 w 662576"/>
                  <a:gd name="connsiteY45" fmla="*/ 5497 h 488994"/>
                  <a:gd name="connsiteX46" fmla="*/ 295183 w 662576"/>
                  <a:gd name="connsiteY46" fmla="*/ 6450 h 488994"/>
                  <a:gd name="connsiteX47" fmla="*/ 323187 w 662576"/>
                  <a:gd name="connsiteY47" fmla="*/ 40073 h 488994"/>
                  <a:gd name="connsiteX48" fmla="*/ 375860 w 662576"/>
                  <a:gd name="connsiteY48" fmla="*/ 68 h 488994"/>
                  <a:gd name="connsiteX49" fmla="*/ 421675 w 662576"/>
                  <a:gd name="connsiteY49" fmla="*/ 45312 h 488994"/>
                  <a:gd name="connsiteX50" fmla="*/ 463776 w 662576"/>
                  <a:gd name="connsiteY50" fmla="*/ 19404 h 488994"/>
                  <a:gd name="connsiteX51" fmla="*/ 507591 w 662576"/>
                  <a:gd name="connsiteY51" fmla="*/ 38549 h 488994"/>
                  <a:gd name="connsiteX52" fmla="*/ 501399 w 662576"/>
                  <a:gd name="connsiteY52" fmla="*/ 83412 h 488994"/>
                  <a:gd name="connsiteX53" fmla="*/ 554644 w 662576"/>
                  <a:gd name="connsiteY53" fmla="*/ 76649 h 488994"/>
                  <a:gd name="connsiteX54" fmla="*/ 594840 w 662576"/>
                  <a:gd name="connsiteY54" fmla="*/ 107796 h 488994"/>
                  <a:gd name="connsiteX55" fmla="*/ 581505 w 662576"/>
                  <a:gd name="connsiteY55" fmla="*/ 154564 h 488994"/>
                  <a:gd name="connsiteX56" fmla="*/ 638845 w 662576"/>
                  <a:gd name="connsiteY56" fmla="*/ 175138 h 488994"/>
                  <a:gd name="connsiteX57" fmla="*/ 627034 w 662576"/>
                  <a:gd name="connsiteY57" fmla="*/ 232954 h 488994"/>
                  <a:gd name="connsiteX58" fmla="*/ 661610 w 662576"/>
                  <a:gd name="connsiteY58" fmla="*/ 261529 h 488994"/>
                  <a:gd name="connsiteX59" fmla="*/ 644179 w 662576"/>
                  <a:gd name="connsiteY59" fmla="*/ 302678 h 488994"/>
                  <a:gd name="connsiteX60" fmla="*/ 650942 w 662576"/>
                  <a:gd name="connsiteY60" fmla="*/ 364304 h 48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662576" h="488994">
                    <a:moveTo>
                      <a:pt x="650942" y="364304"/>
                    </a:moveTo>
                    <a:cubicBezTo>
                      <a:pt x="648656" y="367162"/>
                      <a:pt x="645989" y="369638"/>
                      <a:pt x="643131" y="371638"/>
                    </a:cubicBezTo>
                    <a:cubicBezTo>
                      <a:pt x="627129" y="383450"/>
                      <a:pt x="603031" y="385069"/>
                      <a:pt x="586743" y="374020"/>
                    </a:cubicBezTo>
                    <a:cubicBezTo>
                      <a:pt x="567408" y="360971"/>
                      <a:pt x="561978" y="332586"/>
                      <a:pt x="575313" y="313441"/>
                    </a:cubicBezTo>
                    <a:cubicBezTo>
                      <a:pt x="560073" y="314679"/>
                      <a:pt x="544738" y="305154"/>
                      <a:pt x="540071" y="291343"/>
                    </a:cubicBezTo>
                    <a:cubicBezTo>
                      <a:pt x="535404" y="277627"/>
                      <a:pt x="541690" y="260958"/>
                      <a:pt x="554644" y="252862"/>
                    </a:cubicBezTo>
                    <a:cubicBezTo>
                      <a:pt x="538737" y="257339"/>
                      <a:pt x="520354" y="252100"/>
                      <a:pt x="509972" y="240003"/>
                    </a:cubicBezTo>
                    <a:cubicBezTo>
                      <a:pt x="499685" y="227906"/>
                      <a:pt x="497780" y="209714"/>
                      <a:pt x="505400" y="195521"/>
                    </a:cubicBezTo>
                    <a:cubicBezTo>
                      <a:pt x="484540" y="211333"/>
                      <a:pt x="449393" y="203903"/>
                      <a:pt x="438249" y="181329"/>
                    </a:cubicBezTo>
                    <a:cubicBezTo>
                      <a:pt x="436058" y="197712"/>
                      <a:pt x="422056" y="212285"/>
                      <a:pt x="405102" y="215714"/>
                    </a:cubicBezTo>
                    <a:cubicBezTo>
                      <a:pt x="388052" y="219239"/>
                      <a:pt x="369478" y="211523"/>
                      <a:pt x="360906" y="197426"/>
                    </a:cubicBezTo>
                    <a:cubicBezTo>
                      <a:pt x="357096" y="215905"/>
                      <a:pt x="342427" y="232192"/>
                      <a:pt x="323663" y="238574"/>
                    </a:cubicBezTo>
                    <a:cubicBezTo>
                      <a:pt x="322234" y="239051"/>
                      <a:pt x="320996" y="239431"/>
                      <a:pt x="319567" y="239813"/>
                    </a:cubicBezTo>
                    <a:cubicBezTo>
                      <a:pt x="318138" y="240098"/>
                      <a:pt x="316805" y="240193"/>
                      <a:pt x="315376" y="240289"/>
                    </a:cubicBezTo>
                    <a:cubicBezTo>
                      <a:pt x="295659" y="241717"/>
                      <a:pt x="275752" y="232478"/>
                      <a:pt x="264989" y="217048"/>
                    </a:cubicBezTo>
                    <a:cubicBezTo>
                      <a:pt x="262608" y="233431"/>
                      <a:pt x="248511" y="247909"/>
                      <a:pt x="231556" y="251242"/>
                    </a:cubicBezTo>
                    <a:cubicBezTo>
                      <a:pt x="214506" y="254671"/>
                      <a:pt x="195933" y="246766"/>
                      <a:pt x="187551" y="232573"/>
                    </a:cubicBezTo>
                    <a:cubicBezTo>
                      <a:pt x="186122" y="257719"/>
                      <a:pt x="156785" y="278293"/>
                      <a:pt x="131353" y="271912"/>
                    </a:cubicBezTo>
                    <a:cubicBezTo>
                      <a:pt x="143926" y="281913"/>
                      <a:pt x="149260" y="299439"/>
                      <a:pt x="144402" y="314584"/>
                    </a:cubicBezTo>
                    <a:cubicBezTo>
                      <a:pt x="139640" y="329729"/>
                      <a:pt x="124876" y="341730"/>
                      <a:pt x="108398" y="343826"/>
                    </a:cubicBezTo>
                    <a:cubicBezTo>
                      <a:pt x="123352" y="346207"/>
                      <a:pt x="135830" y="359065"/>
                      <a:pt x="136878" y="373543"/>
                    </a:cubicBezTo>
                    <a:cubicBezTo>
                      <a:pt x="137925" y="388117"/>
                      <a:pt x="127543" y="402881"/>
                      <a:pt x="113065" y="407643"/>
                    </a:cubicBezTo>
                    <a:cubicBezTo>
                      <a:pt x="132782" y="420026"/>
                      <a:pt x="139068" y="448315"/>
                      <a:pt x="126400" y="467841"/>
                    </a:cubicBezTo>
                    <a:cubicBezTo>
                      <a:pt x="117542" y="481462"/>
                      <a:pt x="100492" y="489272"/>
                      <a:pt x="83919" y="488986"/>
                    </a:cubicBezTo>
                    <a:cubicBezTo>
                      <a:pt x="76775" y="488986"/>
                      <a:pt x="69631" y="487272"/>
                      <a:pt x="63440" y="484034"/>
                    </a:cubicBezTo>
                    <a:cubicBezTo>
                      <a:pt x="42675" y="473175"/>
                      <a:pt x="34198" y="445457"/>
                      <a:pt x="45342" y="425074"/>
                    </a:cubicBezTo>
                    <a:cubicBezTo>
                      <a:pt x="29150" y="422502"/>
                      <a:pt x="15720" y="409453"/>
                      <a:pt x="13243" y="394022"/>
                    </a:cubicBezTo>
                    <a:cubicBezTo>
                      <a:pt x="10671" y="378592"/>
                      <a:pt x="19434" y="361828"/>
                      <a:pt x="33912" y="354112"/>
                    </a:cubicBezTo>
                    <a:cubicBezTo>
                      <a:pt x="12576" y="348207"/>
                      <a:pt x="-2283" y="326585"/>
                      <a:pt x="289" y="305535"/>
                    </a:cubicBezTo>
                    <a:cubicBezTo>
                      <a:pt x="2861" y="284390"/>
                      <a:pt x="22768" y="266006"/>
                      <a:pt x="45057" y="264101"/>
                    </a:cubicBezTo>
                    <a:cubicBezTo>
                      <a:pt x="27435" y="260386"/>
                      <a:pt x="14767" y="243527"/>
                      <a:pt x="14481" y="226287"/>
                    </a:cubicBezTo>
                    <a:cubicBezTo>
                      <a:pt x="14005" y="208952"/>
                      <a:pt x="24387" y="192283"/>
                      <a:pt x="39151" y="181901"/>
                    </a:cubicBezTo>
                    <a:cubicBezTo>
                      <a:pt x="54010" y="171614"/>
                      <a:pt x="72584" y="167232"/>
                      <a:pt x="90681" y="167232"/>
                    </a:cubicBezTo>
                    <a:cubicBezTo>
                      <a:pt x="74679" y="161898"/>
                      <a:pt x="64869" y="144563"/>
                      <a:pt x="67440" y="128370"/>
                    </a:cubicBezTo>
                    <a:cubicBezTo>
                      <a:pt x="70107" y="112273"/>
                      <a:pt x="83919" y="98557"/>
                      <a:pt x="100302" y="93604"/>
                    </a:cubicBezTo>
                    <a:cubicBezTo>
                      <a:pt x="116685" y="88651"/>
                      <a:pt x="135068" y="92080"/>
                      <a:pt x="149165" y="100938"/>
                    </a:cubicBezTo>
                    <a:cubicBezTo>
                      <a:pt x="140592" y="79316"/>
                      <a:pt x="151737" y="52075"/>
                      <a:pt x="173644" y="41311"/>
                    </a:cubicBezTo>
                    <a:cubicBezTo>
                      <a:pt x="195552" y="30548"/>
                      <a:pt x="224984" y="37978"/>
                      <a:pt x="237747" y="57504"/>
                    </a:cubicBezTo>
                    <a:cubicBezTo>
                      <a:pt x="233366" y="42931"/>
                      <a:pt x="238890" y="26452"/>
                      <a:pt x="250225" y="15689"/>
                    </a:cubicBezTo>
                    <a:cubicBezTo>
                      <a:pt x="251463" y="14451"/>
                      <a:pt x="252797" y="13308"/>
                      <a:pt x="254130" y="12355"/>
                    </a:cubicBezTo>
                    <a:cubicBezTo>
                      <a:pt x="255083" y="11593"/>
                      <a:pt x="256035" y="11022"/>
                      <a:pt x="257083" y="10355"/>
                    </a:cubicBezTo>
                    <a:cubicBezTo>
                      <a:pt x="260417" y="8164"/>
                      <a:pt x="264036" y="6450"/>
                      <a:pt x="267846" y="5402"/>
                    </a:cubicBezTo>
                    <a:cubicBezTo>
                      <a:pt x="270323" y="4640"/>
                      <a:pt x="272704" y="4164"/>
                      <a:pt x="275276" y="3878"/>
                    </a:cubicBezTo>
                    <a:cubicBezTo>
                      <a:pt x="277848" y="3592"/>
                      <a:pt x="280515" y="3592"/>
                      <a:pt x="283086" y="3783"/>
                    </a:cubicBezTo>
                    <a:cubicBezTo>
                      <a:pt x="284420" y="3878"/>
                      <a:pt x="285753" y="4069"/>
                      <a:pt x="287087" y="4259"/>
                    </a:cubicBezTo>
                    <a:cubicBezTo>
                      <a:pt x="288897" y="4545"/>
                      <a:pt x="290706" y="4926"/>
                      <a:pt x="292421" y="5497"/>
                    </a:cubicBezTo>
                    <a:cubicBezTo>
                      <a:pt x="293373" y="5783"/>
                      <a:pt x="294326" y="6069"/>
                      <a:pt x="295183" y="6450"/>
                    </a:cubicBezTo>
                    <a:cubicBezTo>
                      <a:pt x="309852" y="11974"/>
                      <a:pt x="321472" y="24928"/>
                      <a:pt x="323187" y="40073"/>
                    </a:cubicBezTo>
                    <a:cubicBezTo>
                      <a:pt x="327282" y="17118"/>
                      <a:pt x="351571" y="-1265"/>
                      <a:pt x="375860" y="68"/>
                    </a:cubicBezTo>
                    <a:cubicBezTo>
                      <a:pt x="400244" y="1402"/>
                      <a:pt x="421294" y="22071"/>
                      <a:pt x="421675" y="45312"/>
                    </a:cubicBezTo>
                    <a:cubicBezTo>
                      <a:pt x="431200" y="31691"/>
                      <a:pt x="446631" y="21309"/>
                      <a:pt x="463776" y="19404"/>
                    </a:cubicBezTo>
                    <a:cubicBezTo>
                      <a:pt x="480825" y="17499"/>
                      <a:pt x="498828" y="24738"/>
                      <a:pt x="507591" y="38549"/>
                    </a:cubicBezTo>
                    <a:cubicBezTo>
                      <a:pt x="516354" y="52360"/>
                      <a:pt x="514163" y="72268"/>
                      <a:pt x="501399" y="83412"/>
                    </a:cubicBezTo>
                    <a:cubicBezTo>
                      <a:pt x="518163" y="76268"/>
                      <a:pt x="537023" y="73030"/>
                      <a:pt x="554644" y="76649"/>
                    </a:cubicBezTo>
                    <a:cubicBezTo>
                      <a:pt x="572265" y="80364"/>
                      <a:pt x="588363" y="91699"/>
                      <a:pt x="594840" y="107796"/>
                    </a:cubicBezTo>
                    <a:cubicBezTo>
                      <a:pt x="601126" y="123798"/>
                      <a:pt x="596268" y="144181"/>
                      <a:pt x="581505" y="154564"/>
                    </a:cubicBezTo>
                    <a:cubicBezTo>
                      <a:pt x="602650" y="147515"/>
                      <a:pt x="628082" y="156659"/>
                      <a:pt x="638845" y="175138"/>
                    </a:cubicBezTo>
                    <a:cubicBezTo>
                      <a:pt x="649513" y="193521"/>
                      <a:pt x="644274" y="219239"/>
                      <a:pt x="627034" y="232954"/>
                    </a:cubicBezTo>
                    <a:cubicBezTo>
                      <a:pt x="643322" y="234383"/>
                      <a:pt x="657800" y="246290"/>
                      <a:pt x="661610" y="261529"/>
                    </a:cubicBezTo>
                    <a:cubicBezTo>
                      <a:pt x="665325" y="276674"/>
                      <a:pt x="658086" y="294010"/>
                      <a:pt x="644179" y="302678"/>
                    </a:cubicBezTo>
                    <a:cubicBezTo>
                      <a:pt x="662562" y="317346"/>
                      <a:pt x="665610" y="346111"/>
                      <a:pt x="650942" y="3643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21F70667-26CA-4EEE-9E99-4AEF78708DFA}"/>
                  </a:ext>
                </a:extLst>
              </p:cNvPr>
              <p:cNvSpPr/>
              <p:nvPr/>
            </p:nvSpPr>
            <p:spPr>
              <a:xfrm>
                <a:off x="4246356" y="1501536"/>
                <a:ext cx="107772" cy="72054"/>
              </a:xfrm>
              <a:custGeom>
                <a:avLst/>
                <a:gdLst>
                  <a:gd name="connsiteX0" fmla="*/ 106664 w 107772"/>
                  <a:gd name="connsiteY0" fmla="*/ 6842 h 72054"/>
                  <a:gd name="connsiteX1" fmla="*/ 64278 w 107772"/>
                  <a:gd name="connsiteY1" fmla="*/ 70945 h 72054"/>
                  <a:gd name="connsiteX2" fmla="*/ 175 w 107772"/>
                  <a:gd name="connsiteY2" fmla="*/ 28559 h 72054"/>
                  <a:gd name="connsiteX3" fmla="*/ 6842 w 107772"/>
                  <a:gd name="connsiteY3" fmla="*/ 18463 h 72054"/>
                  <a:gd name="connsiteX4" fmla="*/ 16939 w 107772"/>
                  <a:gd name="connsiteY4" fmla="*/ 25130 h 72054"/>
                  <a:gd name="connsiteX5" fmla="*/ 60754 w 107772"/>
                  <a:gd name="connsiteY5" fmla="*/ 54086 h 72054"/>
                  <a:gd name="connsiteX6" fmla="*/ 89710 w 107772"/>
                  <a:gd name="connsiteY6" fmla="*/ 10271 h 72054"/>
                  <a:gd name="connsiteX7" fmla="*/ 96377 w 107772"/>
                  <a:gd name="connsiteY7" fmla="*/ 175 h 72054"/>
                  <a:gd name="connsiteX8" fmla="*/ 106664 w 107772"/>
                  <a:gd name="connsiteY8" fmla="*/ 6842 h 7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772" h="72054">
                    <a:moveTo>
                      <a:pt x="106664" y="6842"/>
                    </a:moveTo>
                    <a:cubicBezTo>
                      <a:pt x="112665" y="36179"/>
                      <a:pt x="93710" y="64945"/>
                      <a:pt x="64278" y="70945"/>
                    </a:cubicBezTo>
                    <a:cubicBezTo>
                      <a:pt x="34941" y="76946"/>
                      <a:pt x="6175" y="57991"/>
                      <a:pt x="175" y="28559"/>
                    </a:cubicBezTo>
                    <a:cubicBezTo>
                      <a:pt x="-778" y="23987"/>
                      <a:pt x="2270" y="19415"/>
                      <a:pt x="6842" y="18463"/>
                    </a:cubicBezTo>
                    <a:cubicBezTo>
                      <a:pt x="11414" y="17510"/>
                      <a:pt x="15986" y="20558"/>
                      <a:pt x="16939" y="25130"/>
                    </a:cubicBezTo>
                    <a:cubicBezTo>
                      <a:pt x="21034" y="45228"/>
                      <a:pt x="40751" y="58182"/>
                      <a:pt x="60754" y="54086"/>
                    </a:cubicBezTo>
                    <a:cubicBezTo>
                      <a:pt x="80851" y="49990"/>
                      <a:pt x="93805" y="30369"/>
                      <a:pt x="89710" y="10271"/>
                    </a:cubicBezTo>
                    <a:cubicBezTo>
                      <a:pt x="88757" y="5699"/>
                      <a:pt x="91805" y="1127"/>
                      <a:pt x="96377" y="175"/>
                    </a:cubicBezTo>
                    <a:cubicBezTo>
                      <a:pt x="101235" y="-778"/>
                      <a:pt x="105712" y="2270"/>
                      <a:pt x="106664" y="68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692D839F-B800-44A0-B667-5B7E7B057924}"/>
                  </a:ext>
                </a:extLst>
              </p:cNvPr>
              <p:cNvSpPr/>
              <p:nvPr/>
            </p:nvSpPr>
            <p:spPr>
              <a:xfrm>
                <a:off x="4402086" y="1710991"/>
                <a:ext cx="107681" cy="72054"/>
              </a:xfrm>
              <a:custGeom>
                <a:avLst/>
                <a:gdLst>
                  <a:gd name="connsiteX0" fmla="*/ 106573 w 107681"/>
                  <a:gd name="connsiteY0" fmla="*/ 6842 h 72054"/>
                  <a:gd name="connsiteX1" fmla="*/ 64186 w 107681"/>
                  <a:gd name="connsiteY1" fmla="*/ 70945 h 72054"/>
                  <a:gd name="connsiteX2" fmla="*/ 178 w 107681"/>
                  <a:gd name="connsiteY2" fmla="*/ 28559 h 72054"/>
                  <a:gd name="connsiteX3" fmla="*/ 6846 w 107681"/>
                  <a:gd name="connsiteY3" fmla="*/ 18463 h 72054"/>
                  <a:gd name="connsiteX4" fmla="*/ 16942 w 107681"/>
                  <a:gd name="connsiteY4" fmla="*/ 25130 h 72054"/>
                  <a:gd name="connsiteX5" fmla="*/ 60662 w 107681"/>
                  <a:gd name="connsiteY5" fmla="*/ 54086 h 72054"/>
                  <a:gd name="connsiteX6" fmla="*/ 89618 w 107681"/>
                  <a:gd name="connsiteY6" fmla="*/ 10271 h 72054"/>
                  <a:gd name="connsiteX7" fmla="*/ 96286 w 107681"/>
                  <a:gd name="connsiteY7" fmla="*/ 175 h 72054"/>
                  <a:gd name="connsiteX8" fmla="*/ 106573 w 107681"/>
                  <a:gd name="connsiteY8" fmla="*/ 6842 h 7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681" h="72054">
                    <a:moveTo>
                      <a:pt x="106573" y="6842"/>
                    </a:moveTo>
                    <a:cubicBezTo>
                      <a:pt x="112573" y="36179"/>
                      <a:pt x="93619" y="64944"/>
                      <a:pt x="64186" y="70945"/>
                    </a:cubicBezTo>
                    <a:cubicBezTo>
                      <a:pt x="34945" y="76946"/>
                      <a:pt x="6179" y="57991"/>
                      <a:pt x="178" y="28559"/>
                    </a:cubicBezTo>
                    <a:cubicBezTo>
                      <a:pt x="-774" y="23987"/>
                      <a:pt x="2179" y="19415"/>
                      <a:pt x="6846" y="18463"/>
                    </a:cubicBezTo>
                    <a:cubicBezTo>
                      <a:pt x="11418" y="17510"/>
                      <a:pt x="15990" y="20558"/>
                      <a:pt x="16942" y="25130"/>
                    </a:cubicBezTo>
                    <a:cubicBezTo>
                      <a:pt x="21038" y="45228"/>
                      <a:pt x="40660" y="58182"/>
                      <a:pt x="60662" y="54086"/>
                    </a:cubicBezTo>
                    <a:cubicBezTo>
                      <a:pt x="80760" y="49990"/>
                      <a:pt x="93714" y="30273"/>
                      <a:pt x="89618" y="10271"/>
                    </a:cubicBezTo>
                    <a:cubicBezTo>
                      <a:pt x="88666" y="5699"/>
                      <a:pt x="91714" y="1127"/>
                      <a:pt x="96286" y="175"/>
                    </a:cubicBezTo>
                    <a:cubicBezTo>
                      <a:pt x="101143" y="-778"/>
                      <a:pt x="105620" y="2270"/>
                      <a:pt x="106573" y="68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888EE896-B229-4219-9F00-904B2E540832}"/>
                  </a:ext>
                </a:extLst>
              </p:cNvPr>
              <p:cNvSpPr/>
              <p:nvPr/>
            </p:nvSpPr>
            <p:spPr>
              <a:xfrm>
                <a:off x="4053932" y="1124070"/>
                <a:ext cx="680832" cy="783311"/>
              </a:xfrm>
              <a:custGeom>
                <a:avLst/>
                <a:gdLst>
                  <a:gd name="connsiteX0" fmla="*/ 382431 w 680832"/>
                  <a:gd name="connsiteY0" fmla="*/ 783311 h 783311"/>
                  <a:gd name="connsiteX1" fmla="*/ 220221 w 680832"/>
                  <a:gd name="connsiteY1" fmla="*/ 734162 h 783311"/>
                  <a:gd name="connsiteX2" fmla="*/ 93824 w 680832"/>
                  <a:gd name="connsiteY2" fmla="*/ 547472 h 783311"/>
                  <a:gd name="connsiteX3" fmla="*/ 85442 w 680832"/>
                  <a:gd name="connsiteY3" fmla="*/ 506324 h 783311"/>
                  <a:gd name="connsiteX4" fmla="*/ 68202 w 680832"/>
                  <a:gd name="connsiteY4" fmla="*/ 500800 h 783311"/>
                  <a:gd name="connsiteX5" fmla="*/ 42770 w 680832"/>
                  <a:gd name="connsiteY5" fmla="*/ 469367 h 783311"/>
                  <a:gd name="connsiteX6" fmla="*/ 42294 w 680832"/>
                  <a:gd name="connsiteY6" fmla="*/ 439744 h 783311"/>
                  <a:gd name="connsiteX7" fmla="*/ 13338 w 680832"/>
                  <a:gd name="connsiteY7" fmla="*/ 404311 h 783311"/>
                  <a:gd name="connsiteX8" fmla="*/ 25720 w 680832"/>
                  <a:gd name="connsiteY8" fmla="*/ 365068 h 783311"/>
                  <a:gd name="connsiteX9" fmla="*/ 384 w 680832"/>
                  <a:gd name="connsiteY9" fmla="*/ 313252 h 783311"/>
                  <a:gd name="connsiteX10" fmla="*/ 30864 w 680832"/>
                  <a:gd name="connsiteY10" fmla="*/ 270676 h 783311"/>
                  <a:gd name="connsiteX11" fmla="*/ 14481 w 680832"/>
                  <a:gd name="connsiteY11" fmla="*/ 235338 h 783311"/>
                  <a:gd name="connsiteX12" fmla="*/ 43056 w 680832"/>
                  <a:gd name="connsiteY12" fmla="*/ 183331 h 783311"/>
                  <a:gd name="connsiteX13" fmla="*/ 76203 w 680832"/>
                  <a:gd name="connsiteY13" fmla="*/ 169425 h 783311"/>
                  <a:gd name="connsiteX14" fmla="*/ 67630 w 680832"/>
                  <a:gd name="connsiteY14" fmla="*/ 135802 h 783311"/>
                  <a:gd name="connsiteX15" fmla="*/ 106778 w 680832"/>
                  <a:gd name="connsiteY15" fmla="*/ 93796 h 783311"/>
                  <a:gd name="connsiteX16" fmla="*/ 146402 w 680832"/>
                  <a:gd name="connsiteY16" fmla="*/ 94463 h 783311"/>
                  <a:gd name="connsiteX17" fmla="*/ 178787 w 680832"/>
                  <a:gd name="connsiteY17" fmla="*/ 42076 h 783311"/>
                  <a:gd name="connsiteX18" fmla="*/ 237556 w 680832"/>
                  <a:gd name="connsiteY18" fmla="*/ 45409 h 783311"/>
                  <a:gd name="connsiteX19" fmla="*/ 253082 w 680832"/>
                  <a:gd name="connsiteY19" fmla="*/ 18073 h 783311"/>
                  <a:gd name="connsiteX20" fmla="*/ 257749 w 680832"/>
                  <a:gd name="connsiteY20" fmla="*/ 14072 h 783311"/>
                  <a:gd name="connsiteX21" fmla="*/ 261559 w 680832"/>
                  <a:gd name="connsiteY21" fmla="*/ 11596 h 783311"/>
                  <a:gd name="connsiteX22" fmla="*/ 274418 w 680832"/>
                  <a:gd name="connsiteY22" fmla="*/ 5690 h 783311"/>
                  <a:gd name="connsiteX23" fmla="*/ 283467 w 680832"/>
                  <a:gd name="connsiteY23" fmla="*/ 3880 h 783311"/>
                  <a:gd name="connsiteX24" fmla="*/ 292801 w 680832"/>
                  <a:gd name="connsiteY24" fmla="*/ 3785 h 783311"/>
                  <a:gd name="connsiteX25" fmla="*/ 297849 w 680832"/>
                  <a:gd name="connsiteY25" fmla="*/ 4357 h 783311"/>
                  <a:gd name="connsiteX26" fmla="*/ 304707 w 680832"/>
                  <a:gd name="connsiteY26" fmla="*/ 6071 h 783311"/>
                  <a:gd name="connsiteX27" fmla="*/ 307851 w 680832"/>
                  <a:gd name="connsiteY27" fmla="*/ 7119 h 783311"/>
                  <a:gd name="connsiteX28" fmla="*/ 332806 w 680832"/>
                  <a:gd name="connsiteY28" fmla="*/ 26169 h 783311"/>
                  <a:gd name="connsiteX29" fmla="*/ 385575 w 680832"/>
                  <a:gd name="connsiteY29" fmla="*/ 70 h 783311"/>
                  <a:gd name="connsiteX30" fmla="*/ 435867 w 680832"/>
                  <a:gd name="connsiteY30" fmla="*/ 35599 h 783311"/>
                  <a:gd name="connsiteX31" fmla="*/ 471966 w 680832"/>
                  <a:gd name="connsiteY31" fmla="*/ 19501 h 783311"/>
                  <a:gd name="connsiteX32" fmla="*/ 524449 w 680832"/>
                  <a:gd name="connsiteY32" fmla="*/ 42742 h 783311"/>
                  <a:gd name="connsiteX33" fmla="*/ 529783 w 680832"/>
                  <a:gd name="connsiteY33" fmla="*/ 77128 h 783311"/>
                  <a:gd name="connsiteX34" fmla="*/ 565692 w 680832"/>
                  <a:gd name="connsiteY34" fmla="*/ 76937 h 783311"/>
                  <a:gd name="connsiteX35" fmla="*/ 612460 w 680832"/>
                  <a:gd name="connsiteY35" fmla="*/ 113608 h 783311"/>
                  <a:gd name="connsiteX36" fmla="*/ 611127 w 680832"/>
                  <a:gd name="connsiteY36" fmla="*/ 152566 h 783311"/>
                  <a:gd name="connsiteX37" fmla="*/ 655894 w 680832"/>
                  <a:gd name="connsiteY37" fmla="*/ 179712 h 783311"/>
                  <a:gd name="connsiteX38" fmla="*/ 652846 w 680832"/>
                  <a:gd name="connsiteY38" fmla="*/ 237338 h 783311"/>
                  <a:gd name="connsiteX39" fmla="*/ 679611 w 680832"/>
                  <a:gd name="connsiteY39" fmla="*/ 268485 h 783311"/>
                  <a:gd name="connsiteX40" fmla="*/ 666848 w 680832"/>
                  <a:gd name="connsiteY40" fmla="*/ 312490 h 783311"/>
                  <a:gd name="connsiteX41" fmla="*/ 678087 w 680832"/>
                  <a:gd name="connsiteY41" fmla="*/ 339922 h 783311"/>
                  <a:gd name="connsiteX42" fmla="*/ 667038 w 680832"/>
                  <a:gd name="connsiteY42" fmla="*/ 378880 h 783311"/>
                  <a:gd name="connsiteX43" fmla="*/ 667038 w 680832"/>
                  <a:gd name="connsiteY43" fmla="*/ 378880 h 783311"/>
                  <a:gd name="connsiteX44" fmla="*/ 662085 w 680832"/>
                  <a:gd name="connsiteY44" fmla="*/ 384118 h 783311"/>
                  <a:gd name="connsiteX45" fmla="*/ 671420 w 680832"/>
                  <a:gd name="connsiteY45" fmla="*/ 429838 h 783311"/>
                  <a:gd name="connsiteX46" fmla="*/ 628272 w 680832"/>
                  <a:gd name="connsiteY46" fmla="*/ 651104 h 783311"/>
                  <a:gd name="connsiteX47" fmla="*/ 441582 w 680832"/>
                  <a:gd name="connsiteY47" fmla="*/ 777596 h 783311"/>
                  <a:gd name="connsiteX48" fmla="*/ 382431 w 680832"/>
                  <a:gd name="connsiteY48" fmla="*/ 783311 h 783311"/>
                  <a:gd name="connsiteX49" fmla="*/ 99253 w 680832"/>
                  <a:gd name="connsiteY49" fmla="*/ 185236 h 783311"/>
                  <a:gd name="connsiteX50" fmla="*/ 53247 w 680832"/>
                  <a:gd name="connsiteY50" fmla="*/ 198286 h 783311"/>
                  <a:gd name="connsiteX51" fmla="*/ 32483 w 680832"/>
                  <a:gd name="connsiteY51" fmla="*/ 234957 h 783311"/>
                  <a:gd name="connsiteX52" fmla="*/ 55914 w 680832"/>
                  <a:gd name="connsiteY52" fmla="*/ 264199 h 783311"/>
                  <a:gd name="connsiteX53" fmla="*/ 116112 w 680832"/>
                  <a:gd name="connsiteY53" fmla="*/ 276962 h 783311"/>
                  <a:gd name="connsiteX54" fmla="*/ 54771 w 680832"/>
                  <a:gd name="connsiteY54" fmla="*/ 282010 h 783311"/>
                  <a:gd name="connsiteX55" fmla="*/ 18195 w 680832"/>
                  <a:gd name="connsiteY55" fmla="*/ 315443 h 783311"/>
                  <a:gd name="connsiteX56" fmla="*/ 45246 w 680832"/>
                  <a:gd name="connsiteY56" fmla="*/ 354210 h 783311"/>
                  <a:gd name="connsiteX57" fmla="*/ 67249 w 680832"/>
                  <a:gd name="connsiteY57" fmla="*/ 360306 h 783311"/>
                  <a:gd name="connsiteX58" fmla="*/ 47056 w 680832"/>
                  <a:gd name="connsiteY58" fmla="*/ 370974 h 783311"/>
                  <a:gd name="connsiteX59" fmla="*/ 31054 w 680832"/>
                  <a:gd name="connsiteY59" fmla="*/ 401359 h 783311"/>
                  <a:gd name="connsiteX60" fmla="*/ 55629 w 680832"/>
                  <a:gd name="connsiteY60" fmla="*/ 424885 h 783311"/>
                  <a:gd name="connsiteX61" fmla="*/ 68297 w 680832"/>
                  <a:gd name="connsiteY61" fmla="*/ 426886 h 783311"/>
                  <a:gd name="connsiteX62" fmla="*/ 62106 w 680832"/>
                  <a:gd name="connsiteY62" fmla="*/ 438125 h 783311"/>
                  <a:gd name="connsiteX63" fmla="*/ 59820 w 680832"/>
                  <a:gd name="connsiteY63" fmla="*/ 464033 h 783311"/>
                  <a:gd name="connsiteX64" fmla="*/ 76393 w 680832"/>
                  <a:gd name="connsiteY64" fmla="*/ 484702 h 783311"/>
                  <a:gd name="connsiteX65" fmla="*/ 92776 w 680832"/>
                  <a:gd name="connsiteY65" fmla="*/ 488703 h 783311"/>
                  <a:gd name="connsiteX66" fmla="*/ 100110 w 680832"/>
                  <a:gd name="connsiteY66" fmla="*/ 488703 h 783311"/>
                  <a:gd name="connsiteX67" fmla="*/ 111350 w 680832"/>
                  <a:gd name="connsiteY67" fmla="*/ 543757 h 783311"/>
                  <a:gd name="connsiteX68" fmla="*/ 230031 w 680832"/>
                  <a:gd name="connsiteY68" fmla="*/ 718922 h 783311"/>
                  <a:gd name="connsiteX69" fmla="*/ 437676 w 680832"/>
                  <a:gd name="connsiteY69" fmla="*/ 759499 h 783311"/>
                  <a:gd name="connsiteX70" fmla="*/ 612841 w 680832"/>
                  <a:gd name="connsiteY70" fmla="*/ 640817 h 783311"/>
                  <a:gd name="connsiteX71" fmla="*/ 653418 w 680832"/>
                  <a:gd name="connsiteY71" fmla="*/ 433172 h 783311"/>
                  <a:gd name="connsiteX72" fmla="*/ 641797 w 680832"/>
                  <a:gd name="connsiteY72" fmla="*/ 376308 h 783311"/>
                  <a:gd name="connsiteX73" fmla="*/ 646560 w 680832"/>
                  <a:gd name="connsiteY73" fmla="*/ 372879 h 783311"/>
                  <a:gd name="connsiteX74" fmla="*/ 652656 w 680832"/>
                  <a:gd name="connsiteY74" fmla="*/ 367164 h 783311"/>
                  <a:gd name="connsiteX75" fmla="*/ 659704 w 680832"/>
                  <a:gd name="connsiteY75" fmla="*/ 341637 h 783311"/>
                  <a:gd name="connsiteX76" fmla="*/ 647512 w 680832"/>
                  <a:gd name="connsiteY76" fmla="*/ 318682 h 783311"/>
                  <a:gd name="connsiteX77" fmla="*/ 637416 w 680832"/>
                  <a:gd name="connsiteY77" fmla="*/ 310776 h 783311"/>
                  <a:gd name="connsiteX78" fmla="*/ 648274 w 680832"/>
                  <a:gd name="connsiteY78" fmla="*/ 303918 h 783311"/>
                  <a:gd name="connsiteX79" fmla="*/ 661704 w 680832"/>
                  <a:gd name="connsiteY79" fmla="*/ 272581 h 783311"/>
                  <a:gd name="connsiteX80" fmla="*/ 635130 w 680832"/>
                  <a:gd name="connsiteY80" fmla="*/ 250864 h 783311"/>
                  <a:gd name="connsiteX81" fmla="*/ 612555 w 680832"/>
                  <a:gd name="connsiteY81" fmla="*/ 248959 h 783311"/>
                  <a:gd name="connsiteX82" fmla="*/ 630272 w 680832"/>
                  <a:gd name="connsiteY82" fmla="*/ 234766 h 783311"/>
                  <a:gd name="connsiteX83" fmla="*/ 639892 w 680832"/>
                  <a:gd name="connsiteY83" fmla="*/ 188570 h 783311"/>
                  <a:gd name="connsiteX84" fmla="*/ 593220 w 680832"/>
                  <a:gd name="connsiteY84" fmla="*/ 172092 h 783311"/>
                  <a:gd name="connsiteX85" fmla="*/ 534641 w 680832"/>
                  <a:gd name="connsiteY85" fmla="*/ 191618 h 783311"/>
                  <a:gd name="connsiteX86" fmla="*/ 585219 w 680832"/>
                  <a:gd name="connsiteY86" fmla="*/ 156185 h 783311"/>
                  <a:gd name="connsiteX87" fmla="*/ 595315 w 680832"/>
                  <a:gd name="connsiteY87" fmla="*/ 120085 h 783311"/>
                  <a:gd name="connsiteX88" fmla="*/ 561692 w 680832"/>
                  <a:gd name="connsiteY88" fmla="*/ 94558 h 783311"/>
                  <a:gd name="connsiteX89" fmla="*/ 513876 w 680832"/>
                  <a:gd name="connsiteY89" fmla="*/ 100750 h 783311"/>
                  <a:gd name="connsiteX90" fmla="*/ 461394 w 680832"/>
                  <a:gd name="connsiteY90" fmla="*/ 123229 h 783311"/>
                  <a:gd name="connsiteX91" fmla="*/ 504351 w 680832"/>
                  <a:gd name="connsiteY91" fmla="*/ 85605 h 783311"/>
                  <a:gd name="connsiteX92" fmla="*/ 508923 w 680832"/>
                  <a:gd name="connsiteY92" fmla="*/ 52363 h 783311"/>
                  <a:gd name="connsiteX93" fmla="*/ 473681 w 680832"/>
                  <a:gd name="connsiteY93" fmla="*/ 37408 h 783311"/>
                  <a:gd name="connsiteX94" fmla="*/ 438057 w 680832"/>
                  <a:gd name="connsiteY94" fmla="*/ 59506 h 783311"/>
                  <a:gd name="connsiteX95" fmla="*/ 422151 w 680832"/>
                  <a:gd name="connsiteY95" fmla="*/ 82271 h 783311"/>
                  <a:gd name="connsiteX96" fmla="*/ 421579 w 680832"/>
                  <a:gd name="connsiteY96" fmla="*/ 54458 h 783311"/>
                  <a:gd name="connsiteX97" fmla="*/ 384241 w 680832"/>
                  <a:gd name="connsiteY97" fmla="*/ 18073 h 783311"/>
                  <a:gd name="connsiteX98" fmla="*/ 340998 w 680832"/>
                  <a:gd name="connsiteY98" fmla="*/ 50648 h 783311"/>
                  <a:gd name="connsiteX99" fmla="*/ 329949 w 680832"/>
                  <a:gd name="connsiteY99" fmla="*/ 111703 h 783311"/>
                  <a:gd name="connsiteX100" fmla="*/ 323091 w 680832"/>
                  <a:gd name="connsiteY100" fmla="*/ 50077 h 783311"/>
                  <a:gd name="connsiteX101" fmla="*/ 300993 w 680832"/>
                  <a:gd name="connsiteY101" fmla="*/ 23883 h 783311"/>
                  <a:gd name="connsiteX102" fmla="*/ 299088 w 680832"/>
                  <a:gd name="connsiteY102" fmla="*/ 23216 h 783311"/>
                  <a:gd name="connsiteX103" fmla="*/ 294897 w 680832"/>
                  <a:gd name="connsiteY103" fmla="*/ 22168 h 783311"/>
                  <a:gd name="connsiteX104" fmla="*/ 291563 w 680832"/>
                  <a:gd name="connsiteY104" fmla="*/ 21787 h 783311"/>
                  <a:gd name="connsiteX105" fmla="*/ 285181 w 680832"/>
                  <a:gd name="connsiteY105" fmla="*/ 21883 h 783311"/>
                  <a:gd name="connsiteX106" fmla="*/ 279561 w 680832"/>
                  <a:gd name="connsiteY106" fmla="*/ 23026 h 783311"/>
                  <a:gd name="connsiteX107" fmla="*/ 271084 w 680832"/>
                  <a:gd name="connsiteY107" fmla="*/ 26931 h 783311"/>
                  <a:gd name="connsiteX108" fmla="*/ 268512 w 680832"/>
                  <a:gd name="connsiteY108" fmla="*/ 28645 h 783311"/>
                  <a:gd name="connsiteX109" fmla="*/ 265655 w 680832"/>
                  <a:gd name="connsiteY109" fmla="*/ 31122 h 783311"/>
                  <a:gd name="connsiteX110" fmla="*/ 255558 w 680832"/>
                  <a:gd name="connsiteY110" fmla="*/ 63888 h 783311"/>
                  <a:gd name="connsiteX111" fmla="*/ 273370 w 680832"/>
                  <a:gd name="connsiteY111" fmla="*/ 123324 h 783311"/>
                  <a:gd name="connsiteX112" fmla="*/ 239271 w 680832"/>
                  <a:gd name="connsiteY112" fmla="*/ 71413 h 783311"/>
                  <a:gd name="connsiteX113" fmla="*/ 186693 w 680832"/>
                  <a:gd name="connsiteY113" fmla="*/ 58363 h 783311"/>
                  <a:gd name="connsiteX114" fmla="*/ 166690 w 680832"/>
                  <a:gd name="connsiteY114" fmla="*/ 106560 h 783311"/>
                  <a:gd name="connsiteX115" fmla="*/ 176977 w 680832"/>
                  <a:gd name="connsiteY115" fmla="*/ 132277 h 783311"/>
                  <a:gd name="connsiteX116" fmla="*/ 153546 w 680832"/>
                  <a:gd name="connsiteY116" fmla="*/ 117609 h 783311"/>
                  <a:gd name="connsiteX117" fmla="*/ 112112 w 680832"/>
                  <a:gd name="connsiteY117" fmla="*/ 111227 h 783311"/>
                  <a:gd name="connsiteX118" fmla="*/ 85632 w 680832"/>
                  <a:gd name="connsiteY118" fmla="*/ 138754 h 783311"/>
                  <a:gd name="connsiteX119" fmla="*/ 102777 w 680832"/>
                  <a:gd name="connsiteY119" fmla="*/ 167520 h 783311"/>
                  <a:gd name="connsiteX120" fmla="*/ 156784 w 680832"/>
                  <a:gd name="connsiteY120" fmla="*/ 185332 h 783311"/>
                  <a:gd name="connsiteX121" fmla="*/ 99920 w 680832"/>
                  <a:gd name="connsiteY121" fmla="*/ 185141 h 783311"/>
                  <a:gd name="connsiteX122" fmla="*/ 99253 w 680832"/>
                  <a:gd name="connsiteY122" fmla="*/ 185236 h 783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680832" h="783311">
                    <a:moveTo>
                      <a:pt x="382431" y="783311"/>
                    </a:moveTo>
                    <a:cubicBezTo>
                      <a:pt x="325281" y="783311"/>
                      <a:pt x="269274" y="766547"/>
                      <a:pt x="220221" y="734162"/>
                    </a:cubicBezTo>
                    <a:cubicBezTo>
                      <a:pt x="154403" y="690633"/>
                      <a:pt x="109445" y="624339"/>
                      <a:pt x="93824" y="547472"/>
                    </a:cubicBezTo>
                    <a:lnTo>
                      <a:pt x="85442" y="506324"/>
                    </a:lnTo>
                    <a:cubicBezTo>
                      <a:pt x="79346" y="505467"/>
                      <a:pt x="73440" y="503562"/>
                      <a:pt x="68202" y="500800"/>
                    </a:cubicBezTo>
                    <a:cubicBezTo>
                      <a:pt x="56200" y="494513"/>
                      <a:pt x="46866" y="482988"/>
                      <a:pt x="42770" y="469367"/>
                    </a:cubicBezTo>
                    <a:cubicBezTo>
                      <a:pt x="39817" y="459556"/>
                      <a:pt x="39722" y="449174"/>
                      <a:pt x="42294" y="439744"/>
                    </a:cubicBezTo>
                    <a:cubicBezTo>
                      <a:pt x="27435" y="433553"/>
                      <a:pt x="15909" y="419932"/>
                      <a:pt x="13338" y="404311"/>
                    </a:cubicBezTo>
                    <a:cubicBezTo>
                      <a:pt x="11052" y="390405"/>
                      <a:pt x="16005" y="375736"/>
                      <a:pt x="25720" y="365068"/>
                    </a:cubicBezTo>
                    <a:cubicBezTo>
                      <a:pt x="8385" y="354019"/>
                      <a:pt x="-2188" y="333636"/>
                      <a:pt x="384" y="313252"/>
                    </a:cubicBezTo>
                    <a:cubicBezTo>
                      <a:pt x="2574" y="295441"/>
                      <a:pt x="14671" y="279439"/>
                      <a:pt x="30864" y="270676"/>
                    </a:cubicBezTo>
                    <a:cubicBezTo>
                      <a:pt x="21053" y="261817"/>
                      <a:pt x="14766" y="248959"/>
                      <a:pt x="14481" y="235338"/>
                    </a:cubicBezTo>
                    <a:cubicBezTo>
                      <a:pt x="13909" y="216002"/>
                      <a:pt x="24863" y="196095"/>
                      <a:pt x="43056" y="183331"/>
                    </a:cubicBezTo>
                    <a:cubicBezTo>
                      <a:pt x="53819" y="175902"/>
                      <a:pt x="65439" y="171616"/>
                      <a:pt x="76203" y="169425"/>
                    </a:cubicBezTo>
                    <a:cubicBezTo>
                      <a:pt x="69249" y="159995"/>
                      <a:pt x="65820" y="147803"/>
                      <a:pt x="67630" y="135802"/>
                    </a:cubicBezTo>
                    <a:cubicBezTo>
                      <a:pt x="70773" y="116752"/>
                      <a:pt x="86490" y="99892"/>
                      <a:pt x="106778" y="93796"/>
                    </a:cubicBezTo>
                    <a:cubicBezTo>
                      <a:pt x="119351" y="89986"/>
                      <a:pt x="133353" y="90367"/>
                      <a:pt x="146402" y="94463"/>
                    </a:cubicBezTo>
                    <a:cubicBezTo>
                      <a:pt x="146402" y="73318"/>
                      <a:pt x="158880" y="51886"/>
                      <a:pt x="178787" y="42076"/>
                    </a:cubicBezTo>
                    <a:cubicBezTo>
                      <a:pt x="197265" y="32932"/>
                      <a:pt x="220411" y="34932"/>
                      <a:pt x="237556" y="45409"/>
                    </a:cubicBezTo>
                    <a:cubicBezTo>
                      <a:pt x="239747" y="35408"/>
                      <a:pt x="245176" y="25693"/>
                      <a:pt x="253082" y="18073"/>
                    </a:cubicBezTo>
                    <a:cubicBezTo>
                      <a:pt x="254511" y="16644"/>
                      <a:pt x="256225" y="15215"/>
                      <a:pt x="257749" y="14072"/>
                    </a:cubicBezTo>
                    <a:cubicBezTo>
                      <a:pt x="259083" y="13120"/>
                      <a:pt x="260130" y="12358"/>
                      <a:pt x="261559" y="11596"/>
                    </a:cubicBezTo>
                    <a:cubicBezTo>
                      <a:pt x="265369" y="9119"/>
                      <a:pt x="269846" y="7024"/>
                      <a:pt x="274418" y="5690"/>
                    </a:cubicBezTo>
                    <a:cubicBezTo>
                      <a:pt x="277371" y="4738"/>
                      <a:pt x="280323" y="4166"/>
                      <a:pt x="283467" y="3880"/>
                    </a:cubicBezTo>
                    <a:cubicBezTo>
                      <a:pt x="286515" y="3595"/>
                      <a:pt x="289753" y="3499"/>
                      <a:pt x="292801" y="3785"/>
                    </a:cubicBezTo>
                    <a:cubicBezTo>
                      <a:pt x="294420" y="3880"/>
                      <a:pt x="296135" y="4071"/>
                      <a:pt x="297849" y="4357"/>
                    </a:cubicBezTo>
                    <a:cubicBezTo>
                      <a:pt x="300040" y="4642"/>
                      <a:pt x="302517" y="5214"/>
                      <a:pt x="304707" y="6071"/>
                    </a:cubicBezTo>
                    <a:cubicBezTo>
                      <a:pt x="305279" y="6166"/>
                      <a:pt x="306708" y="6643"/>
                      <a:pt x="307851" y="7119"/>
                    </a:cubicBezTo>
                    <a:cubicBezTo>
                      <a:pt x="318138" y="11024"/>
                      <a:pt x="326805" y="17787"/>
                      <a:pt x="332806" y="26169"/>
                    </a:cubicBezTo>
                    <a:cubicBezTo>
                      <a:pt x="344522" y="9786"/>
                      <a:pt x="365286" y="-977"/>
                      <a:pt x="385575" y="70"/>
                    </a:cubicBezTo>
                    <a:cubicBezTo>
                      <a:pt x="407768" y="1309"/>
                      <a:pt x="427675" y="16168"/>
                      <a:pt x="435867" y="35599"/>
                    </a:cubicBezTo>
                    <a:cubicBezTo>
                      <a:pt x="446249" y="26740"/>
                      <a:pt x="458917" y="21025"/>
                      <a:pt x="471966" y="19501"/>
                    </a:cubicBezTo>
                    <a:cubicBezTo>
                      <a:pt x="493017" y="17120"/>
                      <a:pt x="514162" y="26455"/>
                      <a:pt x="524449" y="42742"/>
                    </a:cubicBezTo>
                    <a:cubicBezTo>
                      <a:pt x="530926" y="53029"/>
                      <a:pt x="532641" y="65602"/>
                      <a:pt x="529783" y="77128"/>
                    </a:cubicBezTo>
                    <a:cubicBezTo>
                      <a:pt x="542166" y="74651"/>
                      <a:pt x="554453" y="74556"/>
                      <a:pt x="565692" y="76937"/>
                    </a:cubicBezTo>
                    <a:cubicBezTo>
                      <a:pt x="587314" y="81509"/>
                      <a:pt x="605221" y="95606"/>
                      <a:pt x="612460" y="113608"/>
                    </a:cubicBezTo>
                    <a:cubicBezTo>
                      <a:pt x="617413" y="126372"/>
                      <a:pt x="616556" y="140659"/>
                      <a:pt x="611127" y="152566"/>
                    </a:cubicBezTo>
                    <a:cubicBezTo>
                      <a:pt x="629415" y="154280"/>
                      <a:pt x="646750" y="164186"/>
                      <a:pt x="655894" y="179712"/>
                    </a:cubicBezTo>
                    <a:cubicBezTo>
                      <a:pt x="666181" y="197428"/>
                      <a:pt x="664467" y="220288"/>
                      <a:pt x="652846" y="237338"/>
                    </a:cubicBezTo>
                    <a:cubicBezTo>
                      <a:pt x="665895" y="243339"/>
                      <a:pt x="676182" y="254864"/>
                      <a:pt x="679611" y="268485"/>
                    </a:cubicBezTo>
                    <a:cubicBezTo>
                      <a:pt x="683421" y="283915"/>
                      <a:pt x="678087" y="300965"/>
                      <a:pt x="666848" y="312490"/>
                    </a:cubicBezTo>
                    <a:cubicBezTo>
                      <a:pt x="672944" y="320110"/>
                      <a:pt x="676944" y="329731"/>
                      <a:pt x="678087" y="339922"/>
                    </a:cubicBezTo>
                    <a:cubicBezTo>
                      <a:pt x="679611" y="354115"/>
                      <a:pt x="675611" y="368307"/>
                      <a:pt x="667038" y="378880"/>
                    </a:cubicBezTo>
                    <a:lnTo>
                      <a:pt x="667038" y="378880"/>
                    </a:lnTo>
                    <a:cubicBezTo>
                      <a:pt x="665514" y="380689"/>
                      <a:pt x="663895" y="382499"/>
                      <a:pt x="662085" y="384118"/>
                    </a:cubicBezTo>
                    <a:lnTo>
                      <a:pt x="671420" y="429838"/>
                    </a:lnTo>
                    <a:cubicBezTo>
                      <a:pt x="687136" y="506705"/>
                      <a:pt x="671801" y="585286"/>
                      <a:pt x="628272" y="651104"/>
                    </a:cubicBezTo>
                    <a:cubicBezTo>
                      <a:pt x="584742" y="716922"/>
                      <a:pt x="518448" y="761880"/>
                      <a:pt x="441582" y="777596"/>
                    </a:cubicBezTo>
                    <a:cubicBezTo>
                      <a:pt x="421865" y="781311"/>
                      <a:pt x="402053" y="783311"/>
                      <a:pt x="382431" y="783311"/>
                    </a:cubicBezTo>
                    <a:close/>
                    <a:moveTo>
                      <a:pt x="99253" y="185236"/>
                    </a:moveTo>
                    <a:cubicBezTo>
                      <a:pt x="81727" y="185236"/>
                      <a:pt x="65344" y="189808"/>
                      <a:pt x="53247" y="198286"/>
                    </a:cubicBezTo>
                    <a:cubicBezTo>
                      <a:pt x="40103" y="207525"/>
                      <a:pt x="32102" y="221622"/>
                      <a:pt x="32483" y="234957"/>
                    </a:cubicBezTo>
                    <a:cubicBezTo>
                      <a:pt x="32769" y="248673"/>
                      <a:pt x="43056" y="261436"/>
                      <a:pt x="55914" y="264199"/>
                    </a:cubicBezTo>
                    <a:lnTo>
                      <a:pt x="116112" y="276962"/>
                    </a:lnTo>
                    <a:lnTo>
                      <a:pt x="54771" y="282010"/>
                    </a:lnTo>
                    <a:cubicBezTo>
                      <a:pt x="36674" y="283534"/>
                      <a:pt x="20291" y="298489"/>
                      <a:pt x="18195" y="315443"/>
                    </a:cubicBezTo>
                    <a:cubicBezTo>
                      <a:pt x="16100" y="332112"/>
                      <a:pt x="28292" y="349543"/>
                      <a:pt x="45246" y="354210"/>
                    </a:cubicBezTo>
                    <a:lnTo>
                      <a:pt x="67249" y="360306"/>
                    </a:lnTo>
                    <a:lnTo>
                      <a:pt x="47056" y="370974"/>
                    </a:lnTo>
                    <a:cubicBezTo>
                      <a:pt x="36007" y="376784"/>
                      <a:pt x="29149" y="389929"/>
                      <a:pt x="31054" y="401359"/>
                    </a:cubicBezTo>
                    <a:cubicBezTo>
                      <a:pt x="32959" y="413074"/>
                      <a:pt x="43341" y="422980"/>
                      <a:pt x="55629" y="424885"/>
                    </a:cubicBezTo>
                    <a:lnTo>
                      <a:pt x="68297" y="426886"/>
                    </a:lnTo>
                    <a:lnTo>
                      <a:pt x="62106" y="438125"/>
                    </a:lnTo>
                    <a:cubicBezTo>
                      <a:pt x="58010" y="445650"/>
                      <a:pt x="57153" y="455175"/>
                      <a:pt x="59820" y="464033"/>
                    </a:cubicBezTo>
                    <a:cubicBezTo>
                      <a:pt x="62582" y="473082"/>
                      <a:pt x="68583" y="480607"/>
                      <a:pt x="76393" y="484702"/>
                    </a:cubicBezTo>
                    <a:cubicBezTo>
                      <a:pt x="81251" y="487274"/>
                      <a:pt x="86871" y="488608"/>
                      <a:pt x="92776" y="488703"/>
                    </a:cubicBezTo>
                    <a:lnTo>
                      <a:pt x="100110" y="488703"/>
                    </a:lnTo>
                    <a:lnTo>
                      <a:pt x="111350" y="543757"/>
                    </a:lnTo>
                    <a:cubicBezTo>
                      <a:pt x="126018" y="615862"/>
                      <a:pt x="168214" y="678060"/>
                      <a:pt x="230031" y="718922"/>
                    </a:cubicBezTo>
                    <a:cubicBezTo>
                      <a:pt x="291849" y="759784"/>
                      <a:pt x="365667" y="774167"/>
                      <a:pt x="437676" y="759499"/>
                    </a:cubicBezTo>
                    <a:cubicBezTo>
                      <a:pt x="509781" y="744830"/>
                      <a:pt x="571979" y="702634"/>
                      <a:pt x="612841" y="640817"/>
                    </a:cubicBezTo>
                    <a:cubicBezTo>
                      <a:pt x="653703" y="579000"/>
                      <a:pt x="668086" y="505276"/>
                      <a:pt x="653418" y="433172"/>
                    </a:cubicBezTo>
                    <a:lnTo>
                      <a:pt x="641797" y="376308"/>
                    </a:lnTo>
                    <a:lnTo>
                      <a:pt x="646560" y="372879"/>
                    </a:lnTo>
                    <a:cubicBezTo>
                      <a:pt x="648846" y="371260"/>
                      <a:pt x="650941" y="369259"/>
                      <a:pt x="652656" y="367164"/>
                    </a:cubicBezTo>
                    <a:cubicBezTo>
                      <a:pt x="658180" y="360306"/>
                      <a:pt x="660752" y="351067"/>
                      <a:pt x="659704" y="341637"/>
                    </a:cubicBezTo>
                    <a:cubicBezTo>
                      <a:pt x="658656" y="332302"/>
                      <a:pt x="654180" y="323920"/>
                      <a:pt x="647512" y="318682"/>
                    </a:cubicBezTo>
                    <a:lnTo>
                      <a:pt x="637416" y="310776"/>
                    </a:lnTo>
                    <a:lnTo>
                      <a:pt x="648274" y="303918"/>
                    </a:lnTo>
                    <a:cubicBezTo>
                      <a:pt x="658847" y="297250"/>
                      <a:pt x="664467" y="284106"/>
                      <a:pt x="661704" y="272581"/>
                    </a:cubicBezTo>
                    <a:cubicBezTo>
                      <a:pt x="658847" y="261055"/>
                      <a:pt x="647607" y="251911"/>
                      <a:pt x="635130" y="250864"/>
                    </a:cubicBezTo>
                    <a:lnTo>
                      <a:pt x="612555" y="248959"/>
                    </a:lnTo>
                    <a:lnTo>
                      <a:pt x="630272" y="234766"/>
                    </a:lnTo>
                    <a:cubicBezTo>
                      <a:pt x="643988" y="223813"/>
                      <a:pt x="648274" y="203048"/>
                      <a:pt x="639892" y="188570"/>
                    </a:cubicBezTo>
                    <a:cubicBezTo>
                      <a:pt x="631320" y="173806"/>
                      <a:pt x="610365" y="166377"/>
                      <a:pt x="593220" y="172092"/>
                    </a:cubicBezTo>
                    <a:lnTo>
                      <a:pt x="534641" y="191618"/>
                    </a:lnTo>
                    <a:lnTo>
                      <a:pt x="585219" y="156185"/>
                    </a:lnTo>
                    <a:cubicBezTo>
                      <a:pt x="596077" y="148565"/>
                      <a:pt x="600363" y="133039"/>
                      <a:pt x="595315" y="120085"/>
                    </a:cubicBezTo>
                    <a:cubicBezTo>
                      <a:pt x="590362" y="107703"/>
                      <a:pt x="577408" y="97892"/>
                      <a:pt x="561692" y="94558"/>
                    </a:cubicBezTo>
                    <a:cubicBezTo>
                      <a:pt x="547309" y="91606"/>
                      <a:pt x="530259" y="93796"/>
                      <a:pt x="513876" y="100750"/>
                    </a:cubicBezTo>
                    <a:lnTo>
                      <a:pt x="461394" y="123229"/>
                    </a:lnTo>
                    <a:lnTo>
                      <a:pt x="504351" y="85605"/>
                    </a:lnTo>
                    <a:cubicBezTo>
                      <a:pt x="513400" y="77699"/>
                      <a:pt x="515496" y="62745"/>
                      <a:pt x="508923" y="52363"/>
                    </a:cubicBezTo>
                    <a:cubicBezTo>
                      <a:pt x="502351" y="41980"/>
                      <a:pt x="487873" y="35884"/>
                      <a:pt x="473681" y="37408"/>
                    </a:cubicBezTo>
                    <a:cubicBezTo>
                      <a:pt x="459965" y="38932"/>
                      <a:pt x="446630" y="47219"/>
                      <a:pt x="438057" y="59506"/>
                    </a:cubicBezTo>
                    <a:lnTo>
                      <a:pt x="422151" y="82271"/>
                    </a:lnTo>
                    <a:lnTo>
                      <a:pt x="421579" y="54458"/>
                    </a:lnTo>
                    <a:cubicBezTo>
                      <a:pt x="421198" y="36075"/>
                      <a:pt x="403767" y="19120"/>
                      <a:pt x="384241" y="18073"/>
                    </a:cubicBezTo>
                    <a:cubicBezTo>
                      <a:pt x="364524" y="17120"/>
                      <a:pt x="344331" y="32265"/>
                      <a:pt x="340998" y="50648"/>
                    </a:cubicBezTo>
                    <a:lnTo>
                      <a:pt x="329949" y="111703"/>
                    </a:lnTo>
                    <a:lnTo>
                      <a:pt x="323091" y="50077"/>
                    </a:lnTo>
                    <a:cubicBezTo>
                      <a:pt x="322043" y="38932"/>
                      <a:pt x="313089" y="28455"/>
                      <a:pt x="300993" y="23883"/>
                    </a:cubicBezTo>
                    <a:cubicBezTo>
                      <a:pt x="300231" y="23597"/>
                      <a:pt x="299659" y="23407"/>
                      <a:pt x="299088" y="23216"/>
                    </a:cubicBezTo>
                    <a:cubicBezTo>
                      <a:pt x="297373" y="22645"/>
                      <a:pt x="296135" y="22359"/>
                      <a:pt x="294897" y="22168"/>
                    </a:cubicBezTo>
                    <a:cubicBezTo>
                      <a:pt x="293563" y="21883"/>
                      <a:pt x="292515" y="21787"/>
                      <a:pt x="291563" y="21787"/>
                    </a:cubicBezTo>
                    <a:cubicBezTo>
                      <a:pt x="289372" y="21597"/>
                      <a:pt x="287181" y="21692"/>
                      <a:pt x="285181" y="21883"/>
                    </a:cubicBezTo>
                    <a:cubicBezTo>
                      <a:pt x="283181" y="22073"/>
                      <a:pt x="281466" y="22454"/>
                      <a:pt x="279561" y="23026"/>
                    </a:cubicBezTo>
                    <a:cubicBezTo>
                      <a:pt x="276513" y="23883"/>
                      <a:pt x="273656" y="25312"/>
                      <a:pt x="271084" y="26931"/>
                    </a:cubicBezTo>
                    <a:cubicBezTo>
                      <a:pt x="269941" y="27598"/>
                      <a:pt x="269274" y="28074"/>
                      <a:pt x="268512" y="28645"/>
                    </a:cubicBezTo>
                    <a:cubicBezTo>
                      <a:pt x="267560" y="29312"/>
                      <a:pt x="266607" y="30169"/>
                      <a:pt x="265655" y="31122"/>
                    </a:cubicBezTo>
                    <a:cubicBezTo>
                      <a:pt x="256320" y="39980"/>
                      <a:pt x="252320" y="53125"/>
                      <a:pt x="255558" y="63888"/>
                    </a:cubicBezTo>
                    <a:lnTo>
                      <a:pt x="273370" y="123324"/>
                    </a:lnTo>
                    <a:lnTo>
                      <a:pt x="239271" y="71413"/>
                    </a:lnTo>
                    <a:cubicBezTo>
                      <a:pt x="228984" y="55792"/>
                      <a:pt x="204409" y="49696"/>
                      <a:pt x="186693" y="58363"/>
                    </a:cubicBezTo>
                    <a:cubicBezTo>
                      <a:pt x="169262" y="66936"/>
                      <a:pt x="159832" y="89510"/>
                      <a:pt x="166690" y="106560"/>
                    </a:cubicBezTo>
                    <a:lnTo>
                      <a:pt x="176977" y="132277"/>
                    </a:lnTo>
                    <a:lnTo>
                      <a:pt x="153546" y="117609"/>
                    </a:lnTo>
                    <a:cubicBezTo>
                      <a:pt x="140877" y="109703"/>
                      <a:pt x="125352" y="107322"/>
                      <a:pt x="112112" y="111227"/>
                    </a:cubicBezTo>
                    <a:cubicBezTo>
                      <a:pt x="98491" y="115323"/>
                      <a:pt x="87633" y="126658"/>
                      <a:pt x="85632" y="138754"/>
                    </a:cubicBezTo>
                    <a:cubicBezTo>
                      <a:pt x="83727" y="150851"/>
                      <a:pt x="91443" y="163805"/>
                      <a:pt x="102777" y="167520"/>
                    </a:cubicBezTo>
                    <a:lnTo>
                      <a:pt x="156784" y="185332"/>
                    </a:lnTo>
                    <a:lnTo>
                      <a:pt x="99920" y="185141"/>
                    </a:lnTo>
                    <a:cubicBezTo>
                      <a:pt x="99539" y="185236"/>
                      <a:pt x="99444" y="185236"/>
                      <a:pt x="99253" y="1852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48" name="Graphic 8">
              <a:extLst>
                <a:ext uri="{FF2B5EF4-FFF2-40B4-BE49-F238E27FC236}">
                  <a16:creationId xmlns:a16="http://schemas.microsoft.com/office/drawing/2014/main" id="{39C1CDE0-82E1-4C77-A2EE-B7B5250D2E4B}"/>
                </a:ext>
              </a:extLst>
            </p:cNvPr>
            <p:cNvGrpSpPr/>
            <p:nvPr/>
          </p:nvGrpSpPr>
          <p:grpSpPr>
            <a:xfrm>
              <a:off x="4809843" y="1172990"/>
              <a:ext cx="570204" cy="733342"/>
              <a:chOff x="4809843" y="1172990"/>
              <a:chExt cx="570204" cy="733342"/>
            </a:xfrm>
          </p:grpSpPr>
          <p:sp>
            <p:nvSpPr>
              <p:cNvPr id="1349" name="Freeform: Shape 1348">
                <a:extLst>
                  <a:ext uri="{FF2B5EF4-FFF2-40B4-BE49-F238E27FC236}">
                    <a16:creationId xmlns:a16="http://schemas.microsoft.com/office/drawing/2014/main" id="{0DF3C980-8503-4279-8219-29470EE3FDB9}"/>
                  </a:ext>
                </a:extLst>
              </p:cNvPr>
              <p:cNvSpPr/>
              <p:nvPr/>
            </p:nvSpPr>
            <p:spPr>
              <a:xfrm>
                <a:off x="4818957" y="1416177"/>
                <a:ext cx="551999" cy="481058"/>
              </a:xfrm>
              <a:custGeom>
                <a:avLst/>
                <a:gdLst>
                  <a:gd name="connsiteX0" fmla="*/ 544570 w 551999"/>
                  <a:gd name="connsiteY0" fmla="*/ 269462 h 481058"/>
                  <a:gd name="connsiteX1" fmla="*/ 420078 w 551999"/>
                  <a:gd name="connsiteY1" fmla="*/ 440150 h 481058"/>
                  <a:gd name="connsiteX2" fmla="*/ 211481 w 551999"/>
                  <a:gd name="connsiteY2" fmla="*/ 473392 h 481058"/>
                  <a:gd name="connsiteX3" fmla="*/ 7646 w 551999"/>
                  <a:gd name="connsiteY3" fmla="*/ 140398 h 481058"/>
                  <a:gd name="connsiteX4" fmla="*/ 25172 w 551999"/>
                  <a:gd name="connsiteY4" fmla="*/ 89821 h 481058"/>
                  <a:gd name="connsiteX5" fmla="*/ 325400 w 551999"/>
                  <a:gd name="connsiteY5" fmla="*/ 0 h 481058"/>
                  <a:gd name="connsiteX6" fmla="*/ 327114 w 551999"/>
                  <a:gd name="connsiteY6" fmla="*/ 381 h 481058"/>
                  <a:gd name="connsiteX7" fmla="*/ 552000 w 551999"/>
                  <a:gd name="connsiteY7" fmla="*/ 216122 h 481058"/>
                  <a:gd name="connsiteX8" fmla="*/ 544570 w 551999"/>
                  <a:gd name="connsiteY8" fmla="*/ 269462 h 481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1999" h="481058">
                    <a:moveTo>
                      <a:pt x="544570" y="269462"/>
                    </a:moveTo>
                    <a:cubicBezTo>
                      <a:pt x="526854" y="343376"/>
                      <a:pt x="480372" y="403193"/>
                      <a:pt x="420078" y="440150"/>
                    </a:cubicBezTo>
                    <a:cubicBezTo>
                      <a:pt x="359690" y="477107"/>
                      <a:pt x="285300" y="491204"/>
                      <a:pt x="211481" y="473392"/>
                    </a:cubicBezTo>
                    <a:cubicBezTo>
                      <a:pt x="63843" y="437864"/>
                      <a:pt x="-27882" y="288036"/>
                      <a:pt x="7646" y="140398"/>
                    </a:cubicBezTo>
                    <a:cubicBezTo>
                      <a:pt x="11932" y="122682"/>
                      <a:pt x="17838" y="105823"/>
                      <a:pt x="25172" y="89821"/>
                    </a:cubicBezTo>
                    <a:cubicBezTo>
                      <a:pt x="25172" y="89821"/>
                      <a:pt x="301683" y="98870"/>
                      <a:pt x="325400" y="0"/>
                    </a:cubicBezTo>
                    <a:lnTo>
                      <a:pt x="327114" y="381"/>
                    </a:lnTo>
                    <a:cubicBezTo>
                      <a:pt x="304540" y="94393"/>
                      <a:pt x="529997" y="205454"/>
                      <a:pt x="552000" y="216122"/>
                    </a:cubicBezTo>
                    <a:cubicBezTo>
                      <a:pt x="551333" y="233839"/>
                      <a:pt x="548856" y="251650"/>
                      <a:pt x="544570" y="269462"/>
                    </a:cubicBezTo>
                    <a:close/>
                  </a:path>
                </a:pathLst>
              </a:custGeom>
              <a:solidFill>
                <a:srgbClr val="FFD3A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0" name="Freeform: Shape 1349">
                <a:extLst>
                  <a:ext uri="{FF2B5EF4-FFF2-40B4-BE49-F238E27FC236}">
                    <a16:creationId xmlns:a16="http://schemas.microsoft.com/office/drawing/2014/main" id="{32DCD68B-432F-4E12-BD2E-09C412526246}"/>
                  </a:ext>
                </a:extLst>
              </p:cNvPr>
              <p:cNvSpPr/>
              <p:nvPr/>
            </p:nvSpPr>
            <p:spPr>
              <a:xfrm>
                <a:off x="5187350" y="1684431"/>
                <a:ext cx="126616" cy="126622"/>
              </a:xfrm>
              <a:custGeom>
                <a:avLst/>
                <a:gdLst>
                  <a:gd name="connsiteX0" fmla="*/ 78165 w 126616"/>
                  <a:gd name="connsiteY0" fmla="*/ 1779 h 126622"/>
                  <a:gd name="connsiteX1" fmla="*/ 124837 w 126616"/>
                  <a:gd name="connsiteY1" fmla="*/ 78170 h 126622"/>
                  <a:gd name="connsiteX2" fmla="*/ 48542 w 126616"/>
                  <a:gd name="connsiteY2" fmla="*/ 124842 h 126622"/>
                  <a:gd name="connsiteX3" fmla="*/ 1774 w 126616"/>
                  <a:gd name="connsiteY3" fmla="*/ 48547 h 126622"/>
                  <a:gd name="connsiteX4" fmla="*/ 78165 w 126616"/>
                  <a:gd name="connsiteY4" fmla="*/ 1779 h 12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616" h="126622">
                    <a:moveTo>
                      <a:pt x="78165" y="1779"/>
                    </a:moveTo>
                    <a:cubicBezTo>
                      <a:pt x="112169" y="9971"/>
                      <a:pt x="133029" y="44070"/>
                      <a:pt x="124837" y="78170"/>
                    </a:cubicBezTo>
                    <a:cubicBezTo>
                      <a:pt x="116646" y="112174"/>
                      <a:pt x="82546" y="133034"/>
                      <a:pt x="48542" y="124842"/>
                    </a:cubicBezTo>
                    <a:cubicBezTo>
                      <a:pt x="14538" y="116651"/>
                      <a:pt x="-6417" y="82551"/>
                      <a:pt x="1774" y="48547"/>
                    </a:cubicBezTo>
                    <a:cubicBezTo>
                      <a:pt x="9966" y="14448"/>
                      <a:pt x="44256" y="-6412"/>
                      <a:pt x="78165" y="1779"/>
                    </a:cubicBezTo>
                    <a:close/>
                  </a:path>
                </a:pathLst>
              </a:custGeom>
              <a:solidFill>
                <a:srgbClr val="FF75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1" name="Freeform: Shape 1350">
                <a:extLst>
                  <a:ext uri="{FF2B5EF4-FFF2-40B4-BE49-F238E27FC236}">
                    <a16:creationId xmlns:a16="http://schemas.microsoft.com/office/drawing/2014/main" id="{A5892BE1-3949-4153-8987-7D7ADEE54B77}"/>
                  </a:ext>
                </a:extLst>
              </p:cNvPr>
              <p:cNvSpPr/>
              <p:nvPr/>
            </p:nvSpPr>
            <p:spPr>
              <a:xfrm>
                <a:off x="5040551" y="1641931"/>
                <a:ext cx="90169" cy="51751"/>
              </a:xfrm>
              <a:custGeom>
                <a:avLst/>
                <a:gdLst>
                  <a:gd name="connsiteX0" fmla="*/ 50752 w 90169"/>
                  <a:gd name="connsiteY0" fmla="*/ 2370 h 51751"/>
                  <a:gd name="connsiteX1" fmla="*/ 89804 w 90169"/>
                  <a:gd name="connsiteY1" fmla="*/ 36659 h 51751"/>
                  <a:gd name="connsiteX2" fmla="*/ 39417 w 90169"/>
                  <a:gd name="connsiteY2" fmla="*/ 49423 h 51751"/>
                  <a:gd name="connsiteX3" fmla="*/ 365 w 90169"/>
                  <a:gd name="connsiteY3" fmla="*/ 15133 h 51751"/>
                  <a:gd name="connsiteX4" fmla="*/ 50752 w 90169"/>
                  <a:gd name="connsiteY4" fmla="*/ 2370 h 51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169" h="51751">
                    <a:moveTo>
                      <a:pt x="50752" y="2370"/>
                    </a:moveTo>
                    <a:cubicBezTo>
                      <a:pt x="75422" y="8275"/>
                      <a:pt x="92948" y="23705"/>
                      <a:pt x="89804" y="36659"/>
                    </a:cubicBezTo>
                    <a:cubicBezTo>
                      <a:pt x="86661" y="49614"/>
                      <a:pt x="64087" y="55328"/>
                      <a:pt x="39417" y="49423"/>
                    </a:cubicBezTo>
                    <a:cubicBezTo>
                      <a:pt x="14747" y="43518"/>
                      <a:pt x="-2779" y="28087"/>
                      <a:pt x="365" y="15133"/>
                    </a:cubicBezTo>
                    <a:cubicBezTo>
                      <a:pt x="3508" y="2179"/>
                      <a:pt x="26082" y="-3631"/>
                      <a:pt x="50752" y="2370"/>
                    </a:cubicBezTo>
                    <a:close/>
                  </a:path>
                </a:pathLst>
              </a:custGeom>
              <a:solidFill>
                <a:srgbClr val="F291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2" name="Freeform: Shape 1351">
                <a:extLst>
                  <a:ext uri="{FF2B5EF4-FFF2-40B4-BE49-F238E27FC236}">
                    <a16:creationId xmlns:a16="http://schemas.microsoft.com/office/drawing/2014/main" id="{702ACDE6-52A8-4D1B-B668-4F40B15F46F6}"/>
                  </a:ext>
                </a:extLst>
              </p:cNvPr>
              <p:cNvSpPr/>
              <p:nvPr/>
            </p:nvSpPr>
            <p:spPr>
              <a:xfrm>
                <a:off x="4835491" y="1599789"/>
                <a:ext cx="126616" cy="126586"/>
              </a:xfrm>
              <a:custGeom>
                <a:avLst/>
                <a:gdLst>
                  <a:gd name="connsiteX0" fmla="*/ 78075 w 126616"/>
                  <a:gd name="connsiteY0" fmla="*/ 1744 h 126586"/>
                  <a:gd name="connsiteX1" fmla="*/ 124843 w 126616"/>
                  <a:gd name="connsiteY1" fmla="*/ 78134 h 126586"/>
                  <a:gd name="connsiteX2" fmla="*/ 48452 w 126616"/>
                  <a:gd name="connsiteY2" fmla="*/ 124807 h 126586"/>
                  <a:gd name="connsiteX3" fmla="*/ 1780 w 126616"/>
                  <a:gd name="connsiteY3" fmla="*/ 48511 h 126586"/>
                  <a:gd name="connsiteX4" fmla="*/ 78075 w 126616"/>
                  <a:gd name="connsiteY4" fmla="*/ 1744 h 12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616" h="126586">
                    <a:moveTo>
                      <a:pt x="78075" y="1744"/>
                    </a:moveTo>
                    <a:cubicBezTo>
                      <a:pt x="112079" y="9935"/>
                      <a:pt x="133034" y="44035"/>
                      <a:pt x="124843" y="78134"/>
                    </a:cubicBezTo>
                    <a:cubicBezTo>
                      <a:pt x="116651" y="112138"/>
                      <a:pt x="82456" y="132998"/>
                      <a:pt x="48452" y="124807"/>
                    </a:cubicBezTo>
                    <a:cubicBezTo>
                      <a:pt x="14448" y="116615"/>
                      <a:pt x="-6412" y="82516"/>
                      <a:pt x="1780" y="48511"/>
                    </a:cubicBezTo>
                    <a:cubicBezTo>
                      <a:pt x="9971" y="14507"/>
                      <a:pt x="44166" y="-6353"/>
                      <a:pt x="78075" y="1744"/>
                    </a:cubicBezTo>
                    <a:close/>
                  </a:path>
                </a:pathLst>
              </a:custGeom>
              <a:solidFill>
                <a:srgbClr val="FF75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F9A98F0E-4687-48EC-B96C-35032898DCE2}"/>
                  </a:ext>
                </a:extLst>
              </p:cNvPr>
              <p:cNvSpPr/>
              <p:nvPr/>
            </p:nvSpPr>
            <p:spPr>
              <a:xfrm>
                <a:off x="5015545" y="1714658"/>
                <a:ext cx="103792" cy="71116"/>
              </a:xfrm>
              <a:custGeom>
                <a:avLst/>
                <a:gdLst>
                  <a:gd name="connsiteX0" fmla="*/ 103570 w 103792"/>
                  <a:gd name="connsiteY0" fmla="*/ 30893 h 71116"/>
                  <a:gd name="connsiteX1" fmla="*/ 40229 w 103792"/>
                  <a:gd name="connsiteY1" fmla="*/ 69659 h 71116"/>
                  <a:gd name="connsiteX2" fmla="*/ 1462 w 103792"/>
                  <a:gd name="connsiteY2" fmla="*/ 6318 h 71116"/>
                  <a:gd name="connsiteX3" fmla="*/ 11463 w 103792"/>
                  <a:gd name="connsiteY3" fmla="*/ 222 h 71116"/>
                  <a:gd name="connsiteX4" fmla="*/ 17559 w 103792"/>
                  <a:gd name="connsiteY4" fmla="*/ 10223 h 71116"/>
                  <a:gd name="connsiteX5" fmla="*/ 44134 w 103792"/>
                  <a:gd name="connsiteY5" fmla="*/ 53562 h 71116"/>
                  <a:gd name="connsiteX6" fmla="*/ 87473 w 103792"/>
                  <a:gd name="connsiteY6" fmla="*/ 26987 h 71116"/>
                  <a:gd name="connsiteX7" fmla="*/ 97474 w 103792"/>
                  <a:gd name="connsiteY7" fmla="*/ 20891 h 71116"/>
                  <a:gd name="connsiteX8" fmla="*/ 103570 w 103792"/>
                  <a:gd name="connsiteY8" fmla="*/ 30893 h 7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792" h="71116">
                    <a:moveTo>
                      <a:pt x="103570" y="30893"/>
                    </a:moveTo>
                    <a:cubicBezTo>
                      <a:pt x="96807" y="58991"/>
                      <a:pt x="68328" y="76422"/>
                      <a:pt x="40229" y="69659"/>
                    </a:cubicBezTo>
                    <a:cubicBezTo>
                      <a:pt x="12035" y="62897"/>
                      <a:pt x="-5300" y="34417"/>
                      <a:pt x="1462" y="6318"/>
                    </a:cubicBezTo>
                    <a:cubicBezTo>
                      <a:pt x="2510" y="1937"/>
                      <a:pt x="6987" y="-826"/>
                      <a:pt x="11463" y="222"/>
                    </a:cubicBezTo>
                    <a:cubicBezTo>
                      <a:pt x="15845" y="1270"/>
                      <a:pt x="18607" y="5747"/>
                      <a:pt x="17559" y="10223"/>
                    </a:cubicBezTo>
                    <a:cubicBezTo>
                      <a:pt x="12892" y="29464"/>
                      <a:pt x="24894" y="48895"/>
                      <a:pt x="44134" y="53562"/>
                    </a:cubicBezTo>
                    <a:cubicBezTo>
                      <a:pt x="63375" y="58229"/>
                      <a:pt x="82806" y="46228"/>
                      <a:pt x="87473" y="26987"/>
                    </a:cubicBezTo>
                    <a:cubicBezTo>
                      <a:pt x="88521" y="22606"/>
                      <a:pt x="92998" y="19844"/>
                      <a:pt x="97474" y="20891"/>
                    </a:cubicBezTo>
                    <a:cubicBezTo>
                      <a:pt x="101856" y="21939"/>
                      <a:pt x="104618" y="26511"/>
                      <a:pt x="103570" y="308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4" name="Freeform: Shape 1353">
                <a:extLst>
                  <a:ext uri="{FF2B5EF4-FFF2-40B4-BE49-F238E27FC236}">
                    <a16:creationId xmlns:a16="http://schemas.microsoft.com/office/drawing/2014/main" id="{EE08A2F0-390D-4C20-A02B-26BDF1F63C5A}"/>
                  </a:ext>
                </a:extLst>
              </p:cNvPr>
              <p:cNvSpPr/>
              <p:nvPr/>
            </p:nvSpPr>
            <p:spPr>
              <a:xfrm>
                <a:off x="4945161" y="1530921"/>
                <a:ext cx="103792" cy="71116"/>
              </a:xfrm>
              <a:custGeom>
                <a:avLst/>
                <a:gdLst>
                  <a:gd name="connsiteX0" fmla="*/ 103565 w 103792"/>
                  <a:gd name="connsiteY0" fmla="*/ 30893 h 71116"/>
                  <a:gd name="connsiteX1" fmla="*/ 40224 w 103792"/>
                  <a:gd name="connsiteY1" fmla="*/ 69659 h 71116"/>
                  <a:gd name="connsiteX2" fmla="*/ 1457 w 103792"/>
                  <a:gd name="connsiteY2" fmla="*/ 6318 h 71116"/>
                  <a:gd name="connsiteX3" fmla="*/ 11458 w 103792"/>
                  <a:gd name="connsiteY3" fmla="*/ 222 h 71116"/>
                  <a:gd name="connsiteX4" fmla="*/ 17554 w 103792"/>
                  <a:gd name="connsiteY4" fmla="*/ 10223 h 71116"/>
                  <a:gd name="connsiteX5" fmla="*/ 44129 w 103792"/>
                  <a:gd name="connsiteY5" fmla="*/ 53562 h 71116"/>
                  <a:gd name="connsiteX6" fmla="*/ 87468 w 103792"/>
                  <a:gd name="connsiteY6" fmla="*/ 26987 h 71116"/>
                  <a:gd name="connsiteX7" fmla="*/ 97469 w 103792"/>
                  <a:gd name="connsiteY7" fmla="*/ 20891 h 71116"/>
                  <a:gd name="connsiteX8" fmla="*/ 103565 w 103792"/>
                  <a:gd name="connsiteY8" fmla="*/ 30893 h 7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792" h="71116">
                    <a:moveTo>
                      <a:pt x="103565" y="30893"/>
                    </a:moveTo>
                    <a:cubicBezTo>
                      <a:pt x="96802" y="58991"/>
                      <a:pt x="68418" y="76422"/>
                      <a:pt x="40224" y="69659"/>
                    </a:cubicBezTo>
                    <a:cubicBezTo>
                      <a:pt x="12125" y="62897"/>
                      <a:pt x="-5306" y="34417"/>
                      <a:pt x="1457" y="6318"/>
                    </a:cubicBezTo>
                    <a:cubicBezTo>
                      <a:pt x="2505" y="1937"/>
                      <a:pt x="6982" y="-826"/>
                      <a:pt x="11458" y="222"/>
                    </a:cubicBezTo>
                    <a:cubicBezTo>
                      <a:pt x="15935" y="1270"/>
                      <a:pt x="18602" y="5747"/>
                      <a:pt x="17554" y="10223"/>
                    </a:cubicBezTo>
                    <a:cubicBezTo>
                      <a:pt x="12887" y="29464"/>
                      <a:pt x="24889" y="48895"/>
                      <a:pt x="44129" y="53562"/>
                    </a:cubicBezTo>
                    <a:cubicBezTo>
                      <a:pt x="63465" y="58229"/>
                      <a:pt x="82801" y="46228"/>
                      <a:pt x="87468" y="26987"/>
                    </a:cubicBezTo>
                    <a:cubicBezTo>
                      <a:pt x="88516" y="22606"/>
                      <a:pt x="92992" y="19844"/>
                      <a:pt x="97469" y="20891"/>
                    </a:cubicBezTo>
                    <a:cubicBezTo>
                      <a:pt x="101946" y="21939"/>
                      <a:pt x="104613" y="26416"/>
                      <a:pt x="103565" y="308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0F5CC2F4-FD37-4FE1-B9C1-48CF543848A2}"/>
                  </a:ext>
                </a:extLst>
              </p:cNvPr>
              <p:cNvSpPr/>
              <p:nvPr/>
            </p:nvSpPr>
            <p:spPr>
              <a:xfrm>
                <a:off x="4844129" y="1182078"/>
                <a:ext cx="527135" cy="450316"/>
              </a:xfrm>
              <a:custGeom>
                <a:avLst/>
                <a:gdLst>
                  <a:gd name="connsiteX0" fmla="*/ 0 w 527135"/>
                  <a:gd name="connsiteY0" fmla="*/ 323824 h 450316"/>
                  <a:gd name="connsiteX1" fmla="*/ 106966 w 527135"/>
                  <a:gd name="connsiteY1" fmla="*/ 203809 h 450316"/>
                  <a:gd name="connsiteX2" fmla="*/ 173736 w 527135"/>
                  <a:gd name="connsiteY2" fmla="*/ 174091 h 450316"/>
                  <a:gd name="connsiteX3" fmla="*/ 182118 w 527135"/>
                  <a:gd name="connsiteY3" fmla="*/ 171805 h 450316"/>
                  <a:gd name="connsiteX4" fmla="*/ 165925 w 527135"/>
                  <a:gd name="connsiteY4" fmla="*/ 119322 h 450316"/>
                  <a:gd name="connsiteX5" fmla="*/ 223361 w 527135"/>
                  <a:gd name="connsiteY5" fmla="*/ 78365 h 450316"/>
                  <a:gd name="connsiteX6" fmla="*/ 224885 w 527135"/>
                  <a:gd name="connsiteY6" fmla="*/ 65697 h 450316"/>
                  <a:gd name="connsiteX7" fmla="*/ 289655 w 527135"/>
                  <a:gd name="connsiteY7" fmla="*/ 25977 h 450316"/>
                  <a:gd name="connsiteX8" fmla="*/ 308134 w 527135"/>
                  <a:gd name="connsiteY8" fmla="*/ 34455 h 450316"/>
                  <a:gd name="connsiteX9" fmla="*/ 370904 w 527135"/>
                  <a:gd name="connsiteY9" fmla="*/ 1498 h 450316"/>
                  <a:gd name="connsiteX10" fmla="*/ 411671 w 527135"/>
                  <a:gd name="connsiteY10" fmla="*/ 60458 h 450316"/>
                  <a:gd name="connsiteX11" fmla="*/ 434721 w 527135"/>
                  <a:gd name="connsiteY11" fmla="*/ 60934 h 450316"/>
                  <a:gd name="connsiteX12" fmla="*/ 474440 w 527135"/>
                  <a:gd name="connsiteY12" fmla="*/ 125704 h 450316"/>
                  <a:gd name="connsiteX13" fmla="*/ 469297 w 527135"/>
                  <a:gd name="connsiteY13" fmla="*/ 139039 h 450316"/>
                  <a:gd name="connsiteX14" fmla="*/ 495014 w 527135"/>
                  <a:gd name="connsiteY14" fmla="*/ 198475 h 450316"/>
                  <a:gd name="connsiteX15" fmla="*/ 441579 w 527135"/>
                  <a:gd name="connsiteY15" fmla="*/ 239623 h 450316"/>
                  <a:gd name="connsiteX16" fmla="*/ 442531 w 527135"/>
                  <a:gd name="connsiteY16" fmla="*/ 240576 h 450316"/>
                  <a:gd name="connsiteX17" fmla="*/ 486251 w 527135"/>
                  <a:gd name="connsiteY17" fmla="*/ 295154 h 450316"/>
                  <a:gd name="connsiteX18" fmla="*/ 526923 w 527135"/>
                  <a:gd name="connsiteY18" fmla="*/ 450316 h 450316"/>
                  <a:gd name="connsiteX19" fmla="*/ 302038 w 527135"/>
                  <a:gd name="connsiteY19" fmla="*/ 234575 h 450316"/>
                  <a:gd name="connsiteX20" fmla="*/ 300323 w 527135"/>
                  <a:gd name="connsiteY20" fmla="*/ 234194 h 450316"/>
                  <a:gd name="connsiteX21" fmla="*/ 0 w 527135"/>
                  <a:gd name="connsiteY21" fmla="*/ 323824 h 45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7135" h="450316">
                    <a:moveTo>
                      <a:pt x="0" y="323824"/>
                    </a:moveTo>
                    <a:cubicBezTo>
                      <a:pt x="23241" y="273151"/>
                      <a:pt x="61055" y="231813"/>
                      <a:pt x="106966" y="203809"/>
                    </a:cubicBezTo>
                    <a:cubicBezTo>
                      <a:pt x="127730" y="191046"/>
                      <a:pt x="150209" y="181044"/>
                      <a:pt x="173736" y="174091"/>
                    </a:cubicBezTo>
                    <a:cubicBezTo>
                      <a:pt x="176498" y="173234"/>
                      <a:pt x="179356" y="172472"/>
                      <a:pt x="182118" y="171805"/>
                    </a:cubicBezTo>
                    <a:cubicBezTo>
                      <a:pt x="168021" y="158946"/>
                      <a:pt x="161163" y="139134"/>
                      <a:pt x="165925" y="119322"/>
                    </a:cubicBezTo>
                    <a:cubicBezTo>
                      <a:pt x="172307" y="92938"/>
                      <a:pt x="197072" y="75698"/>
                      <a:pt x="223361" y="78365"/>
                    </a:cubicBezTo>
                    <a:cubicBezTo>
                      <a:pt x="223361" y="74174"/>
                      <a:pt x="223838" y="69983"/>
                      <a:pt x="224885" y="65697"/>
                    </a:cubicBezTo>
                    <a:cubicBezTo>
                      <a:pt x="231838" y="36836"/>
                      <a:pt x="260890" y="19119"/>
                      <a:pt x="289655" y="25977"/>
                    </a:cubicBezTo>
                    <a:cubicBezTo>
                      <a:pt x="296513" y="27597"/>
                      <a:pt x="302705" y="30454"/>
                      <a:pt x="308134" y="34455"/>
                    </a:cubicBezTo>
                    <a:cubicBezTo>
                      <a:pt x="317659" y="9690"/>
                      <a:pt x="344329" y="-4884"/>
                      <a:pt x="370904" y="1498"/>
                    </a:cubicBezTo>
                    <a:cubicBezTo>
                      <a:pt x="397764" y="7975"/>
                      <a:pt x="415004" y="33693"/>
                      <a:pt x="411671" y="60458"/>
                    </a:cubicBezTo>
                    <a:cubicBezTo>
                      <a:pt x="419100" y="58934"/>
                      <a:pt x="426911" y="59029"/>
                      <a:pt x="434721" y="60934"/>
                    </a:cubicBezTo>
                    <a:cubicBezTo>
                      <a:pt x="463582" y="67887"/>
                      <a:pt x="481393" y="96843"/>
                      <a:pt x="474440" y="125704"/>
                    </a:cubicBezTo>
                    <a:cubicBezTo>
                      <a:pt x="473297" y="130467"/>
                      <a:pt x="471488" y="134943"/>
                      <a:pt x="469297" y="139039"/>
                    </a:cubicBezTo>
                    <a:cubicBezTo>
                      <a:pt x="489585" y="150564"/>
                      <a:pt x="500825" y="174567"/>
                      <a:pt x="495014" y="198475"/>
                    </a:cubicBezTo>
                    <a:cubicBezTo>
                      <a:pt x="489013" y="223526"/>
                      <a:pt x="466344" y="240195"/>
                      <a:pt x="441579" y="239623"/>
                    </a:cubicBezTo>
                    <a:cubicBezTo>
                      <a:pt x="441960" y="240004"/>
                      <a:pt x="442246" y="240195"/>
                      <a:pt x="442531" y="240576"/>
                    </a:cubicBezTo>
                    <a:cubicBezTo>
                      <a:pt x="459391" y="256768"/>
                      <a:pt x="474155" y="275247"/>
                      <a:pt x="486251" y="295154"/>
                    </a:cubicBezTo>
                    <a:cubicBezTo>
                      <a:pt x="514255" y="340874"/>
                      <a:pt x="529114" y="394785"/>
                      <a:pt x="526923" y="450316"/>
                    </a:cubicBezTo>
                    <a:cubicBezTo>
                      <a:pt x="504920" y="439648"/>
                      <a:pt x="279463" y="328587"/>
                      <a:pt x="302038" y="234575"/>
                    </a:cubicBezTo>
                    <a:lnTo>
                      <a:pt x="300323" y="234194"/>
                    </a:lnTo>
                    <a:cubicBezTo>
                      <a:pt x="276511" y="332873"/>
                      <a:pt x="0" y="323824"/>
                      <a:pt x="0" y="3238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6" name="Freeform: Shape 1355">
                <a:extLst>
                  <a:ext uri="{FF2B5EF4-FFF2-40B4-BE49-F238E27FC236}">
                    <a16:creationId xmlns:a16="http://schemas.microsoft.com/office/drawing/2014/main" id="{0A00E412-555D-4074-9845-8C80830E480B}"/>
                  </a:ext>
                </a:extLst>
              </p:cNvPr>
              <p:cNvSpPr/>
              <p:nvPr/>
            </p:nvSpPr>
            <p:spPr>
              <a:xfrm>
                <a:off x="5153372" y="1580897"/>
                <a:ext cx="103792" cy="71146"/>
              </a:xfrm>
              <a:custGeom>
                <a:avLst/>
                <a:gdLst>
                  <a:gd name="connsiteX0" fmla="*/ 103570 w 103792"/>
                  <a:gd name="connsiteY0" fmla="*/ 30923 h 71146"/>
                  <a:gd name="connsiteX1" fmla="*/ 40229 w 103792"/>
                  <a:gd name="connsiteY1" fmla="*/ 69690 h 71146"/>
                  <a:gd name="connsiteX2" fmla="*/ 1462 w 103792"/>
                  <a:gd name="connsiteY2" fmla="*/ 6349 h 71146"/>
                  <a:gd name="connsiteX3" fmla="*/ 11464 w 103792"/>
                  <a:gd name="connsiteY3" fmla="*/ 253 h 71146"/>
                  <a:gd name="connsiteX4" fmla="*/ 17560 w 103792"/>
                  <a:gd name="connsiteY4" fmla="*/ 10254 h 71146"/>
                  <a:gd name="connsiteX5" fmla="*/ 44134 w 103792"/>
                  <a:gd name="connsiteY5" fmla="*/ 53593 h 71146"/>
                  <a:gd name="connsiteX6" fmla="*/ 87473 w 103792"/>
                  <a:gd name="connsiteY6" fmla="*/ 27018 h 71146"/>
                  <a:gd name="connsiteX7" fmla="*/ 97474 w 103792"/>
                  <a:gd name="connsiteY7" fmla="*/ 20922 h 71146"/>
                  <a:gd name="connsiteX8" fmla="*/ 103570 w 103792"/>
                  <a:gd name="connsiteY8" fmla="*/ 30923 h 71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792" h="71146">
                    <a:moveTo>
                      <a:pt x="103570" y="30923"/>
                    </a:moveTo>
                    <a:cubicBezTo>
                      <a:pt x="96808" y="59022"/>
                      <a:pt x="68328" y="76453"/>
                      <a:pt x="40229" y="69690"/>
                    </a:cubicBezTo>
                    <a:cubicBezTo>
                      <a:pt x="12035" y="62927"/>
                      <a:pt x="-5300" y="34447"/>
                      <a:pt x="1462" y="6349"/>
                    </a:cubicBezTo>
                    <a:cubicBezTo>
                      <a:pt x="2510" y="1967"/>
                      <a:pt x="6892" y="-890"/>
                      <a:pt x="11464" y="253"/>
                    </a:cubicBezTo>
                    <a:cubicBezTo>
                      <a:pt x="15845" y="1300"/>
                      <a:pt x="18607" y="5777"/>
                      <a:pt x="17560" y="10254"/>
                    </a:cubicBezTo>
                    <a:cubicBezTo>
                      <a:pt x="12892" y="29494"/>
                      <a:pt x="24799" y="48925"/>
                      <a:pt x="44134" y="53593"/>
                    </a:cubicBezTo>
                    <a:cubicBezTo>
                      <a:pt x="63375" y="58260"/>
                      <a:pt x="82806" y="46258"/>
                      <a:pt x="87473" y="27018"/>
                    </a:cubicBezTo>
                    <a:cubicBezTo>
                      <a:pt x="88521" y="22636"/>
                      <a:pt x="92902" y="19779"/>
                      <a:pt x="97474" y="20922"/>
                    </a:cubicBezTo>
                    <a:cubicBezTo>
                      <a:pt x="101856" y="21970"/>
                      <a:pt x="104618" y="26542"/>
                      <a:pt x="103570" y="309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7" name="Freeform: Shape 1356">
                <a:extLst>
                  <a:ext uri="{FF2B5EF4-FFF2-40B4-BE49-F238E27FC236}">
                    <a16:creationId xmlns:a16="http://schemas.microsoft.com/office/drawing/2014/main" id="{9C87591C-9F8C-4340-AFDE-5919038F54BD}"/>
                  </a:ext>
                </a:extLst>
              </p:cNvPr>
              <p:cNvSpPr/>
              <p:nvPr/>
            </p:nvSpPr>
            <p:spPr>
              <a:xfrm>
                <a:off x="4809843" y="1172990"/>
                <a:ext cx="570204" cy="733342"/>
              </a:xfrm>
              <a:custGeom>
                <a:avLst/>
                <a:gdLst>
                  <a:gd name="connsiteX0" fmla="*/ 285174 w 570204"/>
                  <a:gd name="connsiteY0" fmla="*/ 733343 h 733342"/>
                  <a:gd name="connsiteX1" fmla="*/ 218499 w 570204"/>
                  <a:gd name="connsiteY1" fmla="*/ 725437 h 733342"/>
                  <a:gd name="connsiteX2" fmla="*/ 7901 w 570204"/>
                  <a:gd name="connsiteY2" fmla="*/ 381394 h 733342"/>
                  <a:gd name="connsiteX3" fmla="*/ 25999 w 570204"/>
                  <a:gd name="connsiteY3" fmla="*/ 329102 h 733342"/>
                  <a:gd name="connsiteX4" fmla="*/ 136394 w 570204"/>
                  <a:gd name="connsiteY4" fmla="*/ 205086 h 733342"/>
                  <a:gd name="connsiteX5" fmla="*/ 200211 w 570204"/>
                  <a:gd name="connsiteY5" fmla="*/ 176035 h 733342"/>
                  <a:gd name="connsiteX6" fmla="*/ 191162 w 570204"/>
                  <a:gd name="connsiteY6" fmla="*/ 126219 h 733342"/>
                  <a:gd name="connsiteX7" fmla="*/ 248979 w 570204"/>
                  <a:gd name="connsiteY7" fmla="*/ 78118 h 733342"/>
                  <a:gd name="connsiteX8" fmla="*/ 250027 w 570204"/>
                  <a:gd name="connsiteY8" fmla="*/ 72593 h 733342"/>
                  <a:gd name="connsiteX9" fmla="*/ 325751 w 570204"/>
                  <a:gd name="connsiteY9" fmla="*/ 26207 h 733342"/>
                  <a:gd name="connsiteX10" fmla="*/ 338324 w 570204"/>
                  <a:gd name="connsiteY10" fmla="*/ 30683 h 733342"/>
                  <a:gd name="connsiteX11" fmla="*/ 406999 w 570204"/>
                  <a:gd name="connsiteY11" fmla="*/ 1727 h 733342"/>
                  <a:gd name="connsiteX12" fmla="*/ 455005 w 570204"/>
                  <a:gd name="connsiteY12" fmla="*/ 59354 h 733342"/>
                  <a:gd name="connsiteX13" fmla="*/ 470817 w 570204"/>
                  <a:gd name="connsiteY13" fmla="*/ 61068 h 733342"/>
                  <a:gd name="connsiteX14" fmla="*/ 517298 w 570204"/>
                  <a:gd name="connsiteY14" fmla="*/ 136792 h 733342"/>
                  <a:gd name="connsiteX15" fmla="*/ 514822 w 570204"/>
                  <a:gd name="connsiteY15" fmla="*/ 144793 h 733342"/>
                  <a:gd name="connsiteX16" fmla="*/ 537872 w 570204"/>
                  <a:gd name="connsiteY16" fmla="*/ 209563 h 733342"/>
                  <a:gd name="connsiteX17" fmla="*/ 494629 w 570204"/>
                  <a:gd name="connsiteY17" fmla="*/ 254997 h 733342"/>
                  <a:gd name="connsiteX18" fmla="*/ 527967 w 570204"/>
                  <a:gd name="connsiteY18" fmla="*/ 299288 h 733342"/>
                  <a:gd name="connsiteX19" fmla="*/ 569972 w 570204"/>
                  <a:gd name="connsiteY19" fmla="*/ 459594 h 733342"/>
                  <a:gd name="connsiteX20" fmla="*/ 562352 w 570204"/>
                  <a:gd name="connsiteY20" fmla="*/ 514744 h 733342"/>
                  <a:gd name="connsiteX21" fmla="*/ 562352 w 570204"/>
                  <a:gd name="connsiteY21" fmla="*/ 514744 h 733342"/>
                  <a:gd name="connsiteX22" fmla="*/ 433859 w 570204"/>
                  <a:gd name="connsiteY22" fmla="*/ 691052 h 733342"/>
                  <a:gd name="connsiteX23" fmla="*/ 285174 w 570204"/>
                  <a:gd name="connsiteY23" fmla="*/ 733343 h 733342"/>
                  <a:gd name="connsiteX24" fmla="*/ 252218 w 570204"/>
                  <a:gd name="connsiteY24" fmla="*/ 96215 h 733342"/>
                  <a:gd name="connsiteX25" fmla="*/ 208879 w 570204"/>
                  <a:gd name="connsiteY25" fmla="*/ 130505 h 733342"/>
                  <a:gd name="connsiteX26" fmla="*/ 222404 w 570204"/>
                  <a:gd name="connsiteY26" fmla="*/ 174225 h 733342"/>
                  <a:gd name="connsiteX27" fmla="*/ 234977 w 570204"/>
                  <a:gd name="connsiteY27" fmla="*/ 185655 h 733342"/>
                  <a:gd name="connsiteX28" fmla="*/ 218499 w 570204"/>
                  <a:gd name="connsiteY28" fmla="*/ 189751 h 733342"/>
                  <a:gd name="connsiteX29" fmla="*/ 210689 w 570204"/>
                  <a:gd name="connsiteY29" fmla="*/ 191942 h 733342"/>
                  <a:gd name="connsiteX30" fmla="*/ 146014 w 570204"/>
                  <a:gd name="connsiteY30" fmla="*/ 220707 h 733342"/>
                  <a:gd name="connsiteX31" fmla="*/ 42572 w 570204"/>
                  <a:gd name="connsiteY31" fmla="*/ 336817 h 733342"/>
                  <a:gd name="connsiteX32" fmla="*/ 25618 w 570204"/>
                  <a:gd name="connsiteY32" fmla="*/ 385775 h 733342"/>
                  <a:gd name="connsiteX33" fmla="*/ 222881 w 570204"/>
                  <a:gd name="connsiteY33" fmla="*/ 707911 h 733342"/>
                  <a:gd name="connsiteX34" fmla="*/ 424620 w 570204"/>
                  <a:gd name="connsiteY34" fmla="*/ 675716 h 733342"/>
                  <a:gd name="connsiteX35" fmla="*/ 545016 w 570204"/>
                  <a:gd name="connsiteY35" fmla="*/ 510648 h 733342"/>
                  <a:gd name="connsiteX36" fmla="*/ 545016 w 570204"/>
                  <a:gd name="connsiteY36" fmla="*/ 510648 h 733342"/>
                  <a:gd name="connsiteX37" fmla="*/ 552160 w 570204"/>
                  <a:gd name="connsiteY37" fmla="*/ 459023 h 733342"/>
                  <a:gd name="connsiteX38" fmla="*/ 512822 w 570204"/>
                  <a:gd name="connsiteY38" fmla="*/ 308909 h 733342"/>
                  <a:gd name="connsiteX39" fmla="*/ 470531 w 570204"/>
                  <a:gd name="connsiteY39" fmla="*/ 256140 h 733342"/>
                  <a:gd name="connsiteX40" fmla="*/ 453195 w 570204"/>
                  <a:gd name="connsiteY40" fmla="*/ 239090 h 733342"/>
                  <a:gd name="connsiteX41" fmla="*/ 476055 w 570204"/>
                  <a:gd name="connsiteY41" fmla="*/ 239662 h 733342"/>
                  <a:gd name="connsiteX42" fmla="*/ 520537 w 570204"/>
                  <a:gd name="connsiteY42" fmla="*/ 205467 h 733342"/>
                  <a:gd name="connsiteX43" fmla="*/ 499106 w 570204"/>
                  <a:gd name="connsiteY43" fmla="*/ 156032 h 733342"/>
                  <a:gd name="connsiteX44" fmla="*/ 491295 w 570204"/>
                  <a:gd name="connsiteY44" fmla="*/ 151651 h 733342"/>
                  <a:gd name="connsiteX45" fmla="*/ 495677 w 570204"/>
                  <a:gd name="connsiteY45" fmla="*/ 143840 h 733342"/>
                  <a:gd name="connsiteX46" fmla="*/ 499963 w 570204"/>
                  <a:gd name="connsiteY46" fmla="*/ 132791 h 733342"/>
                  <a:gd name="connsiteX47" fmla="*/ 466911 w 570204"/>
                  <a:gd name="connsiteY47" fmla="*/ 78880 h 733342"/>
                  <a:gd name="connsiteX48" fmla="*/ 447766 w 570204"/>
                  <a:gd name="connsiteY48" fmla="*/ 78499 h 733342"/>
                  <a:gd name="connsiteX49" fmla="*/ 435383 w 570204"/>
                  <a:gd name="connsiteY49" fmla="*/ 81071 h 733342"/>
                  <a:gd name="connsiteX50" fmla="*/ 437003 w 570204"/>
                  <a:gd name="connsiteY50" fmla="*/ 68498 h 733342"/>
                  <a:gd name="connsiteX51" fmla="*/ 403094 w 570204"/>
                  <a:gd name="connsiteY51" fmla="*/ 19539 h 733342"/>
                  <a:gd name="connsiteX52" fmla="*/ 350897 w 570204"/>
                  <a:gd name="connsiteY52" fmla="*/ 46876 h 733342"/>
                  <a:gd name="connsiteX53" fmla="*/ 346706 w 570204"/>
                  <a:gd name="connsiteY53" fmla="*/ 57830 h 733342"/>
                  <a:gd name="connsiteX54" fmla="*/ 337181 w 570204"/>
                  <a:gd name="connsiteY54" fmla="*/ 50876 h 733342"/>
                  <a:gd name="connsiteX55" fmla="*/ 321846 w 570204"/>
                  <a:gd name="connsiteY55" fmla="*/ 43923 h 733342"/>
                  <a:gd name="connsiteX56" fmla="*/ 267934 w 570204"/>
                  <a:gd name="connsiteY56" fmla="*/ 76880 h 733342"/>
                  <a:gd name="connsiteX57" fmla="*/ 266696 w 570204"/>
                  <a:gd name="connsiteY57" fmla="*/ 87357 h 733342"/>
                  <a:gd name="connsiteX58" fmla="*/ 266696 w 570204"/>
                  <a:gd name="connsiteY58" fmla="*/ 97454 h 733342"/>
                  <a:gd name="connsiteX59" fmla="*/ 256694 w 570204"/>
                  <a:gd name="connsiteY59" fmla="*/ 96406 h 733342"/>
                  <a:gd name="connsiteX60" fmla="*/ 252218 w 570204"/>
                  <a:gd name="connsiteY60" fmla="*/ 96215 h 73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70204" h="733342">
                    <a:moveTo>
                      <a:pt x="285174" y="733343"/>
                    </a:moveTo>
                    <a:cubicBezTo>
                      <a:pt x="262981" y="733343"/>
                      <a:pt x="240597" y="730676"/>
                      <a:pt x="218499" y="725437"/>
                    </a:cubicBezTo>
                    <a:cubicBezTo>
                      <a:pt x="65718" y="688670"/>
                      <a:pt x="-28770" y="534365"/>
                      <a:pt x="7901" y="381394"/>
                    </a:cubicBezTo>
                    <a:cubicBezTo>
                      <a:pt x="12188" y="363582"/>
                      <a:pt x="18284" y="345961"/>
                      <a:pt x="25999" y="329102"/>
                    </a:cubicBezTo>
                    <a:cubicBezTo>
                      <a:pt x="49621" y="277667"/>
                      <a:pt x="87816" y="234804"/>
                      <a:pt x="136394" y="205086"/>
                    </a:cubicBezTo>
                    <a:cubicBezTo>
                      <a:pt x="156301" y="192799"/>
                      <a:pt x="177827" y="182988"/>
                      <a:pt x="200211" y="176035"/>
                    </a:cubicBezTo>
                    <a:cubicBezTo>
                      <a:pt x="190496" y="161557"/>
                      <a:pt x="187067" y="143555"/>
                      <a:pt x="191162" y="126219"/>
                    </a:cubicBezTo>
                    <a:cubicBezTo>
                      <a:pt x="197735" y="98882"/>
                      <a:pt x="221738" y="79547"/>
                      <a:pt x="248979" y="78118"/>
                    </a:cubicBezTo>
                    <a:cubicBezTo>
                      <a:pt x="249265" y="76308"/>
                      <a:pt x="249646" y="74403"/>
                      <a:pt x="250027" y="72593"/>
                    </a:cubicBezTo>
                    <a:cubicBezTo>
                      <a:pt x="258123" y="38970"/>
                      <a:pt x="292127" y="18110"/>
                      <a:pt x="325751" y="26207"/>
                    </a:cubicBezTo>
                    <a:cubicBezTo>
                      <a:pt x="330132" y="27254"/>
                      <a:pt x="334323" y="28778"/>
                      <a:pt x="338324" y="30683"/>
                    </a:cubicBezTo>
                    <a:cubicBezTo>
                      <a:pt x="352135" y="7442"/>
                      <a:pt x="379948" y="-4750"/>
                      <a:pt x="406999" y="1727"/>
                    </a:cubicBezTo>
                    <a:cubicBezTo>
                      <a:pt x="434431" y="8300"/>
                      <a:pt x="453576" y="32017"/>
                      <a:pt x="455005" y="59354"/>
                    </a:cubicBezTo>
                    <a:cubicBezTo>
                      <a:pt x="460244" y="59354"/>
                      <a:pt x="465483" y="59830"/>
                      <a:pt x="470817" y="61068"/>
                    </a:cubicBezTo>
                    <a:cubicBezTo>
                      <a:pt x="504535" y="69164"/>
                      <a:pt x="525300" y="103169"/>
                      <a:pt x="517298" y="136792"/>
                    </a:cubicBezTo>
                    <a:cubicBezTo>
                      <a:pt x="516632" y="139554"/>
                      <a:pt x="515775" y="142221"/>
                      <a:pt x="514822" y="144793"/>
                    </a:cubicBezTo>
                    <a:cubicBezTo>
                      <a:pt x="534348" y="159652"/>
                      <a:pt x="543683" y="185179"/>
                      <a:pt x="537872" y="209563"/>
                    </a:cubicBezTo>
                    <a:cubicBezTo>
                      <a:pt x="532538" y="231661"/>
                      <a:pt x="515584" y="248711"/>
                      <a:pt x="494629" y="254997"/>
                    </a:cubicBezTo>
                    <a:cubicBezTo>
                      <a:pt x="507107" y="268523"/>
                      <a:pt x="518251" y="283382"/>
                      <a:pt x="527967" y="299288"/>
                    </a:cubicBezTo>
                    <a:cubicBezTo>
                      <a:pt x="557684" y="347771"/>
                      <a:pt x="572258" y="403206"/>
                      <a:pt x="569972" y="459594"/>
                    </a:cubicBezTo>
                    <a:cubicBezTo>
                      <a:pt x="569305" y="478073"/>
                      <a:pt x="566733" y="496646"/>
                      <a:pt x="562352" y="514744"/>
                    </a:cubicBezTo>
                    <a:lnTo>
                      <a:pt x="562352" y="514744"/>
                    </a:lnTo>
                    <a:cubicBezTo>
                      <a:pt x="544635" y="588467"/>
                      <a:pt x="499010" y="651142"/>
                      <a:pt x="433859" y="691052"/>
                    </a:cubicBezTo>
                    <a:cubicBezTo>
                      <a:pt x="388330" y="718960"/>
                      <a:pt x="337181" y="733343"/>
                      <a:pt x="285174" y="733343"/>
                    </a:cubicBezTo>
                    <a:close/>
                    <a:moveTo>
                      <a:pt x="252218" y="96215"/>
                    </a:moveTo>
                    <a:cubicBezTo>
                      <a:pt x="231929" y="96215"/>
                      <a:pt x="213737" y="110312"/>
                      <a:pt x="208879" y="130505"/>
                    </a:cubicBezTo>
                    <a:cubicBezTo>
                      <a:pt x="205069" y="146412"/>
                      <a:pt x="210212" y="163176"/>
                      <a:pt x="222404" y="174225"/>
                    </a:cubicBezTo>
                    <a:lnTo>
                      <a:pt x="234977" y="185655"/>
                    </a:lnTo>
                    <a:lnTo>
                      <a:pt x="218499" y="189751"/>
                    </a:lnTo>
                    <a:cubicBezTo>
                      <a:pt x="215832" y="190418"/>
                      <a:pt x="213260" y="191084"/>
                      <a:pt x="210689" y="191942"/>
                    </a:cubicBezTo>
                    <a:cubicBezTo>
                      <a:pt x="187829" y="198704"/>
                      <a:pt x="166112" y="208325"/>
                      <a:pt x="146014" y="220707"/>
                    </a:cubicBezTo>
                    <a:cubicBezTo>
                      <a:pt x="100389" y="248520"/>
                      <a:pt x="64671" y="288716"/>
                      <a:pt x="42572" y="336817"/>
                    </a:cubicBezTo>
                    <a:cubicBezTo>
                      <a:pt x="35333" y="352628"/>
                      <a:pt x="29618" y="369107"/>
                      <a:pt x="25618" y="385775"/>
                    </a:cubicBezTo>
                    <a:cubicBezTo>
                      <a:pt x="-8767" y="528936"/>
                      <a:pt x="79720" y="673430"/>
                      <a:pt x="222881" y="707911"/>
                    </a:cubicBezTo>
                    <a:cubicBezTo>
                      <a:pt x="291937" y="724484"/>
                      <a:pt x="363565" y="713054"/>
                      <a:pt x="424620" y="675716"/>
                    </a:cubicBezTo>
                    <a:cubicBezTo>
                      <a:pt x="485675" y="638378"/>
                      <a:pt x="528443" y="579704"/>
                      <a:pt x="545016" y="510648"/>
                    </a:cubicBezTo>
                    <a:lnTo>
                      <a:pt x="545016" y="510648"/>
                    </a:lnTo>
                    <a:cubicBezTo>
                      <a:pt x="549112" y="493694"/>
                      <a:pt x="551493" y="476358"/>
                      <a:pt x="552160" y="459023"/>
                    </a:cubicBezTo>
                    <a:cubicBezTo>
                      <a:pt x="554255" y="406254"/>
                      <a:pt x="540635" y="354343"/>
                      <a:pt x="512822" y="308909"/>
                    </a:cubicBezTo>
                    <a:cubicBezTo>
                      <a:pt x="500916" y="289478"/>
                      <a:pt x="486723" y="271761"/>
                      <a:pt x="470531" y="256140"/>
                    </a:cubicBezTo>
                    <a:lnTo>
                      <a:pt x="453195" y="239090"/>
                    </a:lnTo>
                    <a:lnTo>
                      <a:pt x="476055" y="239662"/>
                    </a:lnTo>
                    <a:cubicBezTo>
                      <a:pt x="496820" y="240329"/>
                      <a:pt x="515584" y="225755"/>
                      <a:pt x="520537" y="205467"/>
                    </a:cubicBezTo>
                    <a:cubicBezTo>
                      <a:pt x="525204" y="186131"/>
                      <a:pt x="516346" y="165843"/>
                      <a:pt x="499106" y="156032"/>
                    </a:cubicBezTo>
                    <a:lnTo>
                      <a:pt x="491295" y="151651"/>
                    </a:lnTo>
                    <a:lnTo>
                      <a:pt x="495677" y="143840"/>
                    </a:lnTo>
                    <a:cubicBezTo>
                      <a:pt x="497582" y="140411"/>
                      <a:pt x="499010" y="136697"/>
                      <a:pt x="499963" y="132791"/>
                    </a:cubicBezTo>
                    <a:cubicBezTo>
                      <a:pt x="505678" y="108884"/>
                      <a:pt x="490914" y="84690"/>
                      <a:pt x="466911" y="78880"/>
                    </a:cubicBezTo>
                    <a:cubicBezTo>
                      <a:pt x="460529" y="77356"/>
                      <a:pt x="454052" y="77261"/>
                      <a:pt x="447766" y="78499"/>
                    </a:cubicBezTo>
                    <a:lnTo>
                      <a:pt x="435383" y="81071"/>
                    </a:lnTo>
                    <a:lnTo>
                      <a:pt x="437003" y="68498"/>
                    </a:lnTo>
                    <a:cubicBezTo>
                      <a:pt x="439860" y="45923"/>
                      <a:pt x="425287" y="24873"/>
                      <a:pt x="403094" y="19539"/>
                    </a:cubicBezTo>
                    <a:cubicBezTo>
                      <a:pt x="381281" y="14300"/>
                      <a:pt x="358898" y="26111"/>
                      <a:pt x="350897" y="46876"/>
                    </a:cubicBezTo>
                    <a:lnTo>
                      <a:pt x="346706" y="57830"/>
                    </a:lnTo>
                    <a:lnTo>
                      <a:pt x="337181" y="50876"/>
                    </a:lnTo>
                    <a:cubicBezTo>
                      <a:pt x="332704" y="47638"/>
                      <a:pt x="327561" y="45257"/>
                      <a:pt x="321846" y="43923"/>
                    </a:cubicBezTo>
                    <a:cubicBezTo>
                      <a:pt x="297842" y="38113"/>
                      <a:pt x="273744" y="52972"/>
                      <a:pt x="267934" y="76880"/>
                    </a:cubicBezTo>
                    <a:cubicBezTo>
                      <a:pt x="267077" y="80404"/>
                      <a:pt x="266696" y="83928"/>
                      <a:pt x="266696" y="87357"/>
                    </a:cubicBezTo>
                    <a:lnTo>
                      <a:pt x="266696" y="97454"/>
                    </a:lnTo>
                    <a:lnTo>
                      <a:pt x="256694" y="96406"/>
                    </a:lnTo>
                    <a:cubicBezTo>
                      <a:pt x="255171" y="96311"/>
                      <a:pt x="253646" y="96215"/>
                      <a:pt x="252218" y="962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60" name="TextBox 1359">
            <a:extLst>
              <a:ext uri="{FF2B5EF4-FFF2-40B4-BE49-F238E27FC236}">
                <a16:creationId xmlns:a16="http://schemas.microsoft.com/office/drawing/2014/main" id="{38E4C1AD-EDC2-4A99-852A-974BEF081C80}"/>
              </a:ext>
            </a:extLst>
          </p:cNvPr>
          <p:cNvSpPr txBox="1"/>
          <p:nvPr/>
        </p:nvSpPr>
        <p:spPr>
          <a:xfrm>
            <a:off x="5277162" y="1752337"/>
            <a:ext cx="3449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>
                <a:solidFill>
                  <a:schemeClr val="tx1"/>
                </a:solidFill>
                <a:latin typeface="#9Slide03 Montserrat" panose="00000500000000000000" pitchFamily="2" charset="0"/>
              </a:rPr>
              <a:t>Ví dụ: Con tóc xoăn giống bố</a:t>
            </a:r>
            <a:endParaRPr lang="en-US" sz="1800" dirty="0">
              <a:solidFill>
                <a:schemeClr val="tx1"/>
              </a:solidFill>
              <a:latin typeface="#9Slide03 Montserrat" panose="000005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3FECA2-7219-4863-B28B-9BF358911EAE}"/>
              </a:ext>
            </a:extLst>
          </p:cNvPr>
          <p:cNvGrpSpPr/>
          <p:nvPr/>
        </p:nvGrpSpPr>
        <p:grpSpPr>
          <a:xfrm>
            <a:off x="355864" y="2819763"/>
            <a:ext cx="3264761" cy="840326"/>
            <a:chOff x="355864" y="2819763"/>
            <a:chExt cx="3264761" cy="84032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E67484E-A1BD-4964-B486-CDB9B9E5247C}"/>
                </a:ext>
              </a:extLst>
            </p:cNvPr>
            <p:cNvSpPr/>
            <p:nvPr/>
          </p:nvSpPr>
          <p:spPr>
            <a:xfrm>
              <a:off x="355864" y="2819763"/>
              <a:ext cx="3264761" cy="812722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BEB1D64-69B2-4972-96EA-02BF27175EE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19300" y="2902959"/>
              <a:ext cx="3137888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sz="1800" dirty="0">
                  <a:solidFill>
                    <a:srgbClr val="4A66DD"/>
                  </a:solidFill>
                  <a:latin typeface="#9Slide03 Montserrat" panose="00000500000000000000" pitchFamily="2" charset="0"/>
                </a:rPr>
                <a:t>Biến dị</a:t>
              </a:r>
              <a:r>
                <a:rPr lang="vi-VN" sz="1800" dirty="0">
                  <a:solidFill>
                    <a:srgbClr val="E54E55"/>
                  </a:solidFill>
                  <a:latin typeface="#9Slide03 Montserrat" panose="00000500000000000000" pitchFamily="2" charset="0"/>
                </a:rPr>
                <a:t> </a:t>
              </a:r>
              <a:r>
                <a:rPr lang="vi-VN" sz="1800" dirty="0">
                  <a:solidFill>
                    <a:schemeClr val="tx1"/>
                  </a:solidFill>
                  <a:latin typeface="#9Slide03 Montserrat" panose="00000500000000000000" pitchFamily="2" charset="0"/>
                </a:rPr>
                <a:t>là hiện tượng con sinh ra khác với bố mẹ</a:t>
              </a:r>
              <a:endParaRPr lang="en-US" sz="1600" dirty="0">
                <a:solidFill>
                  <a:schemeClr val="tx1"/>
                </a:solidFill>
                <a:latin typeface="#9Slide03 Montserrat" panose="00000500000000000000" pitchFamily="2" charset="0"/>
              </a:endParaRPr>
            </a:p>
          </p:txBody>
        </p:sp>
      </p:grpSp>
      <p:grpSp>
        <p:nvGrpSpPr>
          <p:cNvPr id="1383" name="Group 1382">
            <a:extLst>
              <a:ext uri="{FF2B5EF4-FFF2-40B4-BE49-F238E27FC236}">
                <a16:creationId xmlns:a16="http://schemas.microsoft.com/office/drawing/2014/main" id="{C4523B7A-5073-4708-8705-C92012B77F96}"/>
              </a:ext>
            </a:extLst>
          </p:cNvPr>
          <p:cNvGrpSpPr>
            <a:grpSpLocks noChangeAspect="1"/>
          </p:cNvGrpSpPr>
          <p:nvPr/>
        </p:nvGrpSpPr>
        <p:grpSpPr>
          <a:xfrm>
            <a:off x="3933033" y="2813395"/>
            <a:ext cx="1351302" cy="836107"/>
            <a:chOff x="3261875" y="2625598"/>
            <a:chExt cx="1745695" cy="1080134"/>
          </a:xfrm>
        </p:grpSpPr>
        <p:grpSp>
          <p:nvGrpSpPr>
            <p:cNvPr id="1371" name="Graphic 1364">
              <a:extLst>
                <a:ext uri="{FF2B5EF4-FFF2-40B4-BE49-F238E27FC236}">
                  <a16:creationId xmlns:a16="http://schemas.microsoft.com/office/drawing/2014/main" id="{65954364-2F79-45D2-8E1D-5A168BB3A95E}"/>
                </a:ext>
              </a:extLst>
            </p:cNvPr>
            <p:cNvGrpSpPr/>
            <p:nvPr/>
          </p:nvGrpSpPr>
          <p:grpSpPr>
            <a:xfrm>
              <a:off x="3261875" y="3155544"/>
              <a:ext cx="746289" cy="531043"/>
              <a:chOff x="3261875" y="3155544"/>
              <a:chExt cx="746289" cy="531043"/>
            </a:xfrm>
          </p:grpSpPr>
          <p:sp>
            <p:nvSpPr>
              <p:cNvPr id="1372" name="Freeform: Shape 1371">
                <a:extLst>
                  <a:ext uri="{FF2B5EF4-FFF2-40B4-BE49-F238E27FC236}">
                    <a16:creationId xmlns:a16="http://schemas.microsoft.com/office/drawing/2014/main" id="{9648F5AE-7844-44FF-97E8-1EE0BEB4EC7E}"/>
                  </a:ext>
                </a:extLst>
              </p:cNvPr>
              <p:cNvSpPr/>
              <p:nvPr/>
            </p:nvSpPr>
            <p:spPr>
              <a:xfrm>
                <a:off x="3850067" y="3370893"/>
                <a:ext cx="148971" cy="163675"/>
              </a:xfrm>
              <a:custGeom>
                <a:avLst/>
                <a:gdLst>
                  <a:gd name="connsiteX0" fmla="*/ 148971 w 148971"/>
                  <a:gd name="connsiteY0" fmla="*/ 26992 h 163675"/>
                  <a:gd name="connsiteX1" fmla="*/ 126206 w 148971"/>
                  <a:gd name="connsiteY1" fmla="*/ 83570 h 163675"/>
                  <a:gd name="connsiteX2" fmla="*/ 98489 w 148971"/>
                  <a:gd name="connsiteY2" fmla="*/ 80998 h 163675"/>
                  <a:gd name="connsiteX3" fmla="*/ 119539 w 148971"/>
                  <a:gd name="connsiteY3" fmla="*/ 110526 h 163675"/>
                  <a:gd name="connsiteX4" fmla="*/ 84106 w 148971"/>
                  <a:gd name="connsiteY4" fmla="*/ 163675 h 163675"/>
                  <a:gd name="connsiteX5" fmla="*/ 953 w 148971"/>
                  <a:gd name="connsiteY5" fmla="*/ 77379 h 163675"/>
                  <a:gd name="connsiteX6" fmla="*/ 0 w 148971"/>
                  <a:gd name="connsiteY6" fmla="*/ 77188 h 163675"/>
                  <a:gd name="connsiteX7" fmla="*/ 1238 w 148971"/>
                  <a:gd name="connsiteY7" fmla="*/ 7370 h 163675"/>
                  <a:gd name="connsiteX8" fmla="*/ 148971 w 148971"/>
                  <a:gd name="connsiteY8" fmla="*/ 26992 h 163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971" h="163675">
                    <a:moveTo>
                      <a:pt x="148971" y="26992"/>
                    </a:moveTo>
                    <a:lnTo>
                      <a:pt x="126206" y="83570"/>
                    </a:lnTo>
                    <a:lnTo>
                      <a:pt x="98489" y="80998"/>
                    </a:lnTo>
                    <a:lnTo>
                      <a:pt x="119539" y="110526"/>
                    </a:lnTo>
                    <a:lnTo>
                      <a:pt x="84106" y="163675"/>
                    </a:lnTo>
                    <a:cubicBezTo>
                      <a:pt x="84106" y="163675"/>
                      <a:pt x="50578" y="109288"/>
                      <a:pt x="953" y="77379"/>
                    </a:cubicBezTo>
                    <a:lnTo>
                      <a:pt x="0" y="77188"/>
                    </a:lnTo>
                    <a:cubicBezTo>
                      <a:pt x="3810" y="54424"/>
                      <a:pt x="4382" y="30992"/>
                      <a:pt x="1238" y="7370"/>
                    </a:cubicBezTo>
                    <a:cubicBezTo>
                      <a:pt x="29242" y="1274"/>
                      <a:pt x="110871" y="-12537"/>
                      <a:pt x="148971" y="26992"/>
                    </a:cubicBezTo>
                    <a:close/>
                  </a:path>
                </a:pathLst>
              </a:custGeom>
              <a:solidFill>
                <a:srgbClr val="FFA6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3" name="Freeform: Shape 1372">
                <a:extLst>
                  <a:ext uri="{FF2B5EF4-FFF2-40B4-BE49-F238E27FC236}">
                    <a16:creationId xmlns:a16="http://schemas.microsoft.com/office/drawing/2014/main" id="{15988C06-E262-4569-BA12-A00EA6EA2585}"/>
                  </a:ext>
                </a:extLst>
              </p:cNvPr>
              <p:cNvSpPr/>
              <p:nvPr/>
            </p:nvSpPr>
            <p:spPr>
              <a:xfrm>
                <a:off x="3365626" y="3224434"/>
                <a:ext cx="487672" cy="428442"/>
              </a:xfrm>
              <a:custGeom>
                <a:avLst/>
                <a:gdLst>
                  <a:gd name="connsiteX0" fmla="*/ 476822 w 487672"/>
                  <a:gd name="connsiteY0" fmla="*/ 112490 h 428442"/>
                  <a:gd name="connsiteX1" fmla="*/ 485680 w 487672"/>
                  <a:gd name="connsiteY1" fmla="*/ 153924 h 428442"/>
                  <a:gd name="connsiteX2" fmla="*/ 484442 w 487672"/>
                  <a:gd name="connsiteY2" fmla="*/ 223742 h 428442"/>
                  <a:gd name="connsiteX3" fmla="*/ 315468 w 487672"/>
                  <a:gd name="connsiteY3" fmla="*/ 417576 h 428442"/>
                  <a:gd name="connsiteX4" fmla="*/ 54673 w 487672"/>
                  <a:gd name="connsiteY4" fmla="*/ 338614 h 428442"/>
                  <a:gd name="connsiteX5" fmla="*/ 17907 w 487672"/>
                  <a:gd name="connsiteY5" fmla="*/ 276701 h 428442"/>
                  <a:gd name="connsiteX6" fmla="*/ 10382 w 487672"/>
                  <a:gd name="connsiteY6" fmla="*/ 256032 h 428442"/>
                  <a:gd name="connsiteX7" fmla="*/ 0 w 487672"/>
                  <a:gd name="connsiteY7" fmla="*/ 198596 h 428442"/>
                  <a:gd name="connsiteX8" fmla="*/ 234791 w 487672"/>
                  <a:gd name="connsiteY8" fmla="*/ 0 h 428442"/>
                  <a:gd name="connsiteX9" fmla="*/ 461391 w 487672"/>
                  <a:gd name="connsiteY9" fmla="*/ 74200 h 428442"/>
                  <a:gd name="connsiteX10" fmla="*/ 476822 w 487672"/>
                  <a:gd name="connsiteY10" fmla="*/ 112490 h 42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7672" h="428442">
                    <a:moveTo>
                      <a:pt x="476822" y="112490"/>
                    </a:moveTo>
                    <a:cubicBezTo>
                      <a:pt x="481013" y="126206"/>
                      <a:pt x="483965" y="140113"/>
                      <a:pt x="485680" y="153924"/>
                    </a:cubicBezTo>
                    <a:cubicBezTo>
                      <a:pt x="488728" y="177451"/>
                      <a:pt x="488252" y="200978"/>
                      <a:pt x="484442" y="223742"/>
                    </a:cubicBezTo>
                    <a:cubicBezTo>
                      <a:pt x="469964" y="312325"/>
                      <a:pt x="406908" y="389382"/>
                      <a:pt x="315468" y="417576"/>
                    </a:cubicBezTo>
                    <a:cubicBezTo>
                      <a:pt x="217741" y="447675"/>
                      <a:pt x="115538" y="413290"/>
                      <a:pt x="54673" y="338614"/>
                    </a:cubicBezTo>
                    <a:cubicBezTo>
                      <a:pt x="39624" y="320326"/>
                      <a:pt x="27146" y="299561"/>
                      <a:pt x="17907" y="276701"/>
                    </a:cubicBezTo>
                    <a:cubicBezTo>
                      <a:pt x="15049" y="270034"/>
                      <a:pt x="12573" y="263081"/>
                      <a:pt x="10382" y="256032"/>
                    </a:cubicBezTo>
                    <a:cubicBezTo>
                      <a:pt x="4477" y="236887"/>
                      <a:pt x="1048" y="217742"/>
                      <a:pt x="0" y="198596"/>
                    </a:cubicBezTo>
                    <a:cubicBezTo>
                      <a:pt x="37624" y="185547"/>
                      <a:pt x="223647" y="115348"/>
                      <a:pt x="234791" y="0"/>
                    </a:cubicBezTo>
                    <a:cubicBezTo>
                      <a:pt x="234791" y="0"/>
                      <a:pt x="367665" y="94107"/>
                      <a:pt x="461391" y="74200"/>
                    </a:cubicBezTo>
                    <a:cubicBezTo>
                      <a:pt x="467582" y="86297"/>
                      <a:pt x="472726" y="99060"/>
                      <a:pt x="476822" y="112490"/>
                    </a:cubicBezTo>
                    <a:close/>
                  </a:path>
                </a:pathLst>
              </a:custGeom>
              <a:solidFill>
                <a:srgbClr val="FFD3A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4" name="Freeform: Shape 1373">
                <a:extLst>
                  <a:ext uri="{FF2B5EF4-FFF2-40B4-BE49-F238E27FC236}">
                    <a16:creationId xmlns:a16="http://schemas.microsoft.com/office/drawing/2014/main" id="{4A7DD760-CD4C-47C4-A260-D859C126AF37}"/>
                  </a:ext>
                </a:extLst>
              </p:cNvPr>
              <p:cNvSpPr/>
              <p:nvPr/>
            </p:nvSpPr>
            <p:spPr>
              <a:xfrm>
                <a:off x="3723036" y="3384201"/>
                <a:ext cx="105567" cy="105567"/>
              </a:xfrm>
              <a:custGeom>
                <a:avLst/>
                <a:gdLst>
                  <a:gd name="connsiteX0" fmla="*/ 37306 w 105567"/>
                  <a:gd name="connsiteY0" fmla="*/ 2349 h 105567"/>
                  <a:gd name="connsiteX1" fmla="*/ 103219 w 105567"/>
                  <a:gd name="connsiteY1" fmla="*/ 37306 h 105567"/>
                  <a:gd name="connsiteX2" fmla="*/ 68262 w 105567"/>
                  <a:gd name="connsiteY2" fmla="*/ 103219 h 105567"/>
                  <a:gd name="connsiteX3" fmla="*/ 2349 w 105567"/>
                  <a:gd name="connsiteY3" fmla="*/ 68262 h 105567"/>
                  <a:gd name="connsiteX4" fmla="*/ 37306 w 105567"/>
                  <a:gd name="connsiteY4" fmla="*/ 2349 h 10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67" h="105567">
                    <a:moveTo>
                      <a:pt x="37306" y="2349"/>
                    </a:moveTo>
                    <a:cubicBezTo>
                      <a:pt x="65119" y="-6223"/>
                      <a:pt x="94646" y="9398"/>
                      <a:pt x="103219" y="37306"/>
                    </a:cubicBezTo>
                    <a:cubicBezTo>
                      <a:pt x="111791" y="65119"/>
                      <a:pt x="96170" y="94646"/>
                      <a:pt x="68262" y="103219"/>
                    </a:cubicBezTo>
                    <a:cubicBezTo>
                      <a:pt x="40449" y="111791"/>
                      <a:pt x="10922" y="96170"/>
                      <a:pt x="2349" y="68262"/>
                    </a:cubicBezTo>
                    <a:cubicBezTo>
                      <a:pt x="-6223" y="40449"/>
                      <a:pt x="9398" y="10922"/>
                      <a:pt x="37306" y="2349"/>
                    </a:cubicBezTo>
                    <a:close/>
                  </a:path>
                </a:pathLst>
              </a:custGeom>
              <a:solidFill>
                <a:srgbClr val="FFA1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5" name="Freeform: Shape 1374">
                <a:extLst>
                  <a:ext uri="{FF2B5EF4-FFF2-40B4-BE49-F238E27FC236}">
                    <a16:creationId xmlns:a16="http://schemas.microsoft.com/office/drawing/2014/main" id="{F27118CA-F723-4E4A-9BC3-63B4934F6CEA}"/>
                  </a:ext>
                </a:extLst>
              </p:cNvPr>
              <p:cNvSpPr/>
              <p:nvPr/>
            </p:nvSpPr>
            <p:spPr>
              <a:xfrm>
                <a:off x="3365205" y="3164616"/>
                <a:ext cx="461812" cy="258414"/>
              </a:xfrm>
              <a:custGeom>
                <a:avLst/>
                <a:gdLst>
                  <a:gd name="connsiteX0" fmla="*/ 172348 w 461812"/>
                  <a:gd name="connsiteY0" fmla="*/ 10859 h 258414"/>
                  <a:gd name="connsiteX1" fmla="*/ 461812 w 461812"/>
                  <a:gd name="connsiteY1" fmla="*/ 134018 h 258414"/>
                  <a:gd name="connsiteX2" fmla="*/ 235213 w 461812"/>
                  <a:gd name="connsiteY2" fmla="*/ 59818 h 258414"/>
                  <a:gd name="connsiteX3" fmla="*/ 421 w 461812"/>
                  <a:gd name="connsiteY3" fmla="*/ 258414 h 258414"/>
                  <a:gd name="connsiteX4" fmla="*/ 172348 w 461812"/>
                  <a:gd name="connsiteY4" fmla="*/ 10859 h 258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812" h="258414">
                    <a:moveTo>
                      <a:pt x="172348" y="10859"/>
                    </a:moveTo>
                    <a:cubicBezTo>
                      <a:pt x="287695" y="-24669"/>
                      <a:pt x="409330" y="29719"/>
                      <a:pt x="461812" y="134018"/>
                    </a:cubicBezTo>
                    <a:cubicBezTo>
                      <a:pt x="368182" y="153925"/>
                      <a:pt x="235213" y="59818"/>
                      <a:pt x="235213" y="59818"/>
                    </a:cubicBezTo>
                    <a:cubicBezTo>
                      <a:pt x="224164" y="175261"/>
                      <a:pt x="38045" y="245365"/>
                      <a:pt x="421" y="258414"/>
                    </a:cubicBezTo>
                    <a:cubicBezTo>
                      <a:pt x="-6056" y="148686"/>
                      <a:pt x="62620" y="44673"/>
                      <a:pt x="172348" y="10859"/>
                    </a:cubicBezTo>
                    <a:close/>
                  </a:path>
                </a:pathLst>
              </a:custGeom>
              <a:solidFill>
                <a:srgbClr val="FFA6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577FBFF-FA7A-455D-95C7-620984DE1239}"/>
                  </a:ext>
                </a:extLst>
              </p:cNvPr>
              <p:cNvSpPr/>
              <p:nvPr/>
            </p:nvSpPr>
            <p:spPr>
              <a:xfrm>
                <a:off x="3653513" y="3322238"/>
                <a:ext cx="56771" cy="56700"/>
              </a:xfrm>
              <a:custGeom>
                <a:avLst/>
                <a:gdLst>
                  <a:gd name="connsiteX0" fmla="*/ 19961 w 56771"/>
                  <a:gd name="connsiteY0" fmla="*/ 1256 h 56700"/>
                  <a:gd name="connsiteX1" fmla="*/ 55489 w 56771"/>
                  <a:gd name="connsiteY1" fmla="*/ 19925 h 56700"/>
                  <a:gd name="connsiteX2" fmla="*/ 36725 w 56771"/>
                  <a:gd name="connsiteY2" fmla="*/ 55454 h 56700"/>
                  <a:gd name="connsiteX3" fmla="*/ 1292 w 56771"/>
                  <a:gd name="connsiteY3" fmla="*/ 36594 h 56700"/>
                  <a:gd name="connsiteX4" fmla="*/ 19961 w 56771"/>
                  <a:gd name="connsiteY4" fmla="*/ 1256 h 5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71" h="56700">
                    <a:moveTo>
                      <a:pt x="19961" y="1256"/>
                    </a:moveTo>
                    <a:cubicBezTo>
                      <a:pt x="34915" y="-3316"/>
                      <a:pt x="50822" y="4971"/>
                      <a:pt x="55489" y="19925"/>
                    </a:cubicBezTo>
                    <a:cubicBezTo>
                      <a:pt x="60156" y="34975"/>
                      <a:pt x="51679" y="50882"/>
                      <a:pt x="36725" y="55454"/>
                    </a:cubicBezTo>
                    <a:cubicBezTo>
                      <a:pt x="21770" y="60026"/>
                      <a:pt x="5959" y="51644"/>
                      <a:pt x="1292" y="36594"/>
                    </a:cubicBezTo>
                    <a:cubicBezTo>
                      <a:pt x="-3376" y="21735"/>
                      <a:pt x="5007" y="5828"/>
                      <a:pt x="19961" y="1256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6501DA1-32D6-46AF-A2CA-4997A5E84368}"/>
                  </a:ext>
                </a:extLst>
              </p:cNvPr>
              <p:cNvSpPr/>
              <p:nvPr/>
            </p:nvSpPr>
            <p:spPr>
              <a:xfrm>
                <a:off x="3594412" y="3484237"/>
                <a:ext cx="90146" cy="65797"/>
              </a:xfrm>
              <a:custGeom>
                <a:avLst/>
                <a:gdLst>
                  <a:gd name="connsiteX0" fmla="*/ 76776 w 90146"/>
                  <a:gd name="connsiteY0" fmla="*/ 420 h 65797"/>
                  <a:gd name="connsiteX1" fmla="*/ 88110 w 90146"/>
                  <a:gd name="connsiteY1" fmla="*/ 6421 h 65797"/>
                  <a:gd name="connsiteX2" fmla="*/ 57726 w 90146"/>
                  <a:gd name="connsiteY2" fmla="*/ 63761 h 65797"/>
                  <a:gd name="connsiteX3" fmla="*/ 385 w 90146"/>
                  <a:gd name="connsiteY3" fmla="*/ 33377 h 65797"/>
                  <a:gd name="connsiteX4" fmla="*/ 6386 w 90146"/>
                  <a:gd name="connsiteY4" fmla="*/ 22042 h 65797"/>
                  <a:gd name="connsiteX5" fmla="*/ 17721 w 90146"/>
                  <a:gd name="connsiteY5" fmla="*/ 28043 h 65797"/>
                  <a:gd name="connsiteX6" fmla="*/ 52487 w 90146"/>
                  <a:gd name="connsiteY6" fmla="*/ 46426 h 65797"/>
                  <a:gd name="connsiteX7" fmla="*/ 70870 w 90146"/>
                  <a:gd name="connsiteY7" fmla="*/ 11660 h 65797"/>
                  <a:gd name="connsiteX8" fmla="*/ 76776 w 90146"/>
                  <a:gd name="connsiteY8" fmla="*/ 420 h 6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46" h="65797">
                    <a:moveTo>
                      <a:pt x="76776" y="420"/>
                    </a:moveTo>
                    <a:cubicBezTo>
                      <a:pt x="81633" y="-1104"/>
                      <a:pt x="86586" y="1658"/>
                      <a:pt x="88110" y="6421"/>
                    </a:cubicBezTo>
                    <a:cubicBezTo>
                      <a:pt x="95540" y="30615"/>
                      <a:pt x="82014" y="56332"/>
                      <a:pt x="57726" y="63761"/>
                    </a:cubicBezTo>
                    <a:cubicBezTo>
                      <a:pt x="33532" y="71191"/>
                      <a:pt x="7815" y="57665"/>
                      <a:pt x="385" y="33377"/>
                    </a:cubicBezTo>
                    <a:cubicBezTo>
                      <a:pt x="-1044" y="28614"/>
                      <a:pt x="1623" y="23566"/>
                      <a:pt x="6386" y="22042"/>
                    </a:cubicBezTo>
                    <a:cubicBezTo>
                      <a:pt x="11148" y="20613"/>
                      <a:pt x="16197" y="23280"/>
                      <a:pt x="17721" y="28043"/>
                    </a:cubicBezTo>
                    <a:cubicBezTo>
                      <a:pt x="22197" y="42616"/>
                      <a:pt x="37818" y="50903"/>
                      <a:pt x="52487" y="46426"/>
                    </a:cubicBezTo>
                    <a:cubicBezTo>
                      <a:pt x="67155" y="41949"/>
                      <a:pt x="75347" y="26328"/>
                      <a:pt x="70870" y="11660"/>
                    </a:cubicBezTo>
                    <a:cubicBezTo>
                      <a:pt x="69346" y="6992"/>
                      <a:pt x="72013" y="1944"/>
                      <a:pt x="76776" y="4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B5D673F-8642-44F9-A9C6-3FB282E9A2B6}"/>
                  </a:ext>
                </a:extLst>
              </p:cNvPr>
              <p:cNvSpPr/>
              <p:nvPr/>
            </p:nvSpPr>
            <p:spPr>
              <a:xfrm>
                <a:off x="3594444" y="3427835"/>
                <a:ext cx="55570" cy="45913"/>
              </a:xfrm>
              <a:custGeom>
                <a:avLst/>
                <a:gdLst>
                  <a:gd name="connsiteX0" fmla="*/ 28642 w 55570"/>
                  <a:gd name="connsiteY0" fmla="*/ 910 h 45913"/>
                  <a:gd name="connsiteX1" fmla="*/ 54646 w 55570"/>
                  <a:gd name="connsiteY1" fmla="*/ 14722 h 45913"/>
                  <a:gd name="connsiteX2" fmla="*/ 53122 w 55570"/>
                  <a:gd name="connsiteY2" fmla="*/ 30533 h 45913"/>
                  <a:gd name="connsiteX3" fmla="*/ 40834 w 55570"/>
                  <a:gd name="connsiteY3" fmla="*/ 40725 h 45913"/>
                  <a:gd name="connsiteX4" fmla="*/ 26928 w 55570"/>
                  <a:gd name="connsiteY4" fmla="*/ 45011 h 45913"/>
                  <a:gd name="connsiteX5" fmla="*/ 925 w 55570"/>
                  <a:gd name="connsiteY5" fmla="*/ 31200 h 45913"/>
                  <a:gd name="connsiteX6" fmla="*/ 2449 w 55570"/>
                  <a:gd name="connsiteY6" fmla="*/ 15293 h 45913"/>
                  <a:gd name="connsiteX7" fmla="*/ 14641 w 55570"/>
                  <a:gd name="connsiteY7" fmla="*/ 5197 h 45913"/>
                  <a:gd name="connsiteX8" fmla="*/ 28642 w 55570"/>
                  <a:gd name="connsiteY8" fmla="*/ 910 h 45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570" h="45913">
                    <a:moveTo>
                      <a:pt x="28642" y="910"/>
                    </a:moveTo>
                    <a:cubicBezTo>
                      <a:pt x="39596" y="-2423"/>
                      <a:pt x="51312" y="3673"/>
                      <a:pt x="54646" y="14722"/>
                    </a:cubicBezTo>
                    <a:cubicBezTo>
                      <a:pt x="56360" y="20151"/>
                      <a:pt x="55598" y="25771"/>
                      <a:pt x="53122" y="30533"/>
                    </a:cubicBezTo>
                    <a:cubicBezTo>
                      <a:pt x="50645" y="35296"/>
                      <a:pt x="46359" y="39010"/>
                      <a:pt x="40834" y="40725"/>
                    </a:cubicBezTo>
                    <a:lnTo>
                      <a:pt x="26928" y="45011"/>
                    </a:lnTo>
                    <a:cubicBezTo>
                      <a:pt x="16069" y="48345"/>
                      <a:pt x="4258" y="42154"/>
                      <a:pt x="925" y="31200"/>
                    </a:cubicBezTo>
                    <a:cubicBezTo>
                      <a:pt x="-790" y="25675"/>
                      <a:pt x="-28" y="20056"/>
                      <a:pt x="2449" y="15293"/>
                    </a:cubicBezTo>
                    <a:cubicBezTo>
                      <a:pt x="4925" y="10626"/>
                      <a:pt x="9211" y="6911"/>
                      <a:pt x="14641" y="5197"/>
                    </a:cubicBezTo>
                    <a:lnTo>
                      <a:pt x="28642" y="910"/>
                    </a:lnTo>
                    <a:close/>
                  </a:path>
                </a:pathLst>
              </a:custGeom>
              <a:solidFill>
                <a:srgbClr val="F491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DA31F93-7ED8-4D48-8E95-16F9E06227DE}"/>
                  </a:ext>
                </a:extLst>
              </p:cNvPr>
              <p:cNvSpPr/>
              <p:nvPr/>
            </p:nvSpPr>
            <p:spPr>
              <a:xfrm>
                <a:off x="3488350" y="3373102"/>
                <a:ext cx="56771" cy="56795"/>
              </a:xfrm>
              <a:custGeom>
                <a:avLst/>
                <a:gdLst>
                  <a:gd name="connsiteX0" fmla="*/ 19961 w 56771"/>
                  <a:gd name="connsiteY0" fmla="*/ 1256 h 56795"/>
                  <a:gd name="connsiteX1" fmla="*/ 55489 w 56771"/>
                  <a:gd name="connsiteY1" fmla="*/ 20020 h 56795"/>
                  <a:gd name="connsiteX2" fmla="*/ 36725 w 56771"/>
                  <a:gd name="connsiteY2" fmla="*/ 55548 h 56795"/>
                  <a:gd name="connsiteX3" fmla="*/ 1292 w 56771"/>
                  <a:gd name="connsiteY3" fmla="*/ 36689 h 56795"/>
                  <a:gd name="connsiteX4" fmla="*/ 19961 w 56771"/>
                  <a:gd name="connsiteY4" fmla="*/ 1256 h 56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71" h="56795">
                    <a:moveTo>
                      <a:pt x="19961" y="1256"/>
                    </a:moveTo>
                    <a:cubicBezTo>
                      <a:pt x="34915" y="-3316"/>
                      <a:pt x="50822" y="4971"/>
                      <a:pt x="55489" y="20020"/>
                    </a:cubicBezTo>
                    <a:cubicBezTo>
                      <a:pt x="60156" y="35070"/>
                      <a:pt x="51679" y="50881"/>
                      <a:pt x="36725" y="55548"/>
                    </a:cubicBezTo>
                    <a:cubicBezTo>
                      <a:pt x="21770" y="60120"/>
                      <a:pt x="5959" y="51738"/>
                      <a:pt x="1292" y="36689"/>
                    </a:cubicBezTo>
                    <a:cubicBezTo>
                      <a:pt x="-3376" y="21639"/>
                      <a:pt x="5006" y="5828"/>
                      <a:pt x="19961" y="1256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5A0BFDD-508A-4EE6-A80D-C788882B93C1}"/>
                  </a:ext>
                </a:extLst>
              </p:cNvPr>
              <p:cNvSpPr/>
              <p:nvPr/>
            </p:nvSpPr>
            <p:spPr>
              <a:xfrm>
                <a:off x="3434575" y="3472878"/>
                <a:ext cx="105611" cy="105568"/>
              </a:xfrm>
              <a:custGeom>
                <a:avLst/>
                <a:gdLst>
                  <a:gd name="connsiteX0" fmla="*/ 37350 w 105611"/>
                  <a:gd name="connsiteY0" fmla="*/ 2349 h 105568"/>
                  <a:gd name="connsiteX1" fmla="*/ 103263 w 105611"/>
                  <a:gd name="connsiteY1" fmla="*/ 37306 h 105568"/>
                  <a:gd name="connsiteX2" fmla="*/ 68306 w 105611"/>
                  <a:gd name="connsiteY2" fmla="*/ 103219 h 105568"/>
                  <a:gd name="connsiteX3" fmla="*/ 2298 w 105611"/>
                  <a:gd name="connsiteY3" fmla="*/ 68357 h 105568"/>
                  <a:gd name="connsiteX4" fmla="*/ 37350 w 105611"/>
                  <a:gd name="connsiteY4" fmla="*/ 2349 h 10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611" h="105568">
                    <a:moveTo>
                      <a:pt x="37350" y="2349"/>
                    </a:moveTo>
                    <a:cubicBezTo>
                      <a:pt x="65163" y="-6223"/>
                      <a:pt x="94690" y="9398"/>
                      <a:pt x="103263" y="37306"/>
                    </a:cubicBezTo>
                    <a:cubicBezTo>
                      <a:pt x="111835" y="65214"/>
                      <a:pt x="96214" y="94646"/>
                      <a:pt x="68306" y="103219"/>
                    </a:cubicBezTo>
                    <a:cubicBezTo>
                      <a:pt x="40493" y="111791"/>
                      <a:pt x="10870" y="96170"/>
                      <a:pt x="2298" y="68357"/>
                    </a:cubicBezTo>
                    <a:cubicBezTo>
                      <a:pt x="-6180" y="40449"/>
                      <a:pt x="9537" y="10922"/>
                      <a:pt x="37350" y="2349"/>
                    </a:cubicBezTo>
                    <a:close/>
                  </a:path>
                </a:pathLst>
              </a:custGeom>
              <a:solidFill>
                <a:srgbClr val="FFA1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6C577FA-12CE-4AEC-A8B4-409347E00449}"/>
                  </a:ext>
                </a:extLst>
              </p:cNvPr>
              <p:cNvSpPr/>
              <p:nvPr/>
            </p:nvSpPr>
            <p:spPr>
              <a:xfrm>
                <a:off x="3270947" y="3501135"/>
                <a:ext cx="149351" cy="176403"/>
              </a:xfrm>
              <a:custGeom>
                <a:avLst/>
                <a:gdLst>
                  <a:gd name="connsiteX0" fmla="*/ 112586 w 149351"/>
                  <a:gd name="connsiteY0" fmla="*/ 0 h 176403"/>
                  <a:gd name="connsiteX1" fmla="*/ 149352 w 149351"/>
                  <a:gd name="connsiteY1" fmla="*/ 61913 h 176403"/>
                  <a:gd name="connsiteX2" fmla="*/ 130397 w 149351"/>
                  <a:gd name="connsiteY2" fmla="*/ 176403 h 176403"/>
                  <a:gd name="connsiteX3" fmla="*/ 71342 w 149351"/>
                  <a:gd name="connsiteY3" fmla="*/ 152400 h 176403"/>
                  <a:gd name="connsiteX4" fmla="*/ 72104 w 149351"/>
                  <a:gd name="connsiteY4" fmla="*/ 116300 h 176403"/>
                  <a:gd name="connsiteX5" fmla="*/ 50578 w 149351"/>
                  <a:gd name="connsiteY5" fmla="*/ 134017 h 176403"/>
                  <a:gd name="connsiteX6" fmla="*/ 0 w 149351"/>
                  <a:gd name="connsiteY6" fmla="*/ 100013 h 176403"/>
                  <a:gd name="connsiteX7" fmla="*/ 112586 w 149351"/>
                  <a:gd name="connsiteY7" fmla="*/ 0 h 17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351" h="176403">
                    <a:moveTo>
                      <a:pt x="112586" y="0"/>
                    </a:moveTo>
                    <a:cubicBezTo>
                      <a:pt x="121825" y="22860"/>
                      <a:pt x="134207" y="43625"/>
                      <a:pt x="149352" y="61913"/>
                    </a:cubicBezTo>
                    <a:cubicBezTo>
                      <a:pt x="127635" y="115348"/>
                      <a:pt x="130397" y="176403"/>
                      <a:pt x="130397" y="176403"/>
                    </a:cubicBezTo>
                    <a:lnTo>
                      <a:pt x="71342" y="152400"/>
                    </a:lnTo>
                    <a:lnTo>
                      <a:pt x="72104" y="116300"/>
                    </a:lnTo>
                    <a:lnTo>
                      <a:pt x="50578" y="134017"/>
                    </a:lnTo>
                    <a:lnTo>
                      <a:pt x="0" y="100013"/>
                    </a:lnTo>
                    <a:cubicBezTo>
                      <a:pt x="9430" y="44577"/>
                      <a:pt x="87440" y="9811"/>
                      <a:pt x="112586" y="0"/>
                    </a:cubicBezTo>
                    <a:close/>
                  </a:path>
                </a:pathLst>
              </a:custGeom>
              <a:solidFill>
                <a:srgbClr val="FFA6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3A04B16-3D36-4A55-950C-D5F2F8685BB6}"/>
                  </a:ext>
                </a:extLst>
              </p:cNvPr>
              <p:cNvSpPr/>
              <p:nvPr/>
            </p:nvSpPr>
            <p:spPr>
              <a:xfrm>
                <a:off x="3261875" y="3155544"/>
                <a:ext cx="746289" cy="531043"/>
              </a:xfrm>
              <a:custGeom>
                <a:avLst/>
                <a:gdLst>
                  <a:gd name="connsiteX0" fmla="*/ 139469 w 746289"/>
                  <a:gd name="connsiteY0" fmla="*/ 531044 h 531043"/>
                  <a:gd name="connsiteX1" fmla="*/ 136040 w 746289"/>
                  <a:gd name="connsiteY1" fmla="*/ 530377 h 531043"/>
                  <a:gd name="connsiteX2" fmla="*/ 76985 w 746289"/>
                  <a:gd name="connsiteY2" fmla="*/ 506279 h 531043"/>
                  <a:gd name="connsiteX3" fmla="*/ 71366 w 746289"/>
                  <a:gd name="connsiteY3" fmla="*/ 497706 h 531043"/>
                  <a:gd name="connsiteX4" fmla="*/ 71747 w 746289"/>
                  <a:gd name="connsiteY4" fmla="*/ 481228 h 531043"/>
                  <a:gd name="connsiteX5" fmla="*/ 65365 w 746289"/>
                  <a:gd name="connsiteY5" fmla="*/ 486467 h 531043"/>
                  <a:gd name="connsiteX6" fmla="*/ 54602 w 746289"/>
                  <a:gd name="connsiteY6" fmla="*/ 486943 h 531043"/>
                  <a:gd name="connsiteX7" fmla="*/ 4024 w 746289"/>
                  <a:gd name="connsiteY7" fmla="*/ 452939 h 531043"/>
                  <a:gd name="connsiteX8" fmla="*/ 119 w 746289"/>
                  <a:gd name="connsiteY8" fmla="*/ 443890 h 531043"/>
                  <a:gd name="connsiteX9" fmla="*/ 109942 w 746289"/>
                  <a:gd name="connsiteY9" fmla="*/ 340639 h 531043"/>
                  <a:gd name="connsiteX10" fmla="*/ 105465 w 746289"/>
                  <a:gd name="connsiteY10" fmla="*/ 327590 h 531043"/>
                  <a:gd name="connsiteX11" fmla="*/ 94702 w 746289"/>
                  <a:gd name="connsiteY11" fmla="*/ 268058 h 531043"/>
                  <a:gd name="connsiteX12" fmla="*/ 273010 w 746289"/>
                  <a:gd name="connsiteY12" fmla="*/ 11360 h 531043"/>
                  <a:gd name="connsiteX13" fmla="*/ 573238 w 746289"/>
                  <a:gd name="connsiteY13" fmla="*/ 138995 h 531043"/>
                  <a:gd name="connsiteX14" fmla="*/ 589240 w 746289"/>
                  <a:gd name="connsiteY14" fmla="*/ 178714 h 531043"/>
                  <a:gd name="connsiteX15" fmla="*/ 597050 w 746289"/>
                  <a:gd name="connsiteY15" fmla="*/ 211956 h 531043"/>
                  <a:gd name="connsiteX16" fmla="*/ 743735 w 746289"/>
                  <a:gd name="connsiteY16" fmla="*/ 236054 h 531043"/>
                  <a:gd name="connsiteX17" fmla="*/ 745640 w 746289"/>
                  <a:gd name="connsiteY17" fmla="*/ 245675 h 531043"/>
                  <a:gd name="connsiteX18" fmla="*/ 722876 w 746289"/>
                  <a:gd name="connsiteY18" fmla="*/ 302253 h 531043"/>
                  <a:gd name="connsiteX19" fmla="*/ 713636 w 746289"/>
                  <a:gd name="connsiteY19" fmla="*/ 307873 h 531043"/>
                  <a:gd name="connsiteX20" fmla="*/ 705540 w 746289"/>
                  <a:gd name="connsiteY20" fmla="*/ 307111 h 531043"/>
                  <a:gd name="connsiteX21" fmla="*/ 715160 w 746289"/>
                  <a:gd name="connsiteY21" fmla="*/ 320541 h 531043"/>
                  <a:gd name="connsiteX22" fmla="*/ 715351 w 746289"/>
                  <a:gd name="connsiteY22" fmla="*/ 330828 h 531043"/>
                  <a:gd name="connsiteX23" fmla="*/ 679918 w 746289"/>
                  <a:gd name="connsiteY23" fmla="*/ 383978 h 531043"/>
                  <a:gd name="connsiteX24" fmla="*/ 672203 w 746289"/>
                  <a:gd name="connsiteY24" fmla="*/ 387978 h 531043"/>
                  <a:gd name="connsiteX25" fmla="*/ 664678 w 746289"/>
                  <a:gd name="connsiteY25" fmla="*/ 383692 h 531043"/>
                  <a:gd name="connsiteX26" fmla="*/ 594669 w 746289"/>
                  <a:gd name="connsiteY26" fmla="*/ 307397 h 531043"/>
                  <a:gd name="connsiteX27" fmla="*/ 421981 w 746289"/>
                  <a:gd name="connsiteY27" fmla="*/ 494944 h 531043"/>
                  <a:gd name="connsiteX28" fmla="*/ 161758 w 746289"/>
                  <a:gd name="connsiteY28" fmla="*/ 424935 h 531043"/>
                  <a:gd name="connsiteX29" fmla="*/ 148613 w 746289"/>
                  <a:gd name="connsiteY29" fmla="*/ 521519 h 531043"/>
                  <a:gd name="connsiteX30" fmla="*/ 144803 w 746289"/>
                  <a:gd name="connsiteY30" fmla="*/ 529329 h 531043"/>
                  <a:gd name="connsiteX31" fmla="*/ 139469 w 746289"/>
                  <a:gd name="connsiteY31" fmla="*/ 531044 h 531043"/>
                  <a:gd name="connsiteX32" fmla="*/ 89558 w 746289"/>
                  <a:gd name="connsiteY32" fmla="*/ 491896 h 531043"/>
                  <a:gd name="connsiteX33" fmla="*/ 130325 w 746289"/>
                  <a:gd name="connsiteY33" fmla="*/ 508469 h 531043"/>
                  <a:gd name="connsiteX34" fmla="*/ 149947 w 746289"/>
                  <a:gd name="connsiteY34" fmla="*/ 404075 h 531043"/>
                  <a:gd name="connsiteX35" fmla="*/ 156995 w 746289"/>
                  <a:gd name="connsiteY35" fmla="*/ 398551 h 531043"/>
                  <a:gd name="connsiteX36" fmla="*/ 165377 w 746289"/>
                  <a:gd name="connsiteY36" fmla="*/ 401789 h 531043"/>
                  <a:gd name="connsiteX37" fmla="*/ 416456 w 746289"/>
                  <a:gd name="connsiteY37" fmla="*/ 477799 h 531043"/>
                  <a:gd name="connsiteX38" fmla="*/ 579239 w 746289"/>
                  <a:gd name="connsiteY38" fmla="*/ 291204 h 531043"/>
                  <a:gd name="connsiteX39" fmla="*/ 583049 w 746289"/>
                  <a:gd name="connsiteY39" fmla="*/ 285204 h 531043"/>
                  <a:gd name="connsiteX40" fmla="*/ 590002 w 746289"/>
                  <a:gd name="connsiteY40" fmla="*/ 283775 h 531043"/>
                  <a:gd name="connsiteX41" fmla="*/ 590954 w 746289"/>
                  <a:gd name="connsiteY41" fmla="*/ 283965 h 531043"/>
                  <a:gd name="connsiteX42" fmla="*/ 594098 w 746289"/>
                  <a:gd name="connsiteY42" fmla="*/ 285204 h 531043"/>
                  <a:gd name="connsiteX43" fmla="*/ 672298 w 746289"/>
                  <a:gd name="connsiteY43" fmla="*/ 362832 h 531043"/>
                  <a:gd name="connsiteX44" fmla="*/ 696777 w 746289"/>
                  <a:gd name="connsiteY44" fmla="*/ 326161 h 531043"/>
                  <a:gd name="connsiteX45" fmla="*/ 679346 w 746289"/>
                  <a:gd name="connsiteY45" fmla="*/ 301682 h 531043"/>
                  <a:gd name="connsiteX46" fmla="*/ 678870 w 746289"/>
                  <a:gd name="connsiteY46" fmla="*/ 291966 h 531043"/>
                  <a:gd name="connsiteX47" fmla="*/ 687538 w 746289"/>
                  <a:gd name="connsiteY47" fmla="*/ 287489 h 531043"/>
                  <a:gd name="connsiteX48" fmla="*/ 708588 w 746289"/>
                  <a:gd name="connsiteY48" fmla="*/ 289394 h 531043"/>
                  <a:gd name="connsiteX49" fmla="*/ 726495 w 746289"/>
                  <a:gd name="connsiteY49" fmla="*/ 244722 h 531043"/>
                  <a:gd name="connsiteX50" fmla="*/ 591335 w 746289"/>
                  <a:gd name="connsiteY50" fmla="*/ 231673 h 531043"/>
                  <a:gd name="connsiteX51" fmla="*/ 584192 w 746289"/>
                  <a:gd name="connsiteY51" fmla="*/ 230244 h 531043"/>
                  <a:gd name="connsiteX52" fmla="*/ 580477 w 746289"/>
                  <a:gd name="connsiteY52" fmla="*/ 223958 h 531043"/>
                  <a:gd name="connsiteX53" fmla="*/ 572000 w 746289"/>
                  <a:gd name="connsiteY53" fmla="*/ 184143 h 531043"/>
                  <a:gd name="connsiteX54" fmla="*/ 557141 w 746289"/>
                  <a:gd name="connsiteY54" fmla="*/ 147281 h 531043"/>
                  <a:gd name="connsiteX55" fmla="*/ 278439 w 746289"/>
                  <a:gd name="connsiteY55" fmla="*/ 28695 h 531043"/>
                  <a:gd name="connsiteX56" fmla="*/ 112799 w 746289"/>
                  <a:gd name="connsiteY56" fmla="*/ 266916 h 531043"/>
                  <a:gd name="connsiteX57" fmla="*/ 122801 w 746289"/>
                  <a:gd name="connsiteY57" fmla="*/ 322160 h 531043"/>
                  <a:gd name="connsiteX58" fmla="*/ 130040 w 746289"/>
                  <a:gd name="connsiteY58" fmla="*/ 341973 h 531043"/>
                  <a:gd name="connsiteX59" fmla="*/ 130040 w 746289"/>
                  <a:gd name="connsiteY59" fmla="*/ 349021 h 531043"/>
                  <a:gd name="connsiteX60" fmla="*/ 124991 w 746289"/>
                  <a:gd name="connsiteY60" fmla="*/ 353879 h 531043"/>
                  <a:gd name="connsiteX61" fmla="*/ 19169 w 746289"/>
                  <a:gd name="connsiteY61" fmla="*/ 441318 h 531043"/>
                  <a:gd name="connsiteX62" fmla="*/ 59078 w 746289"/>
                  <a:gd name="connsiteY62" fmla="*/ 468179 h 531043"/>
                  <a:gd name="connsiteX63" fmla="*/ 75366 w 746289"/>
                  <a:gd name="connsiteY63" fmla="*/ 454748 h 531043"/>
                  <a:gd name="connsiteX64" fmla="*/ 85082 w 746289"/>
                  <a:gd name="connsiteY64" fmla="*/ 453606 h 531043"/>
                  <a:gd name="connsiteX65" fmla="*/ 90225 w 746289"/>
                  <a:gd name="connsiteY65" fmla="*/ 461892 h 531043"/>
                  <a:gd name="connsiteX66" fmla="*/ 89558 w 746289"/>
                  <a:gd name="connsiteY66" fmla="*/ 491896 h 53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46289" h="531043">
                    <a:moveTo>
                      <a:pt x="139469" y="531044"/>
                    </a:moveTo>
                    <a:cubicBezTo>
                      <a:pt x="138326" y="531044"/>
                      <a:pt x="137183" y="530853"/>
                      <a:pt x="136040" y="530377"/>
                    </a:cubicBezTo>
                    <a:lnTo>
                      <a:pt x="76985" y="506279"/>
                    </a:lnTo>
                    <a:cubicBezTo>
                      <a:pt x="73556" y="504850"/>
                      <a:pt x="71270" y="501421"/>
                      <a:pt x="71366" y="497706"/>
                    </a:cubicBezTo>
                    <a:lnTo>
                      <a:pt x="71747" y="481228"/>
                    </a:lnTo>
                    <a:lnTo>
                      <a:pt x="65365" y="486467"/>
                    </a:lnTo>
                    <a:cubicBezTo>
                      <a:pt x="62317" y="489039"/>
                      <a:pt x="57935" y="489229"/>
                      <a:pt x="54602" y="486943"/>
                    </a:cubicBezTo>
                    <a:lnTo>
                      <a:pt x="4024" y="452939"/>
                    </a:lnTo>
                    <a:cubicBezTo>
                      <a:pt x="1071" y="450939"/>
                      <a:pt x="-453" y="447414"/>
                      <a:pt x="119" y="443890"/>
                    </a:cubicBezTo>
                    <a:cubicBezTo>
                      <a:pt x="9453" y="389312"/>
                      <a:pt x="78414" y="353974"/>
                      <a:pt x="109942" y="340639"/>
                    </a:cubicBezTo>
                    <a:cubicBezTo>
                      <a:pt x="108323" y="336353"/>
                      <a:pt x="106894" y="331971"/>
                      <a:pt x="105465" y="327590"/>
                    </a:cubicBezTo>
                    <a:cubicBezTo>
                      <a:pt x="99369" y="307873"/>
                      <a:pt x="95845" y="287870"/>
                      <a:pt x="94702" y="268058"/>
                    </a:cubicBezTo>
                    <a:cubicBezTo>
                      <a:pt x="87749" y="151377"/>
                      <a:pt x="160996" y="45840"/>
                      <a:pt x="273010" y="11360"/>
                    </a:cubicBezTo>
                    <a:cubicBezTo>
                      <a:pt x="391406" y="-25121"/>
                      <a:pt x="517707" y="28600"/>
                      <a:pt x="573238" y="138995"/>
                    </a:cubicBezTo>
                    <a:cubicBezTo>
                      <a:pt x="579620" y="151472"/>
                      <a:pt x="585049" y="164808"/>
                      <a:pt x="589240" y="178714"/>
                    </a:cubicBezTo>
                    <a:cubicBezTo>
                      <a:pt x="592574" y="189668"/>
                      <a:pt x="595241" y="200812"/>
                      <a:pt x="597050" y="211956"/>
                    </a:cubicBezTo>
                    <a:cubicBezTo>
                      <a:pt x="634674" y="204812"/>
                      <a:pt x="706683" y="197573"/>
                      <a:pt x="743735" y="236054"/>
                    </a:cubicBezTo>
                    <a:cubicBezTo>
                      <a:pt x="746212" y="238626"/>
                      <a:pt x="746974" y="242436"/>
                      <a:pt x="745640" y="245675"/>
                    </a:cubicBezTo>
                    <a:lnTo>
                      <a:pt x="722876" y="302253"/>
                    </a:lnTo>
                    <a:cubicBezTo>
                      <a:pt x="721352" y="305968"/>
                      <a:pt x="717637" y="308254"/>
                      <a:pt x="713636" y="307873"/>
                    </a:cubicBezTo>
                    <a:lnTo>
                      <a:pt x="705540" y="307111"/>
                    </a:lnTo>
                    <a:lnTo>
                      <a:pt x="715160" y="320541"/>
                    </a:lnTo>
                    <a:cubicBezTo>
                      <a:pt x="717351" y="323589"/>
                      <a:pt x="717446" y="327685"/>
                      <a:pt x="715351" y="330828"/>
                    </a:cubicBezTo>
                    <a:lnTo>
                      <a:pt x="679918" y="383978"/>
                    </a:lnTo>
                    <a:cubicBezTo>
                      <a:pt x="678203" y="386550"/>
                      <a:pt x="675441" y="387692"/>
                      <a:pt x="672203" y="387978"/>
                    </a:cubicBezTo>
                    <a:cubicBezTo>
                      <a:pt x="669155" y="387883"/>
                      <a:pt x="666297" y="386264"/>
                      <a:pt x="664678" y="383692"/>
                    </a:cubicBezTo>
                    <a:cubicBezTo>
                      <a:pt x="664392" y="383216"/>
                      <a:pt x="636293" y="338162"/>
                      <a:pt x="594669" y="307397"/>
                    </a:cubicBezTo>
                    <a:cubicBezTo>
                      <a:pt x="575143" y="396646"/>
                      <a:pt x="509992" y="467798"/>
                      <a:pt x="421981" y="494944"/>
                    </a:cubicBezTo>
                    <a:cubicBezTo>
                      <a:pt x="328064" y="523805"/>
                      <a:pt x="227671" y="496373"/>
                      <a:pt x="161758" y="424935"/>
                    </a:cubicBezTo>
                    <a:cubicBezTo>
                      <a:pt x="146613" y="472084"/>
                      <a:pt x="148613" y="520947"/>
                      <a:pt x="148613" y="521519"/>
                    </a:cubicBezTo>
                    <a:cubicBezTo>
                      <a:pt x="148709" y="524567"/>
                      <a:pt x="147280" y="527519"/>
                      <a:pt x="144803" y="529329"/>
                    </a:cubicBezTo>
                    <a:cubicBezTo>
                      <a:pt x="143184" y="530472"/>
                      <a:pt x="141374" y="531044"/>
                      <a:pt x="139469" y="531044"/>
                    </a:cubicBezTo>
                    <a:close/>
                    <a:moveTo>
                      <a:pt x="89558" y="491896"/>
                    </a:moveTo>
                    <a:lnTo>
                      <a:pt x="130325" y="508469"/>
                    </a:lnTo>
                    <a:cubicBezTo>
                      <a:pt x="130802" y="486848"/>
                      <a:pt x="133850" y="443795"/>
                      <a:pt x="149947" y="404075"/>
                    </a:cubicBezTo>
                    <a:cubicBezTo>
                      <a:pt x="151185" y="401123"/>
                      <a:pt x="153852" y="399027"/>
                      <a:pt x="156995" y="398551"/>
                    </a:cubicBezTo>
                    <a:cubicBezTo>
                      <a:pt x="160139" y="398075"/>
                      <a:pt x="163377" y="399313"/>
                      <a:pt x="165377" y="401789"/>
                    </a:cubicBezTo>
                    <a:cubicBezTo>
                      <a:pt x="226052" y="476180"/>
                      <a:pt x="324635" y="506088"/>
                      <a:pt x="416456" y="477799"/>
                    </a:cubicBezTo>
                    <a:cubicBezTo>
                      <a:pt x="502277" y="451415"/>
                      <a:pt x="564665" y="379882"/>
                      <a:pt x="579239" y="291204"/>
                    </a:cubicBezTo>
                    <a:cubicBezTo>
                      <a:pt x="579620" y="288823"/>
                      <a:pt x="581048" y="286632"/>
                      <a:pt x="583049" y="285204"/>
                    </a:cubicBezTo>
                    <a:cubicBezTo>
                      <a:pt x="585049" y="283775"/>
                      <a:pt x="587621" y="283298"/>
                      <a:pt x="590002" y="283775"/>
                    </a:cubicBezTo>
                    <a:lnTo>
                      <a:pt x="590954" y="283965"/>
                    </a:lnTo>
                    <a:cubicBezTo>
                      <a:pt x="592097" y="284156"/>
                      <a:pt x="593145" y="284632"/>
                      <a:pt x="594098" y="285204"/>
                    </a:cubicBezTo>
                    <a:cubicBezTo>
                      <a:pt x="631340" y="309206"/>
                      <a:pt x="659439" y="344735"/>
                      <a:pt x="672298" y="362832"/>
                    </a:cubicBezTo>
                    <a:lnTo>
                      <a:pt x="696777" y="326161"/>
                    </a:lnTo>
                    <a:lnTo>
                      <a:pt x="679346" y="301682"/>
                    </a:lnTo>
                    <a:cubicBezTo>
                      <a:pt x="677251" y="298824"/>
                      <a:pt x="677156" y="295014"/>
                      <a:pt x="678870" y="291966"/>
                    </a:cubicBezTo>
                    <a:cubicBezTo>
                      <a:pt x="680680" y="288918"/>
                      <a:pt x="684109" y="287108"/>
                      <a:pt x="687538" y="287489"/>
                    </a:cubicBezTo>
                    <a:lnTo>
                      <a:pt x="708588" y="289394"/>
                    </a:lnTo>
                    <a:lnTo>
                      <a:pt x="726495" y="244722"/>
                    </a:lnTo>
                    <a:cubicBezTo>
                      <a:pt x="689538" y="213194"/>
                      <a:pt x="614291" y="226625"/>
                      <a:pt x="591335" y="231673"/>
                    </a:cubicBezTo>
                    <a:cubicBezTo>
                      <a:pt x="588859" y="232244"/>
                      <a:pt x="586192" y="231673"/>
                      <a:pt x="584192" y="230244"/>
                    </a:cubicBezTo>
                    <a:cubicBezTo>
                      <a:pt x="582096" y="228816"/>
                      <a:pt x="580763" y="226529"/>
                      <a:pt x="580477" y="223958"/>
                    </a:cubicBezTo>
                    <a:cubicBezTo>
                      <a:pt x="578858" y="210623"/>
                      <a:pt x="576000" y="197192"/>
                      <a:pt x="572000" y="184143"/>
                    </a:cubicBezTo>
                    <a:cubicBezTo>
                      <a:pt x="567999" y="171285"/>
                      <a:pt x="563046" y="158902"/>
                      <a:pt x="557141" y="147281"/>
                    </a:cubicBezTo>
                    <a:cubicBezTo>
                      <a:pt x="505610" y="44697"/>
                      <a:pt x="388358" y="-5119"/>
                      <a:pt x="278439" y="28695"/>
                    </a:cubicBezTo>
                    <a:cubicBezTo>
                      <a:pt x="174426" y="60604"/>
                      <a:pt x="106322" y="158616"/>
                      <a:pt x="112799" y="266916"/>
                    </a:cubicBezTo>
                    <a:cubicBezTo>
                      <a:pt x="113847" y="285394"/>
                      <a:pt x="117181" y="303968"/>
                      <a:pt x="122801" y="322160"/>
                    </a:cubicBezTo>
                    <a:cubicBezTo>
                      <a:pt x="124896" y="328923"/>
                      <a:pt x="127277" y="335591"/>
                      <a:pt x="130040" y="341973"/>
                    </a:cubicBezTo>
                    <a:cubicBezTo>
                      <a:pt x="130992" y="344258"/>
                      <a:pt x="130992" y="346735"/>
                      <a:pt x="130040" y="349021"/>
                    </a:cubicBezTo>
                    <a:cubicBezTo>
                      <a:pt x="129087" y="351307"/>
                      <a:pt x="127277" y="353021"/>
                      <a:pt x="124991" y="353879"/>
                    </a:cubicBezTo>
                    <a:cubicBezTo>
                      <a:pt x="102893" y="362451"/>
                      <a:pt x="32218" y="393503"/>
                      <a:pt x="19169" y="441318"/>
                    </a:cubicBezTo>
                    <a:lnTo>
                      <a:pt x="59078" y="468179"/>
                    </a:lnTo>
                    <a:lnTo>
                      <a:pt x="75366" y="454748"/>
                    </a:lnTo>
                    <a:cubicBezTo>
                      <a:pt x="78128" y="452462"/>
                      <a:pt x="81843" y="452081"/>
                      <a:pt x="85082" y="453606"/>
                    </a:cubicBezTo>
                    <a:cubicBezTo>
                      <a:pt x="88225" y="455129"/>
                      <a:pt x="90225" y="458368"/>
                      <a:pt x="90225" y="461892"/>
                    </a:cubicBezTo>
                    <a:lnTo>
                      <a:pt x="89558" y="491896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C74CF18-A2A9-4993-B22E-559F89B92916}"/>
                  </a:ext>
                </a:extLst>
              </p:cNvPr>
              <p:cNvSpPr/>
              <p:nvPr/>
            </p:nvSpPr>
            <p:spPr>
              <a:xfrm>
                <a:off x="3356662" y="3215514"/>
                <a:ext cx="505652" cy="446403"/>
              </a:xfrm>
              <a:custGeom>
                <a:avLst/>
                <a:gdLst>
                  <a:gd name="connsiteX0" fmla="*/ 252042 w 505652"/>
                  <a:gd name="connsiteY0" fmla="*/ 446403 h 446403"/>
                  <a:gd name="connsiteX1" fmla="*/ 56589 w 505652"/>
                  <a:gd name="connsiteY1" fmla="*/ 353249 h 446403"/>
                  <a:gd name="connsiteX2" fmla="*/ 18489 w 505652"/>
                  <a:gd name="connsiteY2" fmla="*/ 289050 h 446403"/>
                  <a:gd name="connsiteX3" fmla="*/ 10774 w 505652"/>
                  <a:gd name="connsiteY3" fmla="*/ 267619 h 446403"/>
                  <a:gd name="connsiteX4" fmla="*/ 10 w 505652"/>
                  <a:gd name="connsiteY4" fmla="*/ 208088 h 446403"/>
                  <a:gd name="connsiteX5" fmla="*/ 6106 w 505652"/>
                  <a:gd name="connsiteY5" fmla="*/ 199039 h 446403"/>
                  <a:gd name="connsiteX6" fmla="*/ 234802 w 505652"/>
                  <a:gd name="connsiteY6" fmla="*/ 8158 h 446403"/>
                  <a:gd name="connsiteX7" fmla="*/ 240040 w 505652"/>
                  <a:gd name="connsiteY7" fmla="*/ 824 h 446403"/>
                  <a:gd name="connsiteX8" fmla="*/ 248994 w 505652"/>
                  <a:gd name="connsiteY8" fmla="*/ 1681 h 446403"/>
                  <a:gd name="connsiteX9" fmla="*/ 468450 w 505652"/>
                  <a:gd name="connsiteY9" fmla="*/ 74452 h 446403"/>
                  <a:gd name="connsiteX10" fmla="*/ 478356 w 505652"/>
                  <a:gd name="connsiteY10" fmla="*/ 79214 h 446403"/>
                  <a:gd name="connsiteX11" fmla="*/ 494453 w 505652"/>
                  <a:gd name="connsiteY11" fmla="*/ 118934 h 446403"/>
                  <a:gd name="connsiteX12" fmla="*/ 494453 w 505652"/>
                  <a:gd name="connsiteY12" fmla="*/ 118934 h 446403"/>
                  <a:gd name="connsiteX13" fmla="*/ 503597 w 505652"/>
                  <a:gd name="connsiteY13" fmla="*/ 161891 h 446403"/>
                  <a:gd name="connsiteX14" fmla="*/ 502264 w 505652"/>
                  <a:gd name="connsiteY14" fmla="*/ 234281 h 446403"/>
                  <a:gd name="connsiteX15" fmla="*/ 327004 w 505652"/>
                  <a:gd name="connsiteY15" fmla="*/ 435259 h 446403"/>
                  <a:gd name="connsiteX16" fmla="*/ 252042 w 505652"/>
                  <a:gd name="connsiteY16" fmla="*/ 446403 h 446403"/>
                  <a:gd name="connsiteX17" fmla="*/ 18489 w 505652"/>
                  <a:gd name="connsiteY17" fmla="*/ 213707 h 446403"/>
                  <a:gd name="connsiteX18" fmla="*/ 28014 w 505652"/>
                  <a:gd name="connsiteY18" fmla="*/ 262190 h 446403"/>
                  <a:gd name="connsiteX19" fmla="*/ 35253 w 505652"/>
                  <a:gd name="connsiteY19" fmla="*/ 282002 h 446403"/>
                  <a:gd name="connsiteX20" fmla="*/ 70591 w 505652"/>
                  <a:gd name="connsiteY20" fmla="*/ 341628 h 446403"/>
                  <a:gd name="connsiteX21" fmla="*/ 321765 w 505652"/>
                  <a:gd name="connsiteY21" fmla="*/ 417638 h 446403"/>
                  <a:gd name="connsiteX22" fmla="*/ 484547 w 505652"/>
                  <a:gd name="connsiteY22" fmla="*/ 231043 h 446403"/>
                  <a:gd name="connsiteX23" fmla="*/ 485785 w 505652"/>
                  <a:gd name="connsiteY23" fmla="*/ 163892 h 446403"/>
                  <a:gd name="connsiteX24" fmla="*/ 477213 w 505652"/>
                  <a:gd name="connsiteY24" fmla="*/ 123982 h 446403"/>
                  <a:gd name="connsiteX25" fmla="*/ 465307 w 505652"/>
                  <a:gd name="connsiteY25" fmla="*/ 93121 h 446403"/>
                  <a:gd name="connsiteX26" fmla="*/ 250518 w 505652"/>
                  <a:gd name="connsiteY26" fmla="*/ 24160 h 446403"/>
                  <a:gd name="connsiteX27" fmla="*/ 18489 w 505652"/>
                  <a:gd name="connsiteY27" fmla="*/ 213707 h 44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05652" h="446403">
                    <a:moveTo>
                      <a:pt x="252042" y="446403"/>
                    </a:moveTo>
                    <a:cubicBezTo>
                      <a:pt x="177461" y="446403"/>
                      <a:pt x="105547" y="413256"/>
                      <a:pt x="56589" y="353249"/>
                    </a:cubicBezTo>
                    <a:cubicBezTo>
                      <a:pt x="40777" y="334103"/>
                      <a:pt x="27919" y="312482"/>
                      <a:pt x="18489" y="289050"/>
                    </a:cubicBezTo>
                    <a:cubicBezTo>
                      <a:pt x="15631" y="282192"/>
                      <a:pt x="12964" y="274953"/>
                      <a:pt x="10774" y="267619"/>
                    </a:cubicBezTo>
                    <a:cubicBezTo>
                      <a:pt x="4678" y="247902"/>
                      <a:pt x="1153" y="227900"/>
                      <a:pt x="10" y="208088"/>
                    </a:cubicBezTo>
                    <a:cubicBezTo>
                      <a:pt x="-180" y="204087"/>
                      <a:pt x="2296" y="200372"/>
                      <a:pt x="6106" y="199039"/>
                    </a:cubicBezTo>
                    <a:cubicBezTo>
                      <a:pt x="42492" y="186371"/>
                      <a:pt x="224324" y="117791"/>
                      <a:pt x="234802" y="8158"/>
                    </a:cubicBezTo>
                    <a:cubicBezTo>
                      <a:pt x="235087" y="4919"/>
                      <a:pt x="237088" y="2157"/>
                      <a:pt x="240040" y="824"/>
                    </a:cubicBezTo>
                    <a:cubicBezTo>
                      <a:pt x="242993" y="-510"/>
                      <a:pt x="246422" y="-224"/>
                      <a:pt x="248994" y="1681"/>
                    </a:cubicBezTo>
                    <a:cubicBezTo>
                      <a:pt x="250327" y="2633"/>
                      <a:pt x="379677" y="93311"/>
                      <a:pt x="468450" y="74452"/>
                    </a:cubicBezTo>
                    <a:cubicBezTo>
                      <a:pt x="472450" y="73595"/>
                      <a:pt x="476546" y="75500"/>
                      <a:pt x="478356" y="79214"/>
                    </a:cubicBezTo>
                    <a:cubicBezTo>
                      <a:pt x="484738" y="91692"/>
                      <a:pt x="490167" y="105122"/>
                      <a:pt x="494453" y="118934"/>
                    </a:cubicBezTo>
                    <a:lnTo>
                      <a:pt x="494453" y="118934"/>
                    </a:lnTo>
                    <a:cubicBezTo>
                      <a:pt x="498739" y="133031"/>
                      <a:pt x="501883" y="147509"/>
                      <a:pt x="503597" y="161891"/>
                    </a:cubicBezTo>
                    <a:cubicBezTo>
                      <a:pt x="506740" y="185799"/>
                      <a:pt x="506264" y="210183"/>
                      <a:pt x="502264" y="234281"/>
                    </a:cubicBezTo>
                    <a:cubicBezTo>
                      <a:pt x="486643" y="329817"/>
                      <a:pt x="419396" y="406779"/>
                      <a:pt x="327004" y="435259"/>
                    </a:cubicBezTo>
                    <a:cubicBezTo>
                      <a:pt x="302239" y="442688"/>
                      <a:pt x="276997" y="446403"/>
                      <a:pt x="252042" y="446403"/>
                    </a:cubicBezTo>
                    <a:close/>
                    <a:moveTo>
                      <a:pt x="18489" y="213707"/>
                    </a:moveTo>
                    <a:cubicBezTo>
                      <a:pt x="19918" y="229900"/>
                      <a:pt x="23061" y="246188"/>
                      <a:pt x="28014" y="262190"/>
                    </a:cubicBezTo>
                    <a:cubicBezTo>
                      <a:pt x="30109" y="268952"/>
                      <a:pt x="32491" y="275620"/>
                      <a:pt x="35253" y="282002"/>
                    </a:cubicBezTo>
                    <a:cubicBezTo>
                      <a:pt x="44016" y="303814"/>
                      <a:pt x="55922" y="323816"/>
                      <a:pt x="70591" y="341628"/>
                    </a:cubicBezTo>
                    <a:cubicBezTo>
                      <a:pt x="131265" y="416114"/>
                      <a:pt x="229849" y="445927"/>
                      <a:pt x="321765" y="417638"/>
                    </a:cubicBezTo>
                    <a:cubicBezTo>
                      <a:pt x="407585" y="391253"/>
                      <a:pt x="469974" y="319721"/>
                      <a:pt x="484547" y="231043"/>
                    </a:cubicBezTo>
                    <a:cubicBezTo>
                      <a:pt x="488262" y="208754"/>
                      <a:pt x="488643" y="186180"/>
                      <a:pt x="485785" y="163892"/>
                    </a:cubicBezTo>
                    <a:cubicBezTo>
                      <a:pt x="484166" y="150461"/>
                      <a:pt x="481309" y="137031"/>
                      <a:pt x="477213" y="123982"/>
                    </a:cubicBezTo>
                    <a:cubicBezTo>
                      <a:pt x="473974" y="113314"/>
                      <a:pt x="469974" y="102932"/>
                      <a:pt x="465307" y="93121"/>
                    </a:cubicBezTo>
                    <a:cubicBezTo>
                      <a:pt x="385487" y="105408"/>
                      <a:pt x="284903" y="46353"/>
                      <a:pt x="250518" y="24160"/>
                    </a:cubicBezTo>
                    <a:cubicBezTo>
                      <a:pt x="227086" y="130649"/>
                      <a:pt x="66019" y="196467"/>
                      <a:pt x="18489" y="2137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0" name="Graphic 1364">
              <a:extLst>
                <a:ext uri="{FF2B5EF4-FFF2-40B4-BE49-F238E27FC236}">
                  <a16:creationId xmlns:a16="http://schemas.microsoft.com/office/drawing/2014/main" id="{76DA0AF6-63C5-45D4-B0E8-946BB2A2ABBD}"/>
                </a:ext>
              </a:extLst>
            </p:cNvPr>
            <p:cNvGrpSpPr/>
            <p:nvPr/>
          </p:nvGrpSpPr>
          <p:grpSpPr>
            <a:xfrm>
              <a:off x="4293451" y="3075586"/>
              <a:ext cx="714119" cy="630146"/>
              <a:chOff x="4293451" y="3075586"/>
              <a:chExt cx="714119" cy="630146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5C1CBC-4B6C-4D0A-B50E-DADE3193E6D0}"/>
                  </a:ext>
                </a:extLst>
              </p:cNvPr>
              <p:cNvSpPr/>
              <p:nvPr/>
            </p:nvSpPr>
            <p:spPr>
              <a:xfrm>
                <a:off x="4742750" y="3453891"/>
                <a:ext cx="255553" cy="242792"/>
              </a:xfrm>
              <a:custGeom>
                <a:avLst/>
                <a:gdLst>
                  <a:gd name="connsiteX0" fmla="*/ 250412 w 255553"/>
                  <a:gd name="connsiteY0" fmla="*/ 162116 h 242792"/>
                  <a:gd name="connsiteX1" fmla="*/ 7620 w 255553"/>
                  <a:gd name="connsiteY1" fmla="*/ 231458 h 242792"/>
                  <a:gd name="connsiteX2" fmla="*/ 0 w 255553"/>
                  <a:gd name="connsiteY2" fmla="*/ 228981 h 242792"/>
                  <a:gd name="connsiteX3" fmla="*/ 113538 w 255553"/>
                  <a:gd name="connsiteY3" fmla="*/ 181451 h 242792"/>
                  <a:gd name="connsiteX4" fmla="*/ 237649 w 255553"/>
                  <a:gd name="connsiteY4" fmla="*/ 0 h 242792"/>
                  <a:gd name="connsiteX5" fmla="*/ 250412 w 255553"/>
                  <a:gd name="connsiteY5" fmla="*/ 162116 h 24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553" h="242792">
                    <a:moveTo>
                      <a:pt x="250412" y="162116"/>
                    </a:moveTo>
                    <a:cubicBezTo>
                      <a:pt x="277273" y="210407"/>
                      <a:pt x="199263" y="267462"/>
                      <a:pt x="7620" y="231458"/>
                    </a:cubicBezTo>
                    <a:lnTo>
                      <a:pt x="0" y="228981"/>
                    </a:lnTo>
                    <a:cubicBezTo>
                      <a:pt x="40958" y="221075"/>
                      <a:pt x="79629" y="204597"/>
                      <a:pt x="113538" y="181451"/>
                    </a:cubicBezTo>
                    <a:cubicBezTo>
                      <a:pt x="174308" y="139922"/>
                      <a:pt x="220123" y="76486"/>
                      <a:pt x="237649" y="0"/>
                    </a:cubicBezTo>
                    <a:cubicBezTo>
                      <a:pt x="234887" y="57912"/>
                      <a:pt x="234696" y="133731"/>
                      <a:pt x="250412" y="162116"/>
                    </a:cubicBezTo>
                    <a:close/>
                  </a:path>
                </a:pathLst>
              </a:custGeom>
              <a:solidFill>
                <a:srgbClr val="FFA6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525BA78-4F6E-43D5-B379-5E2210D08EE8}"/>
                  </a:ext>
                </a:extLst>
              </p:cNvPr>
              <p:cNvSpPr/>
              <p:nvPr/>
            </p:nvSpPr>
            <p:spPr>
              <a:xfrm>
                <a:off x="4408614" y="3084640"/>
                <a:ext cx="579403" cy="335913"/>
              </a:xfrm>
              <a:custGeom>
                <a:avLst/>
                <a:gdLst>
                  <a:gd name="connsiteX0" fmla="*/ 573881 w 579403"/>
                  <a:gd name="connsiteY0" fmla="*/ 333628 h 335913"/>
                  <a:gd name="connsiteX1" fmla="*/ 362236 w 579403"/>
                  <a:gd name="connsiteY1" fmla="*/ 112457 h 335913"/>
                  <a:gd name="connsiteX2" fmla="*/ 268129 w 579403"/>
                  <a:gd name="connsiteY2" fmla="*/ 233520 h 335913"/>
                  <a:gd name="connsiteX3" fmla="*/ 0 w 579403"/>
                  <a:gd name="connsiteY3" fmla="*/ 183133 h 335913"/>
                  <a:gd name="connsiteX4" fmla="*/ 107347 w 579403"/>
                  <a:gd name="connsiteY4" fmla="*/ 52926 h 335913"/>
                  <a:gd name="connsiteX5" fmla="*/ 178594 w 579403"/>
                  <a:gd name="connsiteY5" fmla="*/ 16921 h 335913"/>
                  <a:gd name="connsiteX6" fmla="*/ 333280 w 579403"/>
                  <a:gd name="connsiteY6" fmla="*/ 5206 h 335913"/>
                  <a:gd name="connsiteX7" fmla="*/ 475678 w 579403"/>
                  <a:gd name="connsiteY7" fmla="*/ 74643 h 335913"/>
                  <a:gd name="connsiteX8" fmla="*/ 526447 w 579403"/>
                  <a:gd name="connsiteY8" fmla="*/ 131793 h 335913"/>
                  <a:gd name="connsiteX9" fmla="*/ 577501 w 579403"/>
                  <a:gd name="connsiteY9" fmla="*/ 335914 h 335913"/>
                  <a:gd name="connsiteX10" fmla="*/ 573881 w 579403"/>
                  <a:gd name="connsiteY10" fmla="*/ 333628 h 335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9403" h="335913">
                    <a:moveTo>
                      <a:pt x="573881" y="333628"/>
                    </a:moveTo>
                    <a:cubicBezTo>
                      <a:pt x="545878" y="315435"/>
                      <a:pt x="388620" y="210184"/>
                      <a:pt x="362236" y="112457"/>
                    </a:cubicBezTo>
                    <a:cubicBezTo>
                      <a:pt x="362236" y="112457"/>
                      <a:pt x="281369" y="181037"/>
                      <a:pt x="268129" y="233520"/>
                    </a:cubicBezTo>
                    <a:lnTo>
                      <a:pt x="0" y="183133"/>
                    </a:lnTo>
                    <a:cubicBezTo>
                      <a:pt x="22955" y="129507"/>
                      <a:pt x="60769" y="84835"/>
                      <a:pt x="107347" y="52926"/>
                    </a:cubicBezTo>
                    <a:cubicBezTo>
                      <a:pt x="129349" y="37781"/>
                      <a:pt x="153352" y="25684"/>
                      <a:pt x="178594" y="16921"/>
                    </a:cubicBezTo>
                    <a:cubicBezTo>
                      <a:pt x="226790" y="62"/>
                      <a:pt x="279749" y="-4891"/>
                      <a:pt x="333280" y="5206"/>
                    </a:cubicBezTo>
                    <a:cubicBezTo>
                      <a:pt x="387953" y="15493"/>
                      <a:pt x="436436" y="40067"/>
                      <a:pt x="475678" y="74643"/>
                    </a:cubicBezTo>
                    <a:cubicBezTo>
                      <a:pt x="495014" y="91407"/>
                      <a:pt x="512064" y="110743"/>
                      <a:pt x="526447" y="131793"/>
                    </a:cubicBezTo>
                    <a:cubicBezTo>
                      <a:pt x="566166" y="189895"/>
                      <a:pt x="585883" y="261809"/>
                      <a:pt x="577501" y="335914"/>
                    </a:cubicBezTo>
                    <a:cubicBezTo>
                      <a:pt x="576739" y="335437"/>
                      <a:pt x="575596" y="334675"/>
                      <a:pt x="573881" y="333628"/>
                    </a:cubicBezTo>
                    <a:close/>
                  </a:path>
                </a:pathLst>
              </a:custGeom>
              <a:solidFill>
                <a:srgbClr val="FFA6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C871C-D780-4245-BA4C-6318B9AC2557}"/>
                  </a:ext>
                </a:extLst>
              </p:cNvPr>
              <p:cNvSpPr/>
              <p:nvPr/>
            </p:nvSpPr>
            <p:spPr>
              <a:xfrm>
                <a:off x="4384173" y="3197002"/>
                <a:ext cx="598321" cy="491290"/>
              </a:xfrm>
              <a:custGeom>
                <a:avLst/>
                <a:gdLst>
                  <a:gd name="connsiteX0" fmla="*/ 596131 w 598321"/>
                  <a:gd name="connsiteY0" fmla="*/ 256889 h 491290"/>
                  <a:gd name="connsiteX1" fmla="*/ 472020 w 598321"/>
                  <a:gd name="connsiteY1" fmla="*/ 438341 h 491290"/>
                  <a:gd name="connsiteX2" fmla="*/ 358482 w 598321"/>
                  <a:gd name="connsiteY2" fmla="*/ 485870 h 491290"/>
                  <a:gd name="connsiteX3" fmla="*/ 246087 w 598321"/>
                  <a:gd name="connsiteY3" fmla="*/ 486061 h 491290"/>
                  <a:gd name="connsiteX4" fmla="*/ 133121 w 598321"/>
                  <a:gd name="connsiteY4" fmla="*/ 439483 h 491290"/>
                  <a:gd name="connsiteX5" fmla="*/ 5200 w 598321"/>
                  <a:gd name="connsiteY5" fmla="*/ 133636 h 491290"/>
                  <a:gd name="connsiteX6" fmla="*/ 5390 w 598321"/>
                  <a:gd name="connsiteY6" fmla="*/ 132683 h 491290"/>
                  <a:gd name="connsiteX7" fmla="*/ 24440 w 598321"/>
                  <a:gd name="connsiteY7" fmla="*/ 70676 h 491290"/>
                  <a:gd name="connsiteX8" fmla="*/ 292569 w 598321"/>
                  <a:gd name="connsiteY8" fmla="*/ 121063 h 491290"/>
                  <a:gd name="connsiteX9" fmla="*/ 386676 w 598321"/>
                  <a:gd name="connsiteY9" fmla="*/ 0 h 491290"/>
                  <a:gd name="connsiteX10" fmla="*/ 598322 w 598321"/>
                  <a:gd name="connsiteY10" fmla="*/ 221170 h 491290"/>
                  <a:gd name="connsiteX11" fmla="*/ 596131 w 598321"/>
                  <a:gd name="connsiteY11" fmla="*/ 256889 h 4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98321" h="491290">
                    <a:moveTo>
                      <a:pt x="596131" y="256889"/>
                    </a:moveTo>
                    <a:cubicBezTo>
                      <a:pt x="578605" y="333375"/>
                      <a:pt x="532790" y="396812"/>
                      <a:pt x="472020" y="438341"/>
                    </a:cubicBezTo>
                    <a:cubicBezTo>
                      <a:pt x="438111" y="461486"/>
                      <a:pt x="399440" y="477964"/>
                      <a:pt x="358482" y="485870"/>
                    </a:cubicBezTo>
                    <a:cubicBezTo>
                      <a:pt x="322287" y="492824"/>
                      <a:pt x="284378" y="493300"/>
                      <a:pt x="246087" y="486061"/>
                    </a:cubicBezTo>
                    <a:cubicBezTo>
                      <a:pt x="204368" y="478250"/>
                      <a:pt x="166268" y="462058"/>
                      <a:pt x="133121" y="439483"/>
                    </a:cubicBezTo>
                    <a:cubicBezTo>
                      <a:pt x="36632" y="374047"/>
                      <a:pt x="-17660" y="255079"/>
                      <a:pt x="5200" y="133636"/>
                    </a:cubicBezTo>
                    <a:lnTo>
                      <a:pt x="5390" y="132683"/>
                    </a:lnTo>
                    <a:cubicBezTo>
                      <a:pt x="16916" y="97536"/>
                      <a:pt x="24440" y="70676"/>
                      <a:pt x="24440" y="70676"/>
                    </a:cubicBezTo>
                    <a:lnTo>
                      <a:pt x="292569" y="121063"/>
                    </a:lnTo>
                    <a:cubicBezTo>
                      <a:pt x="305809" y="68580"/>
                      <a:pt x="386676" y="0"/>
                      <a:pt x="386676" y="0"/>
                    </a:cubicBezTo>
                    <a:cubicBezTo>
                      <a:pt x="413060" y="97631"/>
                      <a:pt x="570318" y="202978"/>
                      <a:pt x="598322" y="221170"/>
                    </a:cubicBezTo>
                    <a:cubicBezTo>
                      <a:pt x="597560" y="231743"/>
                      <a:pt x="596893" y="243840"/>
                      <a:pt x="596131" y="256889"/>
                    </a:cubicBezTo>
                    <a:close/>
                  </a:path>
                </a:pathLst>
              </a:custGeom>
              <a:solidFill>
                <a:srgbClr val="FFD3A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4273EE9-1876-4C9E-A439-7DF8F132EF19}"/>
                  </a:ext>
                </a:extLst>
              </p:cNvPr>
              <p:cNvSpPr/>
              <p:nvPr/>
            </p:nvSpPr>
            <p:spPr>
              <a:xfrm>
                <a:off x="4793936" y="3446978"/>
                <a:ext cx="138230" cy="138322"/>
              </a:xfrm>
              <a:custGeom>
                <a:avLst/>
                <a:gdLst>
                  <a:gd name="connsiteX0" fmla="*/ 81879 w 138230"/>
                  <a:gd name="connsiteY0" fmla="*/ 1199 h 138322"/>
                  <a:gd name="connsiteX1" fmla="*/ 137029 w 138230"/>
                  <a:gd name="connsiteY1" fmla="*/ 81970 h 138322"/>
                  <a:gd name="connsiteX2" fmla="*/ 56352 w 138230"/>
                  <a:gd name="connsiteY2" fmla="*/ 137120 h 138322"/>
                  <a:gd name="connsiteX3" fmla="*/ 1202 w 138230"/>
                  <a:gd name="connsiteY3" fmla="*/ 56444 h 138322"/>
                  <a:gd name="connsiteX4" fmla="*/ 81879 w 138230"/>
                  <a:gd name="connsiteY4" fmla="*/ 1199 h 13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230" h="138322">
                    <a:moveTo>
                      <a:pt x="81879" y="1199"/>
                    </a:moveTo>
                    <a:cubicBezTo>
                      <a:pt x="119407" y="8247"/>
                      <a:pt x="144077" y="44442"/>
                      <a:pt x="137029" y="81970"/>
                    </a:cubicBezTo>
                    <a:cubicBezTo>
                      <a:pt x="129980" y="119499"/>
                      <a:pt x="93880" y="144169"/>
                      <a:pt x="56352" y="137120"/>
                    </a:cubicBezTo>
                    <a:cubicBezTo>
                      <a:pt x="18823" y="130072"/>
                      <a:pt x="-5846" y="93972"/>
                      <a:pt x="1202" y="56444"/>
                    </a:cubicBezTo>
                    <a:cubicBezTo>
                      <a:pt x="8155" y="18915"/>
                      <a:pt x="44350" y="-5850"/>
                      <a:pt x="81879" y="1199"/>
                    </a:cubicBezTo>
                    <a:close/>
                  </a:path>
                </a:pathLst>
              </a:custGeom>
              <a:solidFill>
                <a:srgbClr val="FFA1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381D30C-97E8-436F-8AB6-4A6F1DE313E6}"/>
                  </a:ext>
                </a:extLst>
              </p:cNvPr>
              <p:cNvSpPr/>
              <p:nvPr/>
            </p:nvSpPr>
            <p:spPr>
              <a:xfrm>
                <a:off x="4772869" y="3364471"/>
                <a:ext cx="63680" cy="63680"/>
              </a:xfrm>
              <a:custGeom>
                <a:avLst/>
                <a:gdLst>
                  <a:gd name="connsiteX0" fmla="*/ 37700 w 63680"/>
                  <a:gd name="connsiteY0" fmla="*/ 552 h 63680"/>
                  <a:gd name="connsiteX1" fmla="*/ 63131 w 63680"/>
                  <a:gd name="connsiteY1" fmla="*/ 37700 h 63680"/>
                  <a:gd name="connsiteX2" fmla="*/ 25984 w 63680"/>
                  <a:gd name="connsiteY2" fmla="*/ 63131 h 63680"/>
                  <a:gd name="connsiteX3" fmla="*/ 552 w 63680"/>
                  <a:gd name="connsiteY3" fmla="*/ 25984 h 63680"/>
                  <a:gd name="connsiteX4" fmla="*/ 37700 w 63680"/>
                  <a:gd name="connsiteY4" fmla="*/ 552 h 63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80" h="63680">
                    <a:moveTo>
                      <a:pt x="37700" y="552"/>
                    </a:moveTo>
                    <a:cubicBezTo>
                      <a:pt x="54940" y="3791"/>
                      <a:pt x="66370" y="20364"/>
                      <a:pt x="63131" y="37700"/>
                    </a:cubicBezTo>
                    <a:cubicBezTo>
                      <a:pt x="59893" y="54940"/>
                      <a:pt x="43224" y="66370"/>
                      <a:pt x="25984" y="63131"/>
                    </a:cubicBezTo>
                    <a:cubicBezTo>
                      <a:pt x="8648" y="59893"/>
                      <a:pt x="-2686" y="43224"/>
                      <a:pt x="552" y="25984"/>
                    </a:cubicBezTo>
                    <a:cubicBezTo>
                      <a:pt x="3791" y="8648"/>
                      <a:pt x="20364" y="-2686"/>
                      <a:pt x="37700" y="552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0B0C17E-7D76-401D-8F8A-5BC59A01A941}"/>
                  </a:ext>
                </a:extLst>
              </p:cNvPr>
              <p:cNvSpPr/>
              <p:nvPr/>
            </p:nvSpPr>
            <p:spPr>
              <a:xfrm>
                <a:off x="4605462" y="3492521"/>
                <a:ext cx="113898" cy="75322"/>
              </a:xfrm>
              <a:custGeom>
                <a:avLst/>
                <a:gdLst>
                  <a:gd name="connsiteX0" fmla="*/ 106522 w 113898"/>
                  <a:gd name="connsiteY0" fmla="*/ 17949 h 75322"/>
                  <a:gd name="connsiteX1" fmla="*/ 113761 w 113898"/>
                  <a:gd name="connsiteY1" fmla="*/ 28522 h 75322"/>
                  <a:gd name="connsiteX2" fmla="*/ 46801 w 113898"/>
                  <a:gd name="connsiteY2" fmla="*/ 74337 h 75322"/>
                  <a:gd name="connsiteX3" fmla="*/ 985 w 113898"/>
                  <a:gd name="connsiteY3" fmla="*/ 7377 h 75322"/>
                  <a:gd name="connsiteX4" fmla="*/ 11558 w 113898"/>
                  <a:gd name="connsiteY4" fmla="*/ 138 h 75322"/>
                  <a:gd name="connsiteX5" fmla="*/ 18797 w 113898"/>
                  <a:gd name="connsiteY5" fmla="*/ 10710 h 75322"/>
                  <a:gd name="connsiteX6" fmla="*/ 50134 w 113898"/>
                  <a:gd name="connsiteY6" fmla="*/ 56526 h 75322"/>
                  <a:gd name="connsiteX7" fmla="*/ 95950 w 113898"/>
                  <a:gd name="connsiteY7" fmla="*/ 25188 h 75322"/>
                  <a:gd name="connsiteX8" fmla="*/ 106522 w 113898"/>
                  <a:gd name="connsiteY8" fmla="*/ 17949 h 75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898" h="75322">
                    <a:moveTo>
                      <a:pt x="106522" y="17949"/>
                    </a:moveTo>
                    <a:cubicBezTo>
                      <a:pt x="111380" y="18902"/>
                      <a:pt x="114619" y="23664"/>
                      <a:pt x="113761" y="28522"/>
                    </a:cubicBezTo>
                    <a:cubicBezTo>
                      <a:pt x="107951" y="59669"/>
                      <a:pt x="77947" y="80148"/>
                      <a:pt x="46801" y="74337"/>
                    </a:cubicBezTo>
                    <a:cubicBezTo>
                      <a:pt x="15654" y="68527"/>
                      <a:pt x="-4825" y="38523"/>
                      <a:pt x="985" y="7377"/>
                    </a:cubicBezTo>
                    <a:cubicBezTo>
                      <a:pt x="1938" y="2519"/>
                      <a:pt x="6700" y="-720"/>
                      <a:pt x="11558" y="138"/>
                    </a:cubicBezTo>
                    <a:cubicBezTo>
                      <a:pt x="16416" y="1090"/>
                      <a:pt x="19654" y="5853"/>
                      <a:pt x="18797" y="10710"/>
                    </a:cubicBezTo>
                    <a:cubicBezTo>
                      <a:pt x="14797" y="31951"/>
                      <a:pt x="28894" y="52525"/>
                      <a:pt x="50134" y="56526"/>
                    </a:cubicBezTo>
                    <a:cubicBezTo>
                      <a:pt x="71375" y="60526"/>
                      <a:pt x="91949" y="46429"/>
                      <a:pt x="95950" y="25188"/>
                    </a:cubicBezTo>
                    <a:cubicBezTo>
                      <a:pt x="96902" y="20235"/>
                      <a:pt x="101665" y="16997"/>
                      <a:pt x="106522" y="179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E5560F1-BBAA-456C-AAEE-6624B4347151}"/>
                  </a:ext>
                </a:extLst>
              </p:cNvPr>
              <p:cNvSpPr/>
              <p:nvPr/>
            </p:nvSpPr>
            <p:spPr>
              <a:xfrm>
                <a:off x="4615401" y="3395789"/>
                <a:ext cx="101014" cy="91916"/>
              </a:xfrm>
              <a:custGeom>
                <a:avLst/>
                <a:gdLst>
                  <a:gd name="connsiteX0" fmla="*/ 100870 w 101014"/>
                  <a:gd name="connsiteY0" fmla="*/ 91916 h 91916"/>
                  <a:gd name="connsiteX1" fmla="*/ 50387 w 101014"/>
                  <a:gd name="connsiteY1" fmla="*/ 82391 h 91916"/>
                  <a:gd name="connsiteX2" fmla="*/ 0 w 101014"/>
                  <a:gd name="connsiteY2" fmla="*/ 72866 h 91916"/>
                  <a:gd name="connsiteX3" fmla="*/ 65913 w 101014"/>
                  <a:gd name="connsiteY3" fmla="*/ 0 h 91916"/>
                  <a:gd name="connsiteX4" fmla="*/ 100870 w 101014"/>
                  <a:gd name="connsiteY4" fmla="*/ 91916 h 9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014" h="91916">
                    <a:moveTo>
                      <a:pt x="100870" y="91916"/>
                    </a:moveTo>
                    <a:lnTo>
                      <a:pt x="50387" y="82391"/>
                    </a:lnTo>
                    <a:lnTo>
                      <a:pt x="0" y="72866"/>
                    </a:lnTo>
                    <a:cubicBezTo>
                      <a:pt x="9144" y="42005"/>
                      <a:pt x="65913" y="0"/>
                      <a:pt x="65913" y="0"/>
                    </a:cubicBezTo>
                    <a:cubicBezTo>
                      <a:pt x="65913" y="0"/>
                      <a:pt x="103632" y="59817"/>
                      <a:pt x="100870" y="91916"/>
                    </a:cubicBezTo>
                    <a:close/>
                  </a:path>
                </a:pathLst>
              </a:custGeom>
              <a:solidFill>
                <a:srgbClr val="F491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283DEDF-8330-472F-8606-4E7D4E13A9A3}"/>
                  </a:ext>
                </a:extLst>
              </p:cNvPr>
              <p:cNvSpPr/>
              <p:nvPr/>
            </p:nvSpPr>
            <p:spPr>
              <a:xfrm>
                <a:off x="4549511" y="3322466"/>
                <a:ext cx="63680" cy="63680"/>
              </a:xfrm>
              <a:custGeom>
                <a:avLst/>
                <a:gdLst>
                  <a:gd name="connsiteX0" fmla="*/ 37696 w 63680"/>
                  <a:gd name="connsiteY0" fmla="*/ 552 h 63680"/>
                  <a:gd name="connsiteX1" fmla="*/ 63128 w 63680"/>
                  <a:gd name="connsiteY1" fmla="*/ 37700 h 63680"/>
                  <a:gd name="connsiteX2" fmla="*/ 25981 w 63680"/>
                  <a:gd name="connsiteY2" fmla="*/ 63131 h 63680"/>
                  <a:gd name="connsiteX3" fmla="*/ 549 w 63680"/>
                  <a:gd name="connsiteY3" fmla="*/ 25984 h 63680"/>
                  <a:gd name="connsiteX4" fmla="*/ 37696 w 63680"/>
                  <a:gd name="connsiteY4" fmla="*/ 552 h 63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80" h="63680">
                    <a:moveTo>
                      <a:pt x="37696" y="552"/>
                    </a:moveTo>
                    <a:cubicBezTo>
                      <a:pt x="55032" y="3791"/>
                      <a:pt x="66367" y="20364"/>
                      <a:pt x="63128" y="37700"/>
                    </a:cubicBezTo>
                    <a:cubicBezTo>
                      <a:pt x="59890" y="54940"/>
                      <a:pt x="43316" y="66370"/>
                      <a:pt x="25981" y="63131"/>
                    </a:cubicBezTo>
                    <a:cubicBezTo>
                      <a:pt x="8740" y="59893"/>
                      <a:pt x="-2690" y="43224"/>
                      <a:pt x="549" y="25984"/>
                    </a:cubicBezTo>
                    <a:cubicBezTo>
                      <a:pt x="3787" y="8648"/>
                      <a:pt x="20456" y="-2686"/>
                      <a:pt x="37696" y="552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0676C8E-DE2A-4847-AC5F-FB218871D56F}"/>
                  </a:ext>
                </a:extLst>
              </p:cNvPr>
              <p:cNvSpPr/>
              <p:nvPr/>
            </p:nvSpPr>
            <p:spPr>
              <a:xfrm>
                <a:off x="4405030" y="3373826"/>
                <a:ext cx="138325" cy="138417"/>
              </a:xfrm>
              <a:custGeom>
                <a:avLst/>
                <a:gdLst>
                  <a:gd name="connsiteX0" fmla="*/ 81879 w 138325"/>
                  <a:gd name="connsiteY0" fmla="*/ 1198 h 138417"/>
                  <a:gd name="connsiteX1" fmla="*/ 137124 w 138325"/>
                  <a:gd name="connsiteY1" fmla="*/ 82066 h 138417"/>
                  <a:gd name="connsiteX2" fmla="*/ 56352 w 138325"/>
                  <a:gd name="connsiteY2" fmla="*/ 137215 h 138417"/>
                  <a:gd name="connsiteX3" fmla="*/ 1202 w 138325"/>
                  <a:gd name="connsiteY3" fmla="*/ 56539 h 138417"/>
                  <a:gd name="connsiteX4" fmla="*/ 81879 w 138325"/>
                  <a:gd name="connsiteY4" fmla="*/ 1198 h 13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325" h="138417">
                    <a:moveTo>
                      <a:pt x="81879" y="1198"/>
                    </a:moveTo>
                    <a:cubicBezTo>
                      <a:pt x="119503" y="8247"/>
                      <a:pt x="144172" y="44537"/>
                      <a:pt x="137124" y="82066"/>
                    </a:cubicBezTo>
                    <a:cubicBezTo>
                      <a:pt x="130075" y="119594"/>
                      <a:pt x="93975" y="144264"/>
                      <a:pt x="56352" y="137215"/>
                    </a:cubicBezTo>
                    <a:cubicBezTo>
                      <a:pt x="18823" y="130167"/>
                      <a:pt x="-5846" y="94067"/>
                      <a:pt x="1202" y="56539"/>
                    </a:cubicBezTo>
                    <a:cubicBezTo>
                      <a:pt x="8250" y="18915"/>
                      <a:pt x="44350" y="-5850"/>
                      <a:pt x="81879" y="1198"/>
                    </a:cubicBezTo>
                    <a:close/>
                  </a:path>
                </a:pathLst>
              </a:custGeom>
              <a:solidFill>
                <a:srgbClr val="FFA1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E48E059-8494-4E3C-959F-C76E1BF8EE05}"/>
                  </a:ext>
                </a:extLst>
              </p:cNvPr>
              <p:cNvSpPr/>
              <p:nvPr/>
            </p:nvSpPr>
            <p:spPr>
              <a:xfrm>
                <a:off x="4302446" y="3329685"/>
                <a:ext cx="214943" cy="306800"/>
              </a:xfrm>
              <a:custGeom>
                <a:avLst/>
                <a:gdLst>
                  <a:gd name="connsiteX0" fmla="*/ 87023 w 214943"/>
                  <a:gd name="connsiteY0" fmla="*/ 952 h 306800"/>
                  <a:gd name="connsiteX1" fmla="*/ 214943 w 214943"/>
                  <a:gd name="connsiteY1" fmla="*/ 306800 h 306800"/>
                  <a:gd name="connsiteX2" fmla="*/ 13871 w 214943"/>
                  <a:gd name="connsiteY2" fmla="*/ 154019 h 306800"/>
                  <a:gd name="connsiteX3" fmla="*/ 87213 w 214943"/>
                  <a:gd name="connsiteY3" fmla="*/ 0 h 306800"/>
                  <a:gd name="connsiteX4" fmla="*/ 87023 w 214943"/>
                  <a:gd name="connsiteY4" fmla="*/ 952 h 30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943" h="306800">
                    <a:moveTo>
                      <a:pt x="87023" y="952"/>
                    </a:moveTo>
                    <a:cubicBezTo>
                      <a:pt x="64163" y="122396"/>
                      <a:pt x="118455" y="241364"/>
                      <a:pt x="214943" y="306800"/>
                    </a:cubicBezTo>
                    <a:cubicBezTo>
                      <a:pt x="23205" y="270796"/>
                      <a:pt x="-28611" y="189357"/>
                      <a:pt x="13871" y="154019"/>
                    </a:cubicBezTo>
                    <a:cubicBezTo>
                      <a:pt x="40064" y="132302"/>
                      <a:pt x="68925" y="55817"/>
                      <a:pt x="87213" y="0"/>
                    </a:cubicBezTo>
                    <a:cubicBezTo>
                      <a:pt x="87118" y="381"/>
                      <a:pt x="87118" y="667"/>
                      <a:pt x="87023" y="952"/>
                    </a:cubicBezTo>
                    <a:close/>
                  </a:path>
                </a:pathLst>
              </a:custGeom>
              <a:solidFill>
                <a:srgbClr val="FFA6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A8F1267-0B19-406B-87BA-AB5B3B9AA99F}"/>
                  </a:ext>
                </a:extLst>
              </p:cNvPr>
              <p:cNvSpPr/>
              <p:nvPr/>
            </p:nvSpPr>
            <p:spPr>
              <a:xfrm>
                <a:off x="4293451" y="3075586"/>
                <a:ext cx="714119" cy="630146"/>
              </a:xfrm>
              <a:custGeom>
                <a:avLst/>
                <a:gdLst>
                  <a:gd name="connsiteX0" fmla="*/ 566933 w 714119"/>
                  <a:gd name="connsiteY0" fmla="*/ 630147 h 630146"/>
                  <a:gd name="connsiteX1" fmla="*/ 455205 w 714119"/>
                  <a:gd name="connsiteY1" fmla="*/ 618622 h 630146"/>
                  <a:gd name="connsiteX2" fmla="*/ 454157 w 714119"/>
                  <a:gd name="connsiteY2" fmla="*/ 618336 h 630146"/>
                  <a:gd name="connsiteX3" fmla="*/ 448728 w 714119"/>
                  <a:gd name="connsiteY3" fmla="*/ 616621 h 630146"/>
                  <a:gd name="connsiteX4" fmla="*/ 335285 w 714119"/>
                  <a:gd name="connsiteY4" fmla="*/ 616431 h 630146"/>
                  <a:gd name="connsiteX5" fmla="*/ 220509 w 714119"/>
                  <a:gd name="connsiteY5" fmla="*/ 569568 h 630146"/>
                  <a:gd name="connsiteX6" fmla="*/ 1720 w 714119"/>
                  <a:gd name="connsiteY6" fmla="*/ 449172 h 630146"/>
                  <a:gd name="connsiteX7" fmla="*/ 17150 w 714119"/>
                  <a:gd name="connsiteY7" fmla="*/ 401261 h 630146"/>
                  <a:gd name="connsiteX8" fmla="*/ 87730 w 714119"/>
                  <a:gd name="connsiteY8" fmla="*/ 251338 h 630146"/>
                  <a:gd name="connsiteX9" fmla="*/ 106590 w 714119"/>
                  <a:gd name="connsiteY9" fmla="*/ 189806 h 630146"/>
                  <a:gd name="connsiteX10" fmla="*/ 106971 w 714119"/>
                  <a:gd name="connsiteY10" fmla="*/ 188663 h 630146"/>
                  <a:gd name="connsiteX11" fmla="*/ 217556 w 714119"/>
                  <a:gd name="connsiteY11" fmla="*/ 54551 h 630146"/>
                  <a:gd name="connsiteX12" fmla="*/ 290899 w 714119"/>
                  <a:gd name="connsiteY12" fmla="*/ 17404 h 630146"/>
                  <a:gd name="connsiteX13" fmla="*/ 450252 w 714119"/>
                  <a:gd name="connsiteY13" fmla="*/ 5307 h 630146"/>
                  <a:gd name="connsiteX14" fmla="*/ 596937 w 714119"/>
                  <a:gd name="connsiteY14" fmla="*/ 76840 h 630146"/>
                  <a:gd name="connsiteX15" fmla="*/ 649229 w 714119"/>
                  <a:gd name="connsiteY15" fmla="*/ 135704 h 630146"/>
                  <a:gd name="connsiteX16" fmla="*/ 701807 w 714119"/>
                  <a:gd name="connsiteY16" fmla="*/ 346016 h 630146"/>
                  <a:gd name="connsiteX17" fmla="*/ 697616 w 714119"/>
                  <a:gd name="connsiteY17" fmla="*/ 352684 h 630146"/>
                  <a:gd name="connsiteX18" fmla="*/ 696092 w 714119"/>
                  <a:gd name="connsiteY18" fmla="*/ 378973 h 630146"/>
                  <a:gd name="connsiteX19" fmla="*/ 707808 w 714119"/>
                  <a:gd name="connsiteY19" fmla="*/ 536135 h 630146"/>
                  <a:gd name="connsiteX20" fmla="*/ 707808 w 714119"/>
                  <a:gd name="connsiteY20" fmla="*/ 536135 h 630146"/>
                  <a:gd name="connsiteX21" fmla="*/ 704855 w 714119"/>
                  <a:gd name="connsiteY21" fmla="*/ 586237 h 630146"/>
                  <a:gd name="connsiteX22" fmla="*/ 566933 w 714119"/>
                  <a:gd name="connsiteY22" fmla="*/ 630147 h 630146"/>
                  <a:gd name="connsiteX23" fmla="*/ 459110 w 714119"/>
                  <a:gd name="connsiteY23" fmla="*/ 601000 h 630146"/>
                  <a:gd name="connsiteX24" fmla="*/ 689996 w 714119"/>
                  <a:gd name="connsiteY24" fmla="*/ 575569 h 630146"/>
                  <a:gd name="connsiteX25" fmla="*/ 691806 w 714119"/>
                  <a:gd name="connsiteY25" fmla="*/ 544803 h 630146"/>
                  <a:gd name="connsiteX26" fmla="*/ 691806 w 714119"/>
                  <a:gd name="connsiteY26" fmla="*/ 544803 h 630146"/>
                  <a:gd name="connsiteX27" fmla="*/ 677899 w 714119"/>
                  <a:gd name="connsiteY27" fmla="*/ 377925 h 630146"/>
                  <a:gd name="connsiteX28" fmla="*/ 680090 w 714119"/>
                  <a:gd name="connsiteY28" fmla="*/ 342016 h 630146"/>
                  <a:gd name="connsiteX29" fmla="*/ 684567 w 714119"/>
                  <a:gd name="connsiteY29" fmla="*/ 334872 h 630146"/>
                  <a:gd name="connsiteX30" fmla="*/ 634180 w 714119"/>
                  <a:gd name="connsiteY30" fmla="*/ 145896 h 630146"/>
                  <a:gd name="connsiteX31" fmla="*/ 584935 w 714119"/>
                  <a:gd name="connsiteY31" fmla="*/ 90460 h 630146"/>
                  <a:gd name="connsiteX32" fmla="*/ 446823 w 714119"/>
                  <a:gd name="connsiteY32" fmla="*/ 23119 h 630146"/>
                  <a:gd name="connsiteX33" fmla="*/ 296804 w 714119"/>
                  <a:gd name="connsiteY33" fmla="*/ 34453 h 630146"/>
                  <a:gd name="connsiteX34" fmla="*/ 227748 w 714119"/>
                  <a:gd name="connsiteY34" fmla="*/ 69410 h 630146"/>
                  <a:gd name="connsiteX35" fmla="*/ 123830 w 714119"/>
                  <a:gd name="connsiteY35" fmla="*/ 195140 h 630146"/>
                  <a:gd name="connsiteX36" fmla="*/ 104875 w 714119"/>
                  <a:gd name="connsiteY36" fmla="*/ 256957 h 630146"/>
                  <a:gd name="connsiteX37" fmla="*/ 28675 w 714119"/>
                  <a:gd name="connsiteY37" fmla="*/ 415168 h 630146"/>
                  <a:gd name="connsiteX38" fmla="*/ 19150 w 714119"/>
                  <a:gd name="connsiteY38" fmla="*/ 444600 h 630146"/>
                  <a:gd name="connsiteX39" fmla="*/ 225652 w 714119"/>
                  <a:gd name="connsiteY39" fmla="*/ 552137 h 630146"/>
                  <a:gd name="connsiteX40" fmla="*/ 229081 w 714119"/>
                  <a:gd name="connsiteY40" fmla="*/ 553566 h 630146"/>
                  <a:gd name="connsiteX41" fmla="*/ 338619 w 714119"/>
                  <a:gd name="connsiteY41" fmla="*/ 598714 h 630146"/>
                  <a:gd name="connsiteX42" fmla="*/ 447585 w 714119"/>
                  <a:gd name="connsiteY42" fmla="*/ 598524 h 630146"/>
                  <a:gd name="connsiteX43" fmla="*/ 452062 w 714119"/>
                  <a:gd name="connsiteY43" fmla="*/ 598810 h 630146"/>
                  <a:gd name="connsiteX44" fmla="*/ 459110 w 714119"/>
                  <a:gd name="connsiteY44" fmla="*/ 601000 h 63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14119" h="630146">
                    <a:moveTo>
                      <a:pt x="566933" y="630147"/>
                    </a:moveTo>
                    <a:cubicBezTo>
                      <a:pt x="535310" y="630147"/>
                      <a:pt x="498258" y="626718"/>
                      <a:pt x="455205" y="618622"/>
                    </a:cubicBezTo>
                    <a:cubicBezTo>
                      <a:pt x="454824" y="618526"/>
                      <a:pt x="454443" y="618431"/>
                      <a:pt x="454157" y="618336"/>
                    </a:cubicBezTo>
                    <a:lnTo>
                      <a:pt x="448728" y="616621"/>
                    </a:lnTo>
                    <a:cubicBezTo>
                      <a:pt x="410914" y="623575"/>
                      <a:pt x="372814" y="623479"/>
                      <a:pt x="335285" y="616431"/>
                    </a:cubicBezTo>
                    <a:cubicBezTo>
                      <a:pt x="293851" y="608620"/>
                      <a:pt x="255275" y="592904"/>
                      <a:pt x="220509" y="569568"/>
                    </a:cubicBezTo>
                    <a:cubicBezTo>
                      <a:pt x="75157" y="541850"/>
                      <a:pt x="12102" y="489272"/>
                      <a:pt x="1720" y="449172"/>
                    </a:cubicBezTo>
                    <a:cubicBezTo>
                      <a:pt x="-3138" y="430598"/>
                      <a:pt x="2386" y="413644"/>
                      <a:pt x="17150" y="401261"/>
                    </a:cubicBezTo>
                    <a:cubicBezTo>
                      <a:pt x="36105" y="385640"/>
                      <a:pt x="61060" y="332300"/>
                      <a:pt x="87730" y="251338"/>
                    </a:cubicBezTo>
                    <a:cubicBezTo>
                      <a:pt x="99065" y="216857"/>
                      <a:pt x="106590" y="189997"/>
                      <a:pt x="106590" y="189806"/>
                    </a:cubicBezTo>
                    <a:cubicBezTo>
                      <a:pt x="106685" y="189425"/>
                      <a:pt x="106876" y="189044"/>
                      <a:pt x="106971" y="188663"/>
                    </a:cubicBezTo>
                    <a:cubicBezTo>
                      <a:pt x="130212" y="134561"/>
                      <a:pt x="168407" y="88174"/>
                      <a:pt x="217556" y="54551"/>
                    </a:cubicBezTo>
                    <a:cubicBezTo>
                      <a:pt x="240226" y="39025"/>
                      <a:pt x="264895" y="26452"/>
                      <a:pt x="290899" y="17404"/>
                    </a:cubicBezTo>
                    <a:cubicBezTo>
                      <a:pt x="341953" y="-503"/>
                      <a:pt x="397007" y="-4694"/>
                      <a:pt x="450252" y="5307"/>
                    </a:cubicBezTo>
                    <a:cubicBezTo>
                      <a:pt x="504735" y="15594"/>
                      <a:pt x="555503" y="40264"/>
                      <a:pt x="596937" y="76840"/>
                    </a:cubicBezTo>
                    <a:cubicBezTo>
                      <a:pt x="616654" y="93985"/>
                      <a:pt x="634180" y="113797"/>
                      <a:pt x="649229" y="135704"/>
                    </a:cubicBezTo>
                    <a:cubicBezTo>
                      <a:pt x="691520" y="197521"/>
                      <a:pt x="710189" y="272197"/>
                      <a:pt x="701807" y="346016"/>
                    </a:cubicBezTo>
                    <a:cubicBezTo>
                      <a:pt x="701521" y="348778"/>
                      <a:pt x="699997" y="351160"/>
                      <a:pt x="697616" y="352684"/>
                    </a:cubicBezTo>
                    <a:cubicBezTo>
                      <a:pt x="697045" y="360780"/>
                      <a:pt x="696568" y="369638"/>
                      <a:pt x="696092" y="378973"/>
                    </a:cubicBezTo>
                    <a:cubicBezTo>
                      <a:pt x="692377" y="459840"/>
                      <a:pt x="696473" y="515656"/>
                      <a:pt x="707808" y="536135"/>
                    </a:cubicBezTo>
                    <a:lnTo>
                      <a:pt x="707808" y="536135"/>
                    </a:lnTo>
                    <a:cubicBezTo>
                      <a:pt x="717142" y="552899"/>
                      <a:pt x="716095" y="570711"/>
                      <a:pt x="704855" y="586237"/>
                    </a:cubicBezTo>
                    <a:cubicBezTo>
                      <a:pt x="687424" y="610049"/>
                      <a:pt x="643228" y="630147"/>
                      <a:pt x="566933" y="630147"/>
                    </a:cubicBezTo>
                    <a:close/>
                    <a:moveTo>
                      <a:pt x="459110" y="601000"/>
                    </a:moveTo>
                    <a:cubicBezTo>
                      <a:pt x="597318" y="626908"/>
                      <a:pt x="669803" y="603477"/>
                      <a:pt x="689996" y="575569"/>
                    </a:cubicBezTo>
                    <a:cubicBezTo>
                      <a:pt x="697045" y="565758"/>
                      <a:pt x="697616" y="555376"/>
                      <a:pt x="691806" y="544803"/>
                    </a:cubicBezTo>
                    <a:cubicBezTo>
                      <a:pt x="691806" y="544803"/>
                      <a:pt x="691806" y="544803"/>
                      <a:pt x="691806" y="544803"/>
                    </a:cubicBezTo>
                    <a:cubicBezTo>
                      <a:pt x="678566" y="520800"/>
                      <a:pt x="673899" y="464698"/>
                      <a:pt x="677899" y="377925"/>
                    </a:cubicBezTo>
                    <a:cubicBezTo>
                      <a:pt x="678566" y="364780"/>
                      <a:pt x="679328" y="352588"/>
                      <a:pt x="680090" y="342016"/>
                    </a:cubicBezTo>
                    <a:cubicBezTo>
                      <a:pt x="680281" y="339063"/>
                      <a:pt x="681995" y="336396"/>
                      <a:pt x="684567" y="334872"/>
                    </a:cubicBezTo>
                    <a:cubicBezTo>
                      <a:pt x="689996" y="268387"/>
                      <a:pt x="672280" y="201617"/>
                      <a:pt x="634180" y="145896"/>
                    </a:cubicBezTo>
                    <a:cubicBezTo>
                      <a:pt x="620083" y="125322"/>
                      <a:pt x="603509" y="106653"/>
                      <a:pt x="584935" y="90460"/>
                    </a:cubicBezTo>
                    <a:cubicBezTo>
                      <a:pt x="545883" y="56075"/>
                      <a:pt x="498163" y="32739"/>
                      <a:pt x="446823" y="23119"/>
                    </a:cubicBezTo>
                    <a:cubicBezTo>
                      <a:pt x="396721" y="13689"/>
                      <a:pt x="344905" y="17594"/>
                      <a:pt x="296804" y="34453"/>
                    </a:cubicBezTo>
                    <a:cubicBezTo>
                      <a:pt x="272325" y="43026"/>
                      <a:pt x="249084" y="54742"/>
                      <a:pt x="227748" y="69410"/>
                    </a:cubicBezTo>
                    <a:cubicBezTo>
                      <a:pt x="181647" y="100938"/>
                      <a:pt x="145738" y="144372"/>
                      <a:pt x="123830" y="195140"/>
                    </a:cubicBezTo>
                    <a:cubicBezTo>
                      <a:pt x="122687" y="199331"/>
                      <a:pt x="115448" y="224858"/>
                      <a:pt x="104875" y="256957"/>
                    </a:cubicBezTo>
                    <a:cubicBezTo>
                      <a:pt x="76396" y="343635"/>
                      <a:pt x="50773" y="396880"/>
                      <a:pt x="28675" y="415168"/>
                    </a:cubicBezTo>
                    <a:cubicBezTo>
                      <a:pt x="19341" y="422978"/>
                      <a:pt x="16102" y="432884"/>
                      <a:pt x="19150" y="444600"/>
                    </a:cubicBezTo>
                    <a:cubicBezTo>
                      <a:pt x="27818" y="477937"/>
                      <a:pt x="87064" y="526134"/>
                      <a:pt x="225652" y="552137"/>
                    </a:cubicBezTo>
                    <a:cubicBezTo>
                      <a:pt x="226891" y="552328"/>
                      <a:pt x="228034" y="552804"/>
                      <a:pt x="229081" y="553566"/>
                    </a:cubicBezTo>
                    <a:cubicBezTo>
                      <a:pt x="262228" y="576045"/>
                      <a:pt x="299090" y="591285"/>
                      <a:pt x="338619" y="598714"/>
                    </a:cubicBezTo>
                    <a:cubicBezTo>
                      <a:pt x="374623" y="605477"/>
                      <a:pt x="411295" y="605382"/>
                      <a:pt x="447585" y="598524"/>
                    </a:cubicBezTo>
                    <a:cubicBezTo>
                      <a:pt x="449109" y="598238"/>
                      <a:pt x="450633" y="598333"/>
                      <a:pt x="452062" y="598810"/>
                    </a:cubicBezTo>
                    <a:lnTo>
                      <a:pt x="459110" y="6010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A52386B-DBA8-4F19-8F03-E6F9E5ADB426}"/>
                  </a:ext>
                </a:extLst>
              </p:cNvPr>
              <p:cNvSpPr/>
              <p:nvPr/>
            </p:nvSpPr>
            <p:spPr>
              <a:xfrm>
                <a:off x="4375267" y="3188192"/>
                <a:ext cx="616308" cy="509158"/>
              </a:xfrm>
              <a:custGeom>
                <a:avLst/>
                <a:gdLst>
                  <a:gd name="connsiteX0" fmla="*/ 310619 w 616308"/>
                  <a:gd name="connsiteY0" fmla="*/ 509158 h 509158"/>
                  <a:gd name="connsiteX1" fmla="*/ 253469 w 616308"/>
                  <a:gd name="connsiteY1" fmla="*/ 503824 h 509158"/>
                  <a:gd name="connsiteX2" fmla="*/ 137073 w 616308"/>
                  <a:gd name="connsiteY2" fmla="*/ 455913 h 509158"/>
                  <a:gd name="connsiteX3" fmla="*/ 5343 w 616308"/>
                  <a:gd name="connsiteY3" fmla="*/ 140826 h 509158"/>
                  <a:gd name="connsiteX4" fmla="*/ 5533 w 616308"/>
                  <a:gd name="connsiteY4" fmla="*/ 139874 h 509158"/>
                  <a:gd name="connsiteX5" fmla="*/ 5819 w 616308"/>
                  <a:gd name="connsiteY5" fmla="*/ 138731 h 509158"/>
                  <a:gd name="connsiteX6" fmla="*/ 24678 w 616308"/>
                  <a:gd name="connsiteY6" fmla="*/ 77199 h 509158"/>
                  <a:gd name="connsiteX7" fmla="*/ 35061 w 616308"/>
                  <a:gd name="connsiteY7" fmla="*/ 70722 h 509158"/>
                  <a:gd name="connsiteX8" fmla="*/ 295284 w 616308"/>
                  <a:gd name="connsiteY8" fmla="*/ 119681 h 509158"/>
                  <a:gd name="connsiteX9" fmla="*/ 389772 w 616308"/>
                  <a:gd name="connsiteY9" fmla="*/ 2142 h 509158"/>
                  <a:gd name="connsiteX10" fmla="*/ 398344 w 616308"/>
                  <a:gd name="connsiteY10" fmla="*/ 428 h 509158"/>
                  <a:gd name="connsiteX11" fmla="*/ 404345 w 616308"/>
                  <a:gd name="connsiteY11" fmla="*/ 6714 h 509158"/>
                  <a:gd name="connsiteX12" fmla="*/ 612180 w 616308"/>
                  <a:gd name="connsiteY12" fmla="*/ 222646 h 509158"/>
                  <a:gd name="connsiteX13" fmla="*/ 616276 w 616308"/>
                  <a:gd name="connsiteY13" fmla="*/ 230933 h 509158"/>
                  <a:gd name="connsiteX14" fmla="*/ 614085 w 616308"/>
                  <a:gd name="connsiteY14" fmla="*/ 266461 h 509158"/>
                  <a:gd name="connsiteX15" fmla="*/ 613895 w 616308"/>
                  <a:gd name="connsiteY15" fmla="*/ 267985 h 509158"/>
                  <a:gd name="connsiteX16" fmla="*/ 486165 w 616308"/>
                  <a:gd name="connsiteY16" fmla="*/ 454866 h 509158"/>
                  <a:gd name="connsiteX17" fmla="*/ 369293 w 616308"/>
                  <a:gd name="connsiteY17" fmla="*/ 503824 h 509158"/>
                  <a:gd name="connsiteX18" fmla="*/ 310619 w 616308"/>
                  <a:gd name="connsiteY18" fmla="*/ 509158 h 509158"/>
                  <a:gd name="connsiteX19" fmla="*/ 23155 w 616308"/>
                  <a:gd name="connsiteY19" fmla="*/ 143779 h 509158"/>
                  <a:gd name="connsiteX20" fmla="*/ 23059 w 616308"/>
                  <a:gd name="connsiteY20" fmla="*/ 144160 h 509158"/>
                  <a:gd name="connsiteX21" fmla="*/ 147170 w 616308"/>
                  <a:gd name="connsiteY21" fmla="*/ 440864 h 509158"/>
                  <a:gd name="connsiteX22" fmla="*/ 256708 w 616308"/>
                  <a:gd name="connsiteY22" fmla="*/ 486012 h 509158"/>
                  <a:gd name="connsiteX23" fmla="*/ 365673 w 616308"/>
                  <a:gd name="connsiteY23" fmla="*/ 485822 h 509158"/>
                  <a:gd name="connsiteX24" fmla="*/ 475783 w 616308"/>
                  <a:gd name="connsiteY24" fmla="*/ 439721 h 509158"/>
                  <a:gd name="connsiteX25" fmla="*/ 595988 w 616308"/>
                  <a:gd name="connsiteY25" fmla="*/ 264461 h 509158"/>
                  <a:gd name="connsiteX26" fmla="*/ 597798 w 616308"/>
                  <a:gd name="connsiteY26" fmla="*/ 234743 h 509158"/>
                  <a:gd name="connsiteX27" fmla="*/ 391296 w 616308"/>
                  <a:gd name="connsiteY27" fmla="*/ 24907 h 509158"/>
                  <a:gd name="connsiteX28" fmla="*/ 310238 w 616308"/>
                  <a:gd name="connsiteY28" fmla="*/ 132254 h 509158"/>
                  <a:gd name="connsiteX29" fmla="*/ 299760 w 616308"/>
                  <a:gd name="connsiteY29" fmla="*/ 138921 h 509158"/>
                  <a:gd name="connsiteX30" fmla="*/ 39728 w 616308"/>
                  <a:gd name="connsiteY30" fmla="*/ 90058 h 509158"/>
                  <a:gd name="connsiteX31" fmla="*/ 23155 w 616308"/>
                  <a:gd name="connsiteY31" fmla="*/ 143779 h 509158"/>
                  <a:gd name="connsiteX32" fmla="*/ 605037 w 616308"/>
                  <a:gd name="connsiteY32" fmla="*/ 265699 h 509158"/>
                  <a:gd name="connsiteX33" fmla="*/ 605037 w 616308"/>
                  <a:gd name="connsiteY33" fmla="*/ 265699 h 509158"/>
                  <a:gd name="connsiteX34" fmla="*/ 605037 w 616308"/>
                  <a:gd name="connsiteY34" fmla="*/ 265699 h 509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16308" h="509158">
                    <a:moveTo>
                      <a:pt x="310619" y="509158"/>
                    </a:moveTo>
                    <a:cubicBezTo>
                      <a:pt x="291474" y="509158"/>
                      <a:pt x="272424" y="507348"/>
                      <a:pt x="253469" y="503824"/>
                    </a:cubicBezTo>
                    <a:cubicBezTo>
                      <a:pt x="211464" y="495918"/>
                      <a:pt x="172316" y="479821"/>
                      <a:pt x="137073" y="455913"/>
                    </a:cubicBezTo>
                    <a:cubicBezTo>
                      <a:pt x="34203" y="386095"/>
                      <a:pt x="-17517" y="262461"/>
                      <a:pt x="5343" y="140826"/>
                    </a:cubicBezTo>
                    <a:lnTo>
                      <a:pt x="5533" y="139874"/>
                    </a:lnTo>
                    <a:cubicBezTo>
                      <a:pt x="5628" y="139493"/>
                      <a:pt x="5724" y="139112"/>
                      <a:pt x="5819" y="138731"/>
                    </a:cubicBezTo>
                    <a:cubicBezTo>
                      <a:pt x="17154" y="104250"/>
                      <a:pt x="24678" y="77485"/>
                      <a:pt x="24678" y="77199"/>
                    </a:cubicBezTo>
                    <a:cubicBezTo>
                      <a:pt x="25917" y="72627"/>
                      <a:pt x="30489" y="69865"/>
                      <a:pt x="35061" y="70722"/>
                    </a:cubicBezTo>
                    <a:lnTo>
                      <a:pt x="295284" y="119681"/>
                    </a:lnTo>
                    <a:cubicBezTo>
                      <a:pt x="314238" y="66627"/>
                      <a:pt x="386629" y="4809"/>
                      <a:pt x="389772" y="2142"/>
                    </a:cubicBezTo>
                    <a:cubicBezTo>
                      <a:pt x="392153" y="142"/>
                      <a:pt x="395392" y="-525"/>
                      <a:pt x="398344" y="428"/>
                    </a:cubicBezTo>
                    <a:cubicBezTo>
                      <a:pt x="401297" y="1380"/>
                      <a:pt x="403583" y="3762"/>
                      <a:pt x="404345" y="6714"/>
                    </a:cubicBezTo>
                    <a:cubicBezTo>
                      <a:pt x="429681" y="100345"/>
                      <a:pt x="581891" y="203025"/>
                      <a:pt x="612180" y="222646"/>
                    </a:cubicBezTo>
                    <a:cubicBezTo>
                      <a:pt x="614943" y="224456"/>
                      <a:pt x="616562" y="227599"/>
                      <a:pt x="616276" y="230933"/>
                    </a:cubicBezTo>
                    <a:cubicBezTo>
                      <a:pt x="615514" y="241410"/>
                      <a:pt x="614752" y="253507"/>
                      <a:pt x="614085" y="266461"/>
                    </a:cubicBezTo>
                    <a:cubicBezTo>
                      <a:pt x="614085" y="266937"/>
                      <a:pt x="613990" y="267509"/>
                      <a:pt x="613895" y="267985"/>
                    </a:cubicBezTo>
                    <a:cubicBezTo>
                      <a:pt x="596464" y="344090"/>
                      <a:pt x="551125" y="410479"/>
                      <a:pt x="486165" y="454866"/>
                    </a:cubicBezTo>
                    <a:cubicBezTo>
                      <a:pt x="450541" y="479154"/>
                      <a:pt x="411203" y="495633"/>
                      <a:pt x="369293" y="503824"/>
                    </a:cubicBezTo>
                    <a:cubicBezTo>
                      <a:pt x="349672" y="507253"/>
                      <a:pt x="330145" y="509158"/>
                      <a:pt x="310619" y="509158"/>
                    </a:cubicBezTo>
                    <a:close/>
                    <a:moveTo>
                      <a:pt x="23155" y="143779"/>
                    </a:moveTo>
                    <a:lnTo>
                      <a:pt x="23059" y="144160"/>
                    </a:lnTo>
                    <a:cubicBezTo>
                      <a:pt x="1533" y="258651"/>
                      <a:pt x="50205" y="375141"/>
                      <a:pt x="147170" y="440864"/>
                    </a:cubicBezTo>
                    <a:cubicBezTo>
                      <a:pt x="180317" y="463343"/>
                      <a:pt x="217179" y="478583"/>
                      <a:pt x="256708" y="486012"/>
                    </a:cubicBezTo>
                    <a:cubicBezTo>
                      <a:pt x="292712" y="492775"/>
                      <a:pt x="329383" y="492680"/>
                      <a:pt x="365673" y="485822"/>
                    </a:cubicBezTo>
                    <a:cubicBezTo>
                      <a:pt x="405202" y="478202"/>
                      <a:pt x="442255" y="462676"/>
                      <a:pt x="475783" y="439721"/>
                    </a:cubicBezTo>
                    <a:cubicBezTo>
                      <a:pt x="536743" y="398001"/>
                      <a:pt x="579414" y="335803"/>
                      <a:pt x="595988" y="264461"/>
                    </a:cubicBezTo>
                    <a:cubicBezTo>
                      <a:pt x="596560" y="253793"/>
                      <a:pt x="597131" y="243792"/>
                      <a:pt x="597798" y="234743"/>
                    </a:cubicBezTo>
                    <a:cubicBezTo>
                      <a:pt x="560174" y="209883"/>
                      <a:pt x="426252" y="116538"/>
                      <a:pt x="391296" y="24907"/>
                    </a:cubicBezTo>
                    <a:cubicBezTo>
                      <a:pt x="369579" y="44910"/>
                      <a:pt x="319954" y="93963"/>
                      <a:pt x="310238" y="132254"/>
                    </a:cubicBezTo>
                    <a:cubicBezTo>
                      <a:pt x="309095" y="136921"/>
                      <a:pt x="304523" y="139874"/>
                      <a:pt x="299760" y="138921"/>
                    </a:cubicBezTo>
                    <a:lnTo>
                      <a:pt x="39728" y="90058"/>
                    </a:lnTo>
                    <a:cubicBezTo>
                      <a:pt x="36775" y="100440"/>
                      <a:pt x="30870" y="120348"/>
                      <a:pt x="23155" y="143779"/>
                    </a:cubicBezTo>
                    <a:close/>
                    <a:moveTo>
                      <a:pt x="605037" y="265699"/>
                    </a:moveTo>
                    <a:lnTo>
                      <a:pt x="605037" y="265699"/>
                    </a:lnTo>
                    <a:lnTo>
                      <a:pt x="605037" y="26569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494EEC2-36CF-42EA-A632-BAF5BA075DB5}"/>
                  </a:ext>
                </a:extLst>
              </p:cNvPr>
              <p:cNvSpPr/>
              <p:nvPr/>
            </p:nvSpPr>
            <p:spPr>
              <a:xfrm>
                <a:off x="4604871" y="3169083"/>
                <a:ext cx="97738" cy="141413"/>
              </a:xfrm>
              <a:custGeom>
                <a:avLst/>
                <a:gdLst>
                  <a:gd name="connsiteX0" fmla="*/ 83111 w 97738"/>
                  <a:gd name="connsiteY0" fmla="*/ 2202 h 141413"/>
                  <a:gd name="connsiteX1" fmla="*/ 434 w 97738"/>
                  <a:gd name="connsiteY1" fmla="*/ 129170 h 141413"/>
                  <a:gd name="connsiteX2" fmla="*/ 17293 w 97738"/>
                  <a:gd name="connsiteY2" fmla="*/ 135647 h 141413"/>
                  <a:gd name="connsiteX3" fmla="*/ 94541 w 97738"/>
                  <a:gd name="connsiteY3" fmla="*/ 16204 h 141413"/>
                  <a:gd name="connsiteX4" fmla="*/ 83111 w 97738"/>
                  <a:gd name="connsiteY4" fmla="*/ 2202 h 14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8" h="141413">
                    <a:moveTo>
                      <a:pt x="83111" y="2202"/>
                    </a:moveTo>
                    <a:cubicBezTo>
                      <a:pt x="44344" y="35825"/>
                      <a:pt x="15388" y="80021"/>
                      <a:pt x="434" y="129170"/>
                    </a:cubicBezTo>
                    <a:cubicBezTo>
                      <a:pt x="-2900" y="140219"/>
                      <a:pt x="13960" y="146791"/>
                      <a:pt x="17293" y="135647"/>
                    </a:cubicBezTo>
                    <a:cubicBezTo>
                      <a:pt x="31390" y="89356"/>
                      <a:pt x="57965" y="47922"/>
                      <a:pt x="94541" y="16204"/>
                    </a:cubicBezTo>
                    <a:cubicBezTo>
                      <a:pt x="103399" y="8584"/>
                      <a:pt x="91969" y="-5418"/>
                      <a:pt x="83111" y="22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96BF041-CD6D-4D8D-9151-306A67A3AB14}"/>
                  </a:ext>
                </a:extLst>
              </p:cNvPr>
              <p:cNvSpPr/>
              <p:nvPr/>
            </p:nvSpPr>
            <p:spPr>
              <a:xfrm>
                <a:off x="4516648" y="3144062"/>
                <a:ext cx="110743" cy="149765"/>
              </a:xfrm>
              <a:custGeom>
                <a:avLst/>
                <a:gdLst>
                  <a:gd name="connsiteX0" fmla="*/ 95801 w 110743"/>
                  <a:gd name="connsiteY0" fmla="*/ 1887 h 149765"/>
                  <a:gd name="connsiteX1" fmla="*/ 455 w 110743"/>
                  <a:gd name="connsiteY1" fmla="*/ 137523 h 149765"/>
                  <a:gd name="connsiteX2" fmla="*/ 17315 w 110743"/>
                  <a:gd name="connsiteY2" fmla="*/ 144000 h 149765"/>
                  <a:gd name="connsiteX3" fmla="*/ 107231 w 110743"/>
                  <a:gd name="connsiteY3" fmla="*/ 15793 h 149765"/>
                  <a:gd name="connsiteX4" fmla="*/ 95801 w 110743"/>
                  <a:gd name="connsiteY4" fmla="*/ 1887 h 149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43" h="149765">
                    <a:moveTo>
                      <a:pt x="95801" y="1887"/>
                    </a:moveTo>
                    <a:cubicBezTo>
                      <a:pt x="50652" y="35700"/>
                      <a:pt x="16934" y="83611"/>
                      <a:pt x="455" y="137523"/>
                    </a:cubicBezTo>
                    <a:cubicBezTo>
                      <a:pt x="-2974" y="148572"/>
                      <a:pt x="13981" y="155144"/>
                      <a:pt x="17315" y="144000"/>
                    </a:cubicBezTo>
                    <a:cubicBezTo>
                      <a:pt x="32936" y="92755"/>
                      <a:pt x="64368" y="47892"/>
                      <a:pt x="107231" y="15793"/>
                    </a:cubicBezTo>
                    <a:cubicBezTo>
                      <a:pt x="116660" y="8935"/>
                      <a:pt x="105135" y="-5067"/>
                      <a:pt x="95801" y="18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7" name="Graphic 1364">
              <a:extLst>
                <a:ext uri="{FF2B5EF4-FFF2-40B4-BE49-F238E27FC236}">
                  <a16:creationId xmlns:a16="http://schemas.microsoft.com/office/drawing/2014/main" id="{C10E1CBE-BE66-42FC-BCAC-C085F81A6371}"/>
                </a:ext>
              </a:extLst>
            </p:cNvPr>
            <p:cNvGrpSpPr/>
            <p:nvPr/>
          </p:nvGrpSpPr>
          <p:grpSpPr>
            <a:xfrm>
              <a:off x="3793870" y="2625598"/>
              <a:ext cx="621791" cy="746379"/>
              <a:chOff x="3793870" y="2625598"/>
              <a:chExt cx="621791" cy="746379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9EFF5A6-365D-4D8F-9168-4CA65092DD4F}"/>
                  </a:ext>
                </a:extLst>
              </p:cNvPr>
              <p:cNvSpPr/>
              <p:nvPr/>
            </p:nvSpPr>
            <p:spPr>
              <a:xfrm>
                <a:off x="3802919" y="2702274"/>
                <a:ext cx="603694" cy="660558"/>
              </a:xfrm>
              <a:custGeom>
                <a:avLst/>
                <a:gdLst>
                  <a:gd name="connsiteX0" fmla="*/ 603695 w 603694"/>
                  <a:gd name="connsiteY0" fmla="*/ 245269 h 660558"/>
                  <a:gd name="connsiteX1" fmla="*/ 603695 w 603694"/>
                  <a:gd name="connsiteY1" fmla="*/ 358712 h 660558"/>
                  <a:gd name="connsiteX2" fmla="*/ 301847 w 603694"/>
                  <a:gd name="connsiteY2" fmla="*/ 660559 h 660558"/>
                  <a:gd name="connsiteX3" fmla="*/ 0 w 603694"/>
                  <a:gd name="connsiteY3" fmla="*/ 358712 h 660558"/>
                  <a:gd name="connsiteX4" fmla="*/ 0 w 603694"/>
                  <a:gd name="connsiteY4" fmla="*/ 234220 h 660558"/>
                  <a:gd name="connsiteX5" fmla="*/ 362903 w 603694"/>
                  <a:gd name="connsiteY5" fmla="*/ 0 h 660558"/>
                  <a:gd name="connsiteX6" fmla="*/ 603695 w 603694"/>
                  <a:gd name="connsiteY6" fmla="*/ 245269 h 660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694" h="660558">
                    <a:moveTo>
                      <a:pt x="603695" y="245269"/>
                    </a:moveTo>
                    <a:lnTo>
                      <a:pt x="603695" y="358712"/>
                    </a:lnTo>
                    <a:cubicBezTo>
                      <a:pt x="603695" y="524732"/>
                      <a:pt x="467868" y="660559"/>
                      <a:pt x="301847" y="660559"/>
                    </a:cubicBezTo>
                    <a:cubicBezTo>
                      <a:pt x="135922" y="660559"/>
                      <a:pt x="0" y="524732"/>
                      <a:pt x="0" y="358712"/>
                    </a:cubicBezTo>
                    <a:lnTo>
                      <a:pt x="0" y="234220"/>
                    </a:lnTo>
                    <a:cubicBezTo>
                      <a:pt x="0" y="234220"/>
                      <a:pt x="317659" y="150114"/>
                      <a:pt x="362903" y="0"/>
                    </a:cubicBezTo>
                    <a:cubicBezTo>
                      <a:pt x="362903" y="95"/>
                      <a:pt x="577406" y="118872"/>
                      <a:pt x="603695" y="245269"/>
                    </a:cubicBezTo>
                    <a:close/>
                  </a:path>
                </a:pathLst>
              </a:custGeom>
              <a:solidFill>
                <a:srgbClr val="FFD3A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2D516483-5F6E-43B7-A9D4-9F8D0D1292C1}"/>
                  </a:ext>
                </a:extLst>
              </p:cNvPr>
              <p:cNvSpPr/>
              <p:nvPr/>
            </p:nvSpPr>
            <p:spPr>
              <a:xfrm>
                <a:off x="3802919" y="2634741"/>
                <a:ext cx="603694" cy="312800"/>
              </a:xfrm>
              <a:custGeom>
                <a:avLst/>
                <a:gdLst>
                  <a:gd name="connsiteX0" fmla="*/ 603695 w 603694"/>
                  <a:gd name="connsiteY0" fmla="*/ 301752 h 312800"/>
                  <a:gd name="connsiteX1" fmla="*/ 603695 w 603694"/>
                  <a:gd name="connsiteY1" fmla="*/ 312801 h 312800"/>
                  <a:gd name="connsiteX2" fmla="*/ 362903 w 603694"/>
                  <a:gd name="connsiteY2" fmla="*/ 67628 h 312800"/>
                  <a:gd name="connsiteX3" fmla="*/ 0 w 603694"/>
                  <a:gd name="connsiteY3" fmla="*/ 301847 h 312800"/>
                  <a:gd name="connsiteX4" fmla="*/ 301847 w 603694"/>
                  <a:gd name="connsiteY4" fmla="*/ 0 h 312800"/>
                  <a:gd name="connsiteX5" fmla="*/ 515017 w 603694"/>
                  <a:gd name="connsiteY5" fmla="*/ 88678 h 312800"/>
                  <a:gd name="connsiteX6" fmla="*/ 603695 w 603694"/>
                  <a:gd name="connsiteY6" fmla="*/ 301752 h 31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694" h="312800">
                    <a:moveTo>
                      <a:pt x="603695" y="301752"/>
                    </a:moveTo>
                    <a:lnTo>
                      <a:pt x="603695" y="312801"/>
                    </a:lnTo>
                    <a:cubicBezTo>
                      <a:pt x="577406" y="186404"/>
                      <a:pt x="362903" y="67628"/>
                      <a:pt x="362903" y="67628"/>
                    </a:cubicBezTo>
                    <a:cubicBezTo>
                      <a:pt x="317564" y="217742"/>
                      <a:pt x="0" y="301847"/>
                      <a:pt x="0" y="301847"/>
                    </a:cubicBezTo>
                    <a:cubicBezTo>
                      <a:pt x="0" y="135827"/>
                      <a:pt x="135922" y="0"/>
                      <a:pt x="301847" y="0"/>
                    </a:cubicBezTo>
                    <a:cubicBezTo>
                      <a:pt x="384905" y="0"/>
                      <a:pt x="460343" y="33909"/>
                      <a:pt x="515017" y="88678"/>
                    </a:cubicBezTo>
                    <a:cubicBezTo>
                      <a:pt x="569785" y="143256"/>
                      <a:pt x="603695" y="218694"/>
                      <a:pt x="603695" y="301752"/>
                    </a:cubicBezTo>
                    <a:close/>
                  </a:path>
                </a:pathLst>
              </a:custGeom>
              <a:solidFill>
                <a:srgbClr val="7C2A0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514939D-78E2-4126-927A-BBF25E77A647}"/>
                  </a:ext>
                </a:extLst>
              </p:cNvPr>
              <p:cNvSpPr/>
              <p:nvPr/>
            </p:nvSpPr>
            <p:spPr>
              <a:xfrm>
                <a:off x="4233354" y="3012408"/>
                <a:ext cx="138398" cy="138398"/>
              </a:xfrm>
              <a:custGeom>
                <a:avLst/>
                <a:gdLst>
                  <a:gd name="connsiteX0" fmla="*/ 69247 w 138398"/>
                  <a:gd name="connsiteY0" fmla="*/ 0 h 138398"/>
                  <a:gd name="connsiteX1" fmla="*/ 138398 w 138398"/>
                  <a:gd name="connsiteY1" fmla="*/ 69151 h 138398"/>
                  <a:gd name="connsiteX2" fmla="*/ 69247 w 138398"/>
                  <a:gd name="connsiteY2" fmla="*/ 138398 h 138398"/>
                  <a:gd name="connsiteX3" fmla="*/ 0 w 138398"/>
                  <a:gd name="connsiteY3" fmla="*/ 69151 h 138398"/>
                  <a:gd name="connsiteX4" fmla="*/ 69247 w 138398"/>
                  <a:gd name="connsiteY4" fmla="*/ 0 h 13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398" h="138398">
                    <a:moveTo>
                      <a:pt x="69247" y="0"/>
                    </a:moveTo>
                    <a:cubicBezTo>
                      <a:pt x="107442" y="0"/>
                      <a:pt x="138398" y="30956"/>
                      <a:pt x="138398" y="69151"/>
                    </a:cubicBezTo>
                    <a:cubicBezTo>
                      <a:pt x="138398" y="107442"/>
                      <a:pt x="107442" y="138398"/>
                      <a:pt x="69247" y="138398"/>
                    </a:cubicBezTo>
                    <a:cubicBezTo>
                      <a:pt x="30956" y="138398"/>
                      <a:pt x="0" y="107442"/>
                      <a:pt x="0" y="69151"/>
                    </a:cubicBezTo>
                    <a:cubicBezTo>
                      <a:pt x="95" y="30956"/>
                      <a:pt x="31052" y="0"/>
                      <a:pt x="69247" y="0"/>
                    </a:cubicBezTo>
                    <a:close/>
                  </a:path>
                </a:pathLst>
              </a:custGeom>
              <a:solidFill>
                <a:srgbClr val="FFA1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8FC44CC-DC5B-4FB8-B5E4-77C3D798FCD6}"/>
                  </a:ext>
                </a:extLst>
              </p:cNvPr>
              <p:cNvSpPr/>
              <p:nvPr/>
            </p:nvSpPr>
            <p:spPr>
              <a:xfrm>
                <a:off x="4176870" y="2935065"/>
                <a:ext cx="63627" cy="63627"/>
              </a:xfrm>
              <a:custGeom>
                <a:avLst/>
                <a:gdLst>
                  <a:gd name="connsiteX0" fmla="*/ 63627 w 63627"/>
                  <a:gd name="connsiteY0" fmla="*/ 31814 h 63627"/>
                  <a:gd name="connsiteX1" fmla="*/ 31814 w 63627"/>
                  <a:gd name="connsiteY1" fmla="*/ 63627 h 63627"/>
                  <a:gd name="connsiteX2" fmla="*/ 0 w 63627"/>
                  <a:gd name="connsiteY2" fmla="*/ 31814 h 63627"/>
                  <a:gd name="connsiteX3" fmla="*/ 31814 w 63627"/>
                  <a:gd name="connsiteY3" fmla="*/ 0 h 63627"/>
                  <a:gd name="connsiteX4" fmla="*/ 63627 w 63627"/>
                  <a:gd name="connsiteY4" fmla="*/ 31814 h 63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27" h="63627">
                    <a:moveTo>
                      <a:pt x="63627" y="31814"/>
                    </a:moveTo>
                    <a:cubicBezTo>
                      <a:pt x="63627" y="49384"/>
                      <a:pt x="49384" y="63627"/>
                      <a:pt x="31814" y="63627"/>
                    </a:cubicBezTo>
                    <a:cubicBezTo>
                      <a:pt x="14243" y="63627"/>
                      <a:pt x="0" y="49384"/>
                      <a:pt x="0" y="31814"/>
                    </a:cubicBezTo>
                    <a:cubicBezTo>
                      <a:pt x="0" y="14243"/>
                      <a:pt x="14243" y="0"/>
                      <a:pt x="31814" y="0"/>
                    </a:cubicBezTo>
                    <a:cubicBezTo>
                      <a:pt x="49384" y="0"/>
                      <a:pt x="63627" y="14243"/>
                      <a:pt x="63627" y="318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C5EC6F1-BF1F-44A6-A406-65B32179FA7D}"/>
                  </a:ext>
                </a:extLst>
              </p:cNvPr>
              <p:cNvSpPr/>
              <p:nvPr/>
            </p:nvSpPr>
            <p:spPr>
              <a:xfrm>
                <a:off x="4048473" y="2962020"/>
                <a:ext cx="102774" cy="149637"/>
              </a:xfrm>
              <a:custGeom>
                <a:avLst/>
                <a:gdLst>
                  <a:gd name="connsiteX0" fmla="*/ 102775 w 102774"/>
                  <a:gd name="connsiteY0" fmla="*/ 149638 h 149637"/>
                  <a:gd name="connsiteX1" fmla="*/ 51435 w 102774"/>
                  <a:gd name="connsiteY1" fmla="*/ 149638 h 149637"/>
                  <a:gd name="connsiteX2" fmla="*/ 0 w 102774"/>
                  <a:gd name="connsiteY2" fmla="*/ 149638 h 149637"/>
                  <a:gd name="connsiteX3" fmla="*/ 51435 w 102774"/>
                  <a:gd name="connsiteY3" fmla="*/ 0 h 149637"/>
                  <a:gd name="connsiteX4" fmla="*/ 102775 w 102774"/>
                  <a:gd name="connsiteY4" fmla="*/ 149638 h 14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774" h="149637">
                    <a:moveTo>
                      <a:pt x="102775" y="149638"/>
                    </a:moveTo>
                    <a:lnTo>
                      <a:pt x="51435" y="149638"/>
                    </a:lnTo>
                    <a:lnTo>
                      <a:pt x="0" y="149638"/>
                    </a:lnTo>
                    <a:cubicBezTo>
                      <a:pt x="3239" y="92488"/>
                      <a:pt x="51435" y="0"/>
                      <a:pt x="51435" y="0"/>
                    </a:cubicBezTo>
                    <a:cubicBezTo>
                      <a:pt x="51435" y="0"/>
                      <a:pt x="99536" y="92393"/>
                      <a:pt x="102775" y="149638"/>
                    </a:cubicBezTo>
                    <a:close/>
                  </a:path>
                </a:pathLst>
              </a:custGeom>
              <a:solidFill>
                <a:srgbClr val="F491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8703A09-9AB2-4B71-9C7D-31B16D98B70A}"/>
                  </a:ext>
                </a:extLst>
              </p:cNvPr>
              <p:cNvSpPr/>
              <p:nvPr/>
            </p:nvSpPr>
            <p:spPr>
              <a:xfrm>
                <a:off x="4042663" y="3170237"/>
                <a:ext cx="114680" cy="66389"/>
              </a:xfrm>
              <a:custGeom>
                <a:avLst/>
                <a:gdLst>
                  <a:gd name="connsiteX0" fmla="*/ 105632 w 114680"/>
                  <a:gd name="connsiteY0" fmla="*/ 0 h 66389"/>
                  <a:gd name="connsiteX1" fmla="*/ 114681 w 114680"/>
                  <a:gd name="connsiteY1" fmla="*/ 9049 h 66389"/>
                  <a:gd name="connsiteX2" fmla="*/ 57340 w 114680"/>
                  <a:gd name="connsiteY2" fmla="*/ 66389 h 66389"/>
                  <a:gd name="connsiteX3" fmla="*/ 0 w 114680"/>
                  <a:gd name="connsiteY3" fmla="*/ 9049 h 66389"/>
                  <a:gd name="connsiteX4" fmla="*/ 9049 w 114680"/>
                  <a:gd name="connsiteY4" fmla="*/ 0 h 66389"/>
                  <a:gd name="connsiteX5" fmla="*/ 18097 w 114680"/>
                  <a:gd name="connsiteY5" fmla="*/ 9049 h 66389"/>
                  <a:gd name="connsiteX6" fmla="*/ 57340 w 114680"/>
                  <a:gd name="connsiteY6" fmla="*/ 48292 h 66389"/>
                  <a:gd name="connsiteX7" fmla="*/ 96583 w 114680"/>
                  <a:gd name="connsiteY7" fmla="*/ 9049 h 66389"/>
                  <a:gd name="connsiteX8" fmla="*/ 105632 w 114680"/>
                  <a:gd name="connsiteY8" fmla="*/ 0 h 66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80" h="66389">
                    <a:moveTo>
                      <a:pt x="105632" y="0"/>
                    </a:moveTo>
                    <a:cubicBezTo>
                      <a:pt x="110585" y="0"/>
                      <a:pt x="114681" y="4096"/>
                      <a:pt x="114681" y="9049"/>
                    </a:cubicBezTo>
                    <a:cubicBezTo>
                      <a:pt x="114681" y="40767"/>
                      <a:pt x="88868" y="66389"/>
                      <a:pt x="57340" y="66389"/>
                    </a:cubicBezTo>
                    <a:cubicBezTo>
                      <a:pt x="25622" y="66389"/>
                      <a:pt x="0" y="40672"/>
                      <a:pt x="0" y="9049"/>
                    </a:cubicBezTo>
                    <a:cubicBezTo>
                      <a:pt x="0" y="4096"/>
                      <a:pt x="4000" y="0"/>
                      <a:pt x="9049" y="0"/>
                    </a:cubicBezTo>
                    <a:cubicBezTo>
                      <a:pt x="14002" y="0"/>
                      <a:pt x="18097" y="4096"/>
                      <a:pt x="18097" y="9049"/>
                    </a:cubicBezTo>
                    <a:cubicBezTo>
                      <a:pt x="18097" y="30671"/>
                      <a:pt x="35623" y="48292"/>
                      <a:pt x="57340" y="48292"/>
                    </a:cubicBezTo>
                    <a:cubicBezTo>
                      <a:pt x="78962" y="48292"/>
                      <a:pt x="96583" y="30671"/>
                      <a:pt x="96583" y="9049"/>
                    </a:cubicBezTo>
                    <a:cubicBezTo>
                      <a:pt x="96583" y="4096"/>
                      <a:pt x="100489" y="0"/>
                      <a:pt x="1056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6" name="Freeform: Shape 1375">
                <a:extLst>
                  <a:ext uri="{FF2B5EF4-FFF2-40B4-BE49-F238E27FC236}">
                    <a16:creationId xmlns:a16="http://schemas.microsoft.com/office/drawing/2014/main" id="{E6B099AF-E9D6-48FE-A936-6CF2FD147753}"/>
                  </a:ext>
                </a:extLst>
              </p:cNvPr>
              <p:cNvSpPr/>
              <p:nvPr/>
            </p:nvSpPr>
            <p:spPr>
              <a:xfrm>
                <a:off x="3949699" y="2935065"/>
                <a:ext cx="63627" cy="63627"/>
              </a:xfrm>
              <a:custGeom>
                <a:avLst/>
                <a:gdLst>
                  <a:gd name="connsiteX0" fmla="*/ 63627 w 63627"/>
                  <a:gd name="connsiteY0" fmla="*/ 31814 h 63627"/>
                  <a:gd name="connsiteX1" fmla="*/ 31814 w 63627"/>
                  <a:gd name="connsiteY1" fmla="*/ 63627 h 63627"/>
                  <a:gd name="connsiteX2" fmla="*/ 0 w 63627"/>
                  <a:gd name="connsiteY2" fmla="*/ 31814 h 63627"/>
                  <a:gd name="connsiteX3" fmla="*/ 31814 w 63627"/>
                  <a:gd name="connsiteY3" fmla="*/ 0 h 63627"/>
                  <a:gd name="connsiteX4" fmla="*/ 63627 w 63627"/>
                  <a:gd name="connsiteY4" fmla="*/ 31814 h 63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27" h="63627">
                    <a:moveTo>
                      <a:pt x="63627" y="31814"/>
                    </a:moveTo>
                    <a:cubicBezTo>
                      <a:pt x="63627" y="49384"/>
                      <a:pt x="49384" y="63627"/>
                      <a:pt x="31814" y="63627"/>
                    </a:cubicBezTo>
                    <a:cubicBezTo>
                      <a:pt x="14243" y="63627"/>
                      <a:pt x="0" y="49384"/>
                      <a:pt x="0" y="31814"/>
                    </a:cubicBezTo>
                    <a:cubicBezTo>
                      <a:pt x="0" y="14243"/>
                      <a:pt x="14243" y="0"/>
                      <a:pt x="31814" y="0"/>
                    </a:cubicBezTo>
                    <a:cubicBezTo>
                      <a:pt x="49384" y="0"/>
                      <a:pt x="63627" y="14243"/>
                      <a:pt x="63627" y="318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7" name="Freeform: Shape 1376">
                <a:extLst>
                  <a:ext uri="{FF2B5EF4-FFF2-40B4-BE49-F238E27FC236}">
                    <a16:creationId xmlns:a16="http://schemas.microsoft.com/office/drawing/2014/main" id="{F746EA58-77F4-400D-9039-18FD9E9385E1}"/>
                  </a:ext>
                </a:extLst>
              </p:cNvPr>
              <p:cNvSpPr/>
              <p:nvPr/>
            </p:nvSpPr>
            <p:spPr>
              <a:xfrm>
                <a:off x="3837780" y="3012408"/>
                <a:ext cx="138302" cy="138398"/>
              </a:xfrm>
              <a:custGeom>
                <a:avLst/>
                <a:gdLst>
                  <a:gd name="connsiteX0" fmla="*/ 69152 w 138302"/>
                  <a:gd name="connsiteY0" fmla="*/ 0 h 138398"/>
                  <a:gd name="connsiteX1" fmla="*/ 138303 w 138302"/>
                  <a:gd name="connsiteY1" fmla="*/ 69151 h 138398"/>
                  <a:gd name="connsiteX2" fmla="*/ 69152 w 138302"/>
                  <a:gd name="connsiteY2" fmla="*/ 138398 h 138398"/>
                  <a:gd name="connsiteX3" fmla="*/ 0 w 138302"/>
                  <a:gd name="connsiteY3" fmla="*/ 69151 h 138398"/>
                  <a:gd name="connsiteX4" fmla="*/ 69152 w 138302"/>
                  <a:gd name="connsiteY4" fmla="*/ 0 h 13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302" h="138398">
                    <a:moveTo>
                      <a:pt x="69152" y="0"/>
                    </a:moveTo>
                    <a:cubicBezTo>
                      <a:pt x="107347" y="0"/>
                      <a:pt x="138303" y="30956"/>
                      <a:pt x="138303" y="69151"/>
                    </a:cubicBezTo>
                    <a:cubicBezTo>
                      <a:pt x="138303" y="107442"/>
                      <a:pt x="107347" y="138398"/>
                      <a:pt x="69152" y="138398"/>
                    </a:cubicBezTo>
                    <a:cubicBezTo>
                      <a:pt x="30956" y="138398"/>
                      <a:pt x="0" y="107442"/>
                      <a:pt x="0" y="69151"/>
                    </a:cubicBezTo>
                    <a:cubicBezTo>
                      <a:pt x="0" y="30956"/>
                      <a:pt x="30956" y="0"/>
                      <a:pt x="69152" y="0"/>
                    </a:cubicBezTo>
                    <a:close/>
                  </a:path>
                </a:pathLst>
              </a:custGeom>
              <a:solidFill>
                <a:srgbClr val="FFA1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8" name="Freeform: Shape 1377">
                <a:extLst>
                  <a:ext uri="{FF2B5EF4-FFF2-40B4-BE49-F238E27FC236}">
                    <a16:creationId xmlns:a16="http://schemas.microsoft.com/office/drawing/2014/main" id="{1E26DC04-500A-44EA-B084-DC11E462AE89}"/>
                  </a:ext>
                </a:extLst>
              </p:cNvPr>
              <p:cNvSpPr/>
              <p:nvPr/>
            </p:nvSpPr>
            <p:spPr>
              <a:xfrm>
                <a:off x="3793870" y="2625598"/>
                <a:ext cx="621791" cy="746379"/>
              </a:xfrm>
              <a:custGeom>
                <a:avLst/>
                <a:gdLst>
                  <a:gd name="connsiteX0" fmla="*/ 310896 w 621791"/>
                  <a:gd name="connsiteY0" fmla="*/ 746379 h 746379"/>
                  <a:gd name="connsiteX1" fmla="*/ 0 w 621791"/>
                  <a:gd name="connsiteY1" fmla="*/ 435483 h 746379"/>
                  <a:gd name="connsiteX2" fmla="*/ 0 w 621791"/>
                  <a:gd name="connsiteY2" fmla="*/ 310896 h 746379"/>
                  <a:gd name="connsiteX3" fmla="*/ 310896 w 621791"/>
                  <a:gd name="connsiteY3" fmla="*/ 0 h 746379"/>
                  <a:gd name="connsiteX4" fmla="*/ 530447 w 621791"/>
                  <a:gd name="connsiteY4" fmla="*/ 91345 h 746379"/>
                  <a:gd name="connsiteX5" fmla="*/ 621792 w 621791"/>
                  <a:gd name="connsiteY5" fmla="*/ 310896 h 746379"/>
                  <a:gd name="connsiteX6" fmla="*/ 621792 w 621791"/>
                  <a:gd name="connsiteY6" fmla="*/ 435388 h 746379"/>
                  <a:gd name="connsiteX7" fmla="*/ 310896 w 621791"/>
                  <a:gd name="connsiteY7" fmla="*/ 746379 h 746379"/>
                  <a:gd name="connsiteX8" fmla="*/ 310896 w 621791"/>
                  <a:gd name="connsiteY8" fmla="*/ 18098 h 746379"/>
                  <a:gd name="connsiteX9" fmla="*/ 18097 w 621791"/>
                  <a:gd name="connsiteY9" fmla="*/ 310896 h 746379"/>
                  <a:gd name="connsiteX10" fmla="*/ 18097 w 621791"/>
                  <a:gd name="connsiteY10" fmla="*/ 435388 h 746379"/>
                  <a:gd name="connsiteX11" fmla="*/ 310896 w 621791"/>
                  <a:gd name="connsiteY11" fmla="*/ 728186 h 746379"/>
                  <a:gd name="connsiteX12" fmla="*/ 603695 w 621791"/>
                  <a:gd name="connsiteY12" fmla="*/ 435388 h 746379"/>
                  <a:gd name="connsiteX13" fmla="*/ 603695 w 621791"/>
                  <a:gd name="connsiteY13" fmla="*/ 310896 h 746379"/>
                  <a:gd name="connsiteX14" fmla="*/ 517684 w 621791"/>
                  <a:gd name="connsiteY14" fmla="*/ 104108 h 746379"/>
                  <a:gd name="connsiteX15" fmla="*/ 310896 w 621791"/>
                  <a:gd name="connsiteY15" fmla="*/ 18098 h 74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1791" h="746379">
                    <a:moveTo>
                      <a:pt x="310896" y="746379"/>
                    </a:moveTo>
                    <a:cubicBezTo>
                      <a:pt x="139446" y="746379"/>
                      <a:pt x="0" y="606933"/>
                      <a:pt x="0" y="435483"/>
                    </a:cubicBezTo>
                    <a:lnTo>
                      <a:pt x="0" y="310896"/>
                    </a:lnTo>
                    <a:cubicBezTo>
                      <a:pt x="0" y="139446"/>
                      <a:pt x="139446" y="0"/>
                      <a:pt x="310896" y="0"/>
                    </a:cubicBezTo>
                    <a:cubicBezTo>
                      <a:pt x="393668" y="0"/>
                      <a:pt x="471678" y="32480"/>
                      <a:pt x="530447" y="91345"/>
                    </a:cubicBezTo>
                    <a:cubicBezTo>
                      <a:pt x="589312" y="150114"/>
                      <a:pt x="621792" y="228124"/>
                      <a:pt x="621792" y="310896"/>
                    </a:cubicBezTo>
                    <a:lnTo>
                      <a:pt x="621792" y="435388"/>
                    </a:lnTo>
                    <a:cubicBezTo>
                      <a:pt x="621792" y="606838"/>
                      <a:pt x="482346" y="746379"/>
                      <a:pt x="310896" y="746379"/>
                    </a:cubicBezTo>
                    <a:close/>
                    <a:moveTo>
                      <a:pt x="310896" y="18098"/>
                    </a:moveTo>
                    <a:cubicBezTo>
                      <a:pt x="149447" y="18098"/>
                      <a:pt x="18097" y="149447"/>
                      <a:pt x="18097" y="310896"/>
                    </a:cubicBezTo>
                    <a:lnTo>
                      <a:pt x="18097" y="435388"/>
                    </a:lnTo>
                    <a:cubicBezTo>
                      <a:pt x="18097" y="596837"/>
                      <a:pt x="149447" y="728186"/>
                      <a:pt x="310896" y="728186"/>
                    </a:cubicBezTo>
                    <a:cubicBezTo>
                      <a:pt x="472345" y="728186"/>
                      <a:pt x="603695" y="596837"/>
                      <a:pt x="603695" y="435388"/>
                    </a:cubicBezTo>
                    <a:lnTo>
                      <a:pt x="603695" y="310896"/>
                    </a:lnTo>
                    <a:cubicBezTo>
                      <a:pt x="603695" y="232886"/>
                      <a:pt x="573119" y="159544"/>
                      <a:pt x="517684" y="104108"/>
                    </a:cubicBezTo>
                    <a:cubicBezTo>
                      <a:pt x="462248" y="48673"/>
                      <a:pt x="388811" y="18098"/>
                      <a:pt x="310896" y="180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9" name="Freeform: Shape 1378">
                <a:extLst>
                  <a:ext uri="{FF2B5EF4-FFF2-40B4-BE49-F238E27FC236}">
                    <a16:creationId xmlns:a16="http://schemas.microsoft.com/office/drawing/2014/main" id="{67146272-17AC-481F-BCCC-4B2C9CF6B202}"/>
                  </a:ext>
                </a:extLst>
              </p:cNvPr>
              <p:cNvSpPr/>
              <p:nvPr/>
            </p:nvSpPr>
            <p:spPr>
              <a:xfrm>
                <a:off x="3793870" y="2625598"/>
                <a:ext cx="621791" cy="330993"/>
              </a:xfrm>
              <a:custGeom>
                <a:avLst/>
                <a:gdLst>
                  <a:gd name="connsiteX0" fmla="*/ 612743 w 621791"/>
                  <a:gd name="connsiteY0" fmla="*/ 330994 h 330993"/>
                  <a:gd name="connsiteX1" fmla="*/ 603885 w 621791"/>
                  <a:gd name="connsiteY1" fmla="*/ 323755 h 330993"/>
                  <a:gd name="connsiteX2" fmla="*/ 376904 w 621791"/>
                  <a:gd name="connsiteY2" fmla="*/ 90011 h 330993"/>
                  <a:gd name="connsiteX3" fmla="*/ 11335 w 621791"/>
                  <a:gd name="connsiteY3" fmla="*/ 319659 h 330993"/>
                  <a:gd name="connsiteX4" fmla="*/ 3524 w 621791"/>
                  <a:gd name="connsiteY4" fmla="*/ 318040 h 330993"/>
                  <a:gd name="connsiteX5" fmla="*/ 0 w 621791"/>
                  <a:gd name="connsiteY5" fmla="*/ 310896 h 330993"/>
                  <a:gd name="connsiteX6" fmla="*/ 310896 w 621791"/>
                  <a:gd name="connsiteY6" fmla="*/ 0 h 330993"/>
                  <a:gd name="connsiteX7" fmla="*/ 530447 w 621791"/>
                  <a:gd name="connsiteY7" fmla="*/ 91345 h 330993"/>
                  <a:gd name="connsiteX8" fmla="*/ 621792 w 621791"/>
                  <a:gd name="connsiteY8" fmla="*/ 310896 h 330993"/>
                  <a:gd name="connsiteX9" fmla="*/ 621792 w 621791"/>
                  <a:gd name="connsiteY9" fmla="*/ 321945 h 330993"/>
                  <a:gd name="connsiteX10" fmla="*/ 613696 w 621791"/>
                  <a:gd name="connsiteY10" fmla="*/ 330994 h 330993"/>
                  <a:gd name="connsiteX11" fmla="*/ 612743 w 621791"/>
                  <a:gd name="connsiteY11" fmla="*/ 330994 h 330993"/>
                  <a:gd name="connsiteX12" fmla="*/ 310896 w 621791"/>
                  <a:gd name="connsiteY12" fmla="*/ 18098 h 330993"/>
                  <a:gd name="connsiteX13" fmla="*/ 18288 w 621791"/>
                  <a:gd name="connsiteY13" fmla="*/ 298895 h 330993"/>
                  <a:gd name="connsiteX14" fmla="*/ 363284 w 621791"/>
                  <a:gd name="connsiteY14" fmla="*/ 74105 h 330993"/>
                  <a:gd name="connsiteX15" fmla="*/ 368522 w 621791"/>
                  <a:gd name="connsiteY15" fmla="*/ 68294 h 330993"/>
                  <a:gd name="connsiteX16" fmla="*/ 376333 w 621791"/>
                  <a:gd name="connsiteY16" fmla="*/ 68771 h 330993"/>
                  <a:gd name="connsiteX17" fmla="*/ 600265 w 621791"/>
                  <a:gd name="connsiteY17" fmla="*/ 266224 h 330993"/>
                  <a:gd name="connsiteX18" fmla="*/ 517588 w 621791"/>
                  <a:gd name="connsiteY18" fmla="*/ 104108 h 330993"/>
                  <a:gd name="connsiteX19" fmla="*/ 310896 w 621791"/>
                  <a:gd name="connsiteY19" fmla="*/ 18098 h 33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21791" h="330993">
                    <a:moveTo>
                      <a:pt x="612743" y="330994"/>
                    </a:moveTo>
                    <a:cubicBezTo>
                      <a:pt x="608457" y="330994"/>
                      <a:pt x="604742" y="328041"/>
                      <a:pt x="603885" y="323755"/>
                    </a:cubicBezTo>
                    <a:cubicBezTo>
                      <a:pt x="581882" y="217646"/>
                      <a:pt x="418052" y="114491"/>
                      <a:pt x="376904" y="90011"/>
                    </a:cubicBezTo>
                    <a:cubicBezTo>
                      <a:pt x="319945" y="236411"/>
                      <a:pt x="24194" y="316230"/>
                      <a:pt x="11335" y="319659"/>
                    </a:cubicBezTo>
                    <a:cubicBezTo>
                      <a:pt x="8668" y="320421"/>
                      <a:pt x="5715" y="319754"/>
                      <a:pt x="3524" y="318040"/>
                    </a:cubicBezTo>
                    <a:cubicBezTo>
                      <a:pt x="1333" y="316325"/>
                      <a:pt x="0" y="313658"/>
                      <a:pt x="0" y="310896"/>
                    </a:cubicBezTo>
                    <a:cubicBezTo>
                      <a:pt x="0" y="139446"/>
                      <a:pt x="139446" y="0"/>
                      <a:pt x="310896" y="0"/>
                    </a:cubicBezTo>
                    <a:cubicBezTo>
                      <a:pt x="393668" y="0"/>
                      <a:pt x="471678" y="32480"/>
                      <a:pt x="530447" y="91345"/>
                    </a:cubicBezTo>
                    <a:cubicBezTo>
                      <a:pt x="589312" y="150114"/>
                      <a:pt x="621792" y="228124"/>
                      <a:pt x="621792" y="310896"/>
                    </a:cubicBezTo>
                    <a:lnTo>
                      <a:pt x="621792" y="321945"/>
                    </a:lnTo>
                    <a:cubicBezTo>
                      <a:pt x="621792" y="326612"/>
                      <a:pt x="618268" y="330518"/>
                      <a:pt x="613696" y="330994"/>
                    </a:cubicBezTo>
                    <a:cubicBezTo>
                      <a:pt x="613315" y="330994"/>
                      <a:pt x="613029" y="330994"/>
                      <a:pt x="612743" y="330994"/>
                    </a:cubicBezTo>
                    <a:close/>
                    <a:moveTo>
                      <a:pt x="310896" y="18098"/>
                    </a:moveTo>
                    <a:cubicBezTo>
                      <a:pt x="153448" y="18098"/>
                      <a:pt x="24670" y="142970"/>
                      <a:pt x="18288" y="298895"/>
                    </a:cubicBezTo>
                    <a:cubicBezTo>
                      <a:pt x="75343" y="282035"/>
                      <a:pt x="324707" y="201740"/>
                      <a:pt x="363284" y="74105"/>
                    </a:cubicBezTo>
                    <a:cubicBezTo>
                      <a:pt x="364046" y="71533"/>
                      <a:pt x="366046" y="69342"/>
                      <a:pt x="368522" y="68294"/>
                    </a:cubicBezTo>
                    <a:cubicBezTo>
                      <a:pt x="371094" y="67247"/>
                      <a:pt x="373952" y="67437"/>
                      <a:pt x="376333" y="68771"/>
                    </a:cubicBezTo>
                    <a:cubicBezTo>
                      <a:pt x="383953" y="72962"/>
                      <a:pt x="539496" y="160115"/>
                      <a:pt x="600265" y="266224"/>
                    </a:cubicBezTo>
                    <a:cubicBezTo>
                      <a:pt x="590931" y="205169"/>
                      <a:pt x="562356" y="148781"/>
                      <a:pt x="517588" y="104108"/>
                    </a:cubicBezTo>
                    <a:cubicBezTo>
                      <a:pt x="462248" y="48673"/>
                      <a:pt x="388811" y="18098"/>
                      <a:pt x="310896" y="180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0" name="Freeform: Shape 1379">
                <a:extLst>
                  <a:ext uri="{FF2B5EF4-FFF2-40B4-BE49-F238E27FC236}">
                    <a16:creationId xmlns:a16="http://schemas.microsoft.com/office/drawing/2014/main" id="{B521BBF1-A65B-4B47-8A89-E4835581606B}"/>
                  </a:ext>
                </a:extLst>
              </p:cNvPr>
              <p:cNvSpPr/>
              <p:nvPr/>
            </p:nvSpPr>
            <p:spPr>
              <a:xfrm>
                <a:off x="3810987" y="2626380"/>
                <a:ext cx="304849" cy="251498"/>
              </a:xfrm>
              <a:custGeom>
                <a:avLst/>
                <a:gdLst>
                  <a:gd name="connsiteX0" fmla="*/ 286826 w 304849"/>
                  <a:gd name="connsiteY0" fmla="*/ 7123 h 251498"/>
                  <a:gd name="connsiteX1" fmla="*/ 238725 w 304849"/>
                  <a:gd name="connsiteY1" fmla="*/ 93134 h 251498"/>
                  <a:gd name="connsiteX2" fmla="*/ 173002 w 304849"/>
                  <a:gd name="connsiteY2" fmla="*/ 157999 h 251498"/>
                  <a:gd name="connsiteX3" fmla="*/ 7839 w 304849"/>
                  <a:gd name="connsiteY3" fmla="*/ 233342 h 251498"/>
                  <a:gd name="connsiteX4" fmla="*/ 9458 w 304849"/>
                  <a:gd name="connsiteY4" fmla="*/ 251344 h 251498"/>
                  <a:gd name="connsiteX5" fmla="*/ 186242 w 304849"/>
                  <a:gd name="connsiteY5" fmla="*/ 170572 h 251498"/>
                  <a:gd name="connsiteX6" fmla="*/ 254822 w 304849"/>
                  <a:gd name="connsiteY6" fmla="*/ 101992 h 251498"/>
                  <a:gd name="connsiteX7" fmla="*/ 304733 w 304849"/>
                  <a:gd name="connsiteY7" fmla="*/ 10362 h 251498"/>
                  <a:gd name="connsiteX8" fmla="*/ 286826 w 304849"/>
                  <a:gd name="connsiteY8" fmla="*/ 7123 h 25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849" h="251498">
                    <a:moveTo>
                      <a:pt x="286826" y="7123"/>
                    </a:moveTo>
                    <a:cubicBezTo>
                      <a:pt x="281492" y="39699"/>
                      <a:pt x="259013" y="68178"/>
                      <a:pt x="238725" y="93134"/>
                    </a:cubicBezTo>
                    <a:cubicBezTo>
                      <a:pt x="219199" y="117042"/>
                      <a:pt x="197291" y="138949"/>
                      <a:pt x="173002" y="157999"/>
                    </a:cubicBezTo>
                    <a:cubicBezTo>
                      <a:pt x="124901" y="196004"/>
                      <a:pt x="68513" y="223150"/>
                      <a:pt x="7839" y="233342"/>
                    </a:cubicBezTo>
                    <a:cubicBezTo>
                      <a:pt x="-3591" y="235247"/>
                      <a:pt x="-2067" y="253344"/>
                      <a:pt x="9458" y="251344"/>
                    </a:cubicBezTo>
                    <a:cubicBezTo>
                      <a:pt x="74419" y="240486"/>
                      <a:pt x="135093" y="211815"/>
                      <a:pt x="186242" y="170572"/>
                    </a:cubicBezTo>
                    <a:cubicBezTo>
                      <a:pt x="211483" y="150284"/>
                      <a:pt x="234534" y="127233"/>
                      <a:pt x="254822" y="101992"/>
                    </a:cubicBezTo>
                    <a:cubicBezTo>
                      <a:pt x="276349" y="75322"/>
                      <a:pt x="299018" y="44937"/>
                      <a:pt x="304733" y="10362"/>
                    </a:cubicBezTo>
                    <a:cubicBezTo>
                      <a:pt x="306448" y="-1068"/>
                      <a:pt x="288636" y="-4307"/>
                      <a:pt x="286826" y="71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84" name="TextBox 1383">
            <a:extLst>
              <a:ext uri="{FF2B5EF4-FFF2-40B4-BE49-F238E27FC236}">
                <a16:creationId xmlns:a16="http://schemas.microsoft.com/office/drawing/2014/main" id="{35FBACE4-1A4B-45C8-A866-972317D51B83}"/>
              </a:ext>
            </a:extLst>
          </p:cNvPr>
          <p:cNvSpPr txBox="1"/>
          <p:nvPr/>
        </p:nvSpPr>
        <p:spPr>
          <a:xfrm>
            <a:off x="5226820" y="2782817"/>
            <a:ext cx="352806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>
                <a:solidFill>
                  <a:schemeClr val="tx1"/>
                </a:solidFill>
                <a:latin typeface="#9Slide03 Montserrat" panose="00000500000000000000" pitchFamily="2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vi-VN" dirty="0"/>
              <a:t>Ví dụ: Bố mắt đen nhưng con mắt xanh</a:t>
            </a:r>
            <a:endParaRPr lang="en-US" dirty="0"/>
          </a:p>
        </p:txBody>
      </p:sp>
      <p:sp>
        <p:nvSpPr>
          <p:cNvPr id="1385" name="TextBox 1384">
            <a:extLst>
              <a:ext uri="{FF2B5EF4-FFF2-40B4-BE49-F238E27FC236}">
                <a16:creationId xmlns:a16="http://schemas.microsoft.com/office/drawing/2014/main" id="{A9D1E38D-68E2-43E0-BAFB-149ED327045D}"/>
              </a:ext>
            </a:extLst>
          </p:cNvPr>
          <p:cNvSpPr txBox="1"/>
          <p:nvPr/>
        </p:nvSpPr>
        <p:spPr>
          <a:xfrm>
            <a:off x="0" y="-850900"/>
            <a:ext cx="594434" cy="635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endParaRPr lang="en-US"/>
          </a:p>
        </p:txBody>
      </p:sp>
      <p:sp>
        <p:nvSpPr>
          <p:cNvPr id="1386" name="TextBox 1385">
            <a:extLst>
              <a:ext uri="{FF2B5EF4-FFF2-40B4-BE49-F238E27FC236}">
                <a16:creationId xmlns:a16="http://schemas.microsoft.com/office/drawing/2014/main" id="{7D5CC245-60AD-41EC-BAE0-90D4D18225B5}"/>
              </a:ext>
            </a:extLst>
          </p:cNvPr>
          <p:cNvSpPr txBox="1"/>
          <p:nvPr/>
        </p:nvSpPr>
        <p:spPr>
          <a:xfrm>
            <a:off x="1371600" y="4100274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E54E55"/>
                </a:solidFill>
                <a:latin typeface="#9Slide03 Montserrat" panose="00000500000000000000" pitchFamily="2" charset="0"/>
              </a:rPr>
              <a:t>Biến dị và di truyền là 2 hiện tượng song song và gắn liền với quá trình sinh sản</a:t>
            </a:r>
            <a:endParaRPr lang="en-US" sz="2400">
              <a:solidFill>
                <a:srgbClr val="E54E55"/>
              </a:solidFill>
              <a:latin typeface="#9Slide03 Montserrat" panose="000005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0" grpId="0"/>
      <p:bldP spid="1384" grpId="0"/>
      <p:bldP spid="13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p50"/>
          <p:cNvSpPr txBox="1">
            <a:spLocks noGrp="1"/>
          </p:cNvSpPr>
          <p:nvPr>
            <p:ph type="title"/>
          </p:nvPr>
        </p:nvSpPr>
        <p:spPr>
          <a:xfrm>
            <a:off x="26772" y="2086783"/>
            <a:ext cx="4328634" cy="23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solidFill>
                  <a:schemeClr val="lt2"/>
                </a:solidFill>
                <a:latin typeface="#9Slide03 Montserrat Bold" panose="00000800000000000000" pitchFamily="2" charset="0"/>
              </a:rPr>
              <a:t>DI TRUYỀN HỌC</a:t>
            </a:r>
            <a:r>
              <a:rPr lang="en">
                <a:latin typeface="#9Slide03 Montserrat Bold" panose="00000800000000000000" pitchFamily="2" charset="0"/>
              </a:rPr>
              <a:t> </a:t>
            </a:r>
            <a:br>
              <a:rPr lang="vi-VN">
                <a:latin typeface="#9Slide03 Montserrat Bold" panose="00000800000000000000" pitchFamily="2" charset="0"/>
              </a:rPr>
            </a:br>
            <a:r>
              <a:rPr lang="vi-VN">
                <a:latin typeface="#9Slide03 Montserrat Bold" panose="00000800000000000000" pitchFamily="2" charset="0"/>
              </a:rPr>
              <a:t>CÓ VAI TRÒ GÌ ?</a:t>
            </a:r>
            <a:endParaRPr>
              <a:latin typeface="#9Slide03 Montserrat Bold" panose="00000800000000000000" pitchFamily="2" charset="0"/>
            </a:endParaRPr>
          </a:p>
        </p:txBody>
      </p:sp>
      <p:grpSp>
        <p:nvGrpSpPr>
          <p:cNvPr id="1937" name="Google Shape;1937;p50"/>
          <p:cNvGrpSpPr/>
          <p:nvPr/>
        </p:nvGrpSpPr>
        <p:grpSpPr>
          <a:xfrm rot="6907172">
            <a:off x="4230130" y="3628283"/>
            <a:ext cx="1102273" cy="1338123"/>
            <a:chOff x="3397302" y="3304800"/>
            <a:chExt cx="1031123" cy="1251750"/>
          </a:xfrm>
        </p:grpSpPr>
        <p:sp>
          <p:nvSpPr>
            <p:cNvPr id="1938" name="Google Shape;1938;p50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50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0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0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0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0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0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0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0"/>
            <p:cNvSpPr/>
            <p:nvPr/>
          </p:nvSpPr>
          <p:spPr>
            <a:xfrm>
              <a:off x="3397302" y="3664259"/>
              <a:ext cx="231613" cy="229120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0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8" name="Google Shape;1948;p50"/>
          <p:cNvGrpSpPr/>
          <p:nvPr/>
        </p:nvGrpSpPr>
        <p:grpSpPr>
          <a:xfrm rot="3600067">
            <a:off x="-151854" y="-2632861"/>
            <a:ext cx="1902923" cy="7262239"/>
            <a:chOff x="9065175" y="1446600"/>
            <a:chExt cx="682175" cy="2603425"/>
          </a:xfrm>
        </p:grpSpPr>
        <p:sp>
          <p:nvSpPr>
            <p:cNvPr id="1949" name="Google Shape;1949;p50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0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0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0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0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0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50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50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50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50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50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50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0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0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0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50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0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0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0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0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0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0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0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0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50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50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2" name="Google Shape;1602;p45"/>
          <p:cNvGrpSpPr/>
          <p:nvPr/>
        </p:nvGrpSpPr>
        <p:grpSpPr>
          <a:xfrm>
            <a:off x="5867400" y="1172962"/>
            <a:ext cx="2948345" cy="3978294"/>
            <a:chOff x="5747180" y="899945"/>
            <a:chExt cx="3031138" cy="4090009"/>
          </a:xfrm>
        </p:grpSpPr>
        <p:sp>
          <p:nvSpPr>
            <p:cNvPr id="1603" name="Google Shape;1603;p45"/>
            <p:cNvSpPr/>
            <p:nvPr/>
          </p:nvSpPr>
          <p:spPr>
            <a:xfrm>
              <a:off x="6771763" y="1813568"/>
              <a:ext cx="1784407" cy="1931941"/>
            </a:xfrm>
            <a:custGeom>
              <a:avLst/>
              <a:gdLst/>
              <a:ahLst/>
              <a:cxnLst/>
              <a:rect l="l" t="t" r="r" b="b"/>
              <a:pathLst>
                <a:path w="63232" h="68460" extrusionOk="0">
                  <a:moveTo>
                    <a:pt x="10078" y="1"/>
                  </a:moveTo>
                  <a:cubicBezTo>
                    <a:pt x="7986" y="1"/>
                    <a:pt x="5918" y="457"/>
                    <a:pt x="4022" y="1345"/>
                  </a:cubicBezTo>
                  <a:cubicBezTo>
                    <a:pt x="2755" y="1945"/>
                    <a:pt x="1654" y="2779"/>
                    <a:pt x="720" y="3780"/>
                  </a:cubicBezTo>
                  <a:cubicBezTo>
                    <a:pt x="1" y="4550"/>
                    <a:pt x="705" y="5597"/>
                    <a:pt x="1493" y="5597"/>
                  </a:cubicBezTo>
                  <a:cubicBezTo>
                    <a:pt x="1729" y="5597"/>
                    <a:pt x="1973" y="5504"/>
                    <a:pt x="2188" y="5281"/>
                  </a:cubicBezTo>
                  <a:cubicBezTo>
                    <a:pt x="2988" y="4414"/>
                    <a:pt x="3922" y="3713"/>
                    <a:pt x="4990" y="3213"/>
                  </a:cubicBezTo>
                  <a:lnTo>
                    <a:pt x="4990" y="3213"/>
                  </a:lnTo>
                  <a:cubicBezTo>
                    <a:pt x="4956" y="3580"/>
                    <a:pt x="5156" y="3947"/>
                    <a:pt x="5490" y="4113"/>
                  </a:cubicBezTo>
                  <a:cubicBezTo>
                    <a:pt x="11161" y="7149"/>
                    <a:pt x="13529" y="13587"/>
                    <a:pt x="14863" y="19491"/>
                  </a:cubicBezTo>
                  <a:cubicBezTo>
                    <a:pt x="15697" y="23127"/>
                    <a:pt x="16231" y="26796"/>
                    <a:pt x="17198" y="30332"/>
                  </a:cubicBezTo>
                  <a:cubicBezTo>
                    <a:pt x="18199" y="33935"/>
                    <a:pt x="19467" y="37437"/>
                    <a:pt x="20901" y="40873"/>
                  </a:cubicBezTo>
                  <a:cubicBezTo>
                    <a:pt x="23603" y="47411"/>
                    <a:pt x="26472" y="54049"/>
                    <a:pt x="30975" y="59620"/>
                  </a:cubicBezTo>
                  <a:cubicBezTo>
                    <a:pt x="34010" y="63389"/>
                    <a:pt x="38013" y="66758"/>
                    <a:pt x="42583" y="68460"/>
                  </a:cubicBezTo>
                  <a:lnTo>
                    <a:pt x="52924" y="57885"/>
                  </a:lnTo>
                  <a:cubicBezTo>
                    <a:pt x="55892" y="53115"/>
                    <a:pt x="52924" y="48079"/>
                    <a:pt x="52924" y="48078"/>
                  </a:cubicBezTo>
                  <a:lnTo>
                    <a:pt x="52924" y="48078"/>
                  </a:lnTo>
                  <a:cubicBezTo>
                    <a:pt x="56293" y="50380"/>
                    <a:pt x="55592" y="53682"/>
                    <a:pt x="55592" y="53682"/>
                  </a:cubicBezTo>
                  <a:lnTo>
                    <a:pt x="63231" y="45743"/>
                  </a:lnTo>
                  <a:cubicBezTo>
                    <a:pt x="62431" y="44009"/>
                    <a:pt x="61463" y="42307"/>
                    <a:pt x="60396" y="40706"/>
                  </a:cubicBezTo>
                  <a:cubicBezTo>
                    <a:pt x="58594" y="37971"/>
                    <a:pt x="56493" y="35469"/>
                    <a:pt x="54125" y="33201"/>
                  </a:cubicBezTo>
                  <a:cubicBezTo>
                    <a:pt x="51690" y="30933"/>
                    <a:pt x="48721" y="29231"/>
                    <a:pt x="45518" y="28264"/>
                  </a:cubicBezTo>
                  <a:cubicBezTo>
                    <a:pt x="39814" y="26563"/>
                    <a:pt x="31875" y="26563"/>
                    <a:pt x="28673" y="20559"/>
                  </a:cubicBezTo>
                  <a:cubicBezTo>
                    <a:pt x="27973" y="19124"/>
                    <a:pt x="27439" y="17590"/>
                    <a:pt x="27072" y="16055"/>
                  </a:cubicBezTo>
                  <a:cubicBezTo>
                    <a:pt x="26672" y="14521"/>
                    <a:pt x="26171" y="12986"/>
                    <a:pt x="25538" y="11519"/>
                  </a:cubicBezTo>
                  <a:cubicBezTo>
                    <a:pt x="24370" y="8717"/>
                    <a:pt x="22602" y="6215"/>
                    <a:pt x="20367" y="4147"/>
                  </a:cubicBezTo>
                  <a:cubicBezTo>
                    <a:pt x="18199" y="2112"/>
                    <a:pt x="15464" y="744"/>
                    <a:pt x="12528" y="211"/>
                  </a:cubicBezTo>
                  <a:cubicBezTo>
                    <a:pt x="11714" y="70"/>
                    <a:pt x="10894" y="1"/>
                    <a:pt x="10078" y="1"/>
                  </a:cubicBezTo>
                  <a:close/>
                </a:path>
              </a:pathLst>
            </a:custGeom>
            <a:solidFill>
              <a:srgbClr val="2B2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5"/>
            <p:cNvSpPr/>
            <p:nvPr/>
          </p:nvSpPr>
          <p:spPr>
            <a:xfrm>
              <a:off x="6992556" y="2488788"/>
              <a:ext cx="345497" cy="366211"/>
            </a:xfrm>
            <a:custGeom>
              <a:avLst/>
              <a:gdLst/>
              <a:ahLst/>
              <a:cxnLst/>
              <a:rect l="l" t="t" r="r" b="b"/>
              <a:pathLst>
                <a:path w="12243" h="12977" extrusionOk="0">
                  <a:moveTo>
                    <a:pt x="9941" y="1"/>
                  </a:moveTo>
                  <a:cubicBezTo>
                    <a:pt x="6539" y="7039"/>
                    <a:pt x="1" y="7039"/>
                    <a:pt x="1" y="7039"/>
                  </a:cubicBezTo>
                  <a:cubicBezTo>
                    <a:pt x="1268" y="8874"/>
                    <a:pt x="2336" y="10875"/>
                    <a:pt x="3170" y="12977"/>
                  </a:cubicBezTo>
                  <a:cubicBezTo>
                    <a:pt x="4571" y="12143"/>
                    <a:pt x="5905" y="11209"/>
                    <a:pt x="7173" y="10141"/>
                  </a:cubicBezTo>
                  <a:cubicBezTo>
                    <a:pt x="8207" y="9207"/>
                    <a:pt x="9174" y="8207"/>
                    <a:pt x="10041" y="7106"/>
                  </a:cubicBezTo>
                  <a:cubicBezTo>
                    <a:pt x="10508" y="6505"/>
                    <a:pt x="10942" y="5872"/>
                    <a:pt x="11376" y="5271"/>
                  </a:cubicBezTo>
                  <a:cubicBezTo>
                    <a:pt x="11643" y="4904"/>
                    <a:pt x="11909" y="4504"/>
                    <a:pt x="12243" y="4170"/>
                  </a:cubicBezTo>
                  <a:cubicBezTo>
                    <a:pt x="11342" y="2836"/>
                    <a:pt x="10575" y="1435"/>
                    <a:pt x="9941" y="1"/>
                  </a:cubicBezTo>
                  <a:close/>
                </a:path>
              </a:pathLst>
            </a:custGeom>
            <a:solidFill>
              <a:srgbClr val="DB7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5"/>
            <p:cNvSpPr/>
            <p:nvPr/>
          </p:nvSpPr>
          <p:spPr>
            <a:xfrm>
              <a:off x="6664922" y="1815176"/>
              <a:ext cx="739025" cy="911478"/>
            </a:xfrm>
            <a:custGeom>
              <a:avLst/>
              <a:gdLst/>
              <a:ahLst/>
              <a:cxnLst/>
              <a:rect l="l" t="t" r="r" b="b"/>
              <a:pathLst>
                <a:path w="26188" h="32299" extrusionOk="0">
                  <a:moveTo>
                    <a:pt x="12484" y="1"/>
                  </a:moveTo>
                  <a:cubicBezTo>
                    <a:pt x="6153" y="1"/>
                    <a:pt x="1" y="5230"/>
                    <a:pt x="536" y="13997"/>
                  </a:cubicBezTo>
                  <a:cubicBezTo>
                    <a:pt x="536" y="14130"/>
                    <a:pt x="570" y="14264"/>
                    <a:pt x="570" y="14431"/>
                  </a:cubicBezTo>
                  <a:cubicBezTo>
                    <a:pt x="1203" y="21469"/>
                    <a:pt x="3172" y="31509"/>
                    <a:pt x="7041" y="32210"/>
                  </a:cubicBezTo>
                  <a:cubicBezTo>
                    <a:pt x="7380" y="32268"/>
                    <a:pt x="7766" y="32299"/>
                    <a:pt x="8190" y="32299"/>
                  </a:cubicBezTo>
                  <a:cubicBezTo>
                    <a:pt x="12602" y="32299"/>
                    <a:pt x="21166" y="29021"/>
                    <a:pt x="24787" y="20135"/>
                  </a:cubicBezTo>
                  <a:cubicBezTo>
                    <a:pt x="26188" y="16766"/>
                    <a:pt x="25554" y="12096"/>
                    <a:pt x="23619" y="7826"/>
                  </a:cubicBezTo>
                  <a:cubicBezTo>
                    <a:pt x="21199" y="2431"/>
                    <a:pt x="16800" y="1"/>
                    <a:pt x="12484" y="1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5"/>
            <p:cNvSpPr/>
            <p:nvPr/>
          </p:nvSpPr>
          <p:spPr>
            <a:xfrm>
              <a:off x="6815589" y="2085750"/>
              <a:ext cx="166639" cy="70522"/>
            </a:xfrm>
            <a:custGeom>
              <a:avLst/>
              <a:gdLst/>
              <a:ahLst/>
              <a:cxnLst/>
              <a:rect l="l" t="t" r="r" b="b"/>
              <a:pathLst>
                <a:path w="5905" h="2499" extrusionOk="0">
                  <a:moveTo>
                    <a:pt x="2889" y="1"/>
                  </a:moveTo>
                  <a:cubicBezTo>
                    <a:pt x="2233" y="1"/>
                    <a:pt x="1495" y="208"/>
                    <a:pt x="701" y="773"/>
                  </a:cubicBezTo>
                  <a:cubicBezTo>
                    <a:pt x="701" y="773"/>
                    <a:pt x="1" y="1307"/>
                    <a:pt x="835" y="2307"/>
                  </a:cubicBezTo>
                  <a:cubicBezTo>
                    <a:pt x="951" y="2442"/>
                    <a:pt x="1065" y="2498"/>
                    <a:pt x="1185" y="2498"/>
                  </a:cubicBezTo>
                  <a:cubicBezTo>
                    <a:pt x="1760" y="2498"/>
                    <a:pt x="2468" y="1221"/>
                    <a:pt x="4161" y="1221"/>
                  </a:cubicBezTo>
                  <a:cubicBezTo>
                    <a:pt x="4652" y="1221"/>
                    <a:pt x="5227" y="1329"/>
                    <a:pt x="5905" y="1607"/>
                  </a:cubicBezTo>
                  <a:cubicBezTo>
                    <a:pt x="5905" y="1607"/>
                    <a:pt x="4714" y="1"/>
                    <a:pt x="2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5"/>
            <p:cNvSpPr/>
            <p:nvPr/>
          </p:nvSpPr>
          <p:spPr>
            <a:xfrm>
              <a:off x="6635799" y="2143234"/>
              <a:ext cx="99814" cy="70719"/>
            </a:xfrm>
            <a:custGeom>
              <a:avLst/>
              <a:gdLst/>
              <a:ahLst/>
              <a:cxnLst/>
              <a:rect l="l" t="t" r="r" b="b"/>
              <a:pathLst>
                <a:path w="3537" h="2506" extrusionOk="0">
                  <a:moveTo>
                    <a:pt x="2220" y="1"/>
                  </a:moveTo>
                  <a:cubicBezTo>
                    <a:pt x="297" y="1"/>
                    <a:pt x="1" y="2505"/>
                    <a:pt x="1" y="2505"/>
                  </a:cubicBezTo>
                  <a:cubicBezTo>
                    <a:pt x="639" y="1611"/>
                    <a:pt x="1254" y="1382"/>
                    <a:pt x="1780" y="1382"/>
                  </a:cubicBezTo>
                  <a:cubicBezTo>
                    <a:pt x="2331" y="1382"/>
                    <a:pt x="2786" y="1633"/>
                    <a:pt x="3070" y="1633"/>
                  </a:cubicBezTo>
                  <a:cubicBezTo>
                    <a:pt x="3223" y="1633"/>
                    <a:pt x="3326" y="1561"/>
                    <a:pt x="3370" y="1338"/>
                  </a:cubicBezTo>
                  <a:cubicBezTo>
                    <a:pt x="3536" y="304"/>
                    <a:pt x="2936" y="104"/>
                    <a:pt x="2936" y="104"/>
                  </a:cubicBezTo>
                  <a:cubicBezTo>
                    <a:pt x="2675" y="33"/>
                    <a:pt x="2437" y="1"/>
                    <a:pt x="2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5"/>
            <p:cNvSpPr/>
            <p:nvPr/>
          </p:nvSpPr>
          <p:spPr>
            <a:xfrm>
              <a:off x="6727119" y="2196965"/>
              <a:ext cx="94142" cy="239136"/>
            </a:xfrm>
            <a:custGeom>
              <a:avLst/>
              <a:gdLst/>
              <a:ahLst/>
              <a:cxnLst/>
              <a:rect l="l" t="t" r="r" b="b"/>
              <a:pathLst>
                <a:path w="3336" h="8474" fill="none" extrusionOk="0">
                  <a:moveTo>
                    <a:pt x="1368" y="1"/>
                  </a:moveTo>
                  <a:cubicBezTo>
                    <a:pt x="1368" y="1"/>
                    <a:pt x="0" y="7706"/>
                    <a:pt x="834" y="8107"/>
                  </a:cubicBezTo>
                  <a:cubicBezTo>
                    <a:pt x="1635" y="8474"/>
                    <a:pt x="3336" y="7807"/>
                    <a:pt x="3336" y="7807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5"/>
            <p:cNvSpPr/>
            <p:nvPr/>
          </p:nvSpPr>
          <p:spPr>
            <a:xfrm>
              <a:off x="6762874" y="2499144"/>
              <a:ext cx="125240" cy="64398"/>
            </a:xfrm>
            <a:custGeom>
              <a:avLst/>
              <a:gdLst/>
              <a:ahLst/>
              <a:cxnLst/>
              <a:rect l="l" t="t" r="r" b="b"/>
              <a:pathLst>
                <a:path w="4438" h="2282" extrusionOk="0">
                  <a:moveTo>
                    <a:pt x="2836" y="1"/>
                  </a:moveTo>
                  <a:cubicBezTo>
                    <a:pt x="2836" y="1"/>
                    <a:pt x="2469" y="768"/>
                    <a:pt x="2136" y="901"/>
                  </a:cubicBezTo>
                  <a:cubicBezTo>
                    <a:pt x="2095" y="916"/>
                    <a:pt x="2047" y="923"/>
                    <a:pt x="1994" y="923"/>
                  </a:cubicBezTo>
                  <a:cubicBezTo>
                    <a:pt x="1573" y="923"/>
                    <a:pt x="835" y="501"/>
                    <a:pt x="835" y="501"/>
                  </a:cubicBezTo>
                  <a:lnTo>
                    <a:pt x="1" y="1568"/>
                  </a:lnTo>
                  <a:cubicBezTo>
                    <a:pt x="682" y="2088"/>
                    <a:pt x="1304" y="2281"/>
                    <a:pt x="1854" y="2281"/>
                  </a:cubicBezTo>
                  <a:cubicBezTo>
                    <a:pt x="3457" y="2281"/>
                    <a:pt x="4437" y="634"/>
                    <a:pt x="4437" y="634"/>
                  </a:cubicBezTo>
                  <a:lnTo>
                    <a:pt x="2836" y="1"/>
                  </a:ln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5"/>
            <p:cNvSpPr/>
            <p:nvPr/>
          </p:nvSpPr>
          <p:spPr>
            <a:xfrm>
              <a:off x="6759121" y="2513819"/>
              <a:ext cx="132211" cy="32199"/>
            </a:xfrm>
            <a:custGeom>
              <a:avLst/>
              <a:gdLst/>
              <a:ahLst/>
              <a:cxnLst/>
              <a:rect l="l" t="t" r="r" b="b"/>
              <a:pathLst>
                <a:path w="4685" h="1141" extrusionOk="0">
                  <a:moveTo>
                    <a:pt x="4545" y="1"/>
                  </a:moveTo>
                  <a:cubicBezTo>
                    <a:pt x="4532" y="1"/>
                    <a:pt x="4518" y="5"/>
                    <a:pt x="4504" y="14"/>
                  </a:cubicBezTo>
                  <a:cubicBezTo>
                    <a:pt x="4473" y="14"/>
                    <a:pt x="2611" y="972"/>
                    <a:pt x="627" y="972"/>
                  </a:cubicBezTo>
                  <a:cubicBezTo>
                    <a:pt x="452" y="972"/>
                    <a:pt x="276" y="965"/>
                    <a:pt x="100" y="948"/>
                  </a:cubicBezTo>
                  <a:cubicBezTo>
                    <a:pt x="0" y="948"/>
                    <a:pt x="0" y="1082"/>
                    <a:pt x="100" y="1115"/>
                  </a:cubicBezTo>
                  <a:cubicBezTo>
                    <a:pt x="307" y="1132"/>
                    <a:pt x="512" y="1141"/>
                    <a:pt x="714" y="1141"/>
                  </a:cubicBezTo>
                  <a:cubicBezTo>
                    <a:pt x="1295" y="1141"/>
                    <a:pt x="1858" y="1072"/>
                    <a:pt x="2402" y="948"/>
                  </a:cubicBezTo>
                  <a:cubicBezTo>
                    <a:pt x="3169" y="748"/>
                    <a:pt x="3903" y="515"/>
                    <a:pt x="4570" y="181"/>
                  </a:cubicBezTo>
                  <a:cubicBezTo>
                    <a:pt x="4685" y="152"/>
                    <a:pt x="4627" y="1"/>
                    <a:pt x="4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5"/>
            <p:cNvSpPr/>
            <p:nvPr/>
          </p:nvSpPr>
          <p:spPr>
            <a:xfrm>
              <a:off x="6683801" y="2244431"/>
              <a:ext cx="43346" cy="47240"/>
            </a:xfrm>
            <a:custGeom>
              <a:avLst/>
              <a:gdLst/>
              <a:ahLst/>
              <a:cxnLst/>
              <a:rect l="l" t="t" r="r" b="b"/>
              <a:pathLst>
                <a:path w="1536" h="1674" extrusionOk="0">
                  <a:moveTo>
                    <a:pt x="744" y="1"/>
                  </a:moveTo>
                  <a:cubicBezTo>
                    <a:pt x="697" y="1"/>
                    <a:pt x="649" y="7"/>
                    <a:pt x="601" y="20"/>
                  </a:cubicBezTo>
                  <a:cubicBezTo>
                    <a:pt x="234" y="87"/>
                    <a:pt x="1" y="520"/>
                    <a:pt x="101" y="987"/>
                  </a:cubicBezTo>
                  <a:cubicBezTo>
                    <a:pt x="217" y="1394"/>
                    <a:pt x="510" y="1674"/>
                    <a:pt x="826" y="1674"/>
                  </a:cubicBezTo>
                  <a:cubicBezTo>
                    <a:pt x="873" y="1674"/>
                    <a:pt x="920" y="1668"/>
                    <a:pt x="968" y="1655"/>
                  </a:cubicBezTo>
                  <a:cubicBezTo>
                    <a:pt x="1335" y="1588"/>
                    <a:pt x="1535" y="1154"/>
                    <a:pt x="1435" y="687"/>
                  </a:cubicBezTo>
                  <a:cubicBezTo>
                    <a:pt x="1348" y="281"/>
                    <a:pt x="1059" y="1"/>
                    <a:pt x="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5"/>
            <p:cNvSpPr/>
            <p:nvPr/>
          </p:nvSpPr>
          <p:spPr>
            <a:xfrm>
              <a:off x="6893730" y="2196711"/>
              <a:ext cx="43318" cy="46958"/>
            </a:xfrm>
            <a:custGeom>
              <a:avLst/>
              <a:gdLst/>
              <a:ahLst/>
              <a:cxnLst/>
              <a:rect l="l" t="t" r="r" b="b"/>
              <a:pathLst>
                <a:path w="1535" h="1664" extrusionOk="0">
                  <a:moveTo>
                    <a:pt x="704" y="1"/>
                  </a:moveTo>
                  <a:cubicBezTo>
                    <a:pt x="670" y="1"/>
                    <a:pt x="635" y="4"/>
                    <a:pt x="601" y="10"/>
                  </a:cubicBezTo>
                  <a:cubicBezTo>
                    <a:pt x="234" y="110"/>
                    <a:pt x="0" y="544"/>
                    <a:pt x="100" y="977"/>
                  </a:cubicBezTo>
                  <a:cubicBezTo>
                    <a:pt x="188" y="1384"/>
                    <a:pt x="502" y="1664"/>
                    <a:pt x="824" y="1664"/>
                  </a:cubicBezTo>
                  <a:cubicBezTo>
                    <a:pt x="872" y="1664"/>
                    <a:pt x="920" y="1657"/>
                    <a:pt x="968" y="1644"/>
                  </a:cubicBezTo>
                  <a:cubicBezTo>
                    <a:pt x="1335" y="1578"/>
                    <a:pt x="1535" y="1144"/>
                    <a:pt x="1435" y="677"/>
                  </a:cubicBezTo>
                  <a:cubicBezTo>
                    <a:pt x="1344" y="284"/>
                    <a:pt x="1034" y="1"/>
                    <a:pt x="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5"/>
            <p:cNvSpPr/>
            <p:nvPr/>
          </p:nvSpPr>
          <p:spPr>
            <a:xfrm>
              <a:off x="6885264" y="2181556"/>
              <a:ext cx="106389" cy="27684"/>
            </a:xfrm>
            <a:custGeom>
              <a:avLst/>
              <a:gdLst/>
              <a:ahLst/>
              <a:cxnLst/>
              <a:rect l="l" t="t" r="r" b="b"/>
              <a:pathLst>
                <a:path w="3770" h="981" extrusionOk="0">
                  <a:moveTo>
                    <a:pt x="1279" y="0"/>
                  </a:moveTo>
                  <a:cubicBezTo>
                    <a:pt x="885" y="0"/>
                    <a:pt x="411" y="174"/>
                    <a:pt x="0" y="814"/>
                  </a:cubicBezTo>
                  <a:cubicBezTo>
                    <a:pt x="0" y="814"/>
                    <a:pt x="390" y="370"/>
                    <a:pt x="1007" y="370"/>
                  </a:cubicBezTo>
                  <a:cubicBezTo>
                    <a:pt x="1362" y="370"/>
                    <a:pt x="1793" y="517"/>
                    <a:pt x="2268" y="981"/>
                  </a:cubicBezTo>
                  <a:lnTo>
                    <a:pt x="3770" y="80"/>
                  </a:lnTo>
                  <a:lnTo>
                    <a:pt x="2102" y="247"/>
                  </a:lnTo>
                  <a:cubicBezTo>
                    <a:pt x="2102" y="247"/>
                    <a:pt x="1747" y="0"/>
                    <a:pt x="1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5"/>
            <p:cNvSpPr/>
            <p:nvPr/>
          </p:nvSpPr>
          <p:spPr>
            <a:xfrm>
              <a:off x="6625442" y="2231167"/>
              <a:ext cx="105458" cy="40213"/>
            </a:xfrm>
            <a:custGeom>
              <a:avLst/>
              <a:gdLst/>
              <a:ahLst/>
              <a:cxnLst/>
              <a:rect l="l" t="t" r="r" b="b"/>
              <a:pathLst>
                <a:path w="3737" h="1425" extrusionOk="0">
                  <a:moveTo>
                    <a:pt x="2759" y="0"/>
                  </a:moveTo>
                  <a:cubicBezTo>
                    <a:pt x="1983" y="0"/>
                    <a:pt x="1602" y="690"/>
                    <a:pt x="1602" y="690"/>
                  </a:cubicBezTo>
                  <a:lnTo>
                    <a:pt x="1" y="1291"/>
                  </a:lnTo>
                  <a:lnTo>
                    <a:pt x="1769" y="1424"/>
                  </a:lnTo>
                  <a:cubicBezTo>
                    <a:pt x="2146" y="431"/>
                    <a:pt x="2771" y="230"/>
                    <a:pt x="3216" y="230"/>
                  </a:cubicBezTo>
                  <a:cubicBezTo>
                    <a:pt x="3518" y="230"/>
                    <a:pt x="3737" y="323"/>
                    <a:pt x="3737" y="323"/>
                  </a:cubicBezTo>
                  <a:cubicBezTo>
                    <a:pt x="3361" y="87"/>
                    <a:pt x="3035" y="0"/>
                    <a:pt x="2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5"/>
            <p:cNvSpPr/>
            <p:nvPr/>
          </p:nvSpPr>
          <p:spPr>
            <a:xfrm>
              <a:off x="6908799" y="2243556"/>
              <a:ext cx="201463" cy="116803"/>
            </a:xfrm>
            <a:custGeom>
              <a:avLst/>
              <a:gdLst/>
              <a:ahLst/>
              <a:cxnLst/>
              <a:rect l="l" t="t" r="r" b="b"/>
              <a:pathLst>
                <a:path w="7139" h="4139" extrusionOk="0">
                  <a:moveTo>
                    <a:pt x="4398" y="0"/>
                  </a:moveTo>
                  <a:cubicBezTo>
                    <a:pt x="3997" y="0"/>
                    <a:pt x="3570" y="49"/>
                    <a:pt x="3136" y="151"/>
                  </a:cubicBezTo>
                  <a:cubicBezTo>
                    <a:pt x="1301" y="551"/>
                    <a:pt x="0" y="1752"/>
                    <a:pt x="234" y="2820"/>
                  </a:cubicBezTo>
                  <a:cubicBezTo>
                    <a:pt x="437" y="3635"/>
                    <a:pt x="1457" y="4138"/>
                    <a:pt x="2745" y="4138"/>
                  </a:cubicBezTo>
                  <a:cubicBezTo>
                    <a:pt x="3144" y="4138"/>
                    <a:pt x="3569" y="4090"/>
                    <a:pt x="4003" y="3987"/>
                  </a:cubicBezTo>
                  <a:cubicBezTo>
                    <a:pt x="5838" y="3587"/>
                    <a:pt x="7139" y="2386"/>
                    <a:pt x="6905" y="1319"/>
                  </a:cubicBezTo>
                  <a:cubicBezTo>
                    <a:pt x="6727" y="504"/>
                    <a:pt x="5693" y="0"/>
                    <a:pt x="4398" y="0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5"/>
            <p:cNvSpPr/>
            <p:nvPr/>
          </p:nvSpPr>
          <p:spPr>
            <a:xfrm>
              <a:off x="6691336" y="2314642"/>
              <a:ext cx="44277" cy="84745"/>
            </a:xfrm>
            <a:custGeom>
              <a:avLst/>
              <a:gdLst/>
              <a:ahLst/>
              <a:cxnLst/>
              <a:rect l="l" t="t" r="r" b="b"/>
              <a:pathLst>
                <a:path w="1569" h="3003" extrusionOk="0">
                  <a:moveTo>
                    <a:pt x="1" y="1"/>
                  </a:moveTo>
                  <a:cubicBezTo>
                    <a:pt x="234" y="968"/>
                    <a:pt x="267" y="2369"/>
                    <a:pt x="501" y="3003"/>
                  </a:cubicBezTo>
                  <a:cubicBezTo>
                    <a:pt x="1101" y="2469"/>
                    <a:pt x="1568" y="1802"/>
                    <a:pt x="1435" y="1201"/>
                  </a:cubicBezTo>
                  <a:cubicBezTo>
                    <a:pt x="1302" y="634"/>
                    <a:pt x="835" y="167"/>
                    <a:pt x="1" y="1"/>
                  </a:cubicBezTo>
                  <a:close/>
                </a:path>
              </a:pathLst>
            </a:custGeom>
            <a:solidFill>
              <a:srgbClr val="FF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5"/>
            <p:cNvSpPr/>
            <p:nvPr/>
          </p:nvSpPr>
          <p:spPr>
            <a:xfrm>
              <a:off x="7320162" y="2112954"/>
              <a:ext cx="247433" cy="282031"/>
            </a:xfrm>
            <a:custGeom>
              <a:avLst/>
              <a:gdLst/>
              <a:ahLst/>
              <a:cxnLst/>
              <a:rect l="l" t="t" r="r" b="b"/>
              <a:pathLst>
                <a:path w="8768" h="9994" extrusionOk="0">
                  <a:moveTo>
                    <a:pt x="3318" y="0"/>
                  </a:moveTo>
                  <a:cubicBezTo>
                    <a:pt x="3105" y="0"/>
                    <a:pt x="2888" y="14"/>
                    <a:pt x="2669" y="42"/>
                  </a:cubicBezTo>
                  <a:cubicBezTo>
                    <a:pt x="1668" y="143"/>
                    <a:pt x="734" y="543"/>
                    <a:pt x="0" y="1210"/>
                  </a:cubicBezTo>
                  <a:lnTo>
                    <a:pt x="934" y="9416"/>
                  </a:lnTo>
                  <a:cubicBezTo>
                    <a:pt x="1690" y="9811"/>
                    <a:pt x="2488" y="9994"/>
                    <a:pt x="3269" y="9994"/>
                  </a:cubicBezTo>
                  <a:cubicBezTo>
                    <a:pt x="5590" y="9994"/>
                    <a:pt x="7757" y="8376"/>
                    <a:pt x="8206" y="5880"/>
                  </a:cubicBezTo>
                  <a:cubicBezTo>
                    <a:pt x="8767" y="2794"/>
                    <a:pt x="6358" y="0"/>
                    <a:pt x="3318" y="0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5"/>
            <p:cNvSpPr/>
            <p:nvPr/>
          </p:nvSpPr>
          <p:spPr>
            <a:xfrm>
              <a:off x="7374740" y="2181923"/>
              <a:ext cx="94170" cy="144035"/>
            </a:xfrm>
            <a:custGeom>
              <a:avLst/>
              <a:gdLst/>
              <a:ahLst/>
              <a:cxnLst/>
              <a:rect l="l" t="t" r="r" b="b"/>
              <a:pathLst>
                <a:path w="3337" h="5104" fill="none" extrusionOk="0">
                  <a:moveTo>
                    <a:pt x="3337" y="0"/>
                  </a:moveTo>
                  <a:lnTo>
                    <a:pt x="1" y="5104"/>
                  </a:lnTo>
                  <a:lnTo>
                    <a:pt x="2436" y="4337"/>
                  </a:ln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5"/>
            <p:cNvSpPr/>
            <p:nvPr/>
          </p:nvSpPr>
          <p:spPr>
            <a:xfrm>
              <a:off x="6687583" y="1803437"/>
              <a:ext cx="726721" cy="753756"/>
            </a:xfrm>
            <a:custGeom>
              <a:avLst/>
              <a:gdLst/>
              <a:ahLst/>
              <a:cxnLst/>
              <a:rect l="l" t="t" r="r" b="b"/>
              <a:pathLst>
                <a:path w="25752" h="26710" extrusionOk="0">
                  <a:moveTo>
                    <a:pt x="12234" y="1"/>
                  </a:moveTo>
                  <a:cubicBezTo>
                    <a:pt x="6728" y="1"/>
                    <a:pt x="1246" y="3919"/>
                    <a:pt x="0" y="10410"/>
                  </a:cubicBezTo>
                  <a:cubicBezTo>
                    <a:pt x="534" y="10243"/>
                    <a:pt x="3403" y="9176"/>
                    <a:pt x="4370" y="6040"/>
                  </a:cubicBezTo>
                  <a:cubicBezTo>
                    <a:pt x="4370" y="6040"/>
                    <a:pt x="10174" y="11878"/>
                    <a:pt x="18146" y="12078"/>
                  </a:cubicBezTo>
                  <a:lnTo>
                    <a:pt x="18146" y="12111"/>
                  </a:lnTo>
                  <a:lnTo>
                    <a:pt x="21249" y="25021"/>
                  </a:lnTo>
                  <a:cubicBezTo>
                    <a:pt x="21479" y="26026"/>
                    <a:pt x="22376" y="26710"/>
                    <a:pt x="23388" y="26710"/>
                  </a:cubicBezTo>
                  <a:cubicBezTo>
                    <a:pt x="23551" y="26710"/>
                    <a:pt x="23717" y="26692"/>
                    <a:pt x="23884" y="26655"/>
                  </a:cubicBezTo>
                  <a:cubicBezTo>
                    <a:pt x="25051" y="26355"/>
                    <a:pt x="25752" y="25187"/>
                    <a:pt x="25452" y="24020"/>
                  </a:cubicBezTo>
                  <a:lnTo>
                    <a:pt x="22483" y="11644"/>
                  </a:lnTo>
                  <a:cubicBezTo>
                    <a:pt x="23083" y="11477"/>
                    <a:pt x="23717" y="11311"/>
                    <a:pt x="24284" y="11077"/>
                  </a:cubicBezTo>
                  <a:cubicBezTo>
                    <a:pt x="23951" y="9876"/>
                    <a:pt x="23550" y="8675"/>
                    <a:pt x="23050" y="7541"/>
                  </a:cubicBezTo>
                  <a:cubicBezTo>
                    <a:pt x="20703" y="2311"/>
                    <a:pt x="16462" y="1"/>
                    <a:pt x="12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5"/>
            <p:cNvSpPr/>
            <p:nvPr/>
          </p:nvSpPr>
          <p:spPr>
            <a:xfrm>
              <a:off x="6911621" y="2615862"/>
              <a:ext cx="1866697" cy="2374092"/>
            </a:xfrm>
            <a:custGeom>
              <a:avLst/>
              <a:gdLst/>
              <a:ahLst/>
              <a:cxnLst/>
              <a:rect l="l" t="t" r="r" b="b"/>
              <a:pathLst>
                <a:path w="66148" h="84128" extrusionOk="0">
                  <a:moveTo>
                    <a:pt x="15311" y="1"/>
                  </a:moveTo>
                  <a:cubicBezTo>
                    <a:pt x="15011" y="435"/>
                    <a:pt x="14711" y="868"/>
                    <a:pt x="14444" y="1302"/>
                  </a:cubicBezTo>
                  <a:cubicBezTo>
                    <a:pt x="13943" y="2036"/>
                    <a:pt x="13476" y="2736"/>
                    <a:pt x="12909" y="3437"/>
                  </a:cubicBezTo>
                  <a:cubicBezTo>
                    <a:pt x="11041" y="5672"/>
                    <a:pt x="8773" y="7573"/>
                    <a:pt x="6205" y="9007"/>
                  </a:cubicBezTo>
                  <a:cubicBezTo>
                    <a:pt x="8406" y="15445"/>
                    <a:pt x="7305" y="22283"/>
                    <a:pt x="2869" y="33391"/>
                  </a:cubicBezTo>
                  <a:cubicBezTo>
                    <a:pt x="0" y="40530"/>
                    <a:pt x="4870" y="47368"/>
                    <a:pt x="10674" y="52505"/>
                  </a:cubicBezTo>
                  <a:lnTo>
                    <a:pt x="12809" y="84094"/>
                  </a:lnTo>
                  <a:lnTo>
                    <a:pt x="66147" y="84128"/>
                  </a:lnTo>
                  <a:cubicBezTo>
                    <a:pt x="64480" y="75889"/>
                    <a:pt x="60110" y="61011"/>
                    <a:pt x="59409" y="59877"/>
                  </a:cubicBezTo>
                  <a:cubicBezTo>
                    <a:pt x="45232" y="20749"/>
                    <a:pt x="21716" y="5471"/>
                    <a:pt x="17546" y="3003"/>
                  </a:cubicBezTo>
                  <a:cubicBezTo>
                    <a:pt x="16679" y="1936"/>
                    <a:pt x="15945" y="935"/>
                    <a:pt x="15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5"/>
            <p:cNvSpPr/>
            <p:nvPr/>
          </p:nvSpPr>
          <p:spPr>
            <a:xfrm>
              <a:off x="7065985" y="2596560"/>
              <a:ext cx="345497" cy="434475"/>
            </a:xfrm>
            <a:custGeom>
              <a:avLst/>
              <a:gdLst/>
              <a:ahLst/>
              <a:cxnLst/>
              <a:rect l="l" t="t" r="r" b="b"/>
              <a:pathLst>
                <a:path w="12243" h="15396" extrusionOk="0">
                  <a:moveTo>
                    <a:pt x="10131" y="0"/>
                  </a:moveTo>
                  <a:cubicBezTo>
                    <a:pt x="9917" y="0"/>
                    <a:pt x="9697" y="55"/>
                    <a:pt x="9474" y="185"/>
                  </a:cubicBezTo>
                  <a:cubicBezTo>
                    <a:pt x="9474" y="185"/>
                    <a:pt x="3637" y="7423"/>
                    <a:pt x="1" y="8624"/>
                  </a:cubicBezTo>
                  <a:lnTo>
                    <a:pt x="868" y="15395"/>
                  </a:lnTo>
                  <a:cubicBezTo>
                    <a:pt x="868" y="15395"/>
                    <a:pt x="9975" y="8991"/>
                    <a:pt x="12243" y="1619"/>
                  </a:cubicBezTo>
                  <a:cubicBezTo>
                    <a:pt x="12243" y="1619"/>
                    <a:pt x="11291" y="0"/>
                    <a:pt x="10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5"/>
            <p:cNvSpPr/>
            <p:nvPr/>
          </p:nvSpPr>
          <p:spPr>
            <a:xfrm>
              <a:off x="5771646" y="969479"/>
              <a:ext cx="689104" cy="2869212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5"/>
            <p:cNvSpPr/>
            <p:nvPr/>
          </p:nvSpPr>
          <p:spPr>
            <a:xfrm>
              <a:off x="5747180" y="899945"/>
              <a:ext cx="770039" cy="2919077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5"/>
            <p:cNvSpPr/>
            <p:nvPr/>
          </p:nvSpPr>
          <p:spPr>
            <a:xfrm>
              <a:off x="5944861" y="2932773"/>
              <a:ext cx="444465" cy="225337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5"/>
            <p:cNvSpPr/>
            <p:nvPr/>
          </p:nvSpPr>
          <p:spPr>
            <a:xfrm>
              <a:off x="5834718" y="2747367"/>
              <a:ext cx="561126" cy="275201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5"/>
            <p:cNvSpPr/>
            <p:nvPr/>
          </p:nvSpPr>
          <p:spPr>
            <a:xfrm>
              <a:off x="5801785" y="2584482"/>
              <a:ext cx="518796" cy="264873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5"/>
            <p:cNvSpPr/>
            <p:nvPr/>
          </p:nvSpPr>
          <p:spPr>
            <a:xfrm>
              <a:off x="5859185" y="2455178"/>
              <a:ext cx="335874" cy="176714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5"/>
            <p:cNvSpPr/>
            <p:nvPr/>
          </p:nvSpPr>
          <p:spPr>
            <a:xfrm>
              <a:off x="6112403" y="2739353"/>
              <a:ext cx="294899" cy="152360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5"/>
            <p:cNvSpPr/>
            <p:nvPr/>
          </p:nvSpPr>
          <p:spPr>
            <a:xfrm>
              <a:off x="6048400" y="2574266"/>
              <a:ext cx="286123" cy="152727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5"/>
            <p:cNvSpPr/>
            <p:nvPr/>
          </p:nvSpPr>
          <p:spPr>
            <a:xfrm>
              <a:off x="6018289" y="2445921"/>
              <a:ext cx="189018" cy="105966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5"/>
            <p:cNvSpPr/>
            <p:nvPr/>
          </p:nvSpPr>
          <p:spPr>
            <a:xfrm>
              <a:off x="6155720" y="2920723"/>
              <a:ext cx="249493" cy="132888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5"/>
            <p:cNvSpPr/>
            <p:nvPr/>
          </p:nvSpPr>
          <p:spPr>
            <a:xfrm>
              <a:off x="5842845" y="2064246"/>
              <a:ext cx="421155" cy="214641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5"/>
            <p:cNvSpPr/>
            <p:nvPr/>
          </p:nvSpPr>
          <p:spPr>
            <a:xfrm>
              <a:off x="5820890" y="1865944"/>
              <a:ext cx="557966" cy="284937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5"/>
            <p:cNvSpPr/>
            <p:nvPr/>
          </p:nvSpPr>
          <p:spPr>
            <a:xfrm>
              <a:off x="5896209" y="1696483"/>
              <a:ext cx="534402" cy="272718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5"/>
            <p:cNvSpPr/>
            <p:nvPr/>
          </p:nvSpPr>
          <p:spPr>
            <a:xfrm>
              <a:off x="6016709" y="1570368"/>
              <a:ext cx="387489" cy="200221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5"/>
            <p:cNvSpPr/>
            <p:nvPr/>
          </p:nvSpPr>
          <p:spPr>
            <a:xfrm>
              <a:off x="6001555" y="1561083"/>
              <a:ext cx="234198" cy="126651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5"/>
            <p:cNvSpPr/>
            <p:nvPr/>
          </p:nvSpPr>
          <p:spPr>
            <a:xfrm>
              <a:off x="5888364" y="1690387"/>
              <a:ext cx="279632" cy="149848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5"/>
            <p:cNvSpPr/>
            <p:nvPr/>
          </p:nvSpPr>
          <p:spPr>
            <a:xfrm>
              <a:off x="5810449" y="1860723"/>
              <a:ext cx="258693" cy="139548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5"/>
            <p:cNvSpPr/>
            <p:nvPr/>
          </p:nvSpPr>
          <p:spPr>
            <a:xfrm>
              <a:off x="5835649" y="2058461"/>
              <a:ext cx="227848" cy="123491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5"/>
            <p:cNvSpPr/>
            <p:nvPr/>
          </p:nvSpPr>
          <p:spPr>
            <a:xfrm>
              <a:off x="5925304" y="3433480"/>
              <a:ext cx="397394" cy="118214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5"/>
            <p:cNvSpPr/>
            <p:nvPr/>
          </p:nvSpPr>
          <p:spPr>
            <a:xfrm>
              <a:off x="5807345" y="3606864"/>
              <a:ext cx="572810" cy="155690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5"/>
            <p:cNvSpPr/>
            <p:nvPr/>
          </p:nvSpPr>
          <p:spPr>
            <a:xfrm>
              <a:off x="5971500" y="1225265"/>
              <a:ext cx="422453" cy="9631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5"/>
            <p:cNvSpPr/>
            <p:nvPr/>
          </p:nvSpPr>
          <p:spPr>
            <a:xfrm>
              <a:off x="5865167" y="999364"/>
              <a:ext cx="596543" cy="134892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5"/>
            <p:cNvSpPr/>
            <p:nvPr/>
          </p:nvSpPr>
          <p:spPr>
            <a:xfrm>
              <a:off x="6211878" y="993777"/>
              <a:ext cx="257366" cy="76504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5"/>
            <p:cNvSpPr/>
            <p:nvPr/>
          </p:nvSpPr>
          <p:spPr>
            <a:xfrm>
              <a:off x="6174233" y="1218634"/>
              <a:ext cx="227933" cy="69111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5"/>
            <p:cNvSpPr/>
            <p:nvPr/>
          </p:nvSpPr>
          <p:spPr>
            <a:xfrm>
              <a:off x="5907046" y="3423857"/>
              <a:ext cx="226155" cy="79891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5"/>
            <p:cNvSpPr/>
            <p:nvPr/>
          </p:nvSpPr>
          <p:spPr>
            <a:xfrm>
              <a:off x="5794053" y="3599894"/>
              <a:ext cx="310900" cy="101536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5"/>
            <p:cNvSpPr/>
            <p:nvPr/>
          </p:nvSpPr>
          <p:spPr>
            <a:xfrm>
              <a:off x="6381650" y="3554403"/>
              <a:ext cx="87567" cy="65922"/>
            </a:xfrm>
            <a:custGeom>
              <a:avLst/>
              <a:gdLst/>
              <a:ahLst/>
              <a:cxnLst/>
              <a:rect l="l" t="t" r="r" b="b"/>
              <a:pathLst>
                <a:path w="3103" h="2336" extrusionOk="0">
                  <a:moveTo>
                    <a:pt x="0" y="0"/>
                  </a:moveTo>
                  <a:lnTo>
                    <a:pt x="1935" y="2335"/>
                  </a:lnTo>
                  <a:cubicBezTo>
                    <a:pt x="1935" y="2335"/>
                    <a:pt x="3102" y="1534"/>
                    <a:pt x="3036" y="1168"/>
                  </a:cubicBezTo>
                  <a:cubicBezTo>
                    <a:pt x="2969" y="80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B7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5"/>
            <p:cNvSpPr/>
            <p:nvPr/>
          </p:nvSpPr>
          <p:spPr>
            <a:xfrm>
              <a:off x="6257369" y="3452331"/>
              <a:ext cx="494245" cy="504037"/>
            </a:xfrm>
            <a:custGeom>
              <a:avLst/>
              <a:gdLst/>
              <a:ahLst/>
              <a:cxnLst/>
              <a:rect l="l" t="t" r="r" b="b"/>
              <a:pathLst>
                <a:path w="17514" h="17861" extrusionOk="0">
                  <a:moveTo>
                    <a:pt x="1269" y="0"/>
                  </a:moveTo>
                  <a:cubicBezTo>
                    <a:pt x="1123" y="0"/>
                    <a:pt x="984" y="43"/>
                    <a:pt x="868" y="148"/>
                  </a:cubicBezTo>
                  <a:cubicBezTo>
                    <a:pt x="568" y="448"/>
                    <a:pt x="735" y="882"/>
                    <a:pt x="835" y="1182"/>
                  </a:cubicBezTo>
                  <a:cubicBezTo>
                    <a:pt x="1235" y="2116"/>
                    <a:pt x="1736" y="3017"/>
                    <a:pt x="2269" y="3884"/>
                  </a:cubicBezTo>
                  <a:cubicBezTo>
                    <a:pt x="2136" y="3917"/>
                    <a:pt x="2002" y="4017"/>
                    <a:pt x="1902" y="4151"/>
                  </a:cubicBezTo>
                  <a:cubicBezTo>
                    <a:pt x="1836" y="4351"/>
                    <a:pt x="1802" y="4551"/>
                    <a:pt x="1869" y="4751"/>
                  </a:cubicBezTo>
                  <a:cubicBezTo>
                    <a:pt x="1769" y="4785"/>
                    <a:pt x="1635" y="4818"/>
                    <a:pt x="1502" y="4885"/>
                  </a:cubicBezTo>
                  <a:cubicBezTo>
                    <a:pt x="1202" y="5051"/>
                    <a:pt x="1002" y="5352"/>
                    <a:pt x="902" y="5685"/>
                  </a:cubicBezTo>
                  <a:cubicBezTo>
                    <a:pt x="868" y="5885"/>
                    <a:pt x="868" y="6052"/>
                    <a:pt x="868" y="6252"/>
                  </a:cubicBezTo>
                  <a:cubicBezTo>
                    <a:pt x="902" y="6319"/>
                    <a:pt x="902" y="6419"/>
                    <a:pt x="868" y="6519"/>
                  </a:cubicBezTo>
                  <a:cubicBezTo>
                    <a:pt x="802" y="6552"/>
                    <a:pt x="735" y="6586"/>
                    <a:pt x="635" y="6619"/>
                  </a:cubicBezTo>
                  <a:cubicBezTo>
                    <a:pt x="368" y="6753"/>
                    <a:pt x="134" y="7019"/>
                    <a:pt x="68" y="7353"/>
                  </a:cubicBezTo>
                  <a:cubicBezTo>
                    <a:pt x="1" y="7687"/>
                    <a:pt x="68" y="8054"/>
                    <a:pt x="234" y="8387"/>
                  </a:cubicBezTo>
                  <a:cubicBezTo>
                    <a:pt x="535" y="9021"/>
                    <a:pt x="968" y="9621"/>
                    <a:pt x="1469" y="10088"/>
                  </a:cubicBezTo>
                  <a:cubicBezTo>
                    <a:pt x="1969" y="10589"/>
                    <a:pt x="2536" y="11056"/>
                    <a:pt x="3103" y="11456"/>
                  </a:cubicBezTo>
                  <a:cubicBezTo>
                    <a:pt x="4404" y="12290"/>
                    <a:pt x="5772" y="13057"/>
                    <a:pt x="7173" y="13691"/>
                  </a:cubicBezTo>
                  <a:cubicBezTo>
                    <a:pt x="7440" y="13824"/>
                    <a:pt x="7706" y="13958"/>
                    <a:pt x="8007" y="14091"/>
                  </a:cubicBezTo>
                  <a:cubicBezTo>
                    <a:pt x="10208" y="15792"/>
                    <a:pt x="13177" y="17861"/>
                    <a:pt x="13177" y="17861"/>
                  </a:cubicBezTo>
                  <a:lnTo>
                    <a:pt x="17513" y="13090"/>
                  </a:lnTo>
                  <a:lnTo>
                    <a:pt x="11643" y="10822"/>
                  </a:lnTo>
                  <a:cubicBezTo>
                    <a:pt x="11643" y="10689"/>
                    <a:pt x="11609" y="10555"/>
                    <a:pt x="11609" y="10389"/>
                  </a:cubicBezTo>
                  <a:cubicBezTo>
                    <a:pt x="11576" y="9855"/>
                    <a:pt x="11509" y="9288"/>
                    <a:pt x="11442" y="8721"/>
                  </a:cubicBezTo>
                  <a:cubicBezTo>
                    <a:pt x="11342" y="7620"/>
                    <a:pt x="11209" y="6519"/>
                    <a:pt x="11042" y="5385"/>
                  </a:cubicBezTo>
                  <a:cubicBezTo>
                    <a:pt x="10942" y="4851"/>
                    <a:pt x="10875" y="4284"/>
                    <a:pt x="10775" y="3717"/>
                  </a:cubicBezTo>
                  <a:cubicBezTo>
                    <a:pt x="10709" y="3450"/>
                    <a:pt x="10675" y="3183"/>
                    <a:pt x="10642" y="2883"/>
                  </a:cubicBezTo>
                  <a:cubicBezTo>
                    <a:pt x="10609" y="2750"/>
                    <a:pt x="10575" y="2616"/>
                    <a:pt x="10542" y="2483"/>
                  </a:cubicBezTo>
                  <a:cubicBezTo>
                    <a:pt x="10542" y="2383"/>
                    <a:pt x="10475" y="2316"/>
                    <a:pt x="10408" y="2249"/>
                  </a:cubicBezTo>
                  <a:cubicBezTo>
                    <a:pt x="10338" y="2226"/>
                    <a:pt x="10267" y="2215"/>
                    <a:pt x="10197" y="2215"/>
                  </a:cubicBezTo>
                  <a:cubicBezTo>
                    <a:pt x="10071" y="2215"/>
                    <a:pt x="9949" y="2251"/>
                    <a:pt x="9841" y="2316"/>
                  </a:cubicBezTo>
                  <a:cubicBezTo>
                    <a:pt x="9641" y="2416"/>
                    <a:pt x="9508" y="2583"/>
                    <a:pt x="9408" y="2783"/>
                  </a:cubicBezTo>
                  <a:cubicBezTo>
                    <a:pt x="9174" y="3217"/>
                    <a:pt x="9007" y="3684"/>
                    <a:pt x="8941" y="4151"/>
                  </a:cubicBezTo>
                  <a:cubicBezTo>
                    <a:pt x="8741" y="5218"/>
                    <a:pt x="8607" y="6286"/>
                    <a:pt x="8474" y="7353"/>
                  </a:cubicBezTo>
                  <a:lnTo>
                    <a:pt x="8274" y="7253"/>
                  </a:lnTo>
                  <a:cubicBezTo>
                    <a:pt x="7406" y="6719"/>
                    <a:pt x="6606" y="6085"/>
                    <a:pt x="5939" y="5352"/>
                  </a:cubicBezTo>
                  <a:cubicBezTo>
                    <a:pt x="5238" y="4551"/>
                    <a:pt x="4571" y="3717"/>
                    <a:pt x="4004" y="2850"/>
                  </a:cubicBezTo>
                  <a:cubicBezTo>
                    <a:pt x="3670" y="2416"/>
                    <a:pt x="3370" y="1949"/>
                    <a:pt x="3070" y="1516"/>
                  </a:cubicBezTo>
                  <a:cubicBezTo>
                    <a:pt x="2803" y="1082"/>
                    <a:pt x="2503" y="715"/>
                    <a:pt x="2136" y="381"/>
                  </a:cubicBezTo>
                  <a:cubicBezTo>
                    <a:pt x="1930" y="199"/>
                    <a:pt x="1584" y="0"/>
                    <a:pt x="1269" y="0"/>
                  </a:cubicBezTo>
                  <a:close/>
                </a:path>
              </a:pathLst>
            </a:custGeom>
            <a:solidFill>
              <a:srgbClr val="FA9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5"/>
            <p:cNvSpPr/>
            <p:nvPr/>
          </p:nvSpPr>
          <p:spPr>
            <a:xfrm>
              <a:off x="6322331" y="3562869"/>
              <a:ext cx="47099" cy="79101"/>
            </a:xfrm>
            <a:custGeom>
              <a:avLst/>
              <a:gdLst/>
              <a:ahLst/>
              <a:cxnLst/>
              <a:rect l="l" t="t" r="r" b="b"/>
              <a:pathLst>
                <a:path w="1669" h="2803" fill="none" extrusionOk="0">
                  <a:moveTo>
                    <a:pt x="1" y="0"/>
                  </a:moveTo>
                  <a:lnTo>
                    <a:pt x="1668" y="2802"/>
                  </a:lnTo>
                </a:path>
              </a:pathLst>
            </a:custGeom>
            <a:solidFill>
              <a:schemeClr val="dk1"/>
            </a:solidFill>
            <a:ln w="5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5"/>
            <p:cNvSpPr/>
            <p:nvPr/>
          </p:nvSpPr>
          <p:spPr>
            <a:xfrm>
              <a:off x="6311043" y="3587336"/>
              <a:ext cx="21673" cy="79101"/>
            </a:xfrm>
            <a:custGeom>
              <a:avLst/>
              <a:gdLst/>
              <a:ahLst/>
              <a:cxnLst/>
              <a:rect l="l" t="t" r="r" b="b"/>
              <a:pathLst>
                <a:path w="768" h="2803" fill="none" extrusionOk="0">
                  <a:moveTo>
                    <a:pt x="0" y="1"/>
                  </a:moveTo>
                  <a:cubicBezTo>
                    <a:pt x="0" y="968"/>
                    <a:pt x="267" y="1935"/>
                    <a:pt x="768" y="2803"/>
                  </a:cubicBezTo>
                </a:path>
              </a:pathLst>
            </a:custGeom>
            <a:solidFill>
              <a:schemeClr val="dk1"/>
            </a:solidFill>
            <a:ln w="5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5"/>
            <p:cNvSpPr/>
            <p:nvPr/>
          </p:nvSpPr>
          <p:spPr>
            <a:xfrm>
              <a:off x="6281864" y="3636297"/>
              <a:ext cx="27317" cy="64031"/>
            </a:xfrm>
            <a:custGeom>
              <a:avLst/>
              <a:gdLst/>
              <a:ahLst/>
              <a:cxnLst/>
              <a:rect l="l" t="t" r="r" b="b"/>
              <a:pathLst>
                <a:path w="968" h="2269" fill="none" extrusionOk="0">
                  <a:moveTo>
                    <a:pt x="0" y="0"/>
                  </a:moveTo>
                  <a:cubicBezTo>
                    <a:pt x="0" y="0"/>
                    <a:pt x="234" y="1568"/>
                    <a:pt x="968" y="2268"/>
                  </a:cubicBezTo>
                </a:path>
              </a:pathLst>
            </a:custGeom>
            <a:solidFill>
              <a:schemeClr val="dk1"/>
            </a:solidFill>
            <a:ln w="5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5"/>
            <p:cNvSpPr/>
            <p:nvPr/>
          </p:nvSpPr>
          <p:spPr>
            <a:xfrm>
              <a:off x="6539795" y="2939405"/>
              <a:ext cx="1589350" cy="1693087"/>
            </a:xfrm>
            <a:custGeom>
              <a:avLst/>
              <a:gdLst/>
              <a:ahLst/>
              <a:cxnLst/>
              <a:rect l="l" t="t" r="r" b="b"/>
              <a:pathLst>
                <a:path w="56320" h="59996" extrusionOk="0">
                  <a:moveTo>
                    <a:pt x="35028" y="0"/>
                  </a:moveTo>
                  <a:cubicBezTo>
                    <a:pt x="31957" y="0"/>
                    <a:pt x="28914" y="1895"/>
                    <a:pt x="28154" y="5481"/>
                  </a:cubicBezTo>
                  <a:cubicBezTo>
                    <a:pt x="27820" y="7283"/>
                    <a:pt x="27753" y="9151"/>
                    <a:pt x="28053" y="10952"/>
                  </a:cubicBezTo>
                  <a:cubicBezTo>
                    <a:pt x="29755" y="24362"/>
                    <a:pt x="35959" y="45577"/>
                    <a:pt x="35959" y="45577"/>
                  </a:cubicBezTo>
                  <a:lnTo>
                    <a:pt x="4003" y="29632"/>
                  </a:lnTo>
                  <a:lnTo>
                    <a:pt x="0" y="34636"/>
                  </a:lnTo>
                  <a:cubicBezTo>
                    <a:pt x="0" y="34636"/>
                    <a:pt x="33591" y="59787"/>
                    <a:pt x="36726" y="59787"/>
                  </a:cubicBezTo>
                  <a:cubicBezTo>
                    <a:pt x="37052" y="59787"/>
                    <a:pt x="38438" y="59996"/>
                    <a:pt x="40296" y="59996"/>
                  </a:cubicBezTo>
                  <a:cubicBezTo>
                    <a:pt x="46047" y="59996"/>
                    <a:pt x="56319" y="57995"/>
                    <a:pt x="53672" y="41607"/>
                  </a:cubicBezTo>
                  <a:cubicBezTo>
                    <a:pt x="51370" y="27030"/>
                    <a:pt x="45232" y="12220"/>
                    <a:pt x="41496" y="4147"/>
                  </a:cubicBezTo>
                  <a:cubicBezTo>
                    <a:pt x="40216" y="1342"/>
                    <a:pt x="37612" y="0"/>
                    <a:pt x="35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5"/>
            <p:cNvSpPr/>
            <p:nvPr/>
          </p:nvSpPr>
          <p:spPr>
            <a:xfrm>
              <a:off x="7096124" y="2883219"/>
              <a:ext cx="1014791" cy="1764089"/>
            </a:xfrm>
            <a:custGeom>
              <a:avLst/>
              <a:gdLst/>
              <a:ahLst/>
              <a:cxnLst/>
              <a:rect l="l" t="t" r="r" b="b"/>
              <a:pathLst>
                <a:path w="35960" h="62512" fill="none" extrusionOk="0">
                  <a:moveTo>
                    <a:pt x="0" y="39462"/>
                  </a:moveTo>
                  <a:lnTo>
                    <a:pt x="16245" y="47568"/>
                  </a:lnTo>
                  <a:cubicBezTo>
                    <a:pt x="16245" y="47568"/>
                    <a:pt x="10041" y="26353"/>
                    <a:pt x="8339" y="12976"/>
                  </a:cubicBezTo>
                  <a:cubicBezTo>
                    <a:pt x="8073" y="11142"/>
                    <a:pt x="8106" y="9307"/>
                    <a:pt x="8473" y="7506"/>
                  </a:cubicBezTo>
                  <a:cubicBezTo>
                    <a:pt x="9874" y="901"/>
                    <a:pt x="18980" y="0"/>
                    <a:pt x="21816" y="6138"/>
                  </a:cubicBezTo>
                  <a:cubicBezTo>
                    <a:pt x="25518" y="14244"/>
                    <a:pt x="31656" y="29054"/>
                    <a:pt x="33991" y="43665"/>
                  </a:cubicBezTo>
                  <a:cubicBezTo>
                    <a:pt x="35959" y="55840"/>
                    <a:pt x="30789" y="60077"/>
                    <a:pt x="25618" y="61444"/>
                  </a:cubicBezTo>
                  <a:cubicBezTo>
                    <a:pt x="21415" y="62512"/>
                    <a:pt x="16946" y="61811"/>
                    <a:pt x="13243" y="59510"/>
                  </a:cubicBezTo>
                  <a:lnTo>
                    <a:pt x="4570" y="54172"/>
                  </a:ln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3B9BC035-85EE-41F2-B90C-A04770A502D2}"/>
              </a:ext>
            </a:extLst>
          </p:cNvPr>
          <p:cNvSpPr txBox="1">
            <a:spLocks noChangeAspect="1"/>
          </p:cNvSpPr>
          <p:nvPr/>
        </p:nvSpPr>
        <p:spPr>
          <a:xfrm>
            <a:off x="579151" y="249321"/>
            <a:ext cx="204406" cy="665807"/>
          </a:xfrm>
          <a:custGeom>
            <a:avLst/>
            <a:gdLst/>
            <a:ahLst/>
            <a:cxnLst/>
            <a:rect l="l" t="t" r="r" b="b"/>
            <a:pathLst>
              <a:path w="204406" h="665807">
                <a:moveTo>
                  <a:pt x="98384" y="433559"/>
                </a:moveTo>
                <a:cubicBezTo>
                  <a:pt x="125873" y="433559"/>
                  <a:pt x="139617" y="440373"/>
                  <a:pt x="139617" y="454000"/>
                </a:cubicBezTo>
                <a:lnTo>
                  <a:pt x="139617" y="644662"/>
                </a:lnTo>
                <a:cubicBezTo>
                  <a:pt x="139617" y="658759"/>
                  <a:pt x="126108" y="665807"/>
                  <a:pt x="99088" y="665807"/>
                </a:cubicBezTo>
                <a:cubicBezTo>
                  <a:pt x="71834" y="665807"/>
                  <a:pt x="58207" y="658759"/>
                  <a:pt x="58207" y="644662"/>
                </a:cubicBezTo>
                <a:lnTo>
                  <a:pt x="58207" y="454000"/>
                </a:lnTo>
                <a:cubicBezTo>
                  <a:pt x="58207" y="440373"/>
                  <a:pt x="71599" y="433559"/>
                  <a:pt x="98384" y="433559"/>
                </a:cubicBezTo>
                <a:close/>
                <a:moveTo>
                  <a:pt x="93393" y="66256"/>
                </a:moveTo>
                <a:cubicBezTo>
                  <a:pt x="86814" y="66256"/>
                  <a:pt x="82115" y="66845"/>
                  <a:pt x="79295" y="68024"/>
                </a:cubicBezTo>
                <a:lnTo>
                  <a:pt x="79295" y="174445"/>
                </a:lnTo>
                <a:cubicBezTo>
                  <a:pt x="83525" y="175624"/>
                  <a:pt x="88576" y="176213"/>
                  <a:pt x="94450" y="176213"/>
                </a:cubicBezTo>
                <a:cubicBezTo>
                  <a:pt x="113481" y="176213"/>
                  <a:pt x="122996" y="158182"/>
                  <a:pt x="122996" y="122121"/>
                </a:cubicBezTo>
                <a:cubicBezTo>
                  <a:pt x="122996" y="100671"/>
                  <a:pt x="120294" y="85585"/>
                  <a:pt x="114890" y="76862"/>
                </a:cubicBezTo>
                <a:cubicBezTo>
                  <a:pt x="110191" y="69792"/>
                  <a:pt x="103025" y="66256"/>
                  <a:pt x="93393" y="66256"/>
                </a:cubicBezTo>
                <a:close/>
                <a:moveTo>
                  <a:pt x="89516" y="0"/>
                </a:moveTo>
                <a:cubicBezTo>
                  <a:pt x="127578" y="0"/>
                  <a:pt x="156242" y="9986"/>
                  <a:pt x="175508" y="29957"/>
                </a:cubicBezTo>
                <a:cubicBezTo>
                  <a:pt x="194773" y="49457"/>
                  <a:pt x="204406" y="77886"/>
                  <a:pt x="204406" y="115243"/>
                </a:cubicBezTo>
                <a:cubicBezTo>
                  <a:pt x="204406" y="156595"/>
                  <a:pt x="193599" y="188078"/>
                  <a:pt x="171983" y="209693"/>
                </a:cubicBezTo>
                <a:cubicBezTo>
                  <a:pt x="152013" y="229664"/>
                  <a:pt x="124758" y="239649"/>
                  <a:pt x="90221" y="239649"/>
                </a:cubicBezTo>
                <a:cubicBezTo>
                  <a:pt x="30073" y="239649"/>
                  <a:pt x="0" y="224025"/>
                  <a:pt x="0" y="192777"/>
                </a:cubicBezTo>
                <a:lnTo>
                  <a:pt x="0" y="41587"/>
                </a:lnTo>
                <a:cubicBezTo>
                  <a:pt x="0" y="26550"/>
                  <a:pt x="5874" y="15977"/>
                  <a:pt x="17621" y="9868"/>
                </a:cubicBezTo>
                <a:cubicBezTo>
                  <a:pt x="30543" y="3290"/>
                  <a:pt x="54508" y="0"/>
                  <a:pt x="89516" y="0"/>
                </a:cubicBezTo>
                <a:close/>
              </a:path>
            </a:pathLst>
          </a:custGeom>
          <a:solidFill>
            <a:srgbClr val="E54E55">
              <a:lumMod val="80000"/>
              <a:lumOff val="2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rgbClr val="4A66DD"/>
              </a:solidFill>
              <a:latin typeface="#9Slide07 Cadena" panose="02000503000000020004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18E3D07-1148-4D8A-A04D-E895C7DB940A}"/>
              </a:ext>
            </a:extLst>
          </p:cNvPr>
          <p:cNvSpPr txBox="1">
            <a:spLocks noChangeAspect="1"/>
          </p:cNvSpPr>
          <p:nvPr/>
        </p:nvSpPr>
        <p:spPr>
          <a:xfrm>
            <a:off x="576332" y="1200370"/>
            <a:ext cx="210045" cy="2365849"/>
          </a:xfrm>
          <a:custGeom>
            <a:avLst/>
            <a:gdLst/>
            <a:ahLst/>
            <a:cxnLst/>
            <a:rect l="l" t="t" r="r" b="b"/>
            <a:pathLst>
              <a:path w="210045" h="2365849">
                <a:moveTo>
                  <a:pt x="57788" y="2133600"/>
                </a:moveTo>
                <a:cubicBezTo>
                  <a:pt x="76349" y="2133600"/>
                  <a:pt x="89271" y="2137242"/>
                  <a:pt x="96555" y="2144526"/>
                </a:cubicBezTo>
                <a:cubicBezTo>
                  <a:pt x="101254" y="2149225"/>
                  <a:pt x="107480" y="2161559"/>
                  <a:pt x="115233" y="2181530"/>
                </a:cubicBezTo>
                <a:lnTo>
                  <a:pt x="149066" y="2269636"/>
                </a:lnTo>
                <a:cubicBezTo>
                  <a:pt x="146716" y="2256479"/>
                  <a:pt x="145013" y="2240620"/>
                  <a:pt x="143956" y="2222059"/>
                </a:cubicBezTo>
                <a:cubicBezTo>
                  <a:pt x="142898" y="2203498"/>
                  <a:pt x="142370" y="2181883"/>
                  <a:pt x="142370" y="2157213"/>
                </a:cubicBezTo>
                <a:cubicBezTo>
                  <a:pt x="142370" y="2141471"/>
                  <a:pt x="153060" y="2133600"/>
                  <a:pt x="174440" y="2133600"/>
                </a:cubicBezTo>
                <a:cubicBezTo>
                  <a:pt x="195351" y="2133600"/>
                  <a:pt x="205806" y="2141471"/>
                  <a:pt x="205806" y="2157213"/>
                </a:cubicBezTo>
                <a:lnTo>
                  <a:pt x="205806" y="2324262"/>
                </a:lnTo>
                <a:cubicBezTo>
                  <a:pt x="205806" y="2338594"/>
                  <a:pt x="202282" y="2348932"/>
                  <a:pt x="195233" y="2355276"/>
                </a:cubicBezTo>
                <a:cubicBezTo>
                  <a:pt x="187010" y="2362324"/>
                  <a:pt x="173031" y="2365849"/>
                  <a:pt x="153295" y="2365849"/>
                </a:cubicBezTo>
                <a:cubicBezTo>
                  <a:pt x="138258" y="2365849"/>
                  <a:pt x="126746" y="2361972"/>
                  <a:pt x="118757" y="2354219"/>
                </a:cubicBezTo>
                <a:cubicBezTo>
                  <a:pt x="112179" y="2347875"/>
                  <a:pt x="105483" y="2336010"/>
                  <a:pt x="98669" y="2318624"/>
                </a:cubicBezTo>
                <a:lnTo>
                  <a:pt x="62017" y="2226641"/>
                </a:lnTo>
                <a:cubicBezTo>
                  <a:pt x="64366" y="2239798"/>
                  <a:pt x="66070" y="2255951"/>
                  <a:pt x="67127" y="2275099"/>
                </a:cubicBezTo>
                <a:cubicBezTo>
                  <a:pt x="68184" y="2294247"/>
                  <a:pt x="68713" y="2316627"/>
                  <a:pt x="68713" y="2342236"/>
                </a:cubicBezTo>
                <a:cubicBezTo>
                  <a:pt x="68713" y="2357978"/>
                  <a:pt x="57788" y="2365849"/>
                  <a:pt x="35937" y="2365849"/>
                </a:cubicBezTo>
                <a:cubicBezTo>
                  <a:pt x="15027" y="2365849"/>
                  <a:pt x="4572" y="2357978"/>
                  <a:pt x="4572" y="2342236"/>
                </a:cubicBezTo>
                <a:lnTo>
                  <a:pt x="4572" y="2171662"/>
                </a:lnTo>
                <a:cubicBezTo>
                  <a:pt x="4572" y="2156156"/>
                  <a:pt x="8918" y="2145818"/>
                  <a:pt x="17611" y="2140649"/>
                </a:cubicBezTo>
                <a:cubicBezTo>
                  <a:pt x="25130" y="2135950"/>
                  <a:pt x="38522" y="2133600"/>
                  <a:pt x="57788" y="2133600"/>
                </a:cubicBezTo>
                <a:close/>
                <a:moveTo>
                  <a:pt x="60636" y="1704975"/>
                </a:moveTo>
                <a:lnTo>
                  <a:pt x="177288" y="1704975"/>
                </a:lnTo>
                <a:cubicBezTo>
                  <a:pt x="184102" y="1711084"/>
                  <a:pt x="187509" y="1720952"/>
                  <a:pt x="187509" y="1734579"/>
                </a:cubicBezTo>
                <a:cubicBezTo>
                  <a:pt x="187274" y="1747267"/>
                  <a:pt x="184689" y="1756195"/>
                  <a:pt x="179755" y="1761363"/>
                </a:cubicBezTo>
                <a:cubicBezTo>
                  <a:pt x="174352" y="1766767"/>
                  <a:pt x="164836" y="1769469"/>
                  <a:pt x="151209" y="1769469"/>
                </a:cubicBezTo>
                <a:lnTo>
                  <a:pt x="110328" y="1769469"/>
                </a:lnTo>
                <a:lnTo>
                  <a:pt x="110328" y="1798368"/>
                </a:lnTo>
                <a:lnTo>
                  <a:pt x="175879" y="1798368"/>
                </a:lnTo>
                <a:cubicBezTo>
                  <a:pt x="186216" y="1798368"/>
                  <a:pt x="191385" y="1806356"/>
                  <a:pt x="191385" y="1822333"/>
                </a:cubicBezTo>
                <a:cubicBezTo>
                  <a:pt x="191385" y="1833141"/>
                  <a:pt x="188449" y="1840777"/>
                  <a:pt x="182575" y="1845241"/>
                </a:cubicBezTo>
                <a:cubicBezTo>
                  <a:pt x="176466" y="1849940"/>
                  <a:pt x="166363" y="1852289"/>
                  <a:pt x="152266" y="1852289"/>
                </a:cubicBezTo>
                <a:lnTo>
                  <a:pt x="110328" y="1852289"/>
                </a:lnTo>
                <a:lnTo>
                  <a:pt x="110328" y="1880483"/>
                </a:lnTo>
                <a:lnTo>
                  <a:pt x="187509" y="1880483"/>
                </a:lnTo>
                <a:cubicBezTo>
                  <a:pt x="192913" y="1884477"/>
                  <a:pt x="195615" y="1891643"/>
                  <a:pt x="195615" y="1901981"/>
                </a:cubicBezTo>
                <a:cubicBezTo>
                  <a:pt x="195615" y="1914668"/>
                  <a:pt x="192678" y="1923479"/>
                  <a:pt x="186804" y="1928413"/>
                </a:cubicBezTo>
                <a:cubicBezTo>
                  <a:pt x="180225" y="1934287"/>
                  <a:pt x="168008" y="1937224"/>
                  <a:pt x="150152" y="1937224"/>
                </a:cubicBezTo>
                <a:lnTo>
                  <a:pt x="92706" y="1937224"/>
                </a:lnTo>
                <a:cubicBezTo>
                  <a:pt x="69916" y="1937224"/>
                  <a:pt x="54057" y="1933582"/>
                  <a:pt x="45129" y="1926298"/>
                </a:cubicBezTo>
                <a:cubicBezTo>
                  <a:pt x="37376" y="1920425"/>
                  <a:pt x="33499" y="1911262"/>
                  <a:pt x="33499" y="1898809"/>
                </a:cubicBezTo>
                <a:lnTo>
                  <a:pt x="33499" y="1728588"/>
                </a:lnTo>
                <a:cubicBezTo>
                  <a:pt x="33499" y="1721774"/>
                  <a:pt x="36201" y="1716018"/>
                  <a:pt x="41605" y="1711319"/>
                </a:cubicBezTo>
                <a:cubicBezTo>
                  <a:pt x="46774" y="1707090"/>
                  <a:pt x="53117" y="1704975"/>
                  <a:pt x="60636" y="1704975"/>
                </a:cubicBezTo>
                <a:close/>
                <a:moveTo>
                  <a:pt x="116671" y="1627090"/>
                </a:moveTo>
                <a:cubicBezTo>
                  <a:pt x="140636" y="1627090"/>
                  <a:pt x="164131" y="1639424"/>
                  <a:pt x="187156" y="1664094"/>
                </a:cubicBezTo>
                <a:cubicBezTo>
                  <a:pt x="187156" y="1670908"/>
                  <a:pt x="184219" y="1677251"/>
                  <a:pt x="178346" y="1683125"/>
                </a:cubicBezTo>
                <a:cubicBezTo>
                  <a:pt x="171532" y="1689939"/>
                  <a:pt x="163191" y="1693346"/>
                  <a:pt x="153323" y="1693346"/>
                </a:cubicBezTo>
                <a:cubicBezTo>
                  <a:pt x="132413" y="1693346"/>
                  <a:pt x="116789" y="1684300"/>
                  <a:pt x="106451" y="1666209"/>
                </a:cubicBezTo>
                <a:lnTo>
                  <a:pt x="75790" y="1693346"/>
                </a:lnTo>
                <a:cubicBezTo>
                  <a:pt x="56054" y="1693346"/>
                  <a:pt x="46186" y="1686297"/>
                  <a:pt x="46186" y="1672200"/>
                </a:cubicBezTo>
                <a:cubicBezTo>
                  <a:pt x="46186" y="1663037"/>
                  <a:pt x="53705" y="1653404"/>
                  <a:pt x="68742" y="1643301"/>
                </a:cubicBezTo>
                <a:cubicBezTo>
                  <a:pt x="84483" y="1632493"/>
                  <a:pt x="100460" y="1627090"/>
                  <a:pt x="116671" y="1627090"/>
                </a:cubicBezTo>
                <a:close/>
                <a:moveTo>
                  <a:pt x="134293" y="1543565"/>
                </a:moveTo>
                <a:cubicBezTo>
                  <a:pt x="175409" y="1560011"/>
                  <a:pt x="195967" y="1577633"/>
                  <a:pt x="195967" y="1596429"/>
                </a:cubicBezTo>
                <a:cubicBezTo>
                  <a:pt x="195967" y="1610056"/>
                  <a:pt x="190798" y="1618631"/>
                  <a:pt x="180460" y="1622156"/>
                </a:cubicBezTo>
                <a:cubicBezTo>
                  <a:pt x="167303" y="1621216"/>
                  <a:pt x="154263" y="1618749"/>
                  <a:pt x="141341" y="1614755"/>
                </a:cubicBezTo>
                <a:cubicBezTo>
                  <a:pt x="115262" y="1606766"/>
                  <a:pt x="102222" y="1594784"/>
                  <a:pt x="102222" y="1578807"/>
                </a:cubicBezTo>
                <a:cubicBezTo>
                  <a:pt x="102222" y="1565415"/>
                  <a:pt x="107626" y="1555547"/>
                  <a:pt x="118433" y="1549204"/>
                </a:cubicBezTo>
                <a:cubicBezTo>
                  <a:pt x="124072" y="1545679"/>
                  <a:pt x="129359" y="1543800"/>
                  <a:pt x="134293" y="1543565"/>
                </a:cubicBezTo>
                <a:close/>
                <a:moveTo>
                  <a:pt x="39119" y="1281294"/>
                </a:moveTo>
                <a:cubicBezTo>
                  <a:pt x="52746" y="1281294"/>
                  <a:pt x="62966" y="1283761"/>
                  <a:pt x="69780" y="1288695"/>
                </a:cubicBezTo>
                <a:cubicBezTo>
                  <a:pt x="76828" y="1293629"/>
                  <a:pt x="82467" y="1302322"/>
                  <a:pt x="86696" y="1314774"/>
                </a:cubicBezTo>
                <a:cubicBezTo>
                  <a:pt x="90690" y="1326992"/>
                  <a:pt x="94684" y="1340736"/>
                  <a:pt x="98679" y="1356008"/>
                </a:cubicBezTo>
                <a:cubicBezTo>
                  <a:pt x="102673" y="1371280"/>
                  <a:pt x="106549" y="1388196"/>
                  <a:pt x="110309" y="1406757"/>
                </a:cubicBezTo>
                <a:lnTo>
                  <a:pt x="132511" y="1292572"/>
                </a:lnTo>
                <a:cubicBezTo>
                  <a:pt x="138385" y="1285288"/>
                  <a:pt x="150368" y="1281646"/>
                  <a:pt x="168459" y="1281646"/>
                </a:cubicBezTo>
                <a:cubicBezTo>
                  <a:pt x="193598" y="1281646"/>
                  <a:pt x="206168" y="1290105"/>
                  <a:pt x="206168" y="1307021"/>
                </a:cubicBezTo>
                <a:cubicBezTo>
                  <a:pt x="206168" y="1330516"/>
                  <a:pt x="197593" y="1358593"/>
                  <a:pt x="180441" y="1391251"/>
                </a:cubicBezTo>
                <a:cubicBezTo>
                  <a:pt x="165639" y="1419680"/>
                  <a:pt x="153422" y="1437301"/>
                  <a:pt x="143789" y="1444114"/>
                </a:cubicBezTo>
                <a:lnTo>
                  <a:pt x="143789" y="1497330"/>
                </a:lnTo>
                <a:cubicBezTo>
                  <a:pt x="143789" y="1511193"/>
                  <a:pt x="130514" y="1518124"/>
                  <a:pt x="103965" y="1518124"/>
                </a:cubicBezTo>
                <a:cubicBezTo>
                  <a:pt x="77416" y="1518124"/>
                  <a:pt x="64141" y="1511193"/>
                  <a:pt x="64141" y="1497330"/>
                </a:cubicBezTo>
                <a:lnTo>
                  <a:pt x="64141" y="1442352"/>
                </a:lnTo>
                <a:cubicBezTo>
                  <a:pt x="37827" y="1401001"/>
                  <a:pt x="16446" y="1355773"/>
                  <a:pt x="0" y="1306669"/>
                </a:cubicBezTo>
                <a:cubicBezTo>
                  <a:pt x="0" y="1299620"/>
                  <a:pt x="3876" y="1293629"/>
                  <a:pt x="11630" y="1288695"/>
                </a:cubicBezTo>
                <a:cubicBezTo>
                  <a:pt x="18913" y="1283761"/>
                  <a:pt x="28076" y="1281294"/>
                  <a:pt x="39119" y="1281294"/>
                </a:cubicBezTo>
                <a:close/>
                <a:moveTo>
                  <a:pt x="44043" y="857250"/>
                </a:moveTo>
                <a:cubicBezTo>
                  <a:pt x="71532" y="857250"/>
                  <a:pt x="85277" y="864064"/>
                  <a:pt x="85277" y="877691"/>
                </a:cubicBezTo>
                <a:lnTo>
                  <a:pt x="85277" y="1003507"/>
                </a:lnTo>
                <a:cubicBezTo>
                  <a:pt x="85277" y="1015724"/>
                  <a:pt x="87039" y="1024300"/>
                  <a:pt x="90563" y="1029234"/>
                </a:cubicBezTo>
                <a:cubicBezTo>
                  <a:pt x="93853" y="1033933"/>
                  <a:pt x="99491" y="1036282"/>
                  <a:pt x="107480" y="1036282"/>
                </a:cubicBezTo>
                <a:cubicBezTo>
                  <a:pt x="115468" y="1036282"/>
                  <a:pt x="121224" y="1033933"/>
                  <a:pt x="124748" y="1029234"/>
                </a:cubicBezTo>
                <a:cubicBezTo>
                  <a:pt x="128508" y="1024065"/>
                  <a:pt x="130387" y="1015137"/>
                  <a:pt x="130387" y="1002450"/>
                </a:cubicBezTo>
                <a:lnTo>
                  <a:pt x="130035" y="877691"/>
                </a:lnTo>
                <a:cubicBezTo>
                  <a:pt x="130035" y="864064"/>
                  <a:pt x="142194" y="857250"/>
                  <a:pt x="166511" y="857250"/>
                </a:cubicBezTo>
                <a:cubicBezTo>
                  <a:pt x="191533" y="857250"/>
                  <a:pt x="204044" y="864064"/>
                  <a:pt x="204044" y="877691"/>
                </a:cubicBezTo>
                <a:lnTo>
                  <a:pt x="204044" y="994344"/>
                </a:lnTo>
                <a:cubicBezTo>
                  <a:pt x="204044" y="1023243"/>
                  <a:pt x="196159" y="1046268"/>
                  <a:pt x="180388" y="1063419"/>
                </a:cubicBezTo>
                <a:cubicBezTo>
                  <a:pt x="162972" y="1082450"/>
                  <a:pt x="137553" y="1091966"/>
                  <a:pt x="104132" y="1091966"/>
                </a:cubicBezTo>
                <a:cubicBezTo>
                  <a:pt x="37523" y="1091966"/>
                  <a:pt x="4219" y="1059777"/>
                  <a:pt x="4219" y="995401"/>
                </a:cubicBezTo>
                <a:lnTo>
                  <a:pt x="3867" y="877691"/>
                </a:lnTo>
                <a:cubicBezTo>
                  <a:pt x="3867" y="864064"/>
                  <a:pt x="17259" y="857250"/>
                  <a:pt x="44043" y="857250"/>
                </a:cubicBezTo>
                <a:close/>
                <a:moveTo>
                  <a:pt x="95507" y="485718"/>
                </a:moveTo>
                <a:lnTo>
                  <a:pt x="95507" y="548450"/>
                </a:lnTo>
                <a:cubicBezTo>
                  <a:pt x="96681" y="548685"/>
                  <a:pt x="97739" y="548802"/>
                  <a:pt x="98679" y="548802"/>
                </a:cubicBezTo>
                <a:cubicBezTo>
                  <a:pt x="99618" y="548802"/>
                  <a:pt x="100676" y="548802"/>
                  <a:pt x="101850" y="548802"/>
                </a:cubicBezTo>
                <a:cubicBezTo>
                  <a:pt x="120646" y="548802"/>
                  <a:pt x="130044" y="537642"/>
                  <a:pt x="130044" y="515322"/>
                </a:cubicBezTo>
                <a:cubicBezTo>
                  <a:pt x="130044" y="495586"/>
                  <a:pt x="118532" y="485718"/>
                  <a:pt x="95507" y="485718"/>
                </a:cubicBezTo>
                <a:close/>
                <a:moveTo>
                  <a:pt x="99031" y="424396"/>
                </a:moveTo>
                <a:cubicBezTo>
                  <a:pt x="134508" y="424396"/>
                  <a:pt x="161645" y="432620"/>
                  <a:pt x="180441" y="449066"/>
                </a:cubicBezTo>
                <a:cubicBezTo>
                  <a:pt x="198297" y="464573"/>
                  <a:pt x="207225" y="486071"/>
                  <a:pt x="207225" y="513560"/>
                </a:cubicBezTo>
                <a:cubicBezTo>
                  <a:pt x="207225" y="538934"/>
                  <a:pt x="199355" y="559140"/>
                  <a:pt x="183613" y="574177"/>
                </a:cubicBezTo>
                <a:lnTo>
                  <a:pt x="210045" y="635499"/>
                </a:lnTo>
                <a:cubicBezTo>
                  <a:pt x="209575" y="639963"/>
                  <a:pt x="207578" y="644192"/>
                  <a:pt x="204054" y="648186"/>
                </a:cubicBezTo>
                <a:cubicBezTo>
                  <a:pt x="197005" y="656644"/>
                  <a:pt x="185375" y="660874"/>
                  <a:pt x="169164" y="660874"/>
                </a:cubicBezTo>
                <a:cubicBezTo>
                  <a:pt x="152717" y="660874"/>
                  <a:pt x="141087" y="657467"/>
                  <a:pt x="134273" y="650653"/>
                </a:cubicBezTo>
                <a:cubicBezTo>
                  <a:pt x="126520" y="642900"/>
                  <a:pt x="119119" y="625396"/>
                  <a:pt x="112071" y="598142"/>
                </a:cubicBezTo>
                <a:cubicBezTo>
                  <a:pt x="109016" y="598142"/>
                  <a:pt x="106138" y="598083"/>
                  <a:pt x="103436" y="597966"/>
                </a:cubicBezTo>
                <a:cubicBezTo>
                  <a:pt x="100734" y="597848"/>
                  <a:pt x="98209" y="597672"/>
                  <a:pt x="95859" y="597437"/>
                </a:cubicBezTo>
                <a:lnTo>
                  <a:pt x="95859" y="639728"/>
                </a:lnTo>
                <a:cubicBezTo>
                  <a:pt x="95859" y="653825"/>
                  <a:pt x="82350" y="660874"/>
                  <a:pt x="55330" y="660874"/>
                </a:cubicBezTo>
                <a:cubicBezTo>
                  <a:pt x="28076" y="660874"/>
                  <a:pt x="14449" y="653825"/>
                  <a:pt x="14449" y="639728"/>
                </a:cubicBezTo>
                <a:lnTo>
                  <a:pt x="14449" y="460344"/>
                </a:lnTo>
                <a:cubicBezTo>
                  <a:pt x="14449" y="446247"/>
                  <a:pt x="20793" y="436731"/>
                  <a:pt x="33480" y="431797"/>
                </a:cubicBezTo>
                <a:cubicBezTo>
                  <a:pt x="44992" y="426863"/>
                  <a:pt x="66843" y="424396"/>
                  <a:pt x="99031" y="424396"/>
                </a:cubicBezTo>
                <a:close/>
                <a:moveTo>
                  <a:pt x="23269" y="0"/>
                </a:moveTo>
                <a:lnTo>
                  <a:pt x="174812" y="0"/>
                </a:lnTo>
                <a:cubicBezTo>
                  <a:pt x="193373" y="0"/>
                  <a:pt x="202653" y="11161"/>
                  <a:pt x="202653" y="33481"/>
                </a:cubicBezTo>
                <a:cubicBezTo>
                  <a:pt x="202653" y="48753"/>
                  <a:pt x="198189" y="59090"/>
                  <a:pt x="189261" y="64494"/>
                </a:cubicBezTo>
                <a:lnTo>
                  <a:pt x="148732" y="64494"/>
                </a:lnTo>
                <a:lnTo>
                  <a:pt x="148732" y="211103"/>
                </a:lnTo>
                <a:cubicBezTo>
                  <a:pt x="148732" y="225200"/>
                  <a:pt x="135223" y="232248"/>
                  <a:pt x="108204" y="232248"/>
                </a:cubicBezTo>
                <a:cubicBezTo>
                  <a:pt x="80949" y="232248"/>
                  <a:pt x="67322" y="225200"/>
                  <a:pt x="67322" y="211103"/>
                </a:cubicBezTo>
                <a:lnTo>
                  <a:pt x="67322" y="64494"/>
                </a:lnTo>
                <a:lnTo>
                  <a:pt x="43357" y="64494"/>
                </a:lnTo>
                <a:cubicBezTo>
                  <a:pt x="23152" y="64494"/>
                  <a:pt x="13049" y="53334"/>
                  <a:pt x="13049" y="31014"/>
                </a:cubicBezTo>
                <a:cubicBezTo>
                  <a:pt x="13049" y="17857"/>
                  <a:pt x="16456" y="7519"/>
                  <a:pt x="23269" y="0"/>
                </a:cubicBezTo>
                <a:close/>
              </a:path>
            </a:pathLst>
          </a:custGeom>
          <a:solidFill>
            <a:srgbClr val="E54E55">
              <a:lumMod val="80000"/>
              <a:lumOff val="2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2800">
              <a:solidFill>
                <a:srgbClr val="E54E55"/>
              </a:solidFill>
              <a:latin typeface="#9Slide07 Cadena" panose="02000503000000020004" pitchFamily="2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32C1C55-80C1-4C79-B9B1-58FF1B1BFFFA}"/>
              </a:ext>
            </a:extLst>
          </p:cNvPr>
          <p:cNvSpPr txBox="1">
            <a:spLocks noChangeAspect="1"/>
          </p:cNvSpPr>
          <p:nvPr/>
        </p:nvSpPr>
        <p:spPr>
          <a:xfrm>
            <a:off x="571927" y="3851462"/>
            <a:ext cx="218855" cy="1091965"/>
          </a:xfrm>
          <a:custGeom>
            <a:avLst/>
            <a:gdLst/>
            <a:ahLst/>
            <a:cxnLst/>
            <a:rect l="l" t="t" r="r" b="b"/>
            <a:pathLst>
              <a:path w="218855" h="1091965">
                <a:moveTo>
                  <a:pt x="131121" y="853021"/>
                </a:moveTo>
                <a:cubicBezTo>
                  <a:pt x="160020" y="853021"/>
                  <a:pt x="180695" y="857250"/>
                  <a:pt x="193148" y="865709"/>
                </a:cubicBezTo>
                <a:cubicBezTo>
                  <a:pt x="195497" y="875577"/>
                  <a:pt x="196319" y="885679"/>
                  <a:pt x="195614" y="896017"/>
                </a:cubicBezTo>
                <a:cubicBezTo>
                  <a:pt x="194205" y="916223"/>
                  <a:pt x="185747" y="926326"/>
                  <a:pt x="170240" y="926326"/>
                </a:cubicBezTo>
                <a:cubicBezTo>
                  <a:pt x="164601" y="926326"/>
                  <a:pt x="157905" y="925621"/>
                  <a:pt x="150152" y="924211"/>
                </a:cubicBezTo>
                <a:cubicBezTo>
                  <a:pt x="146158" y="923741"/>
                  <a:pt x="142692" y="923330"/>
                  <a:pt x="139755" y="922978"/>
                </a:cubicBezTo>
                <a:cubicBezTo>
                  <a:pt x="136818" y="922625"/>
                  <a:pt x="134410" y="922449"/>
                  <a:pt x="132530" y="922449"/>
                </a:cubicBezTo>
                <a:cubicBezTo>
                  <a:pt x="122193" y="922449"/>
                  <a:pt x="114909" y="925621"/>
                  <a:pt x="110680" y="931964"/>
                </a:cubicBezTo>
                <a:cubicBezTo>
                  <a:pt x="105746" y="939483"/>
                  <a:pt x="103279" y="952170"/>
                  <a:pt x="103279" y="970026"/>
                </a:cubicBezTo>
                <a:cubicBezTo>
                  <a:pt x="103279" y="1007853"/>
                  <a:pt x="116906" y="1026767"/>
                  <a:pt x="144160" y="1026767"/>
                </a:cubicBezTo>
                <a:cubicBezTo>
                  <a:pt x="155673" y="1026767"/>
                  <a:pt x="168830" y="1024417"/>
                  <a:pt x="183632" y="1019718"/>
                </a:cubicBezTo>
                <a:cubicBezTo>
                  <a:pt x="191385" y="1023712"/>
                  <a:pt x="195262" y="1032406"/>
                  <a:pt x="195262" y="1045798"/>
                </a:cubicBezTo>
                <a:cubicBezTo>
                  <a:pt x="195262" y="1076576"/>
                  <a:pt x="171767" y="1091965"/>
                  <a:pt x="124777" y="1091965"/>
                </a:cubicBezTo>
                <a:cubicBezTo>
                  <a:pt x="92589" y="1091965"/>
                  <a:pt x="67097" y="1081863"/>
                  <a:pt x="48301" y="1061657"/>
                </a:cubicBezTo>
                <a:cubicBezTo>
                  <a:pt x="28800" y="1040981"/>
                  <a:pt x="19050" y="1012670"/>
                  <a:pt x="19050" y="976722"/>
                </a:cubicBezTo>
                <a:cubicBezTo>
                  <a:pt x="19050" y="935606"/>
                  <a:pt x="29505" y="904240"/>
                  <a:pt x="50415" y="882625"/>
                </a:cubicBezTo>
                <a:cubicBezTo>
                  <a:pt x="69681" y="862889"/>
                  <a:pt x="96583" y="853021"/>
                  <a:pt x="131121" y="853021"/>
                </a:cubicBezTo>
                <a:close/>
                <a:moveTo>
                  <a:pt x="109251" y="665807"/>
                </a:moveTo>
                <a:cubicBezTo>
                  <a:pt x="135096" y="665807"/>
                  <a:pt x="148018" y="676380"/>
                  <a:pt x="148018" y="697526"/>
                </a:cubicBezTo>
                <a:cubicBezTo>
                  <a:pt x="148018" y="718436"/>
                  <a:pt x="135096" y="728892"/>
                  <a:pt x="109251" y="728892"/>
                </a:cubicBezTo>
                <a:cubicBezTo>
                  <a:pt x="83642" y="728892"/>
                  <a:pt x="70837" y="718436"/>
                  <a:pt x="70837" y="697526"/>
                </a:cubicBezTo>
                <a:cubicBezTo>
                  <a:pt x="70837" y="676380"/>
                  <a:pt x="83642" y="665807"/>
                  <a:pt x="109251" y="665807"/>
                </a:cubicBezTo>
                <a:close/>
                <a:moveTo>
                  <a:pt x="108546" y="484661"/>
                </a:moveTo>
                <a:cubicBezTo>
                  <a:pt x="91865" y="484661"/>
                  <a:pt x="83524" y="504632"/>
                  <a:pt x="83524" y="544573"/>
                </a:cubicBezTo>
                <a:cubicBezTo>
                  <a:pt x="83524" y="569948"/>
                  <a:pt x="85756" y="587099"/>
                  <a:pt x="90220" y="596027"/>
                </a:cubicBezTo>
                <a:cubicBezTo>
                  <a:pt x="93745" y="604016"/>
                  <a:pt x="100088" y="608010"/>
                  <a:pt x="109251" y="608010"/>
                </a:cubicBezTo>
                <a:cubicBezTo>
                  <a:pt x="117240" y="608010"/>
                  <a:pt x="123231" y="603898"/>
                  <a:pt x="127225" y="595675"/>
                </a:cubicBezTo>
                <a:cubicBezTo>
                  <a:pt x="131689" y="586042"/>
                  <a:pt x="133921" y="568891"/>
                  <a:pt x="133921" y="544221"/>
                </a:cubicBezTo>
                <a:cubicBezTo>
                  <a:pt x="133921" y="521431"/>
                  <a:pt x="131689" y="505572"/>
                  <a:pt x="127225" y="496643"/>
                </a:cubicBezTo>
                <a:cubicBezTo>
                  <a:pt x="123466" y="488655"/>
                  <a:pt x="117240" y="484661"/>
                  <a:pt x="108546" y="484661"/>
                </a:cubicBezTo>
                <a:close/>
                <a:moveTo>
                  <a:pt x="112071" y="424396"/>
                </a:moveTo>
                <a:cubicBezTo>
                  <a:pt x="147548" y="424396"/>
                  <a:pt x="174685" y="435909"/>
                  <a:pt x="193481" y="458934"/>
                </a:cubicBezTo>
                <a:cubicBezTo>
                  <a:pt x="210397" y="479845"/>
                  <a:pt x="218855" y="507921"/>
                  <a:pt x="218855" y="543164"/>
                </a:cubicBezTo>
                <a:cubicBezTo>
                  <a:pt x="218855" y="578171"/>
                  <a:pt x="209810" y="606483"/>
                  <a:pt x="191719" y="628098"/>
                </a:cubicBezTo>
                <a:cubicBezTo>
                  <a:pt x="171983" y="651828"/>
                  <a:pt x="144141" y="663693"/>
                  <a:pt x="108194" y="663693"/>
                </a:cubicBezTo>
                <a:cubicBezTo>
                  <a:pt x="72247" y="663693"/>
                  <a:pt x="44758" y="652180"/>
                  <a:pt x="25727" y="629155"/>
                </a:cubicBezTo>
                <a:cubicBezTo>
                  <a:pt x="8575" y="608480"/>
                  <a:pt x="0" y="580403"/>
                  <a:pt x="0" y="544926"/>
                </a:cubicBezTo>
                <a:cubicBezTo>
                  <a:pt x="0" y="507099"/>
                  <a:pt x="9398" y="477730"/>
                  <a:pt x="28194" y="456819"/>
                </a:cubicBezTo>
                <a:cubicBezTo>
                  <a:pt x="47694" y="435204"/>
                  <a:pt x="75653" y="424396"/>
                  <a:pt x="112071" y="424396"/>
                </a:cubicBezTo>
                <a:close/>
                <a:moveTo>
                  <a:pt x="47929" y="0"/>
                </a:moveTo>
                <a:cubicBezTo>
                  <a:pt x="75419" y="0"/>
                  <a:pt x="89163" y="6814"/>
                  <a:pt x="89163" y="20441"/>
                </a:cubicBezTo>
                <a:lnTo>
                  <a:pt x="89163" y="98679"/>
                </a:lnTo>
                <a:lnTo>
                  <a:pt x="127577" y="98679"/>
                </a:lnTo>
                <a:lnTo>
                  <a:pt x="127577" y="20441"/>
                </a:lnTo>
                <a:cubicBezTo>
                  <a:pt x="127577" y="6814"/>
                  <a:pt x="140970" y="0"/>
                  <a:pt x="167754" y="0"/>
                </a:cubicBezTo>
                <a:cubicBezTo>
                  <a:pt x="195243" y="0"/>
                  <a:pt x="208988" y="6814"/>
                  <a:pt x="208988" y="20441"/>
                </a:cubicBezTo>
                <a:lnTo>
                  <a:pt x="208988" y="211103"/>
                </a:lnTo>
                <a:cubicBezTo>
                  <a:pt x="208988" y="225200"/>
                  <a:pt x="195478" y="232248"/>
                  <a:pt x="168459" y="232248"/>
                </a:cubicBezTo>
                <a:cubicBezTo>
                  <a:pt x="141205" y="232248"/>
                  <a:pt x="127577" y="225200"/>
                  <a:pt x="127577" y="211103"/>
                </a:cubicBezTo>
                <a:lnTo>
                  <a:pt x="127577" y="152248"/>
                </a:lnTo>
                <a:lnTo>
                  <a:pt x="89163" y="152248"/>
                </a:lnTo>
                <a:lnTo>
                  <a:pt x="89163" y="211103"/>
                </a:lnTo>
                <a:cubicBezTo>
                  <a:pt x="89163" y="225200"/>
                  <a:pt x="75653" y="232248"/>
                  <a:pt x="48634" y="232248"/>
                </a:cubicBezTo>
                <a:cubicBezTo>
                  <a:pt x="21380" y="232248"/>
                  <a:pt x="7753" y="225200"/>
                  <a:pt x="7753" y="211103"/>
                </a:cubicBezTo>
                <a:lnTo>
                  <a:pt x="7753" y="20441"/>
                </a:lnTo>
                <a:cubicBezTo>
                  <a:pt x="7753" y="6814"/>
                  <a:pt x="21145" y="0"/>
                  <a:pt x="47929" y="0"/>
                </a:cubicBezTo>
                <a:close/>
              </a:path>
            </a:pathLst>
          </a:custGeom>
          <a:solidFill>
            <a:srgbClr val="E54E55">
              <a:lumMod val="80000"/>
              <a:lumOff val="2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2800">
              <a:solidFill>
                <a:srgbClr val="4A66DD"/>
              </a:solidFill>
              <a:latin typeface="#9Slide07 Cadena" panose="02000503000000020004" pitchFamily="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3FD25DB-9B65-4A79-BF78-2745B507F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023" y="2388870"/>
            <a:ext cx="990600" cy="6400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FB6BABB-727A-411C-8330-A0E619DC0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9795" y="737235"/>
            <a:ext cx="587828" cy="9144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9B1BDA-CE7D-4696-989E-5B9F4E216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9314" y="3766185"/>
            <a:ext cx="1018309" cy="6400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0AB083-634A-4A97-9E74-8B07DCB1CB1C}"/>
              </a:ext>
            </a:extLst>
          </p:cNvPr>
          <p:cNvSpPr txBox="1"/>
          <p:nvPr/>
        </p:nvSpPr>
        <p:spPr>
          <a:xfrm>
            <a:off x="2512231" y="884648"/>
            <a:ext cx="274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Myriad Pro Black Cond" panose="020B0806030403020204" pitchFamily="34" charset="0"/>
              </a:rPr>
              <a:t>Một ngành mũi nhọn trong sinh học hiện đại</a:t>
            </a:r>
            <a:endParaRPr lang="en-US" sz="1800" dirty="0">
              <a:solidFill>
                <a:srgbClr val="FF0000"/>
              </a:solidFill>
              <a:latin typeface="Myriad Pro Black Cond" panose="020B0806030403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7DA39DE-C6B4-476C-808C-9B81E26AA3C6}"/>
              </a:ext>
            </a:extLst>
          </p:cNvPr>
          <p:cNvSpPr txBox="1"/>
          <p:nvPr/>
        </p:nvSpPr>
        <p:spPr>
          <a:xfrm>
            <a:off x="2512231" y="2610609"/>
            <a:ext cx="274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Myriad Pro Black Cond" panose="020B0806030403020204" pitchFamily="34" charset="0"/>
              </a:rPr>
              <a:t>Cơ sở lí thuyết chọn giống</a:t>
            </a:r>
            <a:endParaRPr lang="en-US" sz="1800" dirty="0">
              <a:solidFill>
                <a:srgbClr val="0070C0"/>
              </a:solidFill>
              <a:latin typeface="Myriad Pro Black Cond" panose="020B0806030403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C8B2E8F-29DE-4D0F-AAAB-89F9AAC04A3B}"/>
              </a:ext>
            </a:extLst>
          </p:cNvPr>
          <p:cNvSpPr txBox="1"/>
          <p:nvPr/>
        </p:nvSpPr>
        <p:spPr>
          <a:xfrm>
            <a:off x="2512231" y="3803972"/>
            <a:ext cx="274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Đóng vai trò trong y học và công nghệ sinh học</a:t>
            </a:r>
            <a:endParaRPr lang="en-US" sz="1800" dirty="0">
              <a:solidFill>
                <a:schemeClr val="tx1"/>
              </a:solidFill>
              <a:latin typeface="Myriad Pro Black Cond" panose="020B0806030403020204" pitchFamily="34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4" grpId="0"/>
      <p:bldP spid="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Google Shape;2465;p60"/>
          <p:cNvSpPr txBox="1">
            <a:spLocks noGrp="1"/>
          </p:cNvSpPr>
          <p:nvPr>
            <p:ph type="subTitle" idx="1"/>
          </p:nvPr>
        </p:nvSpPr>
        <p:spPr>
          <a:xfrm>
            <a:off x="249101" y="3505066"/>
            <a:ext cx="3399623" cy="7525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bg2"/>
                </a:solidFill>
                <a:latin typeface="Myriad Pro Black Cond" panose="020B0806030403020204" pitchFamily="34" charset="0"/>
              </a:rPr>
              <a:t>Người đầu tiên vận dụng phương pháp khoa học vào việc nghiên cứu di truyền</a:t>
            </a:r>
            <a:endParaRPr sz="1800" dirty="0">
              <a:solidFill>
                <a:schemeClr val="bg2"/>
              </a:solidFill>
              <a:latin typeface="Myriad Pro Black Cond" panose="020B0806030403020204" pitchFamily="34" charset="0"/>
            </a:endParaRPr>
          </a:p>
        </p:txBody>
      </p:sp>
      <p:grpSp>
        <p:nvGrpSpPr>
          <p:cNvPr id="2467" name="Google Shape;2467;p60"/>
          <p:cNvGrpSpPr/>
          <p:nvPr/>
        </p:nvGrpSpPr>
        <p:grpSpPr>
          <a:xfrm rot="3897302">
            <a:off x="3815941" y="2770661"/>
            <a:ext cx="1783837" cy="1890795"/>
            <a:chOff x="3403900" y="3304800"/>
            <a:chExt cx="1556050" cy="1649350"/>
          </a:xfrm>
        </p:grpSpPr>
        <p:sp>
          <p:nvSpPr>
            <p:cNvPr id="2468" name="Google Shape;2468;p60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0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0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0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0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0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0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0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0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0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0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0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0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0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0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0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0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0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0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 descr="Trắc nghiệm Sinh học 12 có đáp án: QUY LUẬT MENĐEN (Phần 1) - Sáng kiến  giáo viên: NCKHSPUD, SKKN, Diem chuan vao 10, MMO, Crypto, Coin, Token,  Stock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43"/>
            <a:ext cx="26289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ương pháp nghiên cứu di truyền của Menđ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11"/>
          <a:stretch/>
        </p:blipFill>
        <p:spPr bwMode="auto">
          <a:xfrm>
            <a:off x="5972239" y="12315"/>
            <a:ext cx="244848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2465;p60"/>
          <p:cNvSpPr txBox="1">
            <a:spLocks/>
          </p:cNvSpPr>
          <p:nvPr/>
        </p:nvSpPr>
        <p:spPr>
          <a:xfrm>
            <a:off x="5701376" y="3376454"/>
            <a:ext cx="3399623" cy="752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6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 algn="ctr"/>
            <a:r>
              <a:rPr lang="vi-VN" sz="1800" dirty="0">
                <a:solidFill>
                  <a:srgbClr val="0070C0"/>
                </a:solidFill>
                <a:latin typeface="Myriad Pro Black Cond" panose="020B0806030403020204" pitchFamily="34" charset="0"/>
              </a:rPr>
              <a:t>Đậu Hà Lan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938370" y="-77725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yriad Pro Black Cond" panose="020B0806030403020204" pitchFamily="34" charset="0"/>
              </a:rPr>
              <a:t>II. MENDEN – NGƯỜI ĐẶT NỀN MÓNG CHO DI TRUYỀN HỌC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Myriad Pro Black Cond" panose="020B0806030403020204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5" grpId="0" build="p"/>
      <p:bldP spid="3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991176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Science Subject for High School 9th grade: Molecular Genetics by Slidesgo">
  <a:themeElements>
    <a:clrScheme name="Simple Light">
      <a:dk1>
        <a:srgbClr val="2B292E"/>
      </a:dk1>
      <a:lt1>
        <a:srgbClr val="BAC5FF"/>
      </a:lt1>
      <a:dk2>
        <a:srgbClr val="E54E55"/>
      </a:dk2>
      <a:lt2>
        <a:srgbClr val="4A66DD"/>
      </a:lt2>
      <a:accent1>
        <a:srgbClr val="788BF1"/>
      </a:accent1>
      <a:accent2>
        <a:srgbClr val="FF7C67"/>
      </a:accent2>
      <a:accent3>
        <a:srgbClr val="FA9E84"/>
      </a:accent3>
      <a:accent4>
        <a:srgbClr val="FFFFFF"/>
      </a:accent4>
      <a:accent5>
        <a:srgbClr val="FFFFFF"/>
      </a:accent5>
      <a:accent6>
        <a:srgbClr val="FFFFFF"/>
      </a:accent6>
      <a:hlink>
        <a:srgbClr val="2B29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864</TotalTime>
  <Words>924</Words>
  <Application>Microsoft Office PowerPoint</Application>
  <PresentationFormat>On-screen Show (16:9)</PresentationFormat>
  <Paragraphs>98</Paragraphs>
  <Slides>26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#9Slide03 Roboto Condensed</vt:lpstr>
      <vt:lpstr>#9Slide03 Montserrat Bold</vt:lpstr>
      <vt:lpstr>#9Slide05 Qaskin Black</vt:lpstr>
      <vt:lpstr>Arial</vt:lpstr>
      <vt:lpstr>Abril Fatface</vt:lpstr>
      <vt:lpstr>#9Slide03 Montserrat</vt:lpstr>
      <vt:lpstr>Myriad Pro Black Cond</vt:lpstr>
      <vt:lpstr>Wingdings</vt:lpstr>
      <vt:lpstr>#9Slide03 AllRoundGothic</vt:lpstr>
      <vt:lpstr>Cairo</vt:lpstr>
      <vt:lpstr>#9Slide07 Cadena</vt:lpstr>
      <vt:lpstr>Oxygen</vt:lpstr>
      <vt:lpstr>#9Slide03 Montserrat Medium</vt:lpstr>
      <vt:lpstr>#9Slide03 Montserrat Black</vt:lpstr>
      <vt:lpstr>Science Subject for High School 9th grade: Molecular Genetics by Slidesgo</vt:lpstr>
      <vt:lpstr>TẠI SAO ?</vt:lpstr>
      <vt:lpstr>PowerPoint Presentation</vt:lpstr>
      <vt:lpstr>PowerPoint Presentation</vt:lpstr>
      <vt:lpstr>PowerPoint Presentation</vt:lpstr>
      <vt:lpstr>PowerPoint Presentation</vt:lpstr>
      <vt:lpstr>Vậy DI TRUYỀN và BIẾN DỊ là gì?</vt:lpstr>
      <vt:lpstr>DI TRUYỀN HỌC  CÓ VAI TRÒ GÌ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THUẬT NGỮ CƠ BẢN CỦA DI TRUYỀN</vt:lpstr>
      <vt:lpstr>PowerPoint Presentation</vt:lpstr>
      <vt:lpstr>LUYỆN TẬP</vt:lpstr>
      <vt:lpstr>CÂU HỎI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 VÀ CÁC BẠN ĐÃ THEO DÕI BÀI GIẢNG!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hthun</dc:creator>
  <dc:description>9Slide.vn</dc:description>
  <cp:lastModifiedBy>vũ hạnh</cp:lastModifiedBy>
  <cp:revision>31</cp:revision>
  <dcterms:modified xsi:type="dcterms:W3CDTF">2024-05-10T14:31:32Z</dcterms:modified>
  <cp:category>9Slide.vn</cp:category>
</cp:coreProperties>
</file>