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267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295" r:id="rId39"/>
    <p:sldId id="296" r:id="rId40"/>
    <p:sldId id="315" r:id="rId41"/>
    <p:sldId id="331" r:id="rId42"/>
    <p:sldId id="269" r:id="rId43"/>
    <p:sldId id="265" r:id="rId44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C4152-DF3F-4456-B536-4980F73DDC1D}" v="184" dt="2023-02-23T17:16:40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62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ramyy281098@gmail.com" userId="a31a27644601527b" providerId="LiveId" clId="{30BC4152-DF3F-4456-B536-4980F73DDC1D}"/>
    <pc:docChg chg="undo custSel modSld">
      <pc:chgData name="letramyy281098@gmail.com" userId="a31a27644601527b" providerId="LiveId" clId="{30BC4152-DF3F-4456-B536-4980F73DDC1D}" dt="2023-02-23T17:16:40.713" v="204"/>
      <pc:docMkLst>
        <pc:docMk/>
      </pc:docMkLst>
      <pc:sldChg chg="modAnim">
        <pc:chgData name="letramyy281098@gmail.com" userId="a31a27644601527b" providerId="LiveId" clId="{30BC4152-DF3F-4456-B536-4980F73DDC1D}" dt="2023-02-23T17:03:00.651" v="0"/>
        <pc:sldMkLst>
          <pc:docMk/>
          <pc:sldMk cId="0" sldId="258"/>
        </pc:sldMkLst>
      </pc:sldChg>
      <pc:sldChg chg="modSp mod">
        <pc:chgData name="letramyy281098@gmail.com" userId="a31a27644601527b" providerId="LiveId" clId="{30BC4152-DF3F-4456-B536-4980F73DDC1D}" dt="2023-02-23T17:03:39.776" v="20" actId="14100"/>
        <pc:sldMkLst>
          <pc:docMk/>
          <pc:sldMk cId="0" sldId="261"/>
        </pc:sldMkLst>
        <pc:spChg chg="mod">
          <ac:chgData name="letramyy281098@gmail.com" userId="a31a27644601527b" providerId="LiveId" clId="{30BC4152-DF3F-4456-B536-4980F73DDC1D}" dt="2023-02-23T17:03:39.776" v="20" actId="14100"/>
          <ac:spMkLst>
            <pc:docMk/>
            <pc:sldMk cId="0" sldId="261"/>
            <ac:spMk id="21" creationId="{00000000-0000-0000-0000-000000000000}"/>
          </ac:spMkLst>
        </pc:spChg>
        <pc:picChg chg="mod">
          <ac:chgData name="letramyy281098@gmail.com" userId="a31a27644601527b" providerId="LiveId" clId="{30BC4152-DF3F-4456-B536-4980F73DDC1D}" dt="2023-02-23T17:03:37.367" v="19" actId="1076"/>
          <ac:picMkLst>
            <pc:docMk/>
            <pc:sldMk cId="0" sldId="261"/>
            <ac:picMk id="13" creationId="{00000000-0000-0000-0000-000000000000}"/>
          </ac:picMkLst>
        </pc:picChg>
      </pc:sldChg>
      <pc:sldChg chg="modSp mod modAnim">
        <pc:chgData name="letramyy281098@gmail.com" userId="a31a27644601527b" providerId="LiveId" clId="{30BC4152-DF3F-4456-B536-4980F73DDC1D}" dt="2023-02-23T17:16:40.713" v="204"/>
        <pc:sldMkLst>
          <pc:docMk/>
          <pc:sldMk cId="0" sldId="269"/>
        </pc:sldMkLst>
        <pc:spChg chg="mod">
          <ac:chgData name="letramyy281098@gmail.com" userId="a31a27644601527b" providerId="LiveId" clId="{30BC4152-DF3F-4456-B536-4980F73DDC1D}" dt="2023-02-23T17:16:11.567" v="196" actId="20577"/>
          <ac:spMkLst>
            <pc:docMk/>
            <pc:sldMk cId="0" sldId="269"/>
            <ac:spMk id="134" creationId="{00000000-0000-0000-0000-000000000000}"/>
          </ac:spMkLst>
        </pc:spChg>
        <pc:grpChg chg="mod">
          <ac:chgData name="letramyy281098@gmail.com" userId="a31a27644601527b" providerId="LiveId" clId="{30BC4152-DF3F-4456-B536-4980F73DDC1D}" dt="2023-02-23T17:16:31.497" v="202" actId="1076"/>
          <ac:grpSpMkLst>
            <pc:docMk/>
            <pc:sldMk cId="0" sldId="269"/>
            <ac:grpSpMk id="154" creationId="{00000000-0000-0000-0000-000000000000}"/>
          </ac:grpSpMkLst>
        </pc:grpChg>
        <pc:grpChg chg="mod">
          <ac:chgData name="letramyy281098@gmail.com" userId="a31a27644601527b" providerId="LiveId" clId="{30BC4152-DF3F-4456-B536-4980F73DDC1D}" dt="2023-02-23T17:16:28.618" v="201" actId="1076"/>
          <ac:grpSpMkLst>
            <pc:docMk/>
            <pc:sldMk cId="0" sldId="269"/>
            <ac:grpSpMk id="156" creationId="{00000000-0000-0000-0000-000000000000}"/>
          </ac:grpSpMkLst>
        </pc:grpChg>
        <pc:grpChg chg="mod">
          <ac:chgData name="letramyy281098@gmail.com" userId="a31a27644601527b" providerId="LiveId" clId="{30BC4152-DF3F-4456-B536-4980F73DDC1D}" dt="2023-02-23T17:16:34.978" v="203" actId="1076"/>
          <ac:grpSpMkLst>
            <pc:docMk/>
            <pc:sldMk cId="0" sldId="269"/>
            <ac:grpSpMk id="158" creationId="{00000000-0000-0000-0000-000000000000}"/>
          </ac:grpSpMkLst>
        </pc:grpChg>
      </pc:sldChg>
      <pc:sldChg chg="modSp">
        <pc:chgData name="letramyy281098@gmail.com" userId="a31a27644601527b" providerId="LiveId" clId="{30BC4152-DF3F-4456-B536-4980F73DDC1D}" dt="2023-02-23T17:05:04.252" v="30"/>
        <pc:sldMkLst>
          <pc:docMk/>
          <pc:sldMk cId="2207947291" sldId="281"/>
        </pc:sldMkLst>
        <pc:spChg chg="mod">
          <ac:chgData name="letramyy281098@gmail.com" userId="a31a27644601527b" providerId="LiveId" clId="{30BC4152-DF3F-4456-B536-4980F73DDC1D}" dt="2023-02-23T17:05:04.252" v="30"/>
          <ac:spMkLst>
            <pc:docMk/>
            <pc:sldMk cId="2207947291" sldId="281"/>
            <ac:spMk id="31" creationId="{00000000-0000-0000-0000-000000000000}"/>
          </ac:spMkLst>
        </pc:spChg>
      </pc:sldChg>
      <pc:sldChg chg="modSp mod modAnim">
        <pc:chgData name="letramyy281098@gmail.com" userId="a31a27644601527b" providerId="LiveId" clId="{30BC4152-DF3F-4456-B536-4980F73DDC1D}" dt="2023-02-23T17:08:44.137" v="89" actId="20577"/>
        <pc:sldMkLst>
          <pc:docMk/>
          <pc:sldMk cId="2908910470" sldId="285"/>
        </pc:sldMkLst>
        <pc:spChg chg="mod">
          <ac:chgData name="letramyy281098@gmail.com" userId="a31a27644601527b" providerId="LiveId" clId="{30BC4152-DF3F-4456-B536-4980F73DDC1D}" dt="2023-02-23T17:08:44.137" v="89" actId="20577"/>
          <ac:spMkLst>
            <pc:docMk/>
            <pc:sldMk cId="2908910470" sldId="285"/>
            <ac:spMk id="2" creationId="{00000000-0000-0000-0000-000000000000}"/>
          </ac:spMkLst>
        </pc:spChg>
        <pc:spChg chg="mod">
          <ac:chgData name="letramyy281098@gmail.com" userId="a31a27644601527b" providerId="LiveId" clId="{30BC4152-DF3F-4456-B536-4980F73DDC1D}" dt="2023-02-23T17:08:29.291" v="88" actId="20577"/>
          <ac:spMkLst>
            <pc:docMk/>
            <pc:sldMk cId="2908910470" sldId="285"/>
            <ac:spMk id="7" creationId="{00000000-0000-0000-0000-000000000000}"/>
          </ac:spMkLst>
        </pc:spChg>
        <pc:spChg chg="mod">
          <ac:chgData name="letramyy281098@gmail.com" userId="a31a27644601527b" providerId="LiveId" clId="{30BC4152-DF3F-4456-B536-4980F73DDC1D}" dt="2023-02-23T17:07:43.514" v="48" actId="1076"/>
          <ac:spMkLst>
            <pc:docMk/>
            <pc:sldMk cId="2908910470" sldId="285"/>
            <ac:spMk id="20" creationId="{00000000-0000-0000-0000-000000000000}"/>
          </ac:spMkLst>
        </pc:spChg>
      </pc:sldChg>
      <pc:sldChg chg="modSp modAnim">
        <pc:chgData name="letramyy281098@gmail.com" userId="a31a27644601527b" providerId="LiveId" clId="{30BC4152-DF3F-4456-B536-4980F73DDC1D}" dt="2023-02-23T17:10:56.509" v="106" actId="20577"/>
        <pc:sldMkLst>
          <pc:docMk/>
          <pc:sldMk cId="556016711" sldId="292"/>
        </pc:sldMkLst>
        <pc:spChg chg="mod">
          <ac:chgData name="letramyy281098@gmail.com" userId="a31a27644601527b" providerId="LiveId" clId="{30BC4152-DF3F-4456-B536-4980F73DDC1D}" dt="2023-02-23T17:10:56.509" v="106" actId="20577"/>
          <ac:spMkLst>
            <pc:docMk/>
            <pc:sldMk cId="556016711" sldId="292"/>
            <ac:spMk id="2" creationId="{00000000-0000-0000-0000-000000000000}"/>
          </ac:spMkLst>
        </pc:spChg>
      </pc:sldChg>
      <pc:sldChg chg="modSp modAnim">
        <pc:chgData name="letramyy281098@gmail.com" userId="a31a27644601527b" providerId="LiveId" clId="{30BC4152-DF3F-4456-B536-4980F73DDC1D}" dt="2023-02-23T17:15:54.154" v="190" actId="20577"/>
        <pc:sldMkLst>
          <pc:docMk/>
          <pc:sldMk cId="2062043239" sldId="315"/>
        </pc:sldMkLst>
        <pc:spChg chg="mod">
          <ac:chgData name="letramyy281098@gmail.com" userId="a31a27644601527b" providerId="LiveId" clId="{30BC4152-DF3F-4456-B536-4980F73DDC1D}" dt="2023-02-23T17:15:54.154" v="190" actId="20577"/>
          <ac:spMkLst>
            <pc:docMk/>
            <pc:sldMk cId="2062043239" sldId="315"/>
            <ac:spMk id="2" creationId="{00000000-0000-0000-0000-000000000000}"/>
          </ac:spMkLst>
        </pc:spChg>
      </pc:sldChg>
      <pc:sldChg chg="modAnim">
        <pc:chgData name="letramyy281098@gmail.com" userId="a31a27644601527b" providerId="LiveId" clId="{30BC4152-DF3F-4456-B536-4980F73DDC1D}" dt="2023-02-23T17:04:32.813" v="25"/>
        <pc:sldMkLst>
          <pc:docMk/>
          <pc:sldMk cId="1252471650" sldId="320"/>
        </pc:sldMkLst>
      </pc:sldChg>
      <pc:sldChg chg="modSp modAnim">
        <pc:chgData name="letramyy281098@gmail.com" userId="a31a27644601527b" providerId="LiveId" clId="{30BC4152-DF3F-4456-B536-4980F73DDC1D}" dt="2023-02-23T17:06:37.799" v="42" actId="20577"/>
        <pc:sldMkLst>
          <pc:docMk/>
          <pc:sldMk cId="3159233667" sldId="323"/>
        </pc:sldMkLst>
        <pc:spChg chg="mod">
          <ac:chgData name="letramyy281098@gmail.com" userId="a31a27644601527b" providerId="LiveId" clId="{30BC4152-DF3F-4456-B536-4980F73DDC1D}" dt="2023-02-23T17:06:37.799" v="42" actId="20577"/>
          <ac:spMkLst>
            <pc:docMk/>
            <pc:sldMk cId="3159233667" sldId="323"/>
            <ac:spMk id="4" creationId="{00000000-0000-0000-0000-000000000000}"/>
          </ac:spMkLst>
        </pc:spChg>
      </pc:sldChg>
      <pc:sldChg chg="modSp mod modAnim">
        <pc:chgData name="letramyy281098@gmail.com" userId="a31a27644601527b" providerId="LiveId" clId="{30BC4152-DF3F-4456-B536-4980F73DDC1D}" dt="2023-02-23T17:14:56.168" v="168" actId="122"/>
        <pc:sldMkLst>
          <pc:docMk/>
          <pc:sldMk cId="2083499753" sldId="329"/>
        </pc:sldMkLst>
        <pc:spChg chg="mod">
          <ac:chgData name="letramyy281098@gmail.com" userId="a31a27644601527b" providerId="LiveId" clId="{30BC4152-DF3F-4456-B536-4980F73DDC1D}" dt="2023-02-23T17:14:56.168" v="168" actId="122"/>
          <ac:spMkLst>
            <pc:docMk/>
            <pc:sldMk cId="2083499753" sldId="329"/>
            <ac:spMk id="7" creationId="{00000000-0000-0000-0000-000000000000}"/>
          </ac:spMkLst>
        </pc:spChg>
        <pc:spChg chg="mod">
          <ac:chgData name="letramyy281098@gmail.com" userId="a31a27644601527b" providerId="LiveId" clId="{30BC4152-DF3F-4456-B536-4980F73DDC1D}" dt="2023-02-23T17:12:26.292" v="122" actId="1076"/>
          <ac:spMkLst>
            <pc:docMk/>
            <pc:sldMk cId="2083499753" sldId="329"/>
            <ac:spMk id="12" creationId="{00000000-0000-0000-0000-000000000000}"/>
          </ac:spMkLst>
        </pc:spChg>
      </pc:sldChg>
      <pc:sldChg chg="modSp mod modAnim">
        <pc:chgData name="letramyy281098@gmail.com" userId="a31a27644601527b" providerId="LiveId" clId="{30BC4152-DF3F-4456-B536-4980F73DDC1D}" dt="2023-02-23T17:15:11.858" v="171" actId="1076"/>
        <pc:sldMkLst>
          <pc:docMk/>
          <pc:sldMk cId="2305309701" sldId="330"/>
        </pc:sldMkLst>
        <pc:spChg chg="mod">
          <ac:chgData name="letramyy281098@gmail.com" userId="a31a27644601527b" providerId="LiveId" clId="{30BC4152-DF3F-4456-B536-4980F73DDC1D}" dt="2023-02-23T17:15:11.858" v="171" actId="1076"/>
          <ac:spMkLst>
            <pc:docMk/>
            <pc:sldMk cId="2305309701" sldId="330"/>
            <ac:spMk id="2" creationId="{00000000-0000-0000-0000-000000000000}"/>
          </ac:spMkLst>
        </pc:spChg>
        <pc:spChg chg="mod">
          <ac:chgData name="letramyy281098@gmail.com" userId="a31a27644601527b" providerId="LiveId" clId="{30BC4152-DF3F-4456-B536-4980F73DDC1D}" dt="2023-02-23T17:15:08.728" v="170" actId="1076"/>
          <ac:spMkLst>
            <pc:docMk/>
            <pc:sldMk cId="2305309701" sldId="33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image" Target="../media/image35.svg"/><Relationship Id="rId7" Type="http://schemas.openxmlformats.org/officeDocument/2006/relationships/image" Target="../media/image41.svg"/><Relationship Id="rId12" Type="http://schemas.openxmlformats.org/officeDocument/2006/relationships/image" Target="../media/image46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14" Type="http://schemas.openxmlformats.org/officeDocument/2006/relationships/image" Target="../media/image6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image" Target="../media/image66.svg"/><Relationship Id="rId12" Type="http://schemas.openxmlformats.org/officeDocument/2006/relationships/image" Target="../media/image50.png"/><Relationship Id="rId17" Type="http://schemas.openxmlformats.org/officeDocument/2006/relationships/image" Target="../media/image69.png"/><Relationship Id="rId33" Type="http://schemas.openxmlformats.org/officeDocument/2006/relationships/image" Target="../media/image70.png"/><Relationship Id="rId2" Type="http://schemas.openxmlformats.org/officeDocument/2006/relationships/image" Target="../media/image65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30.png"/><Relationship Id="rId15" Type="http://schemas.openxmlformats.org/officeDocument/2006/relationships/image" Target="../media/image26.png"/><Relationship Id="rId14" Type="http://schemas.openxmlformats.org/officeDocument/2006/relationships/image" Target="../media/image6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9.svg"/><Relationship Id="rId7" Type="http://schemas.openxmlformats.org/officeDocument/2006/relationships/image" Target="../media/image5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2.svg"/><Relationship Id="rId10" Type="http://schemas.openxmlformats.org/officeDocument/2006/relationships/image" Target="../media/image73.svg"/><Relationship Id="rId4" Type="http://schemas.openxmlformats.org/officeDocument/2006/relationships/image" Target="../media/image51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8" Type="http://schemas.openxmlformats.org/officeDocument/2006/relationships/image" Target="../media/image590.png"/><Relationship Id="rId3" Type="http://schemas.openxmlformats.org/officeDocument/2006/relationships/image" Target="../media/image75.svg"/><Relationship Id="rId7" Type="http://schemas.openxmlformats.org/officeDocument/2006/relationships/image" Target="../media/image4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7.svg"/><Relationship Id="rId19" Type="http://schemas.openxmlformats.org/officeDocument/2006/relationships/image" Target="../media/image76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5.sv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17" Type="http://schemas.openxmlformats.org/officeDocument/2006/relationships/image" Target="../media/image63.png"/><Relationship Id="rId2" Type="http://schemas.openxmlformats.org/officeDocument/2006/relationships/image" Target="../media/image74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0.png"/><Relationship Id="rId3" Type="http://schemas.openxmlformats.org/officeDocument/2006/relationships/image" Target="../media/image75.svg"/><Relationship Id="rId7" Type="http://schemas.openxmlformats.org/officeDocument/2006/relationships/image" Target="../media/image6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7.svg"/><Relationship Id="rId19" Type="http://schemas.openxmlformats.org/officeDocument/2006/relationships/image" Target="../media/image65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1" Type="http://schemas.openxmlformats.org/officeDocument/2006/relationships/image" Target="../media/image81.png"/><Relationship Id="rId2" Type="http://schemas.openxmlformats.org/officeDocument/2006/relationships/image" Target="../media/image74.png"/><Relationship Id="rId20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19" Type="http://schemas.openxmlformats.org/officeDocument/2006/relationships/image" Target="../media/image7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8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5" Type="http://schemas.openxmlformats.org/officeDocument/2006/relationships/image" Target="../media/image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microsoft.com/office/2007/relationships/hdphoto" Target="../media/hdphoto1.wdp"/><Relationship Id="rId24" Type="http://schemas.openxmlformats.org/officeDocument/2006/relationships/image" Target="../media/image810.png"/><Relationship Id="rId5" Type="http://schemas.openxmlformats.org/officeDocument/2006/relationships/image" Target="../media/image86.svg"/><Relationship Id="rId23" Type="http://schemas.openxmlformats.org/officeDocument/2006/relationships/image" Target="../media/image89.png"/><Relationship Id="rId10" Type="http://schemas.openxmlformats.org/officeDocument/2006/relationships/image" Target="../media/image42.png"/><Relationship Id="rId4" Type="http://schemas.openxmlformats.org/officeDocument/2006/relationships/image" Target="../media/image85.png"/><Relationship Id="rId9" Type="http://schemas.openxmlformats.org/officeDocument/2006/relationships/image" Target="../media/image14.svg"/><Relationship Id="rId22" Type="http://schemas.openxmlformats.org/officeDocument/2006/relationships/image" Target="../media/image7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9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microsoft.com/office/2007/relationships/hdphoto" Target="../media/hdphoto1.wdp"/><Relationship Id="rId5" Type="http://schemas.openxmlformats.org/officeDocument/2006/relationships/image" Target="../media/image86.svg"/><Relationship Id="rId10" Type="http://schemas.openxmlformats.org/officeDocument/2006/relationships/image" Target="../media/image42.png"/><Relationship Id="rId4" Type="http://schemas.openxmlformats.org/officeDocument/2006/relationships/image" Target="../media/image85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6.sv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47.svg"/><Relationship Id="rId7" Type="http://schemas.openxmlformats.org/officeDocument/2006/relationships/image" Target="../media/image7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9.svg"/><Relationship Id="rId15" Type="http://schemas.openxmlformats.org/officeDocument/2006/relationships/image" Target="../media/image910.png"/><Relationship Id="rId4" Type="http://schemas.openxmlformats.org/officeDocument/2006/relationships/image" Target="../media/image48.pn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47.svg"/><Relationship Id="rId7" Type="http://schemas.openxmlformats.org/officeDocument/2006/relationships/image" Target="../media/image7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9.svg"/><Relationship Id="rId15" Type="http://schemas.openxmlformats.org/officeDocument/2006/relationships/image" Target="../media/image920.png"/><Relationship Id="rId4" Type="http://schemas.openxmlformats.org/officeDocument/2006/relationships/image" Target="../media/image48.png"/><Relationship Id="rId9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8" Type="http://schemas.openxmlformats.org/officeDocument/2006/relationships/image" Target="../media/image97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27.svg"/><Relationship Id="rId9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8" Type="http://schemas.openxmlformats.org/officeDocument/2006/relationships/image" Target="../media/image98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27.svg"/><Relationship Id="rId9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3" Type="http://schemas.openxmlformats.org/officeDocument/2006/relationships/image" Target="../media/image96.svg"/><Relationship Id="rId12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1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10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96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47.svg"/><Relationship Id="rId7" Type="http://schemas.openxmlformats.org/officeDocument/2006/relationships/image" Target="../media/image7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49.svg"/><Relationship Id="rId15" Type="http://schemas.openxmlformats.org/officeDocument/2006/relationships/image" Target="../media/image107.png"/><Relationship Id="rId4" Type="http://schemas.openxmlformats.org/officeDocument/2006/relationships/image" Target="../media/image48.png"/><Relationship Id="rId9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47.svg"/><Relationship Id="rId7" Type="http://schemas.openxmlformats.org/officeDocument/2006/relationships/image" Target="../media/image75.svg"/><Relationship Id="rId12" Type="http://schemas.openxmlformats.org/officeDocument/2006/relationships/image" Target="../media/image110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09.png"/><Relationship Id="rId5" Type="http://schemas.openxmlformats.org/officeDocument/2006/relationships/image" Target="../media/image49.svg"/><Relationship Id="rId10" Type="http://schemas.openxmlformats.org/officeDocument/2006/relationships/image" Target="../media/image104.png"/><Relationship Id="rId4" Type="http://schemas.openxmlformats.org/officeDocument/2006/relationships/image" Target="../media/image48.png"/><Relationship Id="rId9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47.svg"/><Relationship Id="rId7" Type="http://schemas.openxmlformats.org/officeDocument/2006/relationships/image" Target="../media/image75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110.svg"/><Relationship Id="rId5" Type="http://schemas.openxmlformats.org/officeDocument/2006/relationships/image" Target="../media/image49.svg"/><Relationship Id="rId10" Type="http://schemas.openxmlformats.org/officeDocument/2006/relationships/image" Target="../media/image109.png"/><Relationship Id="rId4" Type="http://schemas.openxmlformats.org/officeDocument/2006/relationships/image" Target="../media/image48.png"/><Relationship Id="rId9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5.svg"/><Relationship Id="rId7" Type="http://schemas.openxmlformats.org/officeDocument/2006/relationships/image" Target="../media/image6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7.png"/><Relationship Id="rId3" Type="http://schemas.openxmlformats.org/officeDocument/2006/relationships/image" Target="../media/image75.svg"/><Relationship Id="rId7" Type="http://schemas.openxmlformats.org/officeDocument/2006/relationships/image" Target="../media/image66.svg"/><Relationship Id="rId17" Type="http://schemas.openxmlformats.org/officeDocument/2006/relationships/image" Target="../media/image11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7.svg"/><Relationship Id="rId19" Type="http://schemas.openxmlformats.org/officeDocument/2006/relationships/image" Target="../media/image113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svg"/><Relationship Id="rId7" Type="http://schemas.openxmlformats.org/officeDocument/2006/relationships/image" Target="../media/image11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4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5.svg"/><Relationship Id="rId3" Type="http://schemas.openxmlformats.org/officeDocument/2006/relationships/image" Target="../media/image84.svg"/><Relationship Id="rId7" Type="http://schemas.openxmlformats.org/officeDocument/2006/relationships/image" Target="../media/image96.svg"/><Relationship Id="rId12" Type="http://schemas.openxmlformats.org/officeDocument/2006/relationships/image" Target="../media/image74.png"/><Relationship Id="rId17" Type="http://schemas.openxmlformats.org/officeDocument/2006/relationships/image" Target="../media/image86.svg"/><Relationship Id="rId2" Type="http://schemas.openxmlformats.org/officeDocument/2006/relationships/image" Target="../media/image83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27.svg"/><Relationship Id="rId5" Type="http://schemas.openxmlformats.org/officeDocument/2006/relationships/image" Target="../media/image121.svg"/><Relationship Id="rId15" Type="http://schemas.openxmlformats.org/officeDocument/2006/relationships/image" Target="../media/image14.svg"/><Relationship Id="rId10" Type="http://schemas.openxmlformats.org/officeDocument/2006/relationships/image" Target="../media/image26.png"/><Relationship Id="rId4" Type="http://schemas.openxmlformats.org/officeDocument/2006/relationships/image" Target="../media/image120.png"/><Relationship Id="rId9" Type="http://schemas.openxmlformats.org/officeDocument/2006/relationships/image" Target="../media/image8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30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.svg"/><Relationship Id="rId7" Type="http://schemas.openxmlformats.org/officeDocument/2006/relationships/image" Target="../media/image53.png"/><Relationship Id="rId12" Type="http://schemas.openxmlformats.org/officeDocument/2006/relationships/image" Target="../media/image5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11" Type="http://schemas.openxmlformats.org/officeDocument/2006/relationships/image" Target="../media/image55.png"/><Relationship Id="rId5" Type="http://schemas.openxmlformats.org/officeDocument/2006/relationships/image" Target="../media/image52.sv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29.sv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8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microsoft.com/office/2007/relationships/hdphoto" Target="../media/hdphoto1.wdp"/><Relationship Id="rId17" Type="http://schemas.openxmlformats.org/officeDocument/2006/relationships/image" Target="../media/image61.svg"/><Relationship Id="rId2" Type="http://schemas.openxmlformats.org/officeDocument/2006/relationships/image" Target="../media/image34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5" Type="http://schemas.openxmlformats.org/officeDocument/2006/relationships/image" Target="../media/image430.png"/><Relationship Id="rId10" Type="http://schemas.openxmlformats.org/officeDocument/2006/relationships/image" Target="../media/image5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DẤU HIỆU NHẬN BIẾT</a:t>
              </a: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563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5633915"/>
              </a:xfrm>
              <a:prstGeom prst="rect">
                <a:avLst/>
              </a:prstGeom>
              <a:blipFill>
                <a:blip r:embed="rId8"/>
                <a:stretch>
                  <a:fillRect l="-1367" r="-203" b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5407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A(</a:t>
                </a:r>
                <a:r>
                  <a:rPr lang="vi-VN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đpcm</a:t>
                </a:r>
                <a:r>
                  <a:rPr lang="vi-VN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5407699"/>
              </a:xfrm>
              <a:prstGeom prst="rect">
                <a:avLst/>
              </a:prstGeom>
              <a:blipFill>
                <a:blip r:embed="rId8"/>
                <a:stretch>
                  <a:fillRect l="-1672" r="-776" b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18926" y="4229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30°				B.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60°				D.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54°			B.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72°			D.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64°</a:t>
            </a: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70°</a:t>
            </a: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40°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6226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vi-VN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M(</a:t>
                </a:r>
                <a:r>
                  <a:rPr lang="vi-VN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vi-VN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6226128"/>
              </a:xfrm>
              <a:prstGeom prst="rect">
                <a:avLst/>
              </a:prstGeom>
              <a:blipFill>
                <a:blip r:embed="rId7"/>
                <a:stretch>
                  <a:fillRect l="-1063" r="-638" b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310148" y="1646201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48" y="1646201"/>
                <a:ext cx="10936705" cy="4536883"/>
              </a:xfrm>
              <a:prstGeom prst="rect">
                <a:avLst/>
              </a:prstGeom>
              <a:blipFill>
                <a:blip r:embed="rId8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95400" y="6307144"/>
                <a:ext cx="14859000" cy="3691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DBC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vi-VN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ABE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</a:t>
                </a:r>
                <a:r>
                  <a:rPr lang="vi-VN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ABE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BCE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60° + 60° = 120°.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307144"/>
                <a:ext cx="14859000" cy="3691973"/>
              </a:xfrm>
              <a:prstGeom prst="rect">
                <a:avLst/>
              </a:prstGeom>
              <a:blipFill>
                <a:blip r:embed="rId9"/>
                <a:stretch>
                  <a:fillRect l="-1354" b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33168" y="2498384"/>
                <a:ext cx="10439400" cy="5290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120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68" y="2498384"/>
                <a:ext cx="10439400" cy="5290231"/>
              </a:xfrm>
              <a:prstGeom prst="rect">
                <a:avLst/>
              </a:prstGeom>
              <a:blipFill>
                <a:blip r:embed="rId8"/>
                <a:stretch>
                  <a:fillRect l="-1636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601200" y="3560157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tr.96)</a:t>
                </a:r>
                <a:r>
                  <a:rPr lang="en-US" sz="3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ABC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ABC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m:rPr>
                            <m:sty m:val="p"/>
                          </m:rPr>
                          <a:rPr lang="vi-VN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  <m:r>
                      <a:rPr lang="vi-VN" sz="3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8"/>
                <a:stretch>
                  <a:fillRect l="-1147" r="-243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5941541" y="3402040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SGK,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157195" y="3403809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1725887" y="33868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8" y="3254101"/>
            <a:ext cx="14911701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Định nghĩa: 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r="-2178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2851</Words>
  <Application>Microsoft Office PowerPoint</Application>
  <PresentationFormat>Custom</PresentationFormat>
  <Paragraphs>260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Arial</vt:lpstr>
      <vt:lpstr>Cambria Math</vt:lpstr>
      <vt:lpstr>Kavoon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cp:lastModifiedBy>letramyy281098@gmail.com</cp:lastModifiedBy>
  <cp:revision>76</cp:revision>
  <dcterms:created xsi:type="dcterms:W3CDTF">2006-08-16T00:00:00Z</dcterms:created>
  <dcterms:modified xsi:type="dcterms:W3CDTF">2023-02-23T17:17:01Z</dcterms:modified>
  <dc:identifier>DAFSQ6U-uu0</dc:identifier>
</cp:coreProperties>
</file>