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19"/>
  </p:notesMasterIdLst>
  <p:sldIdLst>
    <p:sldId id="312" r:id="rId2"/>
    <p:sldId id="256" r:id="rId3"/>
    <p:sldId id="259" r:id="rId4"/>
    <p:sldId id="3089" r:id="rId5"/>
    <p:sldId id="3133" r:id="rId6"/>
    <p:sldId id="3107" r:id="rId7"/>
    <p:sldId id="3134" r:id="rId8"/>
    <p:sldId id="3135" r:id="rId9"/>
    <p:sldId id="3136" r:id="rId10"/>
    <p:sldId id="3137" r:id="rId11"/>
    <p:sldId id="3139" r:id="rId12"/>
    <p:sldId id="3138" r:id="rId13"/>
    <p:sldId id="3095" r:id="rId14"/>
    <p:sldId id="3083" r:id="rId15"/>
    <p:sldId id="3123" r:id="rId16"/>
    <p:sldId id="322" r:id="rId17"/>
    <p:sldId id="26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oboto Condensed Light" panose="02000000000000000000" pitchFamily="2" charset="0"/>
      <p:regular r:id="rId24"/>
      <p:italic r:id="rId25"/>
    </p:embeddedFont>
    <p:embeddedFont>
      <p:font typeface="Segoe Print" panose="02000600000000000000" pitchFamily="2" charset="0"/>
      <p:regular r:id="rId26"/>
      <p:bold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72" d="100"/>
          <a:sy n="72" d="100"/>
        </p:scale>
        <p:origin x="3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157;gd279b9a442_0_1447:notes"/>
          <p:cNvSpPr>
            <a:spLocks noGrp="1" noRot="1" noChangeAspect="1" noTextEdit="1"/>
          </p:cNvSpPr>
          <p:nvPr>
            <p:ph type="sldImg" idx="2"/>
          </p:nvPr>
        </p:nvSpPr>
        <p:spPr>
          <a:noFill/>
          <a:ln>
            <a:headEnd/>
            <a:tailEnd/>
          </a:ln>
        </p:spPr>
      </p:sp>
      <p:sp>
        <p:nvSpPr>
          <p:cNvPr id="29699" name="Google Shape;1158;gd279b9a442_0_1447: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208;gd279b9a442_0_1469:notes"/>
          <p:cNvSpPr>
            <a:spLocks noGrp="1" noRot="1" noChangeAspect="1" noTextEdit="1"/>
          </p:cNvSpPr>
          <p:nvPr>
            <p:ph type="sldImg" idx="2"/>
          </p:nvPr>
        </p:nvSpPr>
        <p:spPr>
          <a:noFill/>
          <a:ln>
            <a:headEnd/>
            <a:tailEnd/>
          </a:ln>
        </p:spPr>
      </p:sp>
      <p:sp>
        <p:nvSpPr>
          <p:cNvPr id="33795" name="Google Shape;1209;gd279b9a442_0_1469: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709;gcd47b15857_0_266:notes"/>
          <p:cNvSpPr>
            <a:spLocks noGrp="1" noRot="1" noChangeAspect="1" noTextEdit="1"/>
          </p:cNvSpPr>
          <p:nvPr>
            <p:ph type="sldImg" idx="2"/>
          </p:nvPr>
        </p:nvSpPr>
        <p:spPr>
          <a:noFill/>
          <a:ln>
            <a:headEnd/>
            <a:tailEnd/>
          </a:ln>
        </p:spPr>
      </p:sp>
      <p:sp>
        <p:nvSpPr>
          <p:cNvPr id="67587" name="Google Shape;1710;gcd47b15857_0_266: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709;gcd47b15857_0_266:notes"/>
          <p:cNvSpPr>
            <a:spLocks noGrp="1" noRot="1" noChangeAspect="1" noTextEdit="1"/>
          </p:cNvSpPr>
          <p:nvPr>
            <p:ph type="sldImg" idx="2"/>
          </p:nvPr>
        </p:nvSpPr>
        <p:spPr>
          <a:noFill/>
          <a:ln>
            <a:headEnd/>
            <a:tailEnd/>
          </a:ln>
        </p:spPr>
      </p:sp>
      <p:sp>
        <p:nvSpPr>
          <p:cNvPr id="69635" name="Google Shape;1710;gcd47b15857_0_266: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516466" y="5329768"/>
            <a:ext cx="4059767" cy="3026833"/>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87;p4"/>
          <p:cNvSpPr>
            <a:spLocks/>
          </p:cNvSpPr>
          <p:nvPr/>
        </p:nvSpPr>
        <p:spPr bwMode="auto">
          <a:xfrm flipH="1">
            <a:off x="1234018" y="6379634"/>
            <a:ext cx="249767" cy="245533"/>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88;p4"/>
          <p:cNvSpPr>
            <a:spLocks/>
          </p:cNvSpPr>
          <p:nvPr/>
        </p:nvSpPr>
        <p:spPr bwMode="auto">
          <a:xfrm flipH="1">
            <a:off x="256118" y="2806701"/>
            <a:ext cx="249767" cy="241300"/>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89;p4"/>
          <p:cNvSpPr>
            <a:spLocks/>
          </p:cNvSpPr>
          <p:nvPr/>
        </p:nvSpPr>
        <p:spPr bwMode="auto">
          <a:xfrm>
            <a:off x="10371668" y="6288618"/>
            <a:ext cx="436033" cy="427567"/>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8" name="Google Shape;90;p4"/>
          <p:cNvGrpSpPr>
            <a:grpSpLocks/>
          </p:cNvGrpSpPr>
          <p:nvPr/>
        </p:nvGrpSpPr>
        <p:grpSpPr bwMode="auto">
          <a:xfrm rot="18340472" flipH="1">
            <a:off x="11166475" y="4778376"/>
            <a:ext cx="1648884" cy="2167467"/>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3" name="Google Shape;105;p4"/>
          <p:cNvSpPr>
            <a:spLocks/>
          </p:cNvSpPr>
          <p:nvPr/>
        </p:nvSpPr>
        <p:spPr bwMode="auto">
          <a:xfrm rot="18622841" flipH="1">
            <a:off x="11584518" y="1200151"/>
            <a:ext cx="249767" cy="241300"/>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4" name="Google Shape;106;p4"/>
          <p:cNvSpPr>
            <a:spLocks/>
          </p:cNvSpPr>
          <p:nvPr/>
        </p:nvSpPr>
        <p:spPr bwMode="auto">
          <a:xfrm rot="10203754" flipH="1">
            <a:off x="9810751" y="-1075266"/>
            <a:ext cx="3649133" cy="2089151"/>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4" name="Google Shape;84;p4"/>
          <p:cNvSpPr txBox="1">
            <a:spLocks noGrp="1"/>
          </p:cNvSpPr>
          <p:nvPr>
            <p:ph type="subTitle" idx="1"/>
          </p:nvPr>
        </p:nvSpPr>
        <p:spPr>
          <a:xfrm>
            <a:off x="957000" y="1533967"/>
            <a:ext cx="10290000" cy="46108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6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950967" y="593367"/>
            <a:ext cx="10290000" cy="9432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36911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7"/>
        <p:cNvGrpSpPr/>
        <p:nvPr/>
      </p:nvGrpSpPr>
      <p:grpSpPr>
        <a:xfrm>
          <a:off x="0" y="0"/>
          <a:ext cx="0" cy="0"/>
          <a:chOff x="0" y="0"/>
          <a:chExt cx="0" cy="0"/>
        </a:xfrm>
      </p:grpSpPr>
      <p:sp>
        <p:nvSpPr>
          <p:cNvPr id="4" name="Google Shape;178;p7"/>
          <p:cNvSpPr>
            <a:spLocks/>
          </p:cNvSpPr>
          <p:nvPr/>
        </p:nvSpPr>
        <p:spPr bwMode="auto">
          <a:xfrm rot="4208254">
            <a:off x="-1388533" y="4294718"/>
            <a:ext cx="3517900" cy="218863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81;p7"/>
          <p:cNvSpPr>
            <a:spLocks/>
          </p:cNvSpPr>
          <p:nvPr/>
        </p:nvSpPr>
        <p:spPr bwMode="auto">
          <a:xfrm rot="11659635">
            <a:off x="7620001" y="-1147233"/>
            <a:ext cx="5651500" cy="2360084"/>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182;p7"/>
          <p:cNvSpPr>
            <a:spLocks/>
          </p:cNvSpPr>
          <p:nvPr/>
        </p:nvSpPr>
        <p:spPr bwMode="auto">
          <a:xfrm>
            <a:off x="112184" y="3812118"/>
            <a:ext cx="249767" cy="241300"/>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83;p7"/>
          <p:cNvSpPr>
            <a:spLocks/>
          </p:cNvSpPr>
          <p:nvPr/>
        </p:nvSpPr>
        <p:spPr bwMode="auto">
          <a:xfrm>
            <a:off x="10858501" y="4497918"/>
            <a:ext cx="436033" cy="427567"/>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8" name="Google Shape;184;p7"/>
          <p:cNvGrpSpPr>
            <a:grpSpLocks/>
          </p:cNvGrpSpPr>
          <p:nvPr/>
        </p:nvGrpSpPr>
        <p:grpSpPr bwMode="auto">
          <a:xfrm rot="20916501" flipH="1">
            <a:off x="-107951" y="4362451"/>
            <a:ext cx="1678517" cy="2205567"/>
            <a:chOff x="1324450" y="3346550"/>
            <a:chExt cx="974050" cy="1279575"/>
          </a:xfrm>
        </p:grpSpPr>
        <p:sp>
          <p:nvSpPr>
            <p:cNvPr id="9" name="Google Shape;185;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 name="Google Shape;186;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187;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188;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189;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190;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91;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192;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193;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194;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195;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196;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197;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198;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3" name="Google Shape;199;p7"/>
          <p:cNvGrpSpPr>
            <a:grpSpLocks/>
          </p:cNvGrpSpPr>
          <p:nvPr/>
        </p:nvGrpSpPr>
        <p:grpSpPr bwMode="auto">
          <a:xfrm rot="2689441" flipH="1">
            <a:off x="459317" y="5789084"/>
            <a:ext cx="1166283" cy="1532467"/>
            <a:chOff x="1324450" y="3346550"/>
            <a:chExt cx="974050" cy="1279575"/>
          </a:xfrm>
        </p:grpSpPr>
        <p:sp>
          <p:nvSpPr>
            <p:cNvPr id="24" name="Google Shape;200;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201;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202;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203;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204;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205;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206;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207;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208;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209;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210;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211;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212;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213;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38" name="Google Shape;214;p7"/>
          <p:cNvSpPr>
            <a:spLocks/>
          </p:cNvSpPr>
          <p:nvPr/>
        </p:nvSpPr>
        <p:spPr bwMode="auto">
          <a:xfrm rot="20640315" flipH="1">
            <a:off x="1035051" y="5630334"/>
            <a:ext cx="251883" cy="245533"/>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9" name="Google Shape;215;p7"/>
          <p:cNvSpPr>
            <a:spLocks/>
          </p:cNvSpPr>
          <p:nvPr/>
        </p:nvSpPr>
        <p:spPr bwMode="auto">
          <a:xfrm>
            <a:off x="713318" y="859367"/>
            <a:ext cx="433916" cy="429684"/>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79" name="Google Shape;179;p7"/>
          <p:cNvSpPr txBox="1">
            <a:spLocks noGrp="1"/>
          </p:cNvSpPr>
          <p:nvPr>
            <p:ph type="title"/>
          </p:nvPr>
        </p:nvSpPr>
        <p:spPr>
          <a:xfrm>
            <a:off x="1667767" y="2001800"/>
            <a:ext cx="3744000" cy="1007600"/>
          </a:xfrm>
          <a:prstGeom prst="rect">
            <a:avLst/>
          </a:prstGeom>
          <a:solidFill>
            <a:schemeClr val="dk1"/>
          </a:solidFill>
        </p:spPr>
        <p:txBody>
          <a:bodyPr spcFirstLastPara="1">
            <a:noAutofit/>
          </a:bodyPr>
          <a:lstStyle>
            <a:lvl1pPr lvl="0">
              <a:spcBef>
                <a:spcPts val="0"/>
              </a:spcBef>
              <a:spcAft>
                <a:spcPts val="0"/>
              </a:spcAft>
              <a:buSzPts val="2200"/>
              <a:buNone/>
              <a:defRPr sz="6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80" name="Google Shape;180;p7"/>
          <p:cNvSpPr txBox="1">
            <a:spLocks noGrp="1"/>
          </p:cNvSpPr>
          <p:nvPr>
            <p:ph type="body" idx="1"/>
          </p:nvPr>
        </p:nvSpPr>
        <p:spPr>
          <a:xfrm>
            <a:off x="1560567" y="3009400"/>
            <a:ext cx="3958400" cy="1846800"/>
          </a:xfrm>
          <a:prstGeom prst="rect">
            <a:avLst/>
          </a:prstGeom>
        </p:spPr>
        <p:txBody>
          <a:bodyPr spcFirstLastPara="1">
            <a:noAutofit/>
          </a:bodyPr>
          <a:lstStyle>
            <a:lvl1pPr marL="609585" lvl="0" indent="-440256" algn="ctr">
              <a:spcBef>
                <a:spcPts val="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1042857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92"/>
        <p:cNvGrpSpPr/>
        <p:nvPr/>
      </p:nvGrpSpPr>
      <p:grpSpPr>
        <a:xfrm>
          <a:off x="0" y="0"/>
          <a:ext cx="0" cy="0"/>
          <a:chOff x="0" y="0"/>
          <a:chExt cx="0" cy="0"/>
        </a:xfrm>
      </p:grpSpPr>
      <p:sp>
        <p:nvSpPr>
          <p:cNvPr id="4" name="Google Shape;495;p17"/>
          <p:cNvSpPr>
            <a:spLocks/>
          </p:cNvSpPr>
          <p:nvPr/>
        </p:nvSpPr>
        <p:spPr bwMode="auto">
          <a:xfrm rot="17391746" flipH="1">
            <a:off x="10521951" y="4734985"/>
            <a:ext cx="3517900" cy="218863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496;p17"/>
          <p:cNvSpPr>
            <a:spLocks/>
          </p:cNvSpPr>
          <p:nvPr/>
        </p:nvSpPr>
        <p:spPr bwMode="auto">
          <a:xfrm rot="9940364" flipH="1">
            <a:off x="-120650" y="-933451"/>
            <a:ext cx="3943351" cy="1646768"/>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497;p17"/>
          <p:cNvSpPr>
            <a:spLocks/>
          </p:cNvSpPr>
          <p:nvPr/>
        </p:nvSpPr>
        <p:spPr bwMode="auto">
          <a:xfrm flipH="1">
            <a:off x="11880851" y="3744385"/>
            <a:ext cx="249767" cy="241300"/>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498;p17"/>
          <p:cNvSpPr>
            <a:spLocks/>
          </p:cNvSpPr>
          <p:nvPr/>
        </p:nvSpPr>
        <p:spPr bwMode="auto">
          <a:xfrm flipH="1">
            <a:off x="950385" y="4428067"/>
            <a:ext cx="433916" cy="429684"/>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8" name="Google Shape;499;p17"/>
          <p:cNvGrpSpPr>
            <a:grpSpLocks/>
          </p:cNvGrpSpPr>
          <p:nvPr/>
        </p:nvGrpSpPr>
        <p:grpSpPr bwMode="auto">
          <a:xfrm rot="683518">
            <a:off x="11506201" y="5513918"/>
            <a:ext cx="1299633" cy="1706033"/>
            <a:chOff x="1324450" y="3346550"/>
            <a:chExt cx="974050" cy="1279575"/>
          </a:xfrm>
        </p:grpSpPr>
        <p:sp>
          <p:nvSpPr>
            <p:cNvPr id="9" name="Google Shape;500;p1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 name="Google Shape;501;p1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502;p1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503;p1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504;p1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505;p1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506;p1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507;p1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508;p1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509;p1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510;p1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511;p1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512;p1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513;p1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3" name="Google Shape;514;p17"/>
          <p:cNvSpPr>
            <a:spLocks/>
          </p:cNvSpPr>
          <p:nvPr/>
        </p:nvSpPr>
        <p:spPr bwMode="auto">
          <a:xfrm rot="959685">
            <a:off x="11531601" y="6430433"/>
            <a:ext cx="251884" cy="247651"/>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4" name="Google Shape;515;p17"/>
          <p:cNvSpPr>
            <a:spLocks/>
          </p:cNvSpPr>
          <p:nvPr/>
        </p:nvSpPr>
        <p:spPr bwMode="auto">
          <a:xfrm flipH="1">
            <a:off x="11097685" y="791634"/>
            <a:ext cx="433916" cy="429684"/>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5" name="Google Shape;516;p17"/>
          <p:cNvSpPr>
            <a:spLocks/>
          </p:cNvSpPr>
          <p:nvPr/>
        </p:nvSpPr>
        <p:spPr bwMode="auto">
          <a:xfrm>
            <a:off x="5971118" y="5501217"/>
            <a:ext cx="249767" cy="243416"/>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93" name="Google Shape;493;p17"/>
          <p:cNvSpPr txBox="1">
            <a:spLocks noGrp="1"/>
          </p:cNvSpPr>
          <p:nvPr>
            <p:ph type="subTitle" idx="1"/>
          </p:nvPr>
        </p:nvSpPr>
        <p:spPr>
          <a:xfrm>
            <a:off x="5595033" y="3429000"/>
            <a:ext cx="5646000" cy="2073600"/>
          </a:xfrm>
          <a:prstGeom prst="rect">
            <a:avLst/>
          </a:prstGeom>
        </p:spPr>
        <p:txBody>
          <a:bodyPr spcFirstLastPara="1" anchor="ctr">
            <a:noAutofit/>
          </a:bodyPr>
          <a:lstStyle>
            <a:lvl1pPr lvl="0" algn="ctr" rtl="0">
              <a:spcBef>
                <a:spcPts val="0"/>
              </a:spcBef>
              <a:spcAft>
                <a:spcPts val="0"/>
              </a:spcAft>
              <a:buSzPts val="18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4" name="Google Shape;494;p17"/>
          <p:cNvSpPr txBox="1">
            <a:spLocks noGrp="1"/>
          </p:cNvSpPr>
          <p:nvPr>
            <p:ph type="title"/>
          </p:nvPr>
        </p:nvSpPr>
        <p:spPr>
          <a:xfrm>
            <a:off x="5594933" y="1355400"/>
            <a:ext cx="5646000" cy="2073600"/>
          </a:xfrm>
          <a:prstGeom prst="rect">
            <a:avLst/>
          </a:prstGeom>
          <a:solidFill>
            <a:schemeClr val="lt1"/>
          </a:solidFill>
        </p:spPr>
        <p:txBody>
          <a:bodyPr spcFirstLastPara="1">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3107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2B49BF-B109-49F7-8D6A-75C907955225}"/>
              </a:ext>
            </a:extLst>
          </p:cNvPr>
          <p:cNvSpPr/>
          <p:nvPr/>
        </p:nvSpPr>
        <p:spPr>
          <a:xfrm>
            <a:off x="-381047" y="1462951"/>
            <a:ext cx="12954093" cy="1077218"/>
          </a:xfrm>
          <a:prstGeom prst="rect">
            <a:avLst/>
          </a:prstGeom>
          <a:noFill/>
        </p:spPr>
        <p:txBody>
          <a:bodyPr>
            <a:spAutoFit/>
          </a:bodyPr>
          <a:lstStyle/>
          <a:p>
            <a:pPr algn="ctr">
              <a:buClr>
                <a:srgbClr val="000000"/>
              </a:buClr>
              <a:defRPr/>
            </a:pPr>
            <a:r>
              <a:rPr lang="en-US" sz="3200" b="1" kern="0" dirty="0">
                <a:ln w="0"/>
                <a:solidFill>
                  <a:srgbClr val="FF0000"/>
                </a:solidFill>
                <a:effectLst>
                  <a:innerShdw blurRad="63500" dist="50800" dir="13500000">
                    <a:prstClr val="black">
                      <a:alpha val="50000"/>
                    </a:prstClr>
                  </a:innerShdw>
                </a:effectLst>
                <a:latin typeface="Times New Roman" panose="02020603050405020304" pitchFamily="18" charset="0"/>
                <a:ea typeface="Arial"/>
                <a:cs typeface="Times New Roman" panose="02020603050405020304" pitchFamily="18" charset="0"/>
                <a:sym typeface="Arial"/>
              </a:rPr>
              <a:t>CHÀO MỪNG CÁC THẦY CÔ GIÁO VÀ CÁC EM HỌC SINH </a:t>
            </a:r>
          </a:p>
          <a:p>
            <a:pPr algn="ctr">
              <a:buClr>
                <a:srgbClr val="000000"/>
              </a:buClr>
              <a:defRPr/>
            </a:pPr>
            <a:r>
              <a:rPr lang="en-US" sz="3200" b="1" kern="0" dirty="0">
                <a:ln w="0"/>
                <a:solidFill>
                  <a:srgbClr val="FF0000"/>
                </a:solidFill>
                <a:effectLst>
                  <a:innerShdw blurRad="63500" dist="50800" dir="13500000">
                    <a:prstClr val="black">
                      <a:alpha val="50000"/>
                    </a:prstClr>
                  </a:innerShdw>
                </a:effectLst>
                <a:latin typeface="Times New Roman" panose="02020603050405020304" pitchFamily="18" charset="0"/>
                <a:ea typeface="Arial"/>
                <a:cs typeface="Times New Roman" panose="02020603050405020304" pitchFamily="18" charset="0"/>
                <a:sym typeface="Arial"/>
              </a:rPr>
              <a:t>ĐẾN VỚI TIẾT HỌC HÔM NAY </a:t>
            </a:r>
          </a:p>
        </p:txBody>
      </p:sp>
      <p:sp>
        <p:nvSpPr>
          <p:cNvPr id="6" name="Rectangle 5">
            <a:extLst>
              <a:ext uri="{FF2B5EF4-FFF2-40B4-BE49-F238E27FC236}">
                <a16:creationId xmlns:a16="http://schemas.microsoft.com/office/drawing/2014/main" id="{65CBEC54-12D2-4914-BC02-00C712ECEC3C}"/>
              </a:ext>
            </a:extLst>
          </p:cNvPr>
          <p:cNvSpPr/>
          <p:nvPr/>
        </p:nvSpPr>
        <p:spPr>
          <a:xfrm>
            <a:off x="2511188" y="3054506"/>
            <a:ext cx="6851177" cy="1405641"/>
          </a:xfrm>
          <a:prstGeom prst="rect">
            <a:avLst/>
          </a:prstGeom>
          <a:noFill/>
          <a:ln w="12700">
            <a:solidFill>
              <a:schemeClr val="bg1"/>
            </a:solidFill>
          </a:ln>
          <a:effectLst>
            <a:glow rad="63500">
              <a:schemeClr val="accent1">
                <a:satMod val="175000"/>
                <a:alpha val="40000"/>
              </a:schemeClr>
            </a:glow>
          </a:effec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4267" dirty="0">
                <a:solidFill>
                  <a:schemeClr val="accent1"/>
                </a:solidFill>
                <a:latin typeface="Times New Roman" panose="02020603050405020304" pitchFamily="18" charset="0"/>
                <a:cs typeface="Times New Roman" panose="02020603050405020304" pitchFamily="18" charset="0"/>
              </a:rPr>
              <a:t>MÔN: TIN HỌC </a:t>
            </a:r>
          </a:p>
          <a:p>
            <a:pPr algn="ctr" eaLnBrk="1" hangingPunct="1"/>
            <a:r>
              <a:rPr lang="en-US" altLang="en-US" sz="4267" dirty="0">
                <a:solidFill>
                  <a:schemeClr val="accent1"/>
                </a:solidFill>
                <a:latin typeface="Times New Roman" panose="02020603050405020304" pitchFamily="18" charset="0"/>
                <a:cs typeface="Times New Roman" panose="02020603050405020304" pitchFamily="18" charset="0"/>
              </a:rPr>
              <a:t>LỚP 8A2</a:t>
            </a:r>
          </a:p>
        </p:txBody>
      </p:sp>
      <p:sp>
        <p:nvSpPr>
          <p:cNvPr id="7" name="TextBox 6">
            <a:extLst>
              <a:ext uri="{FF2B5EF4-FFF2-40B4-BE49-F238E27FC236}">
                <a16:creationId xmlns:a16="http://schemas.microsoft.com/office/drawing/2014/main" id="{88E476A8-7671-4217-A0FD-F78CD9AA763D}"/>
              </a:ext>
            </a:extLst>
          </p:cNvPr>
          <p:cNvSpPr txBox="1"/>
          <p:nvPr/>
        </p:nvSpPr>
        <p:spPr>
          <a:xfrm>
            <a:off x="4420043" y="5448300"/>
            <a:ext cx="5926667" cy="584775"/>
          </a:xfrm>
          <a:custGeom>
            <a:avLst/>
            <a:gdLst>
              <a:gd name="connsiteX0" fmla="*/ 0 w 4444754"/>
              <a:gd name="connsiteY0" fmla="*/ 0 h 461665"/>
              <a:gd name="connsiteX1" fmla="*/ 4444754 w 4444754"/>
              <a:gd name="connsiteY1" fmla="*/ 0 h 461665"/>
              <a:gd name="connsiteX2" fmla="*/ 4444754 w 4444754"/>
              <a:gd name="connsiteY2" fmla="*/ 461665 h 461665"/>
              <a:gd name="connsiteX3" fmla="*/ 0 w 4444754"/>
              <a:gd name="connsiteY3" fmla="*/ 461665 h 461665"/>
              <a:gd name="connsiteX4" fmla="*/ 0 w 444475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754" h="461665" fill="none" extrusionOk="0">
                <a:moveTo>
                  <a:pt x="0" y="0"/>
                </a:moveTo>
                <a:cubicBezTo>
                  <a:pt x="1694089" y="15108"/>
                  <a:pt x="3147114" y="80423"/>
                  <a:pt x="4444754" y="0"/>
                </a:cubicBezTo>
                <a:cubicBezTo>
                  <a:pt x="4470075" y="54364"/>
                  <a:pt x="4413118" y="380117"/>
                  <a:pt x="4444754" y="461665"/>
                </a:cubicBezTo>
                <a:cubicBezTo>
                  <a:pt x="2965471" y="542475"/>
                  <a:pt x="1816797" y="307308"/>
                  <a:pt x="0" y="461665"/>
                </a:cubicBezTo>
                <a:cubicBezTo>
                  <a:pt x="9120" y="365363"/>
                  <a:pt x="35462" y="50481"/>
                  <a:pt x="0" y="0"/>
                </a:cubicBezTo>
                <a:close/>
              </a:path>
              <a:path w="4444754" h="461665" stroke="0" extrusionOk="0">
                <a:moveTo>
                  <a:pt x="0" y="0"/>
                </a:moveTo>
                <a:cubicBezTo>
                  <a:pt x="1816965" y="-13977"/>
                  <a:pt x="2345197" y="52666"/>
                  <a:pt x="4444754" y="0"/>
                </a:cubicBezTo>
                <a:cubicBezTo>
                  <a:pt x="4420051" y="111110"/>
                  <a:pt x="4422247" y="280049"/>
                  <a:pt x="4444754" y="461665"/>
                </a:cubicBezTo>
                <a:cubicBezTo>
                  <a:pt x="3952999" y="588515"/>
                  <a:pt x="1916602" y="536905"/>
                  <a:pt x="0" y="461665"/>
                </a:cubicBezTo>
                <a:cubicBezTo>
                  <a:pt x="3391" y="326101"/>
                  <a:pt x="-14341" y="100610"/>
                  <a:pt x="0" y="0"/>
                </a:cubicBezTo>
                <a:close/>
              </a:path>
            </a:pathLst>
          </a:custGeom>
          <a:solidFill>
            <a:schemeClr val="tx2">
              <a:lumMod val="40000"/>
              <a:lumOff val="60000"/>
            </a:schemeClr>
          </a:solidFill>
          <a:ln>
            <a:noFill/>
            <a:prstDash val="dashDot"/>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200" dirty="0" err="1">
                <a:solidFill>
                  <a:srgbClr val="A76300"/>
                </a:solidFill>
                <a:latin typeface="Times New Roman" panose="02020603050405020304" pitchFamily="18" charset="0"/>
                <a:cs typeface="Times New Roman" panose="02020603050405020304" pitchFamily="18" charset="0"/>
              </a:rPr>
              <a:t>Giáo</a:t>
            </a:r>
            <a:r>
              <a:rPr lang="en-US" altLang="en-US" sz="3200" dirty="0">
                <a:solidFill>
                  <a:srgbClr val="A76300"/>
                </a:solidFill>
                <a:latin typeface="Times New Roman" panose="02020603050405020304" pitchFamily="18" charset="0"/>
                <a:cs typeface="Times New Roman" panose="02020603050405020304" pitchFamily="18" charset="0"/>
              </a:rPr>
              <a:t> </a:t>
            </a:r>
            <a:r>
              <a:rPr lang="en-US" altLang="en-US" sz="3200" dirty="0" err="1">
                <a:solidFill>
                  <a:srgbClr val="A76300"/>
                </a:solidFill>
                <a:latin typeface="Times New Roman" panose="02020603050405020304" pitchFamily="18" charset="0"/>
                <a:cs typeface="Times New Roman" panose="02020603050405020304" pitchFamily="18" charset="0"/>
              </a:rPr>
              <a:t>viên</a:t>
            </a:r>
            <a:r>
              <a:rPr lang="en-US" altLang="en-US" sz="3200" dirty="0">
                <a:solidFill>
                  <a:srgbClr val="A76300"/>
                </a:solidFill>
                <a:latin typeface="Times New Roman" panose="02020603050405020304" pitchFamily="18" charset="0"/>
                <a:cs typeface="Times New Roman" panose="02020603050405020304" pitchFamily="18" charset="0"/>
              </a:rPr>
              <a:t>: Phan Thu </a:t>
            </a:r>
            <a:r>
              <a:rPr lang="en-US" altLang="en-US" sz="3200" dirty="0" err="1">
                <a:solidFill>
                  <a:srgbClr val="A76300"/>
                </a:solidFill>
                <a:latin typeface="Times New Roman" panose="02020603050405020304" pitchFamily="18" charset="0"/>
                <a:cs typeface="Times New Roman" panose="02020603050405020304" pitchFamily="18" charset="0"/>
              </a:rPr>
              <a:t>Hằng</a:t>
            </a:r>
            <a:endParaRPr lang="vi-VN" altLang="en-US" sz="3200" dirty="0">
              <a:solidFill>
                <a:srgbClr val="A763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61FEE5-56FB-4251-A0B9-EB80E90CCC02}"/>
              </a:ext>
            </a:extLst>
          </p:cNvPr>
          <p:cNvSpPr txBox="1"/>
          <p:nvPr/>
        </p:nvSpPr>
        <p:spPr>
          <a:xfrm>
            <a:off x="2733040" y="34310"/>
            <a:ext cx="5435600" cy="584775"/>
          </a:xfrm>
          <a:custGeom>
            <a:avLst/>
            <a:gdLst>
              <a:gd name="connsiteX0" fmla="*/ 0 w 4076454"/>
              <a:gd name="connsiteY0" fmla="*/ 0 h 461665"/>
              <a:gd name="connsiteX1" fmla="*/ 760938 w 4076454"/>
              <a:gd name="connsiteY1" fmla="*/ 0 h 461665"/>
              <a:gd name="connsiteX2" fmla="*/ 1440347 w 4076454"/>
              <a:gd name="connsiteY2" fmla="*/ 0 h 461665"/>
              <a:gd name="connsiteX3" fmla="*/ 2078992 w 4076454"/>
              <a:gd name="connsiteY3" fmla="*/ 0 h 461665"/>
              <a:gd name="connsiteX4" fmla="*/ 2799165 w 4076454"/>
              <a:gd name="connsiteY4" fmla="*/ 0 h 461665"/>
              <a:gd name="connsiteX5" fmla="*/ 3397045 w 4076454"/>
              <a:gd name="connsiteY5" fmla="*/ 0 h 461665"/>
              <a:gd name="connsiteX6" fmla="*/ 4076454 w 4076454"/>
              <a:gd name="connsiteY6" fmla="*/ 0 h 461665"/>
              <a:gd name="connsiteX7" fmla="*/ 4076454 w 4076454"/>
              <a:gd name="connsiteY7" fmla="*/ 461665 h 461665"/>
              <a:gd name="connsiteX8" fmla="*/ 3519339 w 4076454"/>
              <a:gd name="connsiteY8" fmla="*/ 461665 h 461665"/>
              <a:gd name="connsiteX9" fmla="*/ 2962223 w 4076454"/>
              <a:gd name="connsiteY9" fmla="*/ 461665 h 461665"/>
              <a:gd name="connsiteX10" fmla="*/ 2405108 w 4076454"/>
              <a:gd name="connsiteY10" fmla="*/ 461665 h 461665"/>
              <a:gd name="connsiteX11" fmla="*/ 1807228 w 4076454"/>
              <a:gd name="connsiteY11" fmla="*/ 461665 h 461665"/>
              <a:gd name="connsiteX12" fmla="*/ 1087054 w 4076454"/>
              <a:gd name="connsiteY12" fmla="*/ 461665 h 461665"/>
              <a:gd name="connsiteX13" fmla="*/ 0 w 4076454"/>
              <a:gd name="connsiteY13" fmla="*/ 461665 h 461665"/>
              <a:gd name="connsiteX14" fmla="*/ 0 w 4076454"/>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6454" h="461665" fill="none" extrusionOk="0">
                <a:moveTo>
                  <a:pt x="0" y="0"/>
                </a:moveTo>
                <a:cubicBezTo>
                  <a:pt x="168250" y="-18465"/>
                  <a:pt x="504236" y="1078"/>
                  <a:pt x="760938" y="0"/>
                </a:cubicBezTo>
                <a:cubicBezTo>
                  <a:pt x="1017640" y="-1078"/>
                  <a:pt x="1112707" y="30288"/>
                  <a:pt x="1440347" y="0"/>
                </a:cubicBezTo>
                <a:cubicBezTo>
                  <a:pt x="1767987" y="-30288"/>
                  <a:pt x="1916135" y="1055"/>
                  <a:pt x="2078992" y="0"/>
                </a:cubicBezTo>
                <a:cubicBezTo>
                  <a:pt x="2241849" y="-1055"/>
                  <a:pt x="2555625" y="32613"/>
                  <a:pt x="2799165" y="0"/>
                </a:cubicBezTo>
                <a:cubicBezTo>
                  <a:pt x="3042705" y="-32613"/>
                  <a:pt x="3187350" y="1759"/>
                  <a:pt x="3397045" y="0"/>
                </a:cubicBezTo>
                <a:cubicBezTo>
                  <a:pt x="3606740" y="-1759"/>
                  <a:pt x="3773294" y="-18734"/>
                  <a:pt x="4076454" y="0"/>
                </a:cubicBezTo>
                <a:cubicBezTo>
                  <a:pt x="4071970" y="125872"/>
                  <a:pt x="4083166" y="260224"/>
                  <a:pt x="4076454" y="461665"/>
                </a:cubicBezTo>
                <a:cubicBezTo>
                  <a:pt x="3889483" y="447071"/>
                  <a:pt x="3685836" y="453031"/>
                  <a:pt x="3519339" y="461665"/>
                </a:cubicBezTo>
                <a:cubicBezTo>
                  <a:pt x="3352843" y="470299"/>
                  <a:pt x="3161197" y="469262"/>
                  <a:pt x="2962223" y="461665"/>
                </a:cubicBezTo>
                <a:cubicBezTo>
                  <a:pt x="2763249" y="454068"/>
                  <a:pt x="2583194" y="478528"/>
                  <a:pt x="2405108" y="461665"/>
                </a:cubicBezTo>
                <a:cubicBezTo>
                  <a:pt x="2227022" y="444802"/>
                  <a:pt x="2100582" y="449597"/>
                  <a:pt x="1807228" y="461665"/>
                </a:cubicBezTo>
                <a:cubicBezTo>
                  <a:pt x="1513874" y="473733"/>
                  <a:pt x="1403726" y="486237"/>
                  <a:pt x="1087054" y="461665"/>
                </a:cubicBezTo>
                <a:cubicBezTo>
                  <a:pt x="770382" y="437093"/>
                  <a:pt x="372030" y="456331"/>
                  <a:pt x="0" y="461665"/>
                </a:cubicBezTo>
                <a:cubicBezTo>
                  <a:pt x="-5785" y="363776"/>
                  <a:pt x="-5739" y="126554"/>
                  <a:pt x="0" y="0"/>
                </a:cubicBezTo>
                <a:close/>
              </a:path>
              <a:path w="4076454" h="461665" stroke="0" extrusionOk="0">
                <a:moveTo>
                  <a:pt x="0" y="0"/>
                </a:moveTo>
                <a:cubicBezTo>
                  <a:pt x="225571" y="-17465"/>
                  <a:pt x="370748" y="-5030"/>
                  <a:pt x="638644" y="0"/>
                </a:cubicBezTo>
                <a:cubicBezTo>
                  <a:pt x="906540" y="5030"/>
                  <a:pt x="1044517" y="7727"/>
                  <a:pt x="1358818" y="0"/>
                </a:cubicBezTo>
                <a:cubicBezTo>
                  <a:pt x="1673119" y="-7727"/>
                  <a:pt x="1703436" y="7394"/>
                  <a:pt x="1915933" y="0"/>
                </a:cubicBezTo>
                <a:cubicBezTo>
                  <a:pt x="2128430" y="-7394"/>
                  <a:pt x="2319190" y="23501"/>
                  <a:pt x="2595342" y="0"/>
                </a:cubicBezTo>
                <a:cubicBezTo>
                  <a:pt x="2871494" y="-23501"/>
                  <a:pt x="3004447" y="3223"/>
                  <a:pt x="3152458" y="0"/>
                </a:cubicBezTo>
                <a:cubicBezTo>
                  <a:pt x="3300469" y="-3223"/>
                  <a:pt x="3797195" y="12466"/>
                  <a:pt x="4076454" y="0"/>
                </a:cubicBezTo>
                <a:cubicBezTo>
                  <a:pt x="4080731" y="173549"/>
                  <a:pt x="4088457" y="254577"/>
                  <a:pt x="4076454" y="461665"/>
                </a:cubicBezTo>
                <a:cubicBezTo>
                  <a:pt x="3952220" y="467733"/>
                  <a:pt x="3622104" y="431887"/>
                  <a:pt x="3478574" y="461665"/>
                </a:cubicBezTo>
                <a:cubicBezTo>
                  <a:pt x="3335044" y="491443"/>
                  <a:pt x="3044181" y="486231"/>
                  <a:pt x="2758401" y="461665"/>
                </a:cubicBezTo>
                <a:cubicBezTo>
                  <a:pt x="2472621" y="437099"/>
                  <a:pt x="2334931" y="482369"/>
                  <a:pt x="2201285" y="461665"/>
                </a:cubicBezTo>
                <a:cubicBezTo>
                  <a:pt x="2067639" y="440961"/>
                  <a:pt x="1849907" y="484383"/>
                  <a:pt x="1562641" y="461665"/>
                </a:cubicBezTo>
                <a:cubicBezTo>
                  <a:pt x="1275375" y="438947"/>
                  <a:pt x="1191101" y="488249"/>
                  <a:pt x="964761" y="461665"/>
                </a:cubicBezTo>
                <a:cubicBezTo>
                  <a:pt x="738421" y="435081"/>
                  <a:pt x="378170" y="448609"/>
                  <a:pt x="0" y="461665"/>
                </a:cubicBezTo>
                <a:cubicBezTo>
                  <a:pt x="17735" y="298394"/>
                  <a:pt x="1339" y="182804"/>
                  <a:pt x="0" y="0"/>
                </a:cubicBezTo>
                <a:close/>
              </a:path>
            </a:pathLst>
          </a:custGeom>
          <a:solidFill>
            <a:srgbClr val="FFE0B3"/>
          </a:solidFill>
          <a:ln>
            <a:noFill/>
            <a:prstDash val="sysDot"/>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200" dirty="0" err="1">
                <a:solidFill>
                  <a:srgbClr val="A76300"/>
                </a:solidFill>
                <a:latin typeface="Times New Roman" panose="02020603050405020304" pitchFamily="18" charset="0"/>
                <a:cs typeface="Times New Roman" panose="02020603050405020304" pitchFamily="18" charset="0"/>
              </a:rPr>
              <a:t>Trường</a:t>
            </a:r>
            <a:r>
              <a:rPr lang="en-US" altLang="en-US" sz="3200" dirty="0">
                <a:solidFill>
                  <a:srgbClr val="A76300"/>
                </a:solidFill>
                <a:latin typeface="Times New Roman" panose="02020603050405020304" pitchFamily="18" charset="0"/>
                <a:cs typeface="Times New Roman" panose="02020603050405020304" pitchFamily="18" charset="0"/>
              </a:rPr>
              <a:t> THCS </a:t>
            </a:r>
            <a:r>
              <a:rPr lang="en-US" altLang="en-US" sz="3200" dirty="0" err="1">
                <a:solidFill>
                  <a:srgbClr val="A76300"/>
                </a:solidFill>
                <a:latin typeface="Times New Roman" panose="02020603050405020304" pitchFamily="18" charset="0"/>
                <a:cs typeface="Times New Roman" panose="02020603050405020304" pitchFamily="18" charset="0"/>
              </a:rPr>
              <a:t>Bồ</a:t>
            </a:r>
            <a:r>
              <a:rPr lang="en-US" altLang="en-US" sz="3200" dirty="0">
                <a:solidFill>
                  <a:srgbClr val="A76300"/>
                </a:solidFill>
                <a:latin typeface="Times New Roman" panose="02020603050405020304" pitchFamily="18" charset="0"/>
                <a:cs typeface="Times New Roman" panose="02020603050405020304" pitchFamily="18" charset="0"/>
              </a:rPr>
              <a:t> </a:t>
            </a:r>
            <a:r>
              <a:rPr lang="en-US" altLang="en-US" sz="3200" dirty="0" err="1">
                <a:solidFill>
                  <a:srgbClr val="A76300"/>
                </a:solidFill>
                <a:latin typeface="Times New Roman" panose="02020603050405020304" pitchFamily="18" charset="0"/>
                <a:cs typeface="Times New Roman" panose="02020603050405020304" pitchFamily="18" charset="0"/>
              </a:rPr>
              <a:t>Đề</a:t>
            </a:r>
            <a:endParaRPr lang="vi-VN" altLang="en-US" sz="3200" dirty="0">
              <a:solidFill>
                <a:srgbClr val="A76300"/>
              </a:solidFill>
              <a:latin typeface="Times New Roman" panose="02020603050405020304" pitchFamily="18" charset="0"/>
              <a:cs typeface="Times New Roman" panose="02020603050405020304" pitchFamily="18" charset="0"/>
            </a:endParaRPr>
          </a:p>
        </p:txBody>
      </p:sp>
      <p:pic>
        <p:nvPicPr>
          <p:cNvPr id="28680" name="Picture 2"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6185" y="57151"/>
            <a:ext cx="848783" cy="100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384" y="1"/>
            <a:ext cx="1081616" cy="108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B06E8B-4E2C-4E65-952A-8B6F5E2A9EA3}"/>
              </a:ext>
            </a:extLst>
          </p:cNvPr>
          <p:cNvSpPr/>
          <p:nvPr/>
        </p:nvSpPr>
        <p:spPr>
          <a:xfrm>
            <a:off x="3301806" y="238820"/>
            <a:ext cx="5588388" cy="748988"/>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buClr>
                <a:srgbClr val="000000"/>
              </a:buClr>
              <a:defRPr/>
            </a:pPr>
            <a:r>
              <a:rPr lang="en-US" sz="4267" b="1" kern="0" dirty="0">
                <a:ln/>
                <a:solidFill>
                  <a:schemeClr val="accent4"/>
                </a:solidFill>
                <a:latin typeface="Times New Roman" panose="02020603050405020304" pitchFamily="18" charset="0"/>
                <a:ea typeface="Arial"/>
                <a:cs typeface="Times New Roman" panose="02020603050405020304" pitchFamily="18" charset="0"/>
                <a:sym typeface="Arial"/>
              </a:rPr>
              <a:t>TỔNG KẾT BÀI HỌC</a:t>
            </a:r>
          </a:p>
        </p:txBody>
      </p:sp>
      <p:sp>
        <p:nvSpPr>
          <p:cNvPr id="3" name="Flowchart: Terminator 2">
            <a:extLst>
              <a:ext uri="{FF2B5EF4-FFF2-40B4-BE49-F238E27FC236}">
                <a16:creationId xmlns:a16="http://schemas.microsoft.com/office/drawing/2014/main" id="{A0136AA5-03CF-4778-A8CA-E7A636119286}"/>
              </a:ext>
            </a:extLst>
          </p:cNvPr>
          <p:cNvSpPr/>
          <p:nvPr/>
        </p:nvSpPr>
        <p:spPr>
          <a:xfrm>
            <a:off x="6929710" y="1525870"/>
            <a:ext cx="4546599" cy="700801"/>
          </a:xfrm>
          <a:prstGeom prst="flowChartTerminator">
            <a:avLst/>
          </a:prstGeom>
          <a:solidFill>
            <a:schemeClr val="accent2">
              <a:lumMod val="75000"/>
            </a:schemeClr>
          </a:solidFill>
          <a:ln>
            <a:solidFill>
              <a:schemeClr val="bg1"/>
            </a:solidFill>
          </a:ln>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en-US" sz="3333" kern="0" dirty="0" err="1">
                <a:latin typeface="Times New Roman" panose="02020603050405020304" pitchFamily="18" charset="0"/>
                <a:cs typeface="Times New Roman" panose="02020603050405020304" pitchFamily="18" charset="0"/>
                <a:sym typeface="Arial"/>
              </a:rPr>
              <a:t>Thông</a:t>
            </a:r>
            <a:r>
              <a:rPr lang="en-US" sz="3333" kern="0" dirty="0">
                <a:latin typeface="Times New Roman" panose="02020603050405020304" pitchFamily="18" charset="0"/>
                <a:cs typeface="Times New Roman" panose="02020603050405020304" pitchFamily="18" charset="0"/>
                <a:sym typeface="Arial"/>
              </a:rPr>
              <a:t> tin </a:t>
            </a:r>
            <a:r>
              <a:rPr lang="en-US" sz="3333" kern="0" dirty="0" err="1">
                <a:latin typeface="Times New Roman" panose="02020603050405020304" pitchFamily="18" charset="0"/>
                <a:cs typeface="Times New Roman" panose="02020603050405020304" pitchFamily="18" charset="0"/>
                <a:sym typeface="Arial"/>
              </a:rPr>
              <a:t>đáng</a:t>
            </a:r>
            <a:r>
              <a:rPr lang="en-US" sz="3333" kern="0" dirty="0">
                <a:latin typeface="Times New Roman" panose="02020603050405020304" pitchFamily="18" charset="0"/>
                <a:cs typeface="Times New Roman" panose="02020603050405020304" pitchFamily="18" charset="0"/>
                <a:sym typeface="Arial"/>
              </a:rPr>
              <a:t> tin </a:t>
            </a:r>
            <a:r>
              <a:rPr lang="en-US" sz="3333" kern="0" dirty="0" err="1">
                <a:latin typeface="Times New Roman" panose="02020603050405020304" pitchFamily="18" charset="0"/>
                <a:cs typeface="Times New Roman" panose="02020603050405020304" pitchFamily="18" charset="0"/>
                <a:sym typeface="Arial"/>
              </a:rPr>
              <a:t>cậy</a:t>
            </a:r>
            <a:endParaRPr lang="vi-VN" sz="3333" kern="0" dirty="0">
              <a:latin typeface="Times New Roman" panose="02020603050405020304" pitchFamily="18" charset="0"/>
              <a:cs typeface="Times New Roman" panose="02020603050405020304" pitchFamily="18" charset="0"/>
              <a:sym typeface="Arial"/>
            </a:endParaRPr>
          </a:p>
        </p:txBody>
      </p:sp>
      <p:sp>
        <p:nvSpPr>
          <p:cNvPr id="7" name="Flowchart: Terminator 6">
            <a:extLst>
              <a:ext uri="{FF2B5EF4-FFF2-40B4-BE49-F238E27FC236}">
                <a16:creationId xmlns:a16="http://schemas.microsoft.com/office/drawing/2014/main" id="{B6C5C6CB-8A72-49DA-B925-2DA7B592A74B}"/>
              </a:ext>
            </a:extLst>
          </p:cNvPr>
          <p:cNvSpPr/>
          <p:nvPr/>
        </p:nvSpPr>
        <p:spPr>
          <a:xfrm>
            <a:off x="715691" y="1528524"/>
            <a:ext cx="2854960" cy="700801"/>
          </a:xfrm>
          <a:prstGeom prst="flowChartTerminator">
            <a:avLst/>
          </a:prstGeom>
          <a:solidFill>
            <a:schemeClr val="accent2">
              <a:lumMod val="75000"/>
            </a:schemeClr>
          </a:solidFill>
          <a:ln>
            <a:solidFill>
              <a:schemeClr val="bg1"/>
            </a:solidFill>
          </a:ln>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333" dirty="0" err="1">
                <a:solidFill>
                  <a:srgbClr val="FFFFFF"/>
                </a:solidFill>
                <a:latin typeface="Times New Roman" panose="02020603050405020304" pitchFamily="18" charset="0"/>
                <a:cs typeface="Times New Roman" panose="02020603050405020304" pitchFamily="18" charset="0"/>
              </a:rPr>
              <a:t>Thông</a:t>
            </a:r>
            <a:r>
              <a:rPr lang="en-US" altLang="en-US" sz="3333" dirty="0">
                <a:solidFill>
                  <a:srgbClr val="FFFFFF"/>
                </a:solidFill>
                <a:latin typeface="Times New Roman" panose="02020603050405020304" pitchFamily="18" charset="0"/>
                <a:cs typeface="Times New Roman" panose="02020603050405020304" pitchFamily="18" charset="0"/>
              </a:rPr>
              <a:t> tin </a:t>
            </a:r>
            <a:r>
              <a:rPr lang="en-US" altLang="en-US" sz="3333" dirty="0" err="1">
                <a:solidFill>
                  <a:srgbClr val="FFFFFF"/>
                </a:solidFill>
                <a:latin typeface="Times New Roman" panose="02020603050405020304" pitchFamily="18" charset="0"/>
                <a:cs typeface="Times New Roman" panose="02020603050405020304" pitchFamily="18" charset="0"/>
              </a:rPr>
              <a:t>số</a:t>
            </a:r>
            <a:endParaRPr lang="vi-VN" altLang="en-US" sz="3333" dirty="0">
              <a:solidFill>
                <a:srgbClr val="FFFFFF"/>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5514707" y="2703810"/>
            <a:ext cx="6430433" cy="214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333" dirty="0" err="1">
                <a:latin typeface="Times New Roman" panose="02020603050405020304" pitchFamily="18" charset="0"/>
                <a:cs typeface="Times New Roman" panose="02020603050405020304" pitchFamily="18" charset="0"/>
              </a:rPr>
              <a:t>Thông</a:t>
            </a:r>
            <a:r>
              <a:rPr lang="en-US" altLang="en-US" sz="3333" dirty="0">
                <a:latin typeface="Times New Roman" panose="02020603050405020304" pitchFamily="18" charset="0"/>
                <a:cs typeface="Times New Roman" panose="02020603050405020304" pitchFamily="18" charset="0"/>
              </a:rPr>
              <a:t> tin </a:t>
            </a:r>
            <a:r>
              <a:rPr lang="en-US" altLang="en-US" sz="3333" dirty="0" err="1">
                <a:latin typeface="Times New Roman" panose="02020603050405020304" pitchFamily="18" charset="0"/>
                <a:cs typeface="Times New Roman" panose="02020603050405020304" pitchFamily="18" charset="0"/>
              </a:rPr>
              <a:t>đáng</a:t>
            </a:r>
            <a:r>
              <a:rPr lang="en-US" altLang="en-US" sz="3333" dirty="0">
                <a:latin typeface="Times New Roman" panose="02020603050405020304" pitchFamily="18" charset="0"/>
                <a:cs typeface="Times New Roman" panose="02020603050405020304" pitchFamily="18" charset="0"/>
              </a:rPr>
              <a:t> tin </a:t>
            </a:r>
            <a:r>
              <a:rPr lang="en-US" altLang="en-US" sz="3333" dirty="0" err="1">
                <a:latin typeface="Times New Roman" panose="02020603050405020304" pitchFamily="18" charset="0"/>
                <a:cs typeface="Times New Roman" panose="02020603050405020304" pitchFamily="18" charset="0"/>
              </a:rPr>
              <a:t>cậy</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giúp</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đưa</a:t>
            </a:r>
            <a:r>
              <a:rPr lang="en-US" altLang="en-US" sz="3333" dirty="0">
                <a:latin typeface="Times New Roman" panose="02020603050405020304" pitchFamily="18" charset="0"/>
                <a:cs typeface="Times New Roman" panose="02020603050405020304" pitchFamily="18" charset="0"/>
              </a:rPr>
              <a:t> ra </a:t>
            </a:r>
            <a:r>
              <a:rPr lang="en-US" altLang="en-US" sz="3333" dirty="0" err="1">
                <a:latin typeface="Times New Roman" panose="02020603050405020304" pitchFamily="18" charset="0"/>
                <a:cs typeface="Times New Roman" panose="02020603050405020304" pitchFamily="18" charset="0"/>
              </a:rPr>
              <a:t>kaeets</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luận</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đúng</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quyết</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định</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hành</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động</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đúng</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và</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giải</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quyết</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các</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vấn</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đề</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đặt</a:t>
            </a:r>
            <a:r>
              <a:rPr lang="en-US" altLang="en-US" sz="3333" dirty="0">
                <a:latin typeface="Times New Roman" panose="02020603050405020304" pitchFamily="18" charset="0"/>
                <a:cs typeface="Times New Roman" panose="02020603050405020304" pitchFamily="18" charset="0"/>
              </a:rPr>
              <a:t> ra</a:t>
            </a:r>
            <a:endParaRPr lang="vi-VN" altLang="en-US" sz="3333"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17897" y="2703810"/>
            <a:ext cx="4087283" cy="16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333" dirty="0" err="1">
                <a:latin typeface="Times New Roman" panose="02020603050405020304" pitchFamily="18" charset="0"/>
                <a:cs typeface="Times New Roman" panose="02020603050405020304" pitchFamily="18" charset="0"/>
              </a:rPr>
              <a:t>Có</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thể</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lan</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truyền</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trao</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đổi</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trong</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môi</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trường</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kĩ</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thuật</a:t>
            </a:r>
            <a:r>
              <a:rPr lang="en-US" altLang="en-US" sz="3333" dirty="0">
                <a:latin typeface="Times New Roman" panose="02020603050405020304" pitchFamily="18" charset="0"/>
                <a:cs typeface="Times New Roman" panose="02020603050405020304" pitchFamily="18" charset="0"/>
              </a:rPr>
              <a:t> </a:t>
            </a:r>
            <a:r>
              <a:rPr lang="en-US" altLang="en-US" sz="3333" dirty="0" err="1">
                <a:latin typeface="Times New Roman" panose="02020603050405020304" pitchFamily="18" charset="0"/>
                <a:cs typeface="Times New Roman" panose="02020603050405020304" pitchFamily="18" charset="0"/>
              </a:rPr>
              <a:t>số</a:t>
            </a:r>
            <a:r>
              <a:rPr lang="en-US" altLang="en-US" sz="3333" dirty="0">
                <a:latin typeface="Times New Roman" panose="02020603050405020304" pitchFamily="18" charset="0"/>
                <a:cs typeface="Times New Roman" panose="02020603050405020304" pitchFamily="18" charset="0"/>
              </a:rPr>
              <a:t>.</a:t>
            </a:r>
            <a:endParaRPr lang="vi-VN" altLang="en-US" sz="3333"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D76D93F-5178-45FF-B807-2B6EB46276DB}"/>
              </a:ext>
            </a:extLst>
          </p:cNvPr>
          <p:cNvSpPr/>
          <p:nvPr/>
        </p:nvSpPr>
        <p:spPr>
          <a:xfrm>
            <a:off x="922868" y="4434417"/>
            <a:ext cx="599017" cy="446616"/>
          </a:xfrm>
          <a:prstGeom prst="rect">
            <a:avLst/>
          </a:prstGeom>
          <a:solidFill>
            <a:srgbClr val="E5F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vi-VN" sz="3333" kern="0">
              <a:sym typeface="Arial"/>
            </a:endParaRPr>
          </a:p>
        </p:txBody>
      </p:sp>
      <p:sp>
        <p:nvSpPr>
          <p:cNvPr id="11" name="Rectangle 10">
            <a:extLst>
              <a:ext uri="{FF2B5EF4-FFF2-40B4-BE49-F238E27FC236}">
                <a16:creationId xmlns:a16="http://schemas.microsoft.com/office/drawing/2014/main" id="{5F4515C9-473F-4B44-986A-089D5CA52F2C}"/>
              </a:ext>
            </a:extLst>
          </p:cNvPr>
          <p:cNvSpPr/>
          <p:nvPr/>
        </p:nvSpPr>
        <p:spPr>
          <a:xfrm>
            <a:off x="5795434" y="5321301"/>
            <a:ext cx="601133" cy="446617"/>
          </a:xfrm>
          <a:prstGeom prst="rect">
            <a:avLst/>
          </a:prstGeom>
          <a:solidFill>
            <a:srgbClr val="E5F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vi-VN" sz="3333" kern="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EFF320A-EF3F-4156-87DB-A6EF69169928}"/>
              </a:ext>
            </a:extLst>
          </p:cNvPr>
          <p:cNvSpPr>
            <a:spLocks noChangeArrowheads="1"/>
          </p:cNvSpPr>
          <p:nvPr/>
        </p:nvSpPr>
        <p:spPr bwMode="auto">
          <a:xfrm>
            <a:off x="416985" y="3526"/>
            <a:ext cx="10653183" cy="442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50000"/>
              </a:lnSpc>
              <a:defRPr/>
            </a:pPr>
            <a:r>
              <a:rPr lang="en-US" altLang="vi-VN" sz="4267"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Hướng</a:t>
            </a:r>
            <a:r>
              <a:rPr lang="en-US" altLang="vi-VN" sz="4267"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4267"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dẫn</a:t>
            </a:r>
            <a:r>
              <a:rPr lang="en-US" altLang="vi-VN" sz="4267"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4267"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n-US" altLang="vi-VN" sz="4267"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4267"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nhà</a:t>
            </a:r>
            <a:r>
              <a:rPr lang="en-US" altLang="vi-VN" sz="4267"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vi-VN" altLang="vi-VN" sz="4267" kern="0" dirty="0">
              <a:solidFill>
                <a:sysClr val="windowText" lastClr="000000"/>
              </a:solidFill>
              <a:latin typeface="Times New Roman" panose="02020603050405020304" pitchFamily="18" charset="0"/>
              <a:ea typeface="Arial"/>
              <a:cs typeface="Times New Roman" panose="02020603050405020304" pitchFamily="18" charset="0"/>
              <a:sym typeface="Arial"/>
            </a:endParaRPr>
          </a:p>
          <a:p>
            <a:pPr>
              <a:lnSpc>
                <a:spcPct val="150000"/>
              </a:lnSpc>
              <a:buFont typeface="Arial"/>
              <a:buNone/>
              <a:defRPr/>
            </a:pPr>
            <a:r>
              <a:rPr lang="nb-NO" altLang="vi-VN" sz="3733"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Về nhà học bài, tìm thêm các ví dụ khác để minh hoạ nội dung bài đã học.</a:t>
            </a:r>
          </a:p>
          <a:p>
            <a:pPr marL="228594" indent="-228594">
              <a:lnSpc>
                <a:spcPct val="150000"/>
              </a:lnSpc>
              <a:buFontTx/>
              <a:buChar char="-"/>
              <a:defRPr/>
            </a:pPr>
            <a:r>
              <a:rPr lang="nb-NO" altLang="vi-VN" sz="3733"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Tìm hiểu Bài 3- Thực hành khai thác thông tin và sưu tầm các ví dụ minh họa.</a:t>
            </a:r>
            <a:endParaRPr lang="nb-NO" altLang="vi-VN" sz="3733" kern="0" dirty="0">
              <a:solidFill>
                <a:sysClr val="windowText" lastClr="000000"/>
              </a:solidFill>
              <a:latin typeface="Times New Roman" panose="02020603050405020304" pitchFamily="18" charset="0"/>
              <a:ea typeface="Arial"/>
              <a:cs typeface="Times New Roman" panose="02020603050405020304" pitchFamily="18" charset="0"/>
              <a:sym typeface="Aria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073029" y="1860338"/>
            <a:ext cx="9556783" cy="1505220"/>
          </a:xfrm>
          <a:prstGeom prst="rect">
            <a:avLst/>
          </a:prstGeom>
          <a:noFill/>
          <a:ln>
            <a:noFill/>
          </a:ln>
        </p:spPr>
        <p:txBody>
          <a:bodyPr wrap="none" rtlCol="0">
            <a:spAutoFit/>
          </a:bodyPr>
          <a:lstStyle/>
          <a:p>
            <a:pPr algn="ctr">
              <a:lnSpc>
                <a:spcPct val="120000"/>
              </a:lnSpc>
            </a:pPr>
            <a:r>
              <a:rPr lang="vi-VN" sz="4000" b="1" dirty="0">
                <a:ln w="19050">
                  <a:solidFill>
                    <a:schemeClr val="bg1"/>
                  </a:solidFill>
                </a:ln>
                <a:solidFill>
                  <a:srgbClr val="FF0000"/>
                </a:solidFill>
                <a:latin typeface="Times New Roman" panose="02020603050405020304" pitchFamily="18" charset="0"/>
                <a:cs typeface="Times New Roman" panose="02020603050405020304" pitchFamily="18" charset="0"/>
              </a:rPr>
              <a:t>BÀI </a:t>
            </a:r>
            <a:r>
              <a:rPr lang="en-US" sz="4000" b="1" dirty="0">
                <a:ln w="19050">
                  <a:solidFill>
                    <a:schemeClr val="bg1"/>
                  </a:solidFill>
                </a:ln>
                <a:solidFill>
                  <a:srgbClr val="FF0000"/>
                </a:solidFill>
                <a:latin typeface="Times New Roman" panose="02020603050405020304" pitchFamily="18" charset="0"/>
                <a:cs typeface="Times New Roman" panose="02020603050405020304" pitchFamily="18" charset="0"/>
              </a:rPr>
              <a:t>2</a:t>
            </a:r>
            <a:endParaRPr lang="vi-VN" sz="4000" b="1" dirty="0">
              <a:ln w="19050">
                <a:solidFill>
                  <a:schemeClr val="bg1"/>
                </a:solidFill>
              </a:ln>
              <a:solidFill>
                <a:srgbClr val="FF0000"/>
              </a:solidFill>
              <a:latin typeface="Times New Roman" panose="02020603050405020304" pitchFamily="18" charset="0"/>
              <a:cs typeface="Times New Roman" panose="02020603050405020304" pitchFamily="18" charset="0"/>
            </a:endParaRPr>
          </a:p>
          <a:p>
            <a:pPr algn="ctr">
              <a:lnSpc>
                <a:spcPct val="120000"/>
              </a:lnSpc>
            </a:pPr>
            <a:r>
              <a:rPr lang="vi-VN" sz="4000" b="1" dirty="0">
                <a:ln w="19050">
                  <a:solidFill>
                    <a:schemeClr val="bg1"/>
                  </a:solidFill>
                </a:ln>
                <a:solidFill>
                  <a:srgbClr val="FF0000"/>
                </a:solidFill>
                <a:latin typeface="Times New Roman" panose="02020603050405020304" pitchFamily="18" charset="0"/>
                <a:cs typeface="Times New Roman" panose="02020603050405020304" pitchFamily="18" charset="0"/>
              </a:rPr>
              <a:t>THÔNG TIN TRONG MÔI TRƯỜNG </a:t>
            </a:r>
            <a:r>
              <a:rPr lang="en-US" sz="4000" b="1" dirty="0">
                <a:ln w="19050">
                  <a:solidFill>
                    <a:schemeClr val="bg1"/>
                  </a:solidFill>
                </a:ln>
                <a:solidFill>
                  <a:srgbClr val="FF0000"/>
                </a:solidFill>
                <a:latin typeface="Times New Roman" panose="02020603050405020304" pitchFamily="18" charset="0"/>
                <a:cs typeface="Times New Roman" panose="02020603050405020304" pitchFamily="18" charset="0"/>
              </a:rPr>
              <a:t>SỐ</a:t>
            </a:r>
            <a:endParaRPr lang="vi-VN" sz="4000" b="1" dirty="0">
              <a:ln w="19050">
                <a:solidFill>
                  <a:schemeClr val="bg1"/>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0D4A42-750D-45AE-9241-F24A5FF0B779}"/>
              </a:ext>
            </a:extLst>
          </p:cNvPr>
          <p:cNvSpPr/>
          <p:nvPr/>
        </p:nvSpPr>
        <p:spPr>
          <a:xfrm>
            <a:off x="3038113" y="143934"/>
            <a:ext cx="6115777" cy="830997"/>
          </a:xfrm>
          <a:custGeom>
            <a:avLst/>
            <a:gdLst>
              <a:gd name="connsiteX0" fmla="*/ 0 w 4634603"/>
              <a:gd name="connsiteY0" fmla="*/ 0 h 646331"/>
              <a:gd name="connsiteX1" fmla="*/ 754778 w 4634603"/>
              <a:gd name="connsiteY1" fmla="*/ 0 h 646331"/>
              <a:gd name="connsiteX2" fmla="*/ 1370518 w 4634603"/>
              <a:gd name="connsiteY2" fmla="*/ 0 h 646331"/>
              <a:gd name="connsiteX3" fmla="*/ 2078950 w 4634603"/>
              <a:gd name="connsiteY3" fmla="*/ 0 h 646331"/>
              <a:gd name="connsiteX4" fmla="*/ 2648345 w 4634603"/>
              <a:gd name="connsiteY4" fmla="*/ 0 h 646331"/>
              <a:gd name="connsiteX5" fmla="*/ 3217739 w 4634603"/>
              <a:gd name="connsiteY5" fmla="*/ 0 h 646331"/>
              <a:gd name="connsiteX6" fmla="*/ 3879825 w 4634603"/>
              <a:gd name="connsiteY6" fmla="*/ 0 h 646331"/>
              <a:gd name="connsiteX7" fmla="*/ 4634603 w 4634603"/>
              <a:gd name="connsiteY7" fmla="*/ 0 h 646331"/>
              <a:gd name="connsiteX8" fmla="*/ 4634603 w 4634603"/>
              <a:gd name="connsiteY8" fmla="*/ 646331 h 646331"/>
              <a:gd name="connsiteX9" fmla="*/ 3879825 w 4634603"/>
              <a:gd name="connsiteY9" fmla="*/ 646331 h 646331"/>
              <a:gd name="connsiteX10" fmla="*/ 3125047 w 4634603"/>
              <a:gd name="connsiteY10" fmla="*/ 646331 h 646331"/>
              <a:gd name="connsiteX11" fmla="*/ 2370268 w 4634603"/>
              <a:gd name="connsiteY11" fmla="*/ 646331 h 646331"/>
              <a:gd name="connsiteX12" fmla="*/ 1847220 w 4634603"/>
              <a:gd name="connsiteY12" fmla="*/ 646331 h 646331"/>
              <a:gd name="connsiteX13" fmla="*/ 1092442 w 4634603"/>
              <a:gd name="connsiteY13" fmla="*/ 646331 h 646331"/>
              <a:gd name="connsiteX14" fmla="*/ 0 w 4634603"/>
              <a:gd name="connsiteY14" fmla="*/ 646331 h 646331"/>
              <a:gd name="connsiteX15" fmla="*/ 0 w 4634603"/>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34603" h="646331" extrusionOk="0">
                <a:moveTo>
                  <a:pt x="0" y="0"/>
                </a:moveTo>
                <a:cubicBezTo>
                  <a:pt x="214215" y="-77"/>
                  <a:pt x="551128" y="-13637"/>
                  <a:pt x="754778" y="0"/>
                </a:cubicBezTo>
                <a:cubicBezTo>
                  <a:pt x="958428" y="13637"/>
                  <a:pt x="1206447" y="-18984"/>
                  <a:pt x="1370518" y="0"/>
                </a:cubicBezTo>
                <a:cubicBezTo>
                  <a:pt x="1534589" y="18984"/>
                  <a:pt x="1745170" y="-20403"/>
                  <a:pt x="2078950" y="0"/>
                </a:cubicBezTo>
                <a:cubicBezTo>
                  <a:pt x="2412730" y="20403"/>
                  <a:pt x="2388365" y="14814"/>
                  <a:pt x="2648345" y="0"/>
                </a:cubicBezTo>
                <a:cubicBezTo>
                  <a:pt x="2908326" y="-14814"/>
                  <a:pt x="2996451" y="-11251"/>
                  <a:pt x="3217739" y="0"/>
                </a:cubicBezTo>
                <a:cubicBezTo>
                  <a:pt x="3439027" y="11251"/>
                  <a:pt x="3629288" y="19126"/>
                  <a:pt x="3879825" y="0"/>
                </a:cubicBezTo>
                <a:cubicBezTo>
                  <a:pt x="4130362" y="-19126"/>
                  <a:pt x="4480031" y="31186"/>
                  <a:pt x="4634603" y="0"/>
                </a:cubicBezTo>
                <a:cubicBezTo>
                  <a:pt x="4666772" y="252458"/>
                  <a:pt x="4616718" y="331688"/>
                  <a:pt x="4634603" y="646331"/>
                </a:cubicBezTo>
                <a:cubicBezTo>
                  <a:pt x="4318651" y="665037"/>
                  <a:pt x="4034818" y="658470"/>
                  <a:pt x="3879825" y="646331"/>
                </a:cubicBezTo>
                <a:cubicBezTo>
                  <a:pt x="3724832" y="634192"/>
                  <a:pt x="3397871" y="641169"/>
                  <a:pt x="3125047" y="646331"/>
                </a:cubicBezTo>
                <a:cubicBezTo>
                  <a:pt x="2852223" y="651493"/>
                  <a:pt x="2638759" y="637284"/>
                  <a:pt x="2370268" y="646331"/>
                </a:cubicBezTo>
                <a:cubicBezTo>
                  <a:pt x="2101777" y="655378"/>
                  <a:pt x="2028729" y="654777"/>
                  <a:pt x="1847220" y="646331"/>
                </a:cubicBezTo>
                <a:cubicBezTo>
                  <a:pt x="1665711" y="637885"/>
                  <a:pt x="1271593" y="676280"/>
                  <a:pt x="1092442" y="646331"/>
                </a:cubicBezTo>
                <a:cubicBezTo>
                  <a:pt x="913291" y="616382"/>
                  <a:pt x="255367" y="659570"/>
                  <a:pt x="0" y="646331"/>
                </a:cubicBezTo>
                <a:cubicBezTo>
                  <a:pt x="8879" y="390104"/>
                  <a:pt x="3222" y="200661"/>
                  <a:pt x="0" y="0"/>
                </a:cubicBezTo>
                <a:close/>
              </a:path>
            </a:pathLst>
          </a:custGeom>
          <a:noFill/>
          <a:ln>
            <a:solidFill>
              <a:schemeClr val="accent2">
                <a:lumMod val="75000"/>
              </a:schemeClr>
            </a:solidFill>
          </a:ln>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4800" b="1">
                <a:solidFill>
                  <a:srgbClr val="FA9400"/>
                </a:solidFill>
                <a:latin typeface="Times New Roman" panose="02020603050405020304" pitchFamily="18" charset="0"/>
                <a:cs typeface="Times New Roman" panose="02020603050405020304" pitchFamily="18" charset="0"/>
              </a:rPr>
              <a:t>NỘI DUNG BÀI HỌC</a:t>
            </a:r>
          </a:p>
        </p:txBody>
      </p:sp>
      <p:sp>
        <p:nvSpPr>
          <p:cNvPr id="3" name="Flowchart: Terminator 2">
            <a:extLst>
              <a:ext uri="{FF2B5EF4-FFF2-40B4-BE49-F238E27FC236}">
                <a16:creationId xmlns:a16="http://schemas.microsoft.com/office/drawing/2014/main" id="{DBEBF2F5-A006-4780-8569-E479232FD882}"/>
              </a:ext>
            </a:extLst>
          </p:cNvPr>
          <p:cNvSpPr/>
          <p:nvPr/>
        </p:nvSpPr>
        <p:spPr>
          <a:xfrm>
            <a:off x="3305387" y="1565328"/>
            <a:ext cx="5581227" cy="2200645"/>
          </a:xfrm>
          <a:prstGeom prst="flowChartTerminator">
            <a:avLst/>
          </a:prstGeom>
          <a:solidFill>
            <a:srgbClr val="ED5555"/>
          </a:solidFill>
          <a:ln>
            <a:solidFill>
              <a:schemeClr val="bg1"/>
            </a:solidFill>
          </a:ln>
          <a:effectLst>
            <a:glow rad="101600">
              <a:srgbClr val="FFB74E">
                <a:alpha val="60000"/>
              </a:srgbClr>
            </a:glow>
          </a:effectLst>
        </p:spPr>
        <p:style>
          <a:lnRef idx="2">
            <a:schemeClr val="accent1">
              <a:shade val="50000"/>
            </a:schemeClr>
          </a:lnRef>
          <a:fillRef idx="1001">
            <a:schemeClr val="lt2"/>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4000" dirty="0">
                <a:solidFill>
                  <a:srgbClr val="FFFFFF"/>
                </a:solidFill>
                <a:latin typeface="Times New Roman" panose="02020603050405020304" pitchFamily="18" charset="0"/>
                <a:cs typeface="Times New Roman" panose="02020603050405020304" pitchFamily="18" charset="0"/>
              </a:rPr>
              <a:t>THÔNG TIN TRONG MÔI TRƯỜNG SỐ</a:t>
            </a:r>
          </a:p>
        </p:txBody>
      </p:sp>
      <p:sp>
        <p:nvSpPr>
          <p:cNvPr id="4" name="Flowchart: Preparation 3">
            <a:extLst>
              <a:ext uri="{FF2B5EF4-FFF2-40B4-BE49-F238E27FC236}">
                <a16:creationId xmlns:a16="http://schemas.microsoft.com/office/drawing/2014/main" id="{8B728654-EA9A-4CFF-B6B6-C67F5B316052}"/>
              </a:ext>
            </a:extLst>
          </p:cNvPr>
          <p:cNvSpPr/>
          <p:nvPr/>
        </p:nvSpPr>
        <p:spPr>
          <a:xfrm>
            <a:off x="0" y="4324774"/>
            <a:ext cx="6421122" cy="1429173"/>
          </a:xfrm>
          <a:prstGeom prst="flowChartPreparation">
            <a:avLst/>
          </a:prstGeom>
          <a:solidFill>
            <a:srgbClr val="F49A9A"/>
          </a:solidFill>
          <a:ln>
            <a:solidFill>
              <a:schemeClr val="bg1"/>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467" dirty="0" err="1">
                <a:solidFill>
                  <a:srgbClr val="FFFFFF"/>
                </a:solidFill>
                <a:latin typeface="Times New Roman" panose="02020603050405020304" pitchFamily="18" charset="0"/>
                <a:cs typeface="Times New Roman" panose="02020603050405020304" pitchFamily="18" charset="0"/>
              </a:rPr>
              <a:t>Tiết</a:t>
            </a:r>
            <a:r>
              <a:rPr lang="en-US" altLang="en-US" sz="3467" dirty="0">
                <a:solidFill>
                  <a:srgbClr val="FFFFFF"/>
                </a:solidFill>
                <a:latin typeface="Times New Roman" panose="02020603050405020304" pitchFamily="18" charset="0"/>
                <a:cs typeface="Times New Roman" panose="02020603050405020304" pitchFamily="18" charset="0"/>
              </a:rPr>
              <a:t> 1: </a:t>
            </a:r>
            <a:r>
              <a:rPr lang="en-US" altLang="en-US" sz="3467" dirty="0" err="1">
                <a:solidFill>
                  <a:srgbClr val="FFFFFF"/>
                </a:solidFill>
                <a:latin typeface="Times New Roman" panose="02020603050405020304" pitchFamily="18" charset="0"/>
                <a:cs typeface="Times New Roman" panose="02020603050405020304" pitchFamily="18" charset="0"/>
              </a:rPr>
              <a:t>Thông</a:t>
            </a:r>
            <a:r>
              <a:rPr lang="en-US" altLang="en-US" sz="3467" dirty="0">
                <a:solidFill>
                  <a:srgbClr val="FFFFFF"/>
                </a:solidFill>
                <a:latin typeface="Times New Roman" panose="02020603050405020304" pitchFamily="18" charset="0"/>
                <a:cs typeface="Times New Roman" panose="02020603050405020304" pitchFamily="18" charset="0"/>
              </a:rPr>
              <a:t> tin </a:t>
            </a:r>
            <a:r>
              <a:rPr lang="en-US" altLang="en-US" sz="3467" dirty="0" err="1">
                <a:solidFill>
                  <a:srgbClr val="FFFFFF"/>
                </a:solidFill>
                <a:latin typeface="Times New Roman" panose="02020603050405020304" pitchFamily="18" charset="0"/>
                <a:cs typeface="Times New Roman" panose="02020603050405020304" pitchFamily="18" charset="0"/>
              </a:rPr>
              <a:t>trong</a:t>
            </a:r>
            <a:r>
              <a:rPr lang="en-US" altLang="en-US" sz="3467" dirty="0">
                <a:solidFill>
                  <a:srgbClr val="FFFFFF"/>
                </a:solidFill>
                <a:latin typeface="Times New Roman" panose="02020603050405020304" pitchFamily="18" charset="0"/>
                <a:cs typeface="Times New Roman" panose="02020603050405020304" pitchFamily="18" charset="0"/>
              </a:rPr>
              <a:t> </a:t>
            </a:r>
            <a:r>
              <a:rPr lang="en-US" altLang="en-US" sz="3467" dirty="0" err="1">
                <a:solidFill>
                  <a:srgbClr val="FFFFFF"/>
                </a:solidFill>
                <a:latin typeface="Times New Roman" panose="02020603050405020304" pitchFamily="18" charset="0"/>
                <a:cs typeface="Times New Roman" panose="02020603050405020304" pitchFamily="18" charset="0"/>
              </a:rPr>
              <a:t>môi</a:t>
            </a:r>
            <a:r>
              <a:rPr lang="en-US" altLang="en-US" sz="3467" dirty="0">
                <a:solidFill>
                  <a:srgbClr val="FFFFFF"/>
                </a:solidFill>
                <a:latin typeface="Times New Roman" panose="02020603050405020304" pitchFamily="18" charset="0"/>
                <a:cs typeface="Times New Roman" panose="02020603050405020304" pitchFamily="18" charset="0"/>
              </a:rPr>
              <a:t> </a:t>
            </a:r>
            <a:r>
              <a:rPr lang="en-US" altLang="en-US" sz="3467" dirty="0" err="1">
                <a:solidFill>
                  <a:srgbClr val="FFFFFF"/>
                </a:solidFill>
                <a:latin typeface="Times New Roman" panose="02020603050405020304" pitchFamily="18" charset="0"/>
                <a:cs typeface="Times New Roman" panose="02020603050405020304" pitchFamily="18" charset="0"/>
              </a:rPr>
              <a:t>trường</a:t>
            </a:r>
            <a:r>
              <a:rPr lang="en-US" altLang="en-US" sz="3467" dirty="0">
                <a:solidFill>
                  <a:srgbClr val="FFFFFF"/>
                </a:solidFill>
                <a:latin typeface="Times New Roman" panose="02020603050405020304" pitchFamily="18" charset="0"/>
                <a:cs typeface="Times New Roman" panose="02020603050405020304" pitchFamily="18" charset="0"/>
              </a:rPr>
              <a:t> </a:t>
            </a:r>
            <a:r>
              <a:rPr lang="en-US" altLang="en-US" sz="3467" dirty="0" err="1">
                <a:solidFill>
                  <a:srgbClr val="FFFFFF"/>
                </a:solidFill>
                <a:latin typeface="Times New Roman" panose="02020603050405020304" pitchFamily="18" charset="0"/>
                <a:cs typeface="Times New Roman" panose="02020603050405020304" pitchFamily="18" charset="0"/>
              </a:rPr>
              <a:t>số</a:t>
            </a:r>
            <a:endParaRPr lang="vi-VN" altLang="en-US" sz="3467" dirty="0">
              <a:solidFill>
                <a:srgbClr val="FFFFFF"/>
              </a:solidFill>
              <a:latin typeface="Times New Roman" panose="02020603050405020304" pitchFamily="18" charset="0"/>
              <a:cs typeface="Times New Roman" panose="02020603050405020304" pitchFamily="18" charset="0"/>
            </a:endParaRPr>
          </a:p>
        </p:txBody>
      </p:sp>
      <p:sp>
        <p:nvSpPr>
          <p:cNvPr id="7" name="Flowchart: Preparation 6">
            <a:extLst>
              <a:ext uri="{FF2B5EF4-FFF2-40B4-BE49-F238E27FC236}">
                <a16:creationId xmlns:a16="http://schemas.microsoft.com/office/drawing/2014/main" id="{DF72A747-93F4-41F4-AFE9-C23693C659B3}"/>
              </a:ext>
            </a:extLst>
          </p:cNvPr>
          <p:cNvSpPr/>
          <p:nvPr/>
        </p:nvSpPr>
        <p:spPr>
          <a:xfrm>
            <a:off x="6421122" y="4324774"/>
            <a:ext cx="6092237" cy="1429173"/>
          </a:xfrm>
          <a:prstGeom prst="flowChartPreparation">
            <a:avLst/>
          </a:prstGeom>
          <a:solidFill>
            <a:srgbClr val="F49A9A"/>
          </a:solidFill>
          <a:ln>
            <a:solidFill>
              <a:schemeClr val="bg1"/>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467" dirty="0" err="1">
                <a:solidFill>
                  <a:srgbClr val="FFFFFF"/>
                </a:solidFill>
                <a:latin typeface="Times New Roman" panose="02020603050405020304" pitchFamily="18" charset="0"/>
                <a:cs typeface="Times New Roman" panose="02020603050405020304" pitchFamily="18" charset="0"/>
              </a:rPr>
              <a:t>Tiết</a:t>
            </a:r>
            <a:r>
              <a:rPr lang="en-US" altLang="en-US" sz="3467" dirty="0">
                <a:solidFill>
                  <a:srgbClr val="FFFFFF"/>
                </a:solidFill>
                <a:latin typeface="Times New Roman" panose="02020603050405020304" pitchFamily="18" charset="0"/>
                <a:cs typeface="Times New Roman" panose="02020603050405020304" pitchFamily="18" charset="0"/>
              </a:rPr>
              <a:t> 2: </a:t>
            </a:r>
            <a:r>
              <a:rPr lang="en-US" altLang="en-US" sz="3467" dirty="0" err="1">
                <a:solidFill>
                  <a:srgbClr val="FFFFFF"/>
                </a:solidFill>
                <a:latin typeface="Times New Roman" panose="02020603050405020304" pitchFamily="18" charset="0"/>
                <a:cs typeface="Times New Roman" panose="02020603050405020304" pitchFamily="18" charset="0"/>
              </a:rPr>
              <a:t>Thông</a:t>
            </a:r>
            <a:r>
              <a:rPr lang="en-US" altLang="en-US" sz="3467" dirty="0">
                <a:solidFill>
                  <a:srgbClr val="FFFFFF"/>
                </a:solidFill>
                <a:latin typeface="Times New Roman" panose="02020603050405020304" pitchFamily="18" charset="0"/>
                <a:cs typeface="Times New Roman" panose="02020603050405020304" pitchFamily="18" charset="0"/>
              </a:rPr>
              <a:t> tin </a:t>
            </a:r>
            <a:r>
              <a:rPr lang="en-US" altLang="en-US" sz="3467" dirty="0" err="1">
                <a:solidFill>
                  <a:srgbClr val="FFFFFF"/>
                </a:solidFill>
                <a:latin typeface="Times New Roman" panose="02020603050405020304" pitchFamily="18" charset="0"/>
                <a:cs typeface="Times New Roman" panose="02020603050405020304" pitchFamily="18" charset="0"/>
              </a:rPr>
              <a:t>đáng</a:t>
            </a:r>
            <a:r>
              <a:rPr lang="en-US" altLang="en-US" sz="3467" dirty="0">
                <a:solidFill>
                  <a:srgbClr val="FFFFFF"/>
                </a:solidFill>
                <a:latin typeface="Times New Roman" panose="02020603050405020304" pitchFamily="18" charset="0"/>
                <a:cs typeface="Times New Roman" panose="02020603050405020304" pitchFamily="18" charset="0"/>
              </a:rPr>
              <a:t> tin </a:t>
            </a:r>
            <a:r>
              <a:rPr lang="en-US" altLang="en-US" sz="3467" dirty="0" err="1">
                <a:solidFill>
                  <a:srgbClr val="FFFFFF"/>
                </a:solidFill>
                <a:latin typeface="Times New Roman" panose="02020603050405020304" pitchFamily="18" charset="0"/>
                <a:cs typeface="Times New Roman" panose="02020603050405020304" pitchFamily="18" charset="0"/>
              </a:rPr>
              <a:t>cậy</a:t>
            </a:r>
            <a:endParaRPr lang="vi-VN" altLang="en-US" sz="3467"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fr-FR" sz="2400" b="1" i="1" dirty="0" err="1">
                <a:solidFill>
                  <a:srgbClr val="000000"/>
                </a:solidFill>
                <a:latin typeface="UTM Avo" panose="02040603050506020204" pitchFamily="18" charset="0"/>
                <a:cs typeface="Times New Roman" panose="02020603050405020304" pitchFamily="18" charset="0"/>
              </a:rPr>
              <a:t>Thông</a:t>
            </a:r>
            <a:r>
              <a:rPr lang="fr-FR" sz="2400" b="1" i="1" dirty="0">
                <a:solidFill>
                  <a:srgbClr val="000000"/>
                </a:solidFill>
                <a:latin typeface="UTM Avo" panose="02040603050506020204" pitchFamily="18" charset="0"/>
                <a:cs typeface="Times New Roman" panose="02020603050405020304" pitchFamily="18" charset="0"/>
              </a:rPr>
              <a:t> tin </a:t>
            </a:r>
            <a:r>
              <a:rPr lang="fr-FR" sz="2400" b="1" i="1" dirty="0" err="1">
                <a:solidFill>
                  <a:srgbClr val="000000"/>
                </a:solidFill>
                <a:latin typeface="UTM Avo" panose="02040603050506020204" pitchFamily="18" charset="0"/>
                <a:cs typeface="Times New Roman" panose="02020603050405020304" pitchFamily="18" charset="0"/>
              </a:rPr>
              <a:t>không</a:t>
            </a:r>
            <a:r>
              <a:rPr lang="fr-FR" sz="2400" b="1" i="1" dirty="0">
                <a:solidFill>
                  <a:srgbClr val="000000"/>
                </a:solidFill>
                <a:latin typeface="UTM Avo" panose="02040603050506020204" pitchFamily="18" charset="0"/>
                <a:cs typeface="Times New Roman" panose="02020603050405020304" pitchFamily="18" charset="0"/>
              </a:rPr>
              <a:t> </a:t>
            </a:r>
            <a:r>
              <a:rPr lang="fr-FR" sz="2400" b="1" i="1" dirty="0" err="1">
                <a:solidFill>
                  <a:srgbClr val="000000"/>
                </a:solidFill>
                <a:latin typeface="UTM Avo" panose="02040603050506020204" pitchFamily="18" charset="0"/>
                <a:cs typeface="Times New Roman" panose="02020603050405020304" pitchFamily="18" charset="0"/>
              </a:rPr>
              <a:t>đáng</a:t>
            </a:r>
            <a:r>
              <a:rPr lang="fr-FR" sz="2400" b="1" i="1" dirty="0">
                <a:solidFill>
                  <a:srgbClr val="000000"/>
                </a:solidFill>
                <a:latin typeface="UTM Avo" panose="02040603050506020204" pitchFamily="18" charset="0"/>
                <a:cs typeface="Times New Roman" panose="02020603050405020304" pitchFamily="18" charset="0"/>
              </a:rPr>
              <a:t> tin </a:t>
            </a:r>
            <a:r>
              <a:rPr lang="fr-FR" sz="2400" b="1" i="1" dirty="0" err="1">
                <a:solidFill>
                  <a:srgbClr val="000000"/>
                </a:solidFill>
                <a:latin typeface="UTM Avo" panose="02040603050506020204" pitchFamily="18" charset="0"/>
                <a:cs typeface="Times New Roman" panose="02020603050405020304" pitchFamily="18" charset="0"/>
              </a:rPr>
              <a:t>cậy</a:t>
            </a:r>
            <a:r>
              <a:rPr lang="fr-FR" sz="2400" b="1" i="1" dirty="0">
                <a:solidFill>
                  <a:srgbClr val="000000"/>
                </a:solidFill>
                <a:latin typeface="UTM Avo" panose="02040603050506020204" pitchFamily="18" charset="0"/>
                <a:cs typeface="Times New Roman" panose="02020603050405020304" pitchFamily="18" charset="0"/>
              </a:rPr>
              <a:t> </a:t>
            </a:r>
            <a:endParaRPr kumimoji="0" lang="en-US" sz="2400" b="1" i="1"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814</Words>
  <Application>Microsoft Office PowerPoint</Application>
  <PresentationFormat>Widescreen</PresentationFormat>
  <Paragraphs>54</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Segoe Print</vt:lpstr>
      <vt:lpstr>UTM Avo</vt:lpstr>
      <vt:lpstr>UTM Cookies</vt:lpstr>
      <vt:lpstr>Times New Roman</vt:lpstr>
      <vt:lpstr>Roboto Condensed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176</cp:revision>
  <dcterms:created xsi:type="dcterms:W3CDTF">2021-06-02T01:34:28Z</dcterms:created>
  <dcterms:modified xsi:type="dcterms:W3CDTF">2023-09-18T13:38:54Z</dcterms:modified>
</cp:coreProperties>
</file>