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7" r:id="rId2"/>
    <p:sldId id="275" r:id="rId3"/>
    <p:sldId id="288" r:id="rId4"/>
    <p:sldId id="263" r:id="rId5"/>
    <p:sldId id="289" r:id="rId6"/>
    <p:sldId id="290" r:id="rId7"/>
    <p:sldId id="291" r:id="rId8"/>
    <p:sldId id="269" r:id="rId9"/>
    <p:sldId id="270" r:id="rId10"/>
    <p:sldId id="266" r:id="rId11"/>
    <p:sldId id="267" r:id="rId12"/>
    <p:sldId id="268" r:id="rId13"/>
    <p:sldId id="292" r:id="rId14"/>
    <p:sldId id="271" r:id="rId15"/>
    <p:sldId id="272" r:id="rId16"/>
    <p:sldId id="273" r:id="rId17"/>
    <p:sldId id="274" r:id="rId18"/>
    <p:sldId id="293" r:id="rId19"/>
    <p:sldId id="276" r:id="rId20"/>
    <p:sldId id="294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3497C-0078-4F6C-AB4F-7721BDD8210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81A63-A9A3-4733-A2C8-B247508C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5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ơi giữ chỗ cho Ghi ch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6" name="Nơi giữ chỗ cho Số hiệu Bản chiế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0277CD6-7F51-4426-A927-8052631940BC}" type="slidenum">
              <a:rPr lang="en-US" sz="1200">
                <a:latin typeface="Calibri" panose="020F0502020204030204" pitchFamily="34" charset="0"/>
              </a:rPr>
              <a:pPr algn="r" eaLnBrk="1" hangingPunct="1"/>
              <a:t>1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32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66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49B8-25A2-389A-3BA2-9C2B721EC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59AA7B-FFE7-6B98-5F0C-8F31A08B1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24CC4-10BC-36E0-5F91-3BA27B6BA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D5FD-2C5A-42D2-A69A-DC9CC91F91D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4D385-6E9F-15C8-2A4A-993318E3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FF159-AD98-FADC-E9A1-5F7BA812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6965-04FE-45BB-8F8F-BA278B37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8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6A9EB-7EEE-FECA-F1AA-010D381F3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46BFE-CDA8-E063-7D1E-ED0FE31DA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9DF92-0254-B60F-CD0C-41D1E3C33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D5FD-2C5A-42D2-A69A-DC9CC91F91D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275A4-D9CA-C12F-D916-F25F8073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6A868-9008-9A8C-0C4B-E047ECEC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6965-04FE-45BB-8F8F-BA278B37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3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D444F-BD00-24B1-F47E-237030A0F3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3D18-6D87-C7D4-5BC2-80348D7F4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A6A21-1B91-E529-C1C5-79927D68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D5FD-2C5A-42D2-A69A-DC9CC91F91D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D2CF9-13E0-2B98-8D92-707F06249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297E1-1029-DDC6-F3FC-3ADAF7AE5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6965-04FE-45BB-8F8F-BA278B37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53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6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111E4563-E2FC-4D6F-B759-AB4FB77D2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7799832" cy="667512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2FE8913-A018-418C-99FB-2DF342B9B5A0}"/>
              </a:ext>
            </a:extLst>
          </p:cNvPr>
          <p:cNvSpPr/>
          <p:nvPr userDrawn="1"/>
        </p:nvSpPr>
        <p:spPr>
          <a:xfrm>
            <a:off x="0" y="1"/>
            <a:ext cx="7802524" cy="667764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500" dirty="0"/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AF7702AD-1968-4CE6-BC7C-02C0637069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01098" y="1"/>
            <a:ext cx="4389475" cy="6677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583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Insert or Drag and Drop your Image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6A78464-8D00-4B94-90C7-90F1B54C8A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4862" y="3032684"/>
            <a:ext cx="3759807" cy="1547813"/>
          </a:xfrm>
        </p:spPr>
        <p:txBody>
          <a:bodyPr anchor="b"/>
          <a:lstStyle>
            <a:lvl1pPr algn="l">
              <a:lnSpc>
                <a:spcPts val="4000"/>
              </a:lnSpc>
              <a:defRPr sz="6583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endParaRPr lang="en-US" dirty="0"/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F50292C9-54F6-4F7B-A885-34CE1E3B0351}"/>
              </a:ext>
            </a:extLst>
          </p:cNvPr>
          <p:cNvSpPr/>
          <p:nvPr userDrawn="1"/>
        </p:nvSpPr>
        <p:spPr>
          <a:xfrm>
            <a:off x="1774391" y="4123812"/>
            <a:ext cx="6027420" cy="2599249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034564 w 6505575"/>
              <a:gd name="connsiteY11" fmla="*/ 69886 h 2609850"/>
              <a:gd name="connsiteX12" fmla="*/ 6507004 w 6505575"/>
              <a:gd name="connsiteY12" fmla="*/ 1395766 h 2609850"/>
              <a:gd name="connsiteX13" fmla="*/ 6507004 w 6505575"/>
              <a:gd name="connsiteY13" fmla="*/ 2605441 h 2609850"/>
              <a:gd name="connsiteX14" fmla="*/ 7144 w 6505575"/>
              <a:gd name="connsiteY14" fmla="*/ 2605441 h 2609850"/>
              <a:gd name="connsiteX0" fmla="*/ 6499860 w 6591300"/>
              <a:gd name="connsiteY0" fmla="*/ 1388622 h 2599249"/>
              <a:gd name="connsiteX1" fmla="*/ 6499860 w 6591300"/>
              <a:gd name="connsiteY1" fmla="*/ 2598297 h 2599249"/>
              <a:gd name="connsiteX2" fmla="*/ 0 w 6591300"/>
              <a:gd name="connsiteY2" fmla="*/ 2598297 h 2599249"/>
              <a:gd name="connsiteX3" fmla="*/ 0 w 6591300"/>
              <a:gd name="connsiteY3" fmla="*/ 2599249 h 2599249"/>
              <a:gd name="connsiteX4" fmla="*/ 874395 w 6591300"/>
              <a:gd name="connsiteY4" fmla="*/ 2055372 h 2599249"/>
              <a:gd name="connsiteX5" fmla="*/ 1470660 w 6591300"/>
              <a:gd name="connsiteY5" fmla="*/ 2049657 h 2599249"/>
              <a:gd name="connsiteX6" fmla="*/ 1562100 w 6591300"/>
              <a:gd name="connsiteY6" fmla="*/ 2104902 h 2599249"/>
              <a:gd name="connsiteX7" fmla="*/ 2532697 w 6591300"/>
              <a:gd name="connsiteY7" fmla="*/ 2077279 h 2599249"/>
              <a:gd name="connsiteX8" fmla="*/ 3231832 w 6591300"/>
              <a:gd name="connsiteY8" fmla="*/ 1603887 h 2599249"/>
              <a:gd name="connsiteX9" fmla="*/ 3635692 w 6591300"/>
              <a:gd name="connsiteY9" fmla="*/ 1582932 h 2599249"/>
              <a:gd name="connsiteX10" fmla="*/ 3956685 w 6591300"/>
              <a:gd name="connsiteY10" fmla="*/ 1755334 h 2599249"/>
              <a:gd name="connsiteX11" fmla="*/ 4855845 w 6591300"/>
              <a:gd name="connsiteY11" fmla="*/ 1448629 h 2599249"/>
              <a:gd name="connsiteX12" fmla="*/ 5099685 w 6591300"/>
              <a:gd name="connsiteY12" fmla="*/ 727587 h 2599249"/>
              <a:gd name="connsiteX13" fmla="*/ 6027420 w 6591300"/>
              <a:gd name="connsiteY13" fmla="*/ 62742 h 2599249"/>
              <a:gd name="connsiteX14" fmla="*/ 6027420 w 6591300"/>
              <a:gd name="connsiteY14" fmla="*/ 62742 h 2599249"/>
              <a:gd name="connsiteX15" fmla="*/ 6591300 w 6591300"/>
              <a:gd name="connsiteY15" fmla="*/ 1480062 h 2599249"/>
              <a:gd name="connsiteX0" fmla="*/ 6499860 w 6591300"/>
              <a:gd name="connsiteY0" fmla="*/ 2598297 h 2599249"/>
              <a:gd name="connsiteX1" fmla="*/ 0 w 6591300"/>
              <a:gd name="connsiteY1" fmla="*/ 2598297 h 2599249"/>
              <a:gd name="connsiteX2" fmla="*/ 0 w 6591300"/>
              <a:gd name="connsiteY2" fmla="*/ 2599249 h 2599249"/>
              <a:gd name="connsiteX3" fmla="*/ 874395 w 6591300"/>
              <a:gd name="connsiteY3" fmla="*/ 2055372 h 2599249"/>
              <a:gd name="connsiteX4" fmla="*/ 1470660 w 6591300"/>
              <a:gd name="connsiteY4" fmla="*/ 2049657 h 2599249"/>
              <a:gd name="connsiteX5" fmla="*/ 1562100 w 6591300"/>
              <a:gd name="connsiteY5" fmla="*/ 2104902 h 2599249"/>
              <a:gd name="connsiteX6" fmla="*/ 2532697 w 6591300"/>
              <a:gd name="connsiteY6" fmla="*/ 2077279 h 2599249"/>
              <a:gd name="connsiteX7" fmla="*/ 3231832 w 6591300"/>
              <a:gd name="connsiteY7" fmla="*/ 1603887 h 2599249"/>
              <a:gd name="connsiteX8" fmla="*/ 3635692 w 6591300"/>
              <a:gd name="connsiteY8" fmla="*/ 1582932 h 2599249"/>
              <a:gd name="connsiteX9" fmla="*/ 3956685 w 6591300"/>
              <a:gd name="connsiteY9" fmla="*/ 1755334 h 2599249"/>
              <a:gd name="connsiteX10" fmla="*/ 4855845 w 6591300"/>
              <a:gd name="connsiteY10" fmla="*/ 1448629 h 2599249"/>
              <a:gd name="connsiteX11" fmla="*/ 5099685 w 6591300"/>
              <a:gd name="connsiteY11" fmla="*/ 727587 h 2599249"/>
              <a:gd name="connsiteX12" fmla="*/ 6027420 w 6591300"/>
              <a:gd name="connsiteY12" fmla="*/ 62742 h 2599249"/>
              <a:gd name="connsiteX13" fmla="*/ 6027420 w 6591300"/>
              <a:gd name="connsiteY13" fmla="*/ 62742 h 2599249"/>
              <a:gd name="connsiteX14" fmla="*/ 6591300 w 6591300"/>
              <a:gd name="connsiteY14" fmla="*/ 1480062 h 2599249"/>
              <a:gd name="connsiteX0" fmla="*/ 0 w 6591300"/>
              <a:gd name="connsiteY0" fmla="*/ 2598297 h 2599249"/>
              <a:gd name="connsiteX1" fmla="*/ 0 w 6591300"/>
              <a:gd name="connsiteY1" fmla="*/ 2599249 h 2599249"/>
              <a:gd name="connsiteX2" fmla="*/ 874395 w 6591300"/>
              <a:gd name="connsiteY2" fmla="*/ 2055372 h 2599249"/>
              <a:gd name="connsiteX3" fmla="*/ 1470660 w 6591300"/>
              <a:gd name="connsiteY3" fmla="*/ 2049657 h 2599249"/>
              <a:gd name="connsiteX4" fmla="*/ 1562100 w 6591300"/>
              <a:gd name="connsiteY4" fmla="*/ 2104902 h 2599249"/>
              <a:gd name="connsiteX5" fmla="*/ 2532697 w 6591300"/>
              <a:gd name="connsiteY5" fmla="*/ 2077279 h 2599249"/>
              <a:gd name="connsiteX6" fmla="*/ 3231832 w 6591300"/>
              <a:gd name="connsiteY6" fmla="*/ 1603887 h 2599249"/>
              <a:gd name="connsiteX7" fmla="*/ 3635692 w 6591300"/>
              <a:gd name="connsiteY7" fmla="*/ 1582932 h 2599249"/>
              <a:gd name="connsiteX8" fmla="*/ 3956685 w 6591300"/>
              <a:gd name="connsiteY8" fmla="*/ 1755334 h 2599249"/>
              <a:gd name="connsiteX9" fmla="*/ 4855845 w 6591300"/>
              <a:gd name="connsiteY9" fmla="*/ 1448629 h 2599249"/>
              <a:gd name="connsiteX10" fmla="*/ 5099685 w 6591300"/>
              <a:gd name="connsiteY10" fmla="*/ 727587 h 2599249"/>
              <a:gd name="connsiteX11" fmla="*/ 6027420 w 6591300"/>
              <a:gd name="connsiteY11" fmla="*/ 62742 h 2599249"/>
              <a:gd name="connsiteX12" fmla="*/ 6027420 w 6591300"/>
              <a:gd name="connsiteY12" fmla="*/ 62742 h 2599249"/>
              <a:gd name="connsiteX13" fmla="*/ 6591300 w 6591300"/>
              <a:gd name="connsiteY13" fmla="*/ 1480062 h 2599249"/>
              <a:gd name="connsiteX0" fmla="*/ 0 w 6027420"/>
              <a:gd name="connsiteY0" fmla="*/ 2598297 h 2599249"/>
              <a:gd name="connsiteX1" fmla="*/ 0 w 6027420"/>
              <a:gd name="connsiteY1" fmla="*/ 2599249 h 2599249"/>
              <a:gd name="connsiteX2" fmla="*/ 874395 w 6027420"/>
              <a:gd name="connsiteY2" fmla="*/ 2055372 h 2599249"/>
              <a:gd name="connsiteX3" fmla="*/ 1470660 w 6027420"/>
              <a:gd name="connsiteY3" fmla="*/ 2049657 h 2599249"/>
              <a:gd name="connsiteX4" fmla="*/ 1562100 w 6027420"/>
              <a:gd name="connsiteY4" fmla="*/ 2104902 h 2599249"/>
              <a:gd name="connsiteX5" fmla="*/ 2532697 w 6027420"/>
              <a:gd name="connsiteY5" fmla="*/ 2077279 h 2599249"/>
              <a:gd name="connsiteX6" fmla="*/ 3231832 w 6027420"/>
              <a:gd name="connsiteY6" fmla="*/ 1603887 h 2599249"/>
              <a:gd name="connsiteX7" fmla="*/ 3635692 w 6027420"/>
              <a:gd name="connsiteY7" fmla="*/ 1582932 h 2599249"/>
              <a:gd name="connsiteX8" fmla="*/ 3956685 w 6027420"/>
              <a:gd name="connsiteY8" fmla="*/ 1755334 h 2599249"/>
              <a:gd name="connsiteX9" fmla="*/ 4855845 w 6027420"/>
              <a:gd name="connsiteY9" fmla="*/ 1448629 h 2599249"/>
              <a:gd name="connsiteX10" fmla="*/ 5099685 w 6027420"/>
              <a:gd name="connsiteY10" fmla="*/ 727587 h 2599249"/>
              <a:gd name="connsiteX11" fmla="*/ 6027420 w 6027420"/>
              <a:gd name="connsiteY11" fmla="*/ 62742 h 2599249"/>
              <a:gd name="connsiteX12" fmla="*/ 6027420 w 6027420"/>
              <a:gd name="connsiteY12" fmla="*/ 62742 h 259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27420" h="2599249">
                <a:moveTo>
                  <a:pt x="0" y="2598297"/>
                </a:moveTo>
                <a:lnTo>
                  <a:pt x="0" y="2599249"/>
                </a:lnTo>
                <a:lnTo>
                  <a:pt x="874395" y="2055372"/>
                </a:lnTo>
                <a:cubicBezTo>
                  <a:pt x="1056322" y="1942024"/>
                  <a:pt x="1286827" y="1940119"/>
                  <a:pt x="1470660" y="2049657"/>
                </a:cubicBezTo>
                <a:lnTo>
                  <a:pt x="1562100" y="2104902"/>
                </a:lnTo>
                <a:cubicBezTo>
                  <a:pt x="1863090" y="2284924"/>
                  <a:pt x="2241232" y="2273494"/>
                  <a:pt x="2532697" y="2077279"/>
                </a:cubicBezTo>
                <a:lnTo>
                  <a:pt x="3231832" y="1603887"/>
                </a:lnTo>
                <a:cubicBezTo>
                  <a:pt x="3351847" y="1521972"/>
                  <a:pt x="3508057" y="1514352"/>
                  <a:pt x="3635692" y="1582932"/>
                </a:cubicBezTo>
                <a:lnTo>
                  <a:pt x="3956685" y="1755334"/>
                </a:lnTo>
                <a:cubicBezTo>
                  <a:pt x="4288155" y="1933452"/>
                  <a:pt x="4701540" y="1792482"/>
                  <a:pt x="4855845" y="1448629"/>
                </a:cubicBezTo>
                <a:lnTo>
                  <a:pt x="5099685" y="727587"/>
                </a:lnTo>
                <a:cubicBezTo>
                  <a:pt x="5228273" y="156087"/>
                  <a:pt x="5863590" y="-137283"/>
                  <a:pt x="6027420" y="62742"/>
                </a:cubicBezTo>
                <a:lnTo>
                  <a:pt x="6027420" y="62742"/>
                </a:lnTo>
              </a:path>
            </a:pathLst>
          </a:custGeom>
          <a:noFill/>
          <a:ln w="9525" cap="flat">
            <a:solidFill>
              <a:schemeClr val="bg1"/>
            </a:solidFill>
            <a:prstDash val="dash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500" dirty="0"/>
          </a:p>
        </p:txBody>
      </p:sp>
      <p:sp>
        <p:nvSpPr>
          <p:cNvPr id="15" name="Name">
            <a:extLst>
              <a:ext uri="{FF2B5EF4-FFF2-40B4-BE49-F238E27FC236}">
                <a16:creationId xmlns:a16="http://schemas.microsoft.com/office/drawing/2014/main" id="{B8C48821-0D90-416C-873E-50587E8A0C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4862" y="4741677"/>
            <a:ext cx="3756943" cy="252000"/>
          </a:xfrm>
        </p:spPr>
        <p:txBody>
          <a:bodyPr anchor="ctr"/>
          <a:lstStyle>
            <a:lvl1pPr marL="0" indent="0">
              <a:buNone/>
              <a:defRPr sz="158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Email">
            <a:extLst>
              <a:ext uri="{FF2B5EF4-FFF2-40B4-BE49-F238E27FC236}">
                <a16:creationId xmlns:a16="http://schemas.microsoft.com/office/drawing/2014/main" id="{42450180-8D19-405E-97F0-2A309B58D0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8991" y="5147137"/>
            <a:ext cx="3462814" cy="252000"/>
          </a:xfrm>
        </p:spPr>
        <p:txBody>
          <a:bodyPr anchor="ctr"/>
          <a:lstStyle>
            <a:lvl1pPr marL="0" indent="0">
              <a:buNone/>
              <a:defRPr sz="1167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Email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37F23B-0C4D-4D27-BF83-0B10D1CFFDCD}"/>
              </a:ext>
            </a:extLst>
          </p:cNvPr>
          <p:cNvSpPr/>
          <p:nvPr userDrawn="1"/>
        </p:nvSpPr>
        <p:spPr>
          <a:xfrm>
            <a:off x="-9856" y="6678000"/>
            <a:ext cx="9405316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5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9551A1-FBAD-4CC8-AA99-F9F4D4281782}"/>
              </a:ext>
            </a:extLst>
          </p:cNvPr>
          <p:cNvSpPr/>
          <p:nvPr userDrawn="1"/>
        </p:nvSpPr>
        <p:spPr>
          <a:xfrm>
            <a:off x="7804351" y="6678000"/>
            <a:ext cx="4224296" cy="14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36000" bIns="0" rtlCol="0" anchor="b"/>
          <a:lstStyle/>
          <a:p>
            <a:pPr algn="r"/>
            <a:endParaRPr lang="en-US" sz="1000" noProof="1">
              <a:latin typeface="Tw Cen MT" panose="020B0602020104020603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695C6B-DBEE-447E-B106-7351E00BD0AF}"/>
              </a:ext>
            </a:extLst>
          </p:cNvPr>
          <p:cNvSpPr txBox="1">
            <a:spLocks/>
          </p:cNvSpPr>
          <p:nvPr userDrawn="1"/>
        </p:nvSpPr>
        <p:spPr>
          <a:xfrm>
            <a:off x="12030074" y="6678000"/>
            <a:ext cx="161925" cy="14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7200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A38929-6316-4332-83F8-9E95386C7C42}"/>
              </a:ext>
            </a:extLst>
          </p:cNvPr>
          <p:cNvSpPr/>
          <p:nvPr userDrawn="1"/>
        </p:nvSpPr>
        <p:spPr>
          <a:xfrm>
            <a:off x="-9856" y="6822000"/>
            <a:ext cx="12201856" cy="36000"/>
          </a:xfrm>
          <a:prstGeom prst="rect">
            <a:avLst/>
          </a:prstGeom>
          <a:gradFill>
            <a:gsLst>
              <a:gs pos="0">
                <a:schemeClr val="accent4"/>
              </a:gs>
              <a:gs pos="37000">
                <a:schemeClr val="bg1">
                  <a:lumMod val="85000"/>
                </a:schemeClr>
              </a:gs>
              <a:gs pos="100000">
                <a:schemeClr val="accent1"/>
              </a:gs>
              <a:gs pos="68000">
                <a:schemeClr val="tx1">
                  <a:lumMod val="85000"/>
                  <a:lumOff val="1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ctr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9084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prism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F0FE-DFE4-B5D4-0F02-A46E87A0B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40F4B-4F59-81D5-F706-20828D778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8CE4F-5624-15A0-3E86-F65ACC9AD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D5FD-2C5A-42D2-A69A-DC9CC91F91D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D1DA9-011D-02C1-9463-20C03D664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205B4-8065-E77D-F9CE-7E9A28EA4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6965-04FE-45BB-8F8F-BA278B37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8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6D20-B512-B3CF-A6F4-62E5684CA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CC375-AE4D-073F-0240-5D6896087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692EC-C6ED-EEE5-8639-3034A6C50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D5FD-2C5A-42D2-A69A-DC9CC91F91D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8388C-27B4-1935-E2A2-B6F23C77E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2E47B-B58D-066C-878C-64BDD4C4D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6965-04FE-45BB-8F8F-BA278B37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9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BE4E-530D-D460-6A45-F69CB98F7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61A11-F4BF-7D86-18D7-B33228ABF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9E33E-18BD-620E-9B78-5CE571A95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0EBF2-2CA4-EEB8-EABC-2149AACED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D5FD-2C5A-42D2-A69A-DC9CC91F91D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5EB64-E18E-8FB3-C3F9-50589AE6D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F2912-09D0-1CAA-4E54-7D55BB67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6965-04FE-45BB-8F8F-BA278B37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7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AB6DA-8773-2696-FD23-2F06BFE6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A3D23-28FD-D8A3-8AC3-F4D02E529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196D71-FD1B-59FB-420B-25CE2C228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4FC9F-EF48-90ED-3F42-50265190AC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E34608-42BE-4D21-2042-C07C073BD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DEB554-429F-2235-F4DB-E51AFC83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D5FD-2C5A-42D2-A69A-DC9CC91F91D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E8AB1-776D-452C-B1F6-4BCFDA1F1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94E6C3-8471-5B11-C782-8FFC33A05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6965-04FE-45BB-8F8F-BA278B37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4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F0A2E-DF79-1554-26B8-9476AF60C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CBE07D-96C4-6BF3-5F06-BEDEFEB1D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D5FD-2C5A-42D2-A69A-DC9CC91F91D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0C201-2BF5-0795-827C-1B85EA927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1DAA2-7133-6CD8-4300-3BD805E22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6965-04FE-45BB-8F8F-BA278B37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892767-D3E1-BD72-BED4-5DE66325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D5FD-2C5A-42D2-A69A-DC9CC91F91D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FF7704-17BC-C429-FB78-111741E2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692C4-61F3-87A7-B1C0-F5AAB95D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6965-04FE-45BB-8F8F-BA278B37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183B-0182-6F76-E707-E20CBDAF0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71DF1-7E6F-C6AB-7BE8-F6F6FCF92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00298-20DD-C3BF-BF1E-5F6BEE94F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4347C-DAD4-9ABE-1BE9-2ED1DF3CB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D5FD-2C5A-42D2-A69A-DC9CC91F91D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7DE31-BA88-0E73-EF90-84E1B61D9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C2E54-26AC-7D05-7C3E-88C72F0C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6965-04FE-45BB-8F8F-BA278B37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0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111E1-1A98-5687-039D-3F17E970F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82F58D-128B-4234-24F0-09E10531D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29FD7-5F98-E5A7-E741-B7AD26FE0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E0AB5-92AD-55E5-B2BB-F25420560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D5FD-2C5A-42D2-A69A-DC9CC91F91D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7E983-6635-6F4B-7AF8-D58752207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D26CA-433C-164C-42F7-3DCB083E7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6965-04FE-45BB-8F8F-BA278B37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9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DCAF16-861F-4572-81CA-DBAAB679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CB912-3999-61D2-A095-36ABEF9FA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F9B3E-C272-EFE2-E486-312D2FEF8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CD5FD-2C5A-42D2-A69A-DC9CC91F91D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34588-E524-153F-62D6-4E754714B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6AF4A-7CD7-72ED-6C3A-66F9FAEB4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76965-04FE-45BB-8F8F-BA278B37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6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9" descr="Teacher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84551"/>
            <a:ext cx="12109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11" descr="Picture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489" y="3083515"/>
            <a:ext cx="25908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1" descr="Picture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7848" y="849562"/>
            <a:ext cx="2590800" cy="173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064713" y="1239870"/>
            <a:ext cx="7822504" cy="1329019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r>
              <a:rPr lang="en-US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CHÀO MỪNG  QUÝ THẦY CÔ </a:t>
            </a:r>
            <a:r>
              <a:rPr lang="vi-VN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GIÁO ĐẾN VỚI TIẾT HỌC HÔM NAY</a:t>
            </a:r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317315" y="4930035"/>
            <a:ext cx="6463430" cy="56806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lIns="135852" tIns="67926" rIns="135852" bIns="6792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4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33756" y="-76200"/>
            <a:ext cx="7005444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III/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9572" y="457200"/>
            <a:ext cx="2359941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7780" y="2743200"/>
            <a:ext cx="556122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xo bung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7780" y="995430"/>
            <a:ext cx="533262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xo bung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596556" y="387098"/>
            <a:ext cx="2919044" cy="5337171"/>
            <a:chOff x="6072556" y="387097"/>
            <a:chExt cx="2919044" cy="5337171"/>
          </a:xfrm>
        </p:grpSpPr>
        <p:grpSp>
          <p:nvGrpSpPr>
            <p:cNvPr id="6" name="Group 5"/>
            <p:cNvGrpSpPr/>
            <p:nvPr/>
          </p:nvGrpSpPr>
          <p:grpSpPr>
            <a:xfrm>
              <a:off x="7848600" y="1295400"/>
              <a:ext cx="1066800" cy="684546"/>
              <a:chOff x="7391400" y="1295400"/>
              <a:chExt cx="1066800" cy="684546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7391400" y="1295400"/>
                <a:ext cx="10668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C</a:t>
                </a:r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7467600" y="1677654"/>
                <a:ext cx="304800" cy="302292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8038070" y="1677654"/>
                <a:ext cx="304800" cy="302292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6096000" y="914400"/>
              <a:ext cx="228600" cy="108854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324600" y="1979946"/>
              <a:ext cx="2667000" cy="0"/>
            </a:xfrm>
            <a:prstGeom prst="line">
              <a:avLst/>
            </a:prstGeom>
            <a:ln w="444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848600" y="2013906"/>
              <a:ext cx="0" cy="119694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7887730" y="2286000"/>
              <a:ext cx="41807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6324600" y="751127"/>
              <a:ext cx="4572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553200" y="2035653"/>
              <a:ext cx="0" cy="87073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20" idx="6"/>
            </p:cNvCxnSpPr>
            <p:nvPr/>
          </p:nvCxnSpPr>
          <p:spPr>
            <a:xfrm>
              <a:off x="6210300" y="1360727"/>
              <a:ext cx="5715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8" idx="0"/>
            </p:cNvCxnSpPr>
            <p:nvPr/>
          </p:nvCxnSpPr>
          <p:spPr>
            <a:xfrm flipV="1">
              <a:off x="6210300" y="914400"/>
              <a:ext cx="0" cy="457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Isosceles Triangle 32"/>
            <p:cNvSpPr/>
            <p:nvPr/>
          </p:nvSpPr>
          <p:spPr>
            <a:xfrm rot="1969963">
              <a:off x="6773701" y="1120522"/>
              <a:ext cx="476250" cy="3810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 rot="3395205">
              <a:off x="6024931" y="434722"/>
              <a:ext cx="476250" cy="3810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324600" y="2193324"/>
              <a:ext cx="41807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722274" y="2513570"/>
              <a:ext cx="1202526" cy="5344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Hình</a:t>
              </a:r>
              <a:r>
                <a:rPr lang="en-US" dirty="0"/>
                <a:t> 40.a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682115" y="5189838"/>
              <a:ext cx="1202526" cy="5344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Hình</a:t>
              </a:r>
              <a:r>
                <a:rPr lang="en-US" dirty="0"/>
                <a:t> 40.b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296400" y="3810000"/>
            <a:ext cx="1066800" cy="684546"/>
            <a:chOff x="7315200" y="1295400"/>
            <a:chExt cx="1066800" cy="684546"/>
          </a:xfrm>
        </p:grpSpPr>
        <p:sp>
          <p:nvSpPr>
            <p:cNvPr id="51" name="Rectangle 50"/>
            <p:cNvSpPr/>
            <p:nvPr/>
          </p:nvSpPr>
          <p:spPr>
            <a:xfrm>
              <a:off x="7315200" y="1295400"/>
              <a:ext cx="1066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C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7467600" y="1677654"/>
              <a:ext cx="304800" cy="30229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038070" y="1677654"/>
              <a:ext cx="304800" cy="30229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7539048" y="3429001"/>
            <a:ext cx="228600" cy="10885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7767648" y="4494546"/>
            <a:ext cx="2667000" cy="0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372600" y="4452306"/>
            <a:ext cx="0" cy="119694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9335530" y="4800600"/>
            <a:ext cx="41807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44" name="Oval 43"/>
          <p:cNvSpPr/>
          <p:nvPr/>
        </p:nvSpPr>
        <p:spPr>
          <a:xfrm>
            <a:off x="7767648" y="3265727"/>
            <a:ext cx="1223952" cy="1219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7996248" y="4550254"/>
            <a:ext cx="0" cy="87073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44" idx="6"/>
          </p:cNvCxnSpPr>
          <p:nvPr/>
        </p:nvCxnSpPr>
        <p:spPr>
          <a:xfrm>
            <a:off x="7653348" y="3875327"/>
            <a:ext cx="13382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7653348" y="3657600"/>
            <a:ext cx="0" cy="228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Isosceles Triangle 47"/>
          <p:cNvSpPr/>
          <p:nvPr/>
        </p:nvSpPr>
        <p:spPr>
          <a:xfrm rot="1969963">
            <a:off x="8981214" y="3643358"/>
            <a:ext cx="481861" cy="37039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/>
        </p:nvSpPr>
        <p:spPr>
          <a:xfrm rot="3395205">
            <a:off x="7467979" y="2934828"/>
            <a:ext cx="476250" cy="3810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767648" y="4707924"/>
            <a:ext cx="41807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535826" y="4707924"/>
            <a:ext cx="41807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8926490" y="4501281"/>
            <a:ext cx="0" cy="87073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692196" y="1828801"/>
            <a:ext cx="5332620" cy="1339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FF0000"/>
                </a:solidFill>
              </a:rPr>
              <a:t>Lò xo không làm xe chuyển động được vì lực đẩy của lò xo không tác dụng lên xe.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710731" y="3733801"/>
            <a:ext cx="5561220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OB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692196" y="4294114"/>
            <a:ext cx="556122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981201" y="5334001"/>
            <a:ext cx="6022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830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60" grpId="0"/>
      <p:bldP spid="61" grpId="0"/>
      <p:bldP spid="62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33756" y="-76200"/>
            <a:ext cx="7005444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III/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5848" y="457200"/>
            <a:ext cx="3347391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2/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63364" y="2362200"/>
            <a:ext cx="876162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C00000"/>
                </a:solidFill>
              </a:rPr>
              <a:t>Không phải chỉ khi đẩy xe B cho tới khi tiếp xúc với xe A thì xe B mới chuyển động. Vì khi </a:t>
            </a:r>
            <a:r>
              <a:rPr lang="en-US" sz="2400" dirty="0">
                <a:solidFill>
                  <a:srgbClr val="C00000"/>
                </a:solidFill>
              </a:rPr>
              <a:t>ở </a:t>
            </a:r>
            <a:r>
              <a:rPr lang="vi-VN" sz="2400" dirty="0">
                <a:solidFill>
                  <a:srgbClr val="C00000"/>
                </a:solidFill>
              </a:rPr>
              <a:t>gần với xe A thì lực từ của hai đầu nam châm đã hút chúng lại với nhau làm cho xe A chuyển động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2600" y="5416330"/>
            <a:ext cx="5332620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271952" y="1295400"/>
            <a:ext cx="3243649" cy="838200"/>
            <a:chOff x="5747951" y="1295400"/>
            <a:chExt cx="3243649" cy="838200"/>
          </a:xfrm>
        </p:grpSpPr>
        <p:grpSp>
          <p:nvGrpSpPr>
            <p:cNvPr id="6" name="Group 5"/>
            <p:cNvGrpSpPr/>
            <p:nvPr/>
          </p:nvGrpSpPr>
          <p:grpSpPr>
            <a:xfrm>
              <a:off x="7848600" y="1295400"/>
              <a:ext cx="1066800" cy="684546"/>
              <a:chOff x="7391400" y="1295400"/>
              <a:chExt cx="1066800" cy="684546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7391400" y="1295400"/>
                <a:ext cx="10668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B</a:t>
                </a:r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7467600" y="1677654"/>
                <a:ext cx="304800" cy="302292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8038070" y="1677654"/>
                <a:ext cx="304800" cy="302292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5747951" y="1979946"/>
              <a:ext cx="3243649" cy="0"/>
            </a:xfrm>
            <a:prstGeom prst="line">
              <a:avLst/>
            </a:prstGeom>
            <a:ln w="444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848600" y="2013906"/>
              <a:ext cx="0" cy="119694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553200" y="2035653"/>
              <a:ext cx="0" cy="87073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7162800" y="1283184"/>
            <a:ext cx="1066800" cy="684546"/>
            <a:chOff x="7315200" y="1295400"/>
            <a:chExt cx="1066800" cy="684546"/>
          </a:xfrm>
        </p:grpSpPr>
        <p:sp>
          <p:nvSpPr>
            <p:cNvPr id="51" name="Rectangle 50"/>
            <p:cNvSpPr/>
            <p:nvPr/>
          </p:nvSpPr>
          <p:spPr>
            <a:xfrm>
              <a:off x="7315200" y="1295400"/>
              <a:ext cx="1066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A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7467600" y="1677654"/>
              <a:ext cx="304800" cy="30229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038070" y="1677654"/>
              <a:ext cx="304800" cy="30229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/>
          <p:cNvSpPr/>
          <p:nvPr/>
        </p:nvSpPr>
        <p:spPr>
          <a:xfrm>
            <a:off x="1663364" y="1045053"/>
            <a:ext cx="5332620" cy="1763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/>
              <a:t>Có phải chỉ khi đẩy xe B cho tới khi tiếp xúc với xe A thì xe B mới làm cho xe A bắt đầu chuyển động không? Tại sao?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710731" y="3733800"/>
            <a:ext cx="861333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692196" y="4495800"/>
            <a:ext cx="873278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C00000"/>
                </a:solidFill>
              </a:rPr>
              <a:t>Lò</a:t>
            </a:r>
            <a:r>
              <a:rPr lang="en-US" sz="2400" dirty="0">
                <a:solidFill>
                  <a:srgbClr val="C00000"/>
                </a:solidFill>
              </a:rPr>
              <a:t> xo </a:t>
            </a:r>
            <a:r>
              <a:rPr lang="en-US" sz="2400" dirty="0" err="1">
                <a:solidFill>
                  <a:srgbClr val="C00000"/>
                </a:solidFill>
              </a:rPr>
              <a:t>tác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dụng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lên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xe</a:t>
            </a:r>
            <a:r>
              <a:rPr lang="en-US" sz="2400" dirty="0">
                <a:solidFill>
                  <a:srgbClr val="C00000"/>
                </a:solidFill>
              </a:rPr>
              <a:t> A ở </a:t>
            </a:r>
            <a:r>
              <a:rPr lang="en-US" sz="2400" dirty="0" err="1">
                <a:solidFill>
                  <a:srgbClr val="C00000"/>
                </a:solidFill>
              </a:rPr>
              <a:t>thí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nghiệm</a:t>
            </a:r>
            <a:r>
              <a:rPr lang="en-US" sz="2400" dirty="0">
                <a:solidFill>
                  <a:srgbClr val="C00000"/>
                </a:solidFill>
              </a:rPr>
              <a:t> 1 </a:t>
            </a:r>
            <a:r>
              <a:rPr lang="en-US" sz="2400" dirty="0" err="1">
                <a:solidFill>
                  <a:srgbClr val="C00000"/>
                </a:solidFill>
              </a:rPr>
              <a:t>tạo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ra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lực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tiếp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xúc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  <a:r>
              <a:rPr lang="en-US" sz="2400" dirty="0" err="1">
                <a:solidFill>
                  <a:srgbClr val="C00000"/>
                </a:solidFill>
              </a:rPr>
              <a:t>Còn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lực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xe</a:t>
            </a:r>
            <a:r>
              <a:rPr lang="en-US" sz="2400" dirty="0">
                <a:solidFill>
                  <a:srgbClr val="C00000"/>
                </a:solidFill>
              </a:rPr>
              <a:t> B </a:t>
            </a:r>
            <a:r>
              <a:rPr lang="en-US" sz="2400" dirty="0" err="1">
                <a:solidFill>
                  <a:srgbClr val="C00000"/>
                </a:solidFill>
              </a:rPr>
              <a:t>tác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dụng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Lực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không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tiếp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xúc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054662" y="5798404"/>
            <a:ext cx="8308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391400" y="990741"/>
            <a:ext cx="799070" cy="304800"/>
            <a:chOff x="6553200" y="2590800"/>
            <a:chExt cx="799070" cy="304800"/>
          </a:xfrm>
        </p:grpSpPr>
        <p:sp>
          <p:nvSpPr>
            <p:cNvPr id="7" name="Rectangle 6"/>
            <p:cNvSpPr/>
            <p:nvPr/>
          </p:nvSpPr>
          <p:spPr>
            <a:xfrm>
              <a:off x="6553200" y="2590800"/>
              <a:ext cx="41807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934200" y="2590800"/>
              <a:ext cx="41807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354065" y="1015455"/>
            <a:ext cx="799070" cy="304800"/>
            <a:chOff x="6553200" y="2590800"/>
            <a:chExt cx="799070" cy="304800"/>
          </a:xfrm>
        </p:grpSpPr>
        <p:sp>
          <p:nvSpPr>
            <p:cNvPr id="64" name="Rectangle 63"/>
            <p:cNvSpPr/>
            <p:nvPr/>
          </p:nvSpPr>
          <p:spPr>
            <a:xfrm>
              <a:off x="6553200" y="2590800"/>
              <a:ext cx="41807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934200" y="2590800"/>
              <a:ext cx="41807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239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60" grpId="0"/>
      <p:bldP spid="61" grpId="0"/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1524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6003" y="1375083"/>
            <a:ext cx="857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90" y="2133601"/>
            <a:ext cx="241776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534" y="2133602"/>
            <a:ext cx="2628900" cy="18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36" y="2133602"/>
            <a:ext cx="2619375" cy="18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90" y="4191000"/>
            <a:ext cx="2417763" cy="198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476" y="4179888"/>
            <a:ext cx="2630959" cy="199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35" y="4149678"/>
            <a:ext cx="2619375" cy="206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23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1524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6003" y="1375083"/>
            <a:ext cx="857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782" y="1898303"/>
            <a:ext cx="2498219" cy="212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898303"/>
            <a:ext cx="2095500" cy="206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427" y="1898303"/>
            <a:ext cx="2743200" cy="20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85" y="4179889"/>
            <a:ext cx="23812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179888"/>
            <a:ext cx="49815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37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Bài</a:t>
            </a:r>
            <a:r>
              <a:rPr lang="en-US" sz="3600" b="1" dirty="0"/>
              <a:t> 6. </a:t>
            </a:r>
            <a:r>
              <a:rPr lang="en-US" sz="3600" b="1" dirty="0" err="1"/>
              <a:t>Xác</a:t>
            </a:r>
            <a:r>
              <a:rPr lang="en-US" sz="3600" b="1" dirty="0"/>
              <a:t> </a:t>
            </a:r>
            <a:r>
              <a:rPr lang="en-US" sz="3600" b="1" dirty="0" err="1"/>
              <a:t>định</a:t>
            </a:r>
            <a:r>
              <a:rPr lang="en-US" sz="3600" b="1" dirty="0"/>
              <a:t> </a:t>
            </a:r>
            <a:r>
              <a:rPr lang="en-US" sz="3600" b="1" dirty="0" err="1"/>
              <a:t>lực</a:t>
            </a:r>
            <a:r>
              <a:rPr lang="en-US" sz="3600" b="1" dirty="0"/>
              <a:t> </a:t>
            </a:r>
            <a:r>
              <a:rPr lang="en-US" sz="3600" b="1" dirty="0" err="1"/>
              <a:t>tiếp</a:t>
            </a:r>
            <a:r>
              <a:rPr lang="en-US" sz="3600" b="1" dirty="0"/>
              <a:t> </a:t>
            </a:r>
            <a:r>
              <a:rPr lang="en-US" sz="3600" b="1" dirty="0" err="1"/>
              <a:t>xúc</a:t>
            </a:r>
            <a:r>
              <a:rPr lang="en-US" sz="3600" b="1" dirty="0"/>
              <a:t>, </a:t>
            </a:r>
            <a:r>
              <a:rPr lang="en-US" sz="3600" b="1" dirty="0" err="1"/>
              <a:t>lực</a:t>
            </a:r>
            <a:r>
              <a:rPr lang="en-US" sz="3600" b="1" dirty="0"/>
              <a:t> </a:t>
            </a:r>
            <a:r>
              <a:rPr lang="en-US" sz="3600" b="1" dirty="0" err="1"/>
              <a:t>không</a:t>
            </a:r>
            <a:r>
              <a:rPr lang="en-US" sz="3600" b="1" dirty="0"/>
              <a:t> </a:t>
            </a:r>
            <a:r>
              <a:rPr lang="en-US" sz="3600" b="1" dirty="0" err="1"/>
              <a:t>tiếp</a:t>
            </a:r>
            <a:r>
              <a:rPr lang="en-US" sz="3600" b="1" dirty="0"/>
              <a:t> </a:t>
            </a:r>
            <a:r>
              <a:rPr lang="en-US" sz="3600" b="1" dirty="0" err="1"/>
              <a:t>xúc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hình</a:t>
            </a:r>
            <a:endParaRPr lang="en-US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8229600" cy="219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1" y="4191000"/>
            <a:ext cx="2521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Lực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hút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nam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châm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lên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ghim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sắt</a:t>
            </a:r>
            <a:r>
              <a:rPr lang="en-US" sz="2400" dirty="0">
                <a:solidFill>
                  <a:srgbClr val="FF0000"/>
                </a:solidFill>
              </a:rPr>
              <a:t> (</a:t>
            </a:r>
            <a:r>
              <a:rPr lang="en-US" sz="2400" dirty="0" err="1">
                <a:solidFill>
                  <a:srgbClr val="FF0000"/>
                </a:solidFill>
              </a:rPr>
              <a:t>Lực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không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tiếp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xúc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4182070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Lực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err="1">
                <a:solidFill>
                  <a:srgbClr val="FF0000"/>
                </a:solidFill>
              </a:rPr>
              <a:t>hút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Trái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Đất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lên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quả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bóng</a:t>
            </a:r>
            <a:r>
              <a:rPr lang="en-US" sz="2400" dirty="0">
                <a:solidFill>
                  <a:srgbClr val="FF0000"/>
                </a:solidFill>
              </a:rPr>
              <a:t> (</a:t>
            </a:r>
            <a:r>
              <a:rPr lang="en-US" sz="2400" dirty="0" err="1">
                <a:solidFill>
                  <a:srgbClr val="FF0000"/>
                </a:solidFill>
              </a:rPr>
              <a:t>Lực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không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tiếp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xúc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4191000"/>
            <a:ext cx="198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Lực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đẩy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lên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buồm</a:t>
            </a:r>
            <a:r>
              <a:rPr lang="en-US" sz="2400" dirty="0">
                <a:solidFill>
                  <a:srgbClr val="FF0000"/>
                </a:solidFill>
              </a:rPr>
              <a:t> (</a:t>
            </a:r>
            <a:r>
              <a:rPr lang="en-US" sz="2400" dirty="0" err="1">
                <a:solidFill>
                  <a:srgbClr val="FF0000"/>
                </a:solidFill>
              </a:rPr>
              <a:t>Lực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tiếp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xúc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4258270"/>
            <a:ext cx="198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Lực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đẩy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vợt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lên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quả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bóng</a:t>
            </a:r>
            <a:r>
              <a:rPr lang="en-US" sz="2400" dirty="0">
                <a:solidFill>
                  <a:srgbClr val="FF0000"/>
                </a:solidFill>
              </a:rPr>
              <a:t> (</a:t>
            </a:r>
            <a:r>
              <a:rPr lang="en-US" sz="2400" dirty="0" err="1">
                <a:solidFill>
                  <a:srgbClr val="FF0000"/>
                </a:solidFill>
              </a:rPr>
              <a:t>Lực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tiếp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xúc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1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18" y="-88900"/>
            <a:ext cx="9192982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56737" y="1140541"/>
            <a:ext cx="8871155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55840" y="88490"/>
            <a:ext cx="4557251" cy="775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4419601"/>
            <a:ext cx="575187" cy="64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1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92982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74722" y="365126"/>
            <a:ext cx="894226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2521263"/>
            <a:ext cx="575187" cy="64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5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92982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28685" y="767494"/>
            <a:ext cx="832546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4191001"/>
            <a:ext cx="575187" cy="64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8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92982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41091" y="702628"/>
            <a:ext cx="854669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80" y="5198161"/>
            <a:ext cx="575187" cy="64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4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Nền phối màu - Website của Thân Thị Hoàng 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92982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02426" y="716375"/>
            <a:ext cx="817060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1" y="2743201"/>
            <a:ext cx="575187" cy="64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6"/>
            <a:ext cx="11791306" cy="728238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808928" y="2264160"/>
            <a:ext cx="5698067" cy="2497666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13" y="787401"/>
            <a:ext cx="1140594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15" y="3880247"/>
            <a:ext cx="1638570" cy="11881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62" y="1230597"/>
            <a:ext cx="872879" cy="92470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270806" y="2514901"/>
            <a:ext cx="3068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zh-CN" sz="2800" dirty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TIẾT 11, B</a:t>
            </a:r>
            <a:r>
              <a:rPr lang="en-US" altLang="zh-CN" sz="2800" dirty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ÀI </a:t>
            </a:r>
            <a:r>
              <a:rPr lang="vi-VN" altLang="zh-CN" sz="2800" dirty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40</a:t>
            </a:r>
            <a:endParaRPr lang="zh-CN" altLang="en-US" sz="2800" dirty="0">
              <a:solidFill>
                <a:schemeClr val="accent2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278737" y="2503314"/>
            <a:ext cx="2523363" cy="632280"/>
            <a:chOff x="3649078" y="1556771"/>
            <a:chExt cx="2646857" cy="632280"/>
          </a:xfrm>
        </p:grpSpPr>
        <p:sp>
          <p:nvSpPr>
            <p:cNvPr id="24" name="任意多边形 23"/>
            <p:cNvSpPr/>
            <p:nvPr/>
          </p:nvSpPr>
          <p:spPr>
            <a:xfrm>
              <a:off x="3649078" y="2014752"/>
              <a:ext cx="2161381" cy="153653"/>
            </a:xfrm>
            <a:custGeom>
              <a:avLst/>
              <a:gdLst>
                <a:gd name="connsiteX0" fmla="*/ 0 w 2937934"/>
                <a:gd name="connsiteY0" fmla="*/ 23946 h 178330"/>
                <a:gd name="connsiteX1" fmla="*/ 1938867 w 2937934"/>
                <a:gd name="connsiteY1" fmla="*/ 100146 h 178330"/>
                <a:gd name="connsiteX2" fmla="*/ 1540934 w 2937934"/>
                <a:gd name="connsiteY2" fmla="*/ 176346 h 178330"/>
                <a:gd name="connsiteX3" fmla="*/ 1828800 w 2937934"/>
                <a:gd name="connsiteY3" fmla="*/ 15479 h 178330"/>
                <a:gd name="connsiteX4" fmla="*/ 2937934 w 2937934"/>
                <a:gd name="connsiteY4" fmla="*/ 15479 h 17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7934" h="178330">
                  <a:moveTo>
                    <a:pt x="0" y="23946"/>
                  </a:moveTo>
                  <a:lnTo>
                    <a:pt x="1938867" y="100146"/>
                  </a:lnTo>
                  <a:cubicBezTo>
                    <a:pt x="2195689" y="125546"/>
                    <a:pt x="1559278" y="190457"/>
                    <a:pt x="1540934" y="176346"/>
                  </a:cubicBezTo>
                  <a:cubicBezTo>
                    <a:pt x="1522590" y="162235"/>
                    <a:pt x="1595967" y="42290"/>
                    <a:pt x="1828800" y="15479"/>
                  </a:cubicBezTo>
                  <a:cubicBezTo>
                    <a:pt x="2061633" y="-11332"/>
                    <a:pt x="2499783" y="2073"/>
                    <a:pt x="2937934" y="15479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5024">
              <a:off x="5769367" y="1556771"/>
              <a:ext cx="526568" cy="632280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FADC12E-5CD7-4209-A686-3A40BC306890}"/>
              </a:ext>
            </a:extLst>
          </p:cNvPr>
          <p:cNvSpPr/>
          <p:nvPr/>
        </p:nvSpPr>
        <p:spPr>
          <a:xfrm>
            <a:off x="4267201" y="3249593"/>
            <a:ext cx="4546437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60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60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60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BC250C-0BD0-4D59-85EC-68B576787E3C}"/>
              </a:ext>
            </a:extLst>
          </p:cNvPr>
          <p:cNvSpPr/>
          <p:nvPr/>
        </p:nvSpPr>
        <p:spPr>
          <a:xfrm>
            <a:off x="2498039" y="292980"/>
            <a:ext cx="738490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vi-VN" sz="32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 VIII: </a:t>
            </a:r>
            <a:r>
              <a:rPr lang="en-US" sz="32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2B254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7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81" y="817361"/>
            <a:ext cx="8716448" cy="52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54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541" y="600931"/>
            <a:ext cx="7364698" cy="1547813"/>
          </a:xfrm>
        </p:spPr>
        <p:txBody>
          <a:bodyPr>
            <a:normAutofit fontScale="90000"/>
          </a:bodyPr>
          <a:lstStyle/>
          <a:p>
            <a:pPr algn="ctr"/>
            <a:r>
              <a:rPr lang="vi-VN" dirty="0"/>
              <a:t>Xin cảm ơn quý thầy cô</a:t>
            </a:r>
            <a:br>
              <a:rPr lang="vi-VN" dirty="0"/>
            </a:br>
            <a:r>
              <a:rPr lang="vi-VN"/>
              <a:t/>
            </a:r>
            <a:br>
              <a:rPr lang="vi-VN"/>
            </a:br>
            <a:r>
              <a:rPr lang="vi-VN"/>
              <a:t>và các em đã </a:t>
            </a:r>
            <a:r>
              <a:rPr lang="vi-VN" dirty="0"/>
              <a:t>lắng nghe. </a:t>
            </a: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F12597-AABE-455F-AE27-B788519B20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89814" y="308601"/>
            <a:ext cx="445684" cy="444742"/>
            <a:chOff x="5660231" y="2993234"/>
            <a:chExt cx="868511" cy="86667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59EE1F1-B897-408A-A84B-C550FFD08D48}"/>
                </a:ext>
              </a:extLst>
            </p:cNvPr>
            <p:cNvSpPr/>
            <p:nvPr/>
          </p:nvSpPr>
          <p:spPr>
            <a:xfrm>
              <a:off x="5660231" y="3288411"/>
              <a:ext cx="571500" cy="571500"/>
            </a:xfrm>
            <a:custGeom>
              <a:avLst/>
              <a:gdLst>
                <a:gd name="connsiteX0" fmla="*/ 288179 w 571500"/>
                <a:gd name="connsiteY0" fmla="*/ 7144 h 571500"/>
                <a:gd name="connsiteX1" fmla="*/ 7144 w 571500"/>
                <a:gd name="connsiteY1" fmla="*/ 288179 h 571500"/>
                <a:gd name="connsiteX2" fmla="*/ 288179 w 571500"/>
                <a:gd name="connsiteY2" fmla="*/ 569214 h 571500"/>
                <a:gd name="connsiteX3" fmla="*/ 569214 w 571500"/>
                <a:gd name="connsiteY3" fmla="*/ 288179 h 571500"/>
                <a:gd name="connsiteX4" fmla="*/ 288179 w 571500"/>
                <a:gd name="connsiteY4" fmla="*/ 7144 h 571500"/>
                <a:gd name="connsiteX5" fmla="*/ 288179 w 571500"/>
                <a:gd name="connsiteY5" fmla="*/ 531114 h 571500"/>
                <a:gd name="connsiteX6" fmla="*/ 45244 w 571500"/>
                <a:gd name="connsiteY6" fmla="*/ 288179 h 571500"/>
                <a:gd name="connsiteX7" fmla="*/ 288179 w 571500"/>
                <a:gd name="connsiteY7" fmla="*/ 45244 h 571500"/>
                <a:gd name="connsiteX8" fmla="*/ 531114 w 571500"/>
                <a:gd name="connsiteY8" fmla="*/ 288179 h 571500"/>
                <a:gd name="connsiteX9" fmla="*/ 288179 w 571500"/>
                <a:gd name="connsiteY9" fmla="*/ 531114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0" h="571500">
                  <a:moveTo>
                    <a:pt x="288179" y="7144"/>
                  </a:moveTo>
                  <a:cubicBezTo>
                    <a:pt x="133217" y="7144"/>
                    <a:pt x="7144" y="133217"/>
                    <a:pt x="7144" y="288179"/>
                  </a:cubicBezTo>
                  <a:cubicBezTo>
                    <a:pt x="7144" y="443141"/>
                    <a:pt x="133217" y="569214"/>
                    <a:pt x="288179" y="569214"/>
                  </a:cubicBezTo>
                  <a:cubicBezTo>
                    <a:pt x="443141" y="569214"/>
                    <a:pt x="569214" y="443151"/>
                    <a:pt x="569214" y="288179"/>
                  </a:cubicBezTo>
                  <a:cubicBezTo>
                    <a:pt x="569214" y="133207"/>
                    <a:pt x="443141" y="7144"/>
                    <a:pt x="288179" y="7144"/>
                  </a:cubicBezTo>
                  <a:close/>
                  <a:moveTo>
                    <a:pt x="288179" y="531114"/>
                  </a:moveTo>
                  <a:cubicBezTo>
                    <a:pt x="154219" y="531114"/>
                    <a:pt x="45244" y="422138"/>
                    <a:pt x="45244" y="288179"/>
                  </a:cubicBezTo>
                  <a:cubicBezTo>
                    <a:pt x="45244" y="154219"/>
                    <a:pt x="154219" y="45244"/>
                    <a:pt x="288179" y="45244"/>
                  </a:cubicBezTo>
                  <a:cubicBezTo>
                    <a:pt x="422138" y="45244"/>
                    <a:pt x="531114" y="154229"/>
                    <a:pt x="531114" y="288179"/>
                  </a:cubicBezTo>
                  <a:cubicBezTo>
                    <a:pt x="531114" y="422129"/>
                    <a:pt x="422129" y="531114"/>
                    <a:pt x="288179" y="53111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33469D8-D3DC-4362-8C73-DB3F504C5B01}"/>
                </a:ext>
              </a:extLst>
            </p:cNvPr>
            <p:cNvSpPr/>
            <p:nvPr/>
          </p:nvSpPr>
          <p:spPr>
            <a:xfrm>
              <a:off x="5778589" y="3406883"/>
              <a:ext cx="171450" cy="171450"/>
            </a:xfrm>
            <a:custGeom>
              <a:avLst/>
              <a:gdLst>
                <a:gd name="connsiteX0" fmla="*/ 47844 w 171450"/>
                <a:gd name="connsiteY0" fmla="*/ 101613 h 171450"/>
                <a:gd name="connsiteX1" fmla="*/ 45253 w 171450"/>
                <a:gd name="connsiteY1" fmla="*/ 87068 h 171450"/>
                <a:gd name="connsiteX2" fmla="*/ 87068 w 171450"/>
                <a:gd name="connsiteY2" fmla="*/ 45244 h 171450"/>
                <a:gd name="connsiteX3" fmla="*/ 128883 w 171450"/>
                <a:gd name="connsiteY3" fmla="*/ 87068 h 171450"/>
                <a:gd name="connsiteX4" fmla="*/ 87116 w 171450"/>
                <a:gd name="connsiteY4" fmla="*/ 128883 h 171450"/>
                <a:gd name="connsiteX5" fmla="*/ 68085 w 171450"/>
                <a:gd name="connsiteY5" fmla="*/ 147952 h 171450"/>
                <a:gd name="connsiteX6" fmla="*/ 87135 w 171450"/>
                <a:gd name="connsiteY6" fmla="*/ 166983 h 171450"/>
                <a:gd name="connsiteX7" fmla="*/ 87154 w 171450"/>
                <a:gd name="connsiteY7" fmla="*/ 166983 h 171450"/>
                <a:gd name="connsiteX8" fmla="*/ 166973 w 171450"/>
                <a:gd name="connsiteY8" fmla="*/ 87068 h 171450"/>
                <a:gd name="connsiteX9" fmla="*/ 87058 w 171450"/>
                <a:gd name="connsiteY9" fmla="*/ 7144 h 171450"/>
                <a:gd name="connsiteX10" fmla="*/ 7144 w 171450"/>
                <a:gd name="connsiteY10" fmla="*/ 87068 h 171450"/>
                <a:gd name="connsiteX11" fmla="*/ 12125 w 171450"/>
                <a:gd name="connsiteY11" fmla="*/ 114881 h 171450"/>
                <a:gd name="connsiteX12" fmla="*/ 36614 w 171450"/>
                <a:gd name="connsiteY12" fmla="*/ 126111 h 171450"/>
                <a:gd name="connsiteX13" fmla="*/ 47844 w 171450"/>
                <a:gd name="connsiteY13" fmla="*/ 101613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1450" h="171450">
                  <a:moveTo>
                    <a:pt x="47844" y="101613"/>
                  </a:moveTo>
                  <a:cubicBezTo>
                    <a:pt x="46120" y="96974"/>
                    <a:pt x="45253" y="92078"/>
                    <a:pt x="45253" y="87068"/>
                  </a:cubicBezTo>
                  <a:cubicBezTo>
                    <a:pt x="45253" y="64008"/>
                    <a:pt x="64008" y="45244"/>
                    <a:pt x="87068" y="45244"/>
                  </a:cubicBezTo>
                  <a:cubicBezTo>
                    <a:pt x="110128" y="45244"/>
                    <a:pt x="128883" y="64008"/>
                    <a:pt x="128883" y="87068"/>
                  </a:cubicBezTo>
                  <a:cubicBezTo>
                    <a:pt x="128883" y="110099"/>
                    <a:pt x="110147" y="128854"/>
                    <a:pt x="87116" y="128883"/>
                  </a:cubicBezTo>
                  <a:cubicBezTo>
                    <a:pt x="76600" y="128892"/>
                    <a:pt x="68075" y="137427"/>
                    <a:pt x="68085" y="147952"/>
                  </a:cubicBezTo>
                  <a:cubicBezTo>
                    <a:pt x="68094" y="158477"/>
                    <a:pt x="76619" y="166983"/>
                    <a:pt x="87135" y="166983"/>
                  </a:cubicBezTo>
                  <a:cubicBezTo>
                    <a:pt x="87135" y="166983"/>
                    <a:pt x="87144" y="166983"/>
                    <a:pt x="87154" y="166983"/>
                  </a:cubicBezTo>
                  <a:cubicBezTo>
                    <a:pt x="131169" y="166935"/>
                    <a:pt x="166973" y="131083"/>
                    <a:pt x="166973" y="87068"/>
                  </a:cubicBezTo>
                  <a:cubicBezTo>
                    <a:pt x="166973" y="42996"/>
                    <a:pt x="131121" y="7144"/>
                    <a:pt x="87058" y="7144"/>
                  </a:cubicBezTo>
                  <a:cubicBezTo>
                    <a:pt x="42996" y="7144"/>
                    <a:pt x="7144" y="42996"/>
                    <a:pt x="7144" y="87068"/>
                  </a:cubicBezTo>
                  <a:cubicBezTo>
                    <a:pt x="7144" y="96631"/>
                    <a:pt x="8820" y="105985"/>
                    <a:pt x="12125" y="114881"/>
                  </a:cubicBezTo>
                  <a:cubicBezTo>
                    <a:pt x="15783" y="124749"/>
                    <a:pt x="26737" y="129759"/>
                    <a:pt x="36614" y="126111"/>
                  </a:cubicBezTo>
                  <a:cubicBezTo>
                    <a:pt x="46492" y="122434"/>
                    <a:pt x="51511" y="111471"/>
                    <a:pt x="47844" y="10161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0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6D60673-90C1-4A3B-B705-02383760807C}"/>
                </a:ext>
              </a:extLst>
            </p:cNvPr>
            <p:cNvSpPr/>
            <p:nvPr/>
          </p:nvSpPr>
          <p:spPr>
            <a:xfrm>
              <a:off x="6007446" y="3504769"/>
              <a:ext cx="142875" cy="142875"/>
            </a:xfrm>
            <a:custGeom>
              <a:avLst/>
              <a:gdLst>
                <a:gd name="connsiteX0" fmla="*/ 97184 w 142875"/>
                <a:gd name="connsiteY0" fmla="*/ 61648 h 142875"/>
                <a:gd name="connsiteX1" fmla="*/ 99041 w 142875"/>
                <a:gd name="connsiteY1" fmla="*/ 71506 h 142875"/>
                <a:gd name="connsiteX2" fmla="*/ 72142 w 142875"/>
                <a:gd name="connsiteY2" fmla="*/ 98395 h 142875"/>
                <a:gd name="connsiteX3" fmla="*/ 45244 w 142875"/>
                <a:gd name="connsiteY3" fmla="*/ 71506 h 142875"/>
                <a:gd name="connsiteX4" fmla="*/ 67618 w 142875"/>
                <a:gd name="connsiteY4" fmla="*/ 44989 h 142875"/>
                <a:gd name="connsiteX5" fmla="*/ 83239 w 142875"/>
                <a:gd name="connsiteY5" fmla="*/ 23033 h 142875"/>
                <a:gd name="connsiteX6" fmla="*/ 61293 w 142875"/>
                <a:gd name="connsiteY6" fmla="*/ 7403 h 142875"/>
                <a:gd name="connsiteX7" fmla="*/ 7144 w 142875"/>
                <a:gd name="connsiteY7" fmla="*/ 71497 h 142875"/>
                <a:gd name="connsiteX8" fmla="*/ 72142 w 142875"/>
                <a:gd name="connsiteY8" fmla="*/ 136486 h 142875"/>
                <a:gd name="connsiteX9" fmla="*/ 137141 w 142875"/>
                <a:gd name="connsiteY9" fmla="*/ 71497 h 142875"/>
                <a:gd name="connsiteX10" fmla="*/ 132617 w 142875"/>
                <a:gd name="connsiteY10" fmla="*/ 47646 h 142875"/>
                <a:gd name="connsiteX11" fmla="*/ 107899 w 142875"/>
                <a:gd name="connsiteY11" fmla="*/ 36921 h 142875"/>
                <a:gd name="connsiteX12" fmla="*/ 97184 w 142875"/>
                <a:gd name="connsiteY12" fmla="*/ 61648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875" h="142875">
                  <a:moveTo>
                    <a:pt x="97184" y="61648"/>
                  </a:moveTo>
                  <a:cubicBezTo>
                    <a:pt x="98412" y="64772"/>
                    <a:pt x="99041" y="68096"/>
                    <a:pt x="99041" y="71506"/>
                  </a:cubicBezTo>
                  <a:cubicBezTo>
                    <a:pt x="99041" y="86337"/>
                    <a:pt x="86973" y="98395"/>
                    <a:pt x="72142" y="98395"/>
                  </a:cubicBezTo>
                  <a:cubicBezTo>
                    <a:pt x="57312" y="98395"/>
                    <a:pt x="45244" y="86327"/>
                    <a:pt x="45244" y="71506"/>
                  </a:cubicBezTo>
                  <a:cubicBezTo>
                    <a:pt x="45244" y="58314"/>
                    <a:pt x="54654" y="47160"/>
                    <a:pt x="67618" y="44989"/>
                  </a:cubicBezTo>
                  <a:cubicBezTo>
                    <a:pt x="77991" y="43236"/>
                    <a:pt x="84992" y="33406"/>
                    <a:pt x="83239" y="23033"/>
                  </a:cubicBezTo>
                  <a:cubicBezTo>
                    <a:pt x="81486" y="12661"/>
                    <a:pt x="71657" y="5688"/>
                    <a:pt x="61293" y="7403"/>
                  </a:cubicBezTo>
                  <a:cubicBezTo>
                    <a:pt x="29918" y="12689"/>
                    <a:pt x="7144" y="39645"/>
                    <a:pt x="7144" y="71497"/>
                  </a:cubicBezTo>
                  <a:cubicBezTo>
                    <a:pt x="7144" y="107339"/>
                    <a:pt x="36300" y="136486"/>
                    <a:pt x="72142" y="136486"/>
                  </a:cubicBezTo>
                  <a:cubicBezTo>
                    <a:pt x="107985" y="136486"/>
                    <a:pt x="137141" y="107330"/>
                    <a:pt x="137141" y="71497"/>
                  </a:cubicBezTo>
                  <a:cubicBezTo>
                    <a:pt x="137141" y="63277"/>
                    <a:pt x="135617" y="55247"/>
                    <a:pt x="132617" y="47646"/>
                  </a:cubicBezTo>
                  <a:cubicBezTo>
                    <a:pt x="128749" y="37864"/>
                    <a:pt x="117672" y="33073"/>
                    <a:pt x="107899" y="36921"/>
                  </a:cubicBezTo>
                  <a:cubicBezTo>
                    <a:pt x="98127" y="40788"/>
                    <a:pt x="93316" y="51856"/>
                    <a:pt x="97184" y="6164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0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41908B8-1FD7-4EE4-AE25-1C45D34F1498}"/>
                </a:ext>
              </a:extLst>
            </p:cNvPr>
            <p:cNvSpPr/>
            <p:nvPr/>
          </p:nvSpPr>
          <p:spPr>
            <a:xfrm>
              <a:off x="5819742" y="3637845"/>
              <a:ext cx="152400" cy="142875"/>
            </a:xfrm>
            <a:custGeom>
              <a:avLst/>
              <a:gdLst>
                <a:gd name="connsiteX0" fmla="*/ 77414 w 152400"/>
                <a:gd name="connsiteY0" fmla="*/ 7144 h 142875"/>
                <a:gd name="connsiteX1" fmla="*/ 27703 w 152400"/>
                <a:gd name="connsiteY1" fmla="*/ 27737 h 142875"/>
                <a:gd name="connsiteX2" fmla="*/ 27703 w 152400"/>
                <a:gd name="connsiteY2" fmla="*/ 127168 h 142875"/>
                <a:gd name="connsiteX3" fmla="*/ 49382 w 152400"/>
                <a:gd name="connsiteY3" fmla="*/ 141932 h 142875"/>
                <a:gd name="connsiteX4" fmla="*/ 56964 w 152400"/>
                <a:gd name="connsiteY4" fmla="*/ 143523 h 142875"/>
                <a:gd name="connsiteX5" fmla="*/ 74443 w 152400"/>
                <a:gd name="connsiteY5" fmla="*/ 132055 h 142875"/>
                <a:gd name="connsiteX6" fmla="*/ 64556 w 152400"/>
                <a:gd name="connsiteY6" fmla="*/ 106994 h 142875"/>
                <a:gd name="connsiteX7" fmla="*/ 54631 w 152400"/>
                <a:gd name="connsiteY7" fmla="*/ 100222 h 142875"/>
                <a:gd name="connsiteX8" fmla="*/ 54631 w 152400"/>
                <a:gd name="connsiteY8" fmla="*/ 54673 h 142875"/>
                <a:gd name="connsiteX9" fmla="*/ 100170 w 152400"/>
                <a:gd name="connsiteY9" fmla="*/ 54673 h 142875"/>
                <a:gd name="connsiteX10" fmla="*/ 103675 w 152400"/>
                <a:gd name="connsiteY10" fmla="*/ 96088 h 142875"/>
                <a:gd name="connsiteX11" fmla="*/ 108152 w 152400"/>
                <a:gd name="connsiteY11" fmla="*/ 122653 h 142875"/>
                <a:gd name="connsiteX12" fmla="*/ 134717 w 152400"/>
                <a:gd name="connsiteY12" fmla="*/ 118167 h 142875"/>
                <a:gd name="connsiteX13" fmla="*/ 127106 w 152400"/>
                <a:gd name="connsiteY13" fmla="*/ 27737 h 142875"/>
                <a:gd name="connsiteX14" fmla="*/ 77414 w 152400"/>
                <a:gd name="connsiteY1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400" h="142875">
                  <a:moveTo>
                    <a:pt x="77414" y="7144"/>
                  </a:moveTo>
                  <a:cubicBezTo>
                    <a:pt x="58631" y="7144"/>
                    <a:pt x="40981" y="14459"/>
                    <a:pt x="27703" y="27737"/>
                  </a:cubicBezTo>
                  <a:cubicBezTo>
                    <a:pt x="291" y="55150"/>
                    <a:pt x="291" y="99755"/>
                    <a:pt x="27703" y="127168"/>
                  </a:cubicBezTo>
                  <a:cubicBezTo>
                    <a:pt x="33990" y="133445"/>
                    <a:pt x="41286" y="138417"/>
                    <a:pt x="49382" y="141932"/>
                  </a:cubicBezTo>
                  <a:cubicBezTo>
                    <a:pt x="51859" y="143008"/>
                    <a:pt x="54431" y="143523"/>
                    <a:pt x="56964" y="143523"/>
                  </a:cubicBezTo>
                  <a:cubicBezTo>
                    <a:pt x="64318" y="143523"/>
                    <a:pt x="71328" y="139236"/>
                    <a:pt x="74443" y="132055"/>
                  </a:cubicBezTo>
                  <a:cubicBezTo>
                    <a:pt x="78634" y="122396"/>
                    <a:pt x="74214" y="111185"/>
                    <a:pt x="64556" y="106994"/>
                  </a:cubicBezTo>
                  <a:cubicBezTo>
                    <a:pt x="60850" y="105385"/>
                    <a:pt x="57517" y="103108"/>
                    <a:pt x="54631" y="100222"/>
                  </a:cubicBezTo>
                  <a:cubicBezTo>
                    <a:pt x="42077" y="87668"/>
                    <a:pt x="42077" y="67227"/>
                    <a:pt x="54631" y="54673"/>
                  </a:cubicBezTo>
                  <a:cubicBezTo>
                    <a:pt x="66785" y="42501"/>
                    <a:pt x="88006" y="42510"/>
                    <a:pt x="100170" y="54673"/>
                  </a:cubicBezTo>
                  <a:cubicBezTo>
                    <a:pt x="111333" y="65837"/>
                    <a:pt x="112809" y="83248"/>
                    <a:pt x="103675" y="96088"/>
                  </a:cubicBezTo>
                  <a:cubicBezTo>
                    <a:pt x="97569" y="104651"/>
                    <a:pt x="99579" y="116548"/>
                    <a:pt x="108152" y="122653"/>
                  </a:cubicBezTo>
                  <a:cubicBezTo>
                    <a:pt x="116715" y="128740"/>
                    <a:pt x="128611" y="126749"/>
                    <a:pt x="134717" y="118167"/>
                  </a:cubicBezTo>
                  <a:cubicBezTo>
                    <a:pt x="154672" y="90135"/>
                    <a:pt x="151471" y="52092"/>
                    <a:pt x="127106" y="27737"/>
                  </a:cubicBezTo>
                  <a:cubicBezTo>
                    <a:pt x="113848" y="14449"/>
                    <a:pt x="96188" y="7144"/>
                    <a:pt x="77414" y="714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0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B17393E-C1C4-43DA-A6B1-3ABA77082A89}"/>
                </a:ext>
              </a:extLst>
            </p:cNvPr>
            <p:cNvSpPr/>
            <p:nvPr/>
          </p:nvSpPr>
          <p:spPr>
            <a:xfrm>
              <a:off x="6170593" y="3013169"/>
              <a:ext cx="333375" cy="333375"/>
            </a:xfrm>
            <a:custGeom>
              <a:avLst/>
              <a:gdLst>
                <a:gd name="connsiteX0" fmla="*/ 12723 w 333375"/>
                <a:gd name="connsiteY0" fmla="*/ 328515 h 333375"/>
                <a:gd name="connsiteX1" fmla="*/ 26191 w 333375"/>
                <a:gd name="connsiteY1" fmla="*/ 334097 h 333375"/>
                <a:gd name="connsiteX2" fmla="*/ 39660 w 333375"/>
                <a:gd name="connsiteY2" fmla="*/ 328515 h 333375"/>
                <a:gd name="connsiteX3" fmla="*/ 328515 w 333375"/>
                <a:gd name="connsiteY3" fmla="*/ 39660 h 333375"/>
                <a:gd name="connsiteX4" fmla="*/ 328515 w 333375"/>
                <a:gd name="connsiteY4" fmla="*/ 12723 h 333375"/>
                <a:gd name="connsiteX5" fmla="*/ 301578 w 333375"/>
                <a:gd name="connsiteY5" fmla="*/ 12723 h 333375"/>
                <a:gd name="connsiteX6" fmla="*/ 12723 w 333375"/>
                <a:gd name="connsiteY6" fmla="*/ 301578 h 333375"/>
                <a:gd name="connsiteX7" fmla="*/ 12723 w 333375"/>
                <a:gd name="connsiteY7" fmla="*/ 328515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3375" h="333375">
                  <a:moveTo>
                    <a:pt x="12723" y="328515"/>
                  </a:moveTo>
                  <a:cubicBezTo>
                    <a:pt x="16438" y="332239"/>
                    <a:pt x="21315" y="334097"/>
                    <a:pt x="26191" y="334097"/>
                  </a:cubicBezTo>
                  <a:cubicBezTo>
                    <a:pt x="31068" y="334097"/>
                    <a:pt x="35945" y="332239"/>
                    <a:pt x="39660" y="328515"/>
                  </a:cubicBezTo>
                  <a:lnTo>
                    <a:pt x="328515" y="39660"/>
                  </a:lnTo>
                  <a:cubicBezTo>
                    <a:pt x="335954" y="32221"/>
                    <a:pt x="335954" y="20162"/>
                    <a:pt x="328515" y="12723"/>
                  </a:cubicBezTo>
                  <a:cubicBezTo>
                    <a:pt x="321085" y="5284"/>
                    <a:pt x="309008" y="5284"/>
                    <a:pt x="301578" y="12723"/>
                  </a:cubicBezTo>
                  <a:lnTo>
                    <a:pt x="12723" y="301578"/>
                  </a:lnTo>
                  <a:cubicBezTo>
                    <a:pt x="5284" y="309017"/>
                    <a:pt x="5284" y="321076"/>
                    <a:pt x="12723" y="32851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0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C0F054A-6FFE-4012-93EE-568C5B1B2A42}"/>
                </a:ext>
              </a:extLst>
            </p:cNvPr>
            <p:cNvSpPr/>
            <p:nvPr/>
          </p:nvSpPr>
          <p:spPr>
            <a:xfrm>
              <a:off x="6058150" y="2993234"/>
              <a:ext cx="285750" cy="285750"/>
            </a:xfrm>
            <a:custGeom>
              <a:avLst/>
              <a:gdLst>
                <a:gd name="connsiteX0" fmla="*/ 249114 w 285750"/>
                <a:gd name="connsiteY0" fmla="*/ 12723 h 285750"/>
                <a:gd name="connsiteX1" fmla="*/ 12723 w 285750"/>
                <a:gd name="connsiteY1" fmla="*/ 249114 h 285750"/>
                <a:gd name="connsiteX2" fmla="*/ 12723 w 285750"/>
                <a:gd name="connsiteY2" fmla="*/ 276051 h 285750"/>
                <a:gd name="connsiteX3" fmla="*/ 26191 w 285750"/>
                <a:gd name="connsiteY3" fmla="*/ 281633 h 285750"/>
                <a:gd name="connsiteX4" fmla="*/ 39660 w 285750"/>
                <a:gd name="connsiteY4" fmla="*/ 276051 h 285750"/>
                <a:gd name="connsiteX5" fmla="*/ 276051 w 285750"/>
                <a:gd name="connsiteY5" fmla="*/ 39660 h 285750"/>
                <a:gd name="connsiteX6" fmla="*/ 276051 w 285750"/>
                <a:gd name="connsiteY6" fmla="*/ 12723 h 285750"/>
                <a:gd name="connsiteX7" fmla="*/ 249114 w 285750"/>
                <a:gd name="connsiteY7" fmla="*/ 12723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0" h="285750">
                  <a:moveTo>
                    <a:pt x="249114" y="12723"/>
                  </a:moveTo>
                  <a:lnTo>
                    <a:pt x="12723" y="249114"/>
                  </a:lnTo>
                  <a:cubicBezTo>
                    <a:pt x="5284" y="256553"/>
                    <a:pt x="5284" y="268612"/>
                    <a:pt x="12723" y="276051"/>
                  </a:cubicBezTo>
                  <a:cubicBezTo>
                    <a:pt x="16438" y="279775"/>
                    <a:pt x="21315" y="281633"/>
                    <a:pt x="26191" y="281633"/>
                  </a:cubicBezTo>
                  <a:cubicBezTo>
                    <a:pt x="31068" y="281633"/>
                    <a:pt x="35945" y="279775"/>
                    <a:pt x="39660" y="276051"/>
                  </a:cubicBezTo>
                  <a:lnTo>
                    <a:pt x="276051" y="39660"/>
                  </a:lnTo>
                  <a:cubicBezTo>
                    <a:pt x="283490" y="32221"/>
                    <a:pt x="283490" y="20162"/>
                    <a:pt x="276051" y="12723"/>
                  </a:cubicBezTo>
                  <a:cubicBezTo>
                    <a:pt x="268622" y="5284"/>
                    <a:pt x="256544" y="5284"/>
                    <a:pt x="249114" y="1272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0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11AA75F-0393-4B2E-96E1-F088CC6A12EF}"/>
                </a:ext>
              </a:extLst>
            </p:cNvPr>
            <p:cNvSpPr/>
            <p:nvPr/>
          </p:nvSpPr>
          <p:spPr>
            <a:xfrm>
              <a:off x="6242992" y="3178076"/>
              <a:ext cx="285750" cy="285750"/>
            </a:xfrm>
            <a:custGeom>
              <a:avLst/>
              <a:gdLst>
                <a:gd name="connsiteX0" fmla="*/ 249114 w 285750"/>
                <a:gd name="connsiteY0" fmla="*/ 12723 h 285750"/>
                <a:gd name="connsiteX1" fmla="*/ 12723 w 285750"/>
                <a:gd name="connsiteY1" fmla="*/ 249124 h 285750"/>
                <a:gd name="connsiteX2" fmla="*/ 12723 w 285750"/>
                <a:gd name="connsiteY2" fmla="*/ 276061 h 285750"/>
                <a:gd name="connsiteX3" fmla="*/ 26191 w 285750"/>
                <a:gd name="connsiteY3" fmla="*/ 281642 h 285750"/>
                <a:gd name="connsiteX4" fmla="*/ 39660 w 285750"/>
                <a:gd name="connsiteY4" fmla="*/ 276061 h 285750"/>
                <a:gd name="connsiteX5" fmla="*/ 276051 w 285750"/>
                <a:gd name="connsiteY5" fmla="*/ 39660 h 285750"/>
                <a:gd name="connsiteX6" fmla="*/ 276051 w 285750"/>
                <a:gd name="connsiteY6" fmla="*/ 12723 h 285750"/>
                <a:gd name="connsiteX7" fmla="*/ 249114 w 285750"/>
                <a:gd name="connsiteY7" fmla="*/ 12723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0" h="285750">
                  <a:moveTo>
                    <a:pt x="249114" y="12723"/>
                  </a:moveTo>
                  <a:lnTo>
                    <a:pt x="12723" y="249124"/>
                  </a:lnTo>
                  <a:cubicBezTo>
                    <a:pt x="5284" y="256563"/>
                    <a:pt x="5284" y="268622"/>
                    <a:pt x="12723" y="276061"/>
                  </a:cubicBezTo>
                  <a:cubicBezTo>
                    <a:pt x="16438" y="279785"/>
                    <a:pt x="21315" y="281642"/>
                    <a:pt x="26191" y="281642"/>
                  </a:cubicBezTo>
                  <a:cubicBezTo>
                    <a:pt x="31068" y="281642"/>
                    <a:pt x="35945" y="279785"/>
                    <a:pt x="39660" y="276061"/>
                  </a:cubicBezTo>
                  <a:lnTo>
                    <a:pt x="276051" y="39660"/>
                  </a:lnTo>
                  <a:cubicBezTo>
                    <a:pt x="283490" y="32221"/>
                    <a:pt x="283490" y="20162"/>
                    <a:pt x="276051" y="12723"/>
                  </a:cubicBezTo>
                  <a:cubicBezTo>
                    <a:pt x="268622" y="5284"/>
                    <a:pt x="256544" y="5284"/>
                    <a:pt x="249114" y="1272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00" dirty="0"/>
            </a:p>
          </p:txBody>
        </p:sp>
      </p:grpSp>
      <p:sp>
        <p:nvSpPr>
          <p:cNvPr id="9" name="Graphic 14" descr="dinosaur outline">
            <a:extLst>
              <a:ext uri="{FF2B5EF4-FFF2-40B4-BE49-F238E27FC236}">
                <a16:creationId xmlns:a16="http://schemas.microsoft.com/office/drawing/2014/main" id="{0DE3B922-950A-4A58-AAB9-38FDAD1D42F5}"/>
              </a:ext>
            </a:extLst>
          </p:cNvPr>
          <p:cNvSpPr>
            <a:spLocks noChangeAspect="1"/>
          </p:cNvSpPr>
          <p:nvPr/>
        </p:nvSpPr>
        <p:spPr>
          <a:xfrm>
            <a:off x="4946995" y="5307571"/>
            <a:ext cx="446307" cy="371026"/>
          </a:xfrm>
          <a:custGeom>
            <a:avLst/>
            <a:gdLst>
              <a:gd name="connsiteX0" fmla="*/ 580756 w 790575"/>
              <a:gd name="connsiteY0" fmla="*/ 27384 h 657225"/>
              <a:gd name="connsiteX1" fmla="*/ 540574 w 790575"/>
              <a:gd name="connsiteY1" fmla="*/ 83344 h 657225"/>
              <a:gd name="connsiteX2" fmla="*/ 585817 w 790575"/>
              <a:gd name="connsiteY2" fmla="*/ 136627 h 657225"/>
              <a:gd name="connsiteX3" fmla="*/ 676005 w 790575"/>
              <a:gd name="connsiteY3" fmla="*/ 132159 h 657225"/>
              <a:gd name="connsiteX4" fmla="*/ 683744 w 790575"/>
              <a:gd name="connsiteY4" fmla="*/ 206273 h 657225"/>
              <a:gd name="connsiteX5" fmla="*/ 648323 w 790575"/>
              <a:gd name="connsiteY5" fmla="*/ 245269 h 657225"/>
              <a:gd name="connsiteX6" fmla="*/ 439671 w 790575"/>
              <a:gd name="connsiteY6" fmla="*/ 297361 h 657225"/>
              <a:gd name="connsiteX7" fmla="*/ 303349 w 790575"/>
              <a:gd name="connsiteY7" fmla="*/ 362502 h 657225"/>
              <a:gd name="connsiteX8" fmla="*/ 202446 w 790575"/>
              <a:gd name="connsiteY8" fmla="*/ 403650 h 657225"/>
              <a:gd name="connsiteX9" fmla="*/ 92912 w 790575"/>
              <a:gd name="connsiteY9" fmla="*/ 363741 h 657225"/>
              <a:gd name="connsiteX10" fmla="*/ 29810 w 790575"/>
              <a:gd name="connsiteY10" fmla="*/ 246164 h 657225"/>
              <a:gd name="connsiteX11" fmla="*/ 19800 w 790575"/>
              <a:gd name="connsiteY11" fmla="*/ 238916 h 657225"/>
              <a:gd name="connsiteX12" fmla="*/ 11058 w 790575"/>
              <a:gd name="connsiteY12" fmla="*/ 247650 h 657225"/>
              <a:gd name="connsiteX13" fmla="*/ 45288 w 790575"/>
              <a:gd name="connsiteY13" fmla="*/ 451275 h 657225"/>
              <a:gd name="connsiteX14" fmla="*/ 198279 w 790575"/>
              <a:gd name="connsiteY14" fmla="*/ 543858 h 657225"/>
              <a:gd name="connsiteX15" fmla="*/ 189052 w 790575"/>
              <a:gd name="connsiteY15" fmla="*/ 612248 h 657225"/>
              <a:gd name="connsiteX16" fmla="*/ 190838 w 790575"/>
              <a:gd name="connsiteY16" fmla="*/ 623297 h 657225"/>
              <a:gd name="connsiteX17" fmla="*/ 219709 w 790575"/>
              <a:gd name="connsiteY17" fmla="*/ 634346 h 657225"/>
              <a:gd name="connsiteX18" fmla="*/ 243224 w 790575"/>
              <a:gd name="connsiteY18" fmla="*/ 635489 h 657225"/>
              <a:gd name="connsiteX19" fmla="*/ 250368 w 790575"/>
              <a:gd name="connsiteY19" fmla="*/ 654825 h 657225"/>
              <a:gd name="connsiteX20" fmla="*/ 365260 w 790575"/>
              <a:gd name="connsiteY20" fmla="*/ 654825 h 657225"/>
              <a:gd name="connsiteX21" fmla="*/ 374487 w 790575"/>
              <a:gd name="connsiteY21" fmla="*/ 642347 h 657225"/>
              <a:gd name="connsiteX22" fmla="*/ 381631 w 790575"/>
              <a:gd name="connsiteY22" fmla="*/ 567290 h 657225"/>
              <a:gd name="connsiteX23" fmla="*/ 533432 w 790575"/>
              <a:gd name="connsiteY23" fmla="*/ 539954 h 657225"/>
              <a:gd name="connsiteX24" fmla="*/ 512894 w 790575"/>
              <a:gd name="connsiteY24" fmla="*/ 574148 h 657225"/>
              <a:gd name="connsiteX25" fmla="*/ 535515 w 790575"/>
              <a:gd name="connsiteY25" fmla="*/ 597389 h 657225"/>
              <a:gd name="connsiteX26" fmla="*/ 529264 w 790575"/>
              <a:gd name="connsiteY26" fmla="*/ 611962 h 657225"/>
              <a:gd name="connsiteX27" fmla="*/ 537896 w 790575"/>
              <a:gd name="connsiteY27" fmla="*/ 625679 h 657225"/>
              <a:gd name="connsiteX28" fmla="*/ 652788 w 790575"/>
              <a:gd name="connsiteY28" fmla="*/ 625679 h 657225"/>
              <a:gd name="connsiteX29" fmla="*/ 662313 w 790575"/>
              <a:gd name="connsiteY29" fmla="*/ 616154 h 657225"/>
              <a:gd name="connsiteX30" fmla="*/ 652788 w 790575"/>
              <a:gd name="connsiteY30" fmla="*/ 539954 h 657225"/>
              <a:gd name="connsiteX31" fmla="*/ 681065 w 790575"/>
              <a:gd name="connsiteY31" fmla="*/ 427177 h 657225"/>
              <a:gd name="connsiteX32" fmla="*/ 787920 w 790575"/>
              <a:gd name="connsiteY32" fmla="*/ 191100 h 657225"/>
              <a:gd name="connsiteX33" fmla="*/ 762323 w 790575"/>
              <a:gd name="connsiteY33" fmla="*/ 66970 h 657225"/>
              <a:gd name="connsiteX34" fmla="*/ 662909 w 790575"/>
              <a:gd name="connsiteY34" fmla="*/ 7144 h 657225"/>
              <a:gd name="connsiteX35" fmla="*/ 580756 w 790575"/>
              <a:gd name="connsiteY35" fmla="*/ 27384 h 657225"/>
              <a:gd name="connsiteX36" fmla="*/ 662312 w 790575"/>
              <a:gd name="connsiteY36" fmla="*/ 26194 h 657225"/>
              <a:gd name="connsiteX37" fmla="*/ 745951 w 790575"/>
              <a:gd name="connsiteY37" fmla="*/ 76800 h 657225"/>
              <a:gd name="connsiteX38" fmla="*/ 768870 w 790575"/>
              <a:gd name="connsiteY38" fmla="*/ 190205 h 657225"/>
              <a:gd name="connsiteX39" fmla="*/ 666480 w 790575"/>
              <a:gd name="connsiteY39" fmla="*/ 414890 h 657225"/>
              <a:gd name="connsiteX40" fmla="*/ 662312 w 790575"/>
              <a:gd name="connsiteY40" fmla="*/ 422700 h 657225"/>
              <a:gd name="connsiteX41" fmla="*/ 634631 w 790575"/>
              <a:gd name="connsiteY41" fmla="*/ 534619 h 657225"/>
              <a:gd name="connsiteX42" fmla="*/ 633738 w 790575"/>
              <a:gd name="connsiteY42" fmla="*/ 539954 h 657225"/>
              <a:gd name="connsiteX43" fmla="*/ 642073 w 790575"/>
              <a:gd name="connsiteY43" fmla="*/ 606629 h 657225"/>
              <a:gd name="connsiteX44" fmla="*/ 551885 w 790575"/>
              <a:gd name="connsiteY44" fmla="*/ 606629 h 657225"/>
              <a:gd name="connsiteX45" fmla="*/ 566470 w 790575"/>
              <a:gd name="connsiteY45" fmla="*/ 519379 h 657225"/>
              <a:gd name="connsiteX46" fmla="*/ 552481 w 790575"/>
              <a:gd name="connsiteY46" fmla="*/ 511093 h 657225"/>
              <a:gd name="connsiteX47" fmla="*/ 375082 w 790575"/>
              <a:gd name="connsiteY47" fmla="*/ 548621 h 657225"/>
              <a:gd name="connsiteX48" fmla="*/ 366451 w 790575"/>
              <a:gd name="connsiteY48" fmla="*/ 553955 h 657225"/>
              <a:gd name="connsiteX49" fmla="*/ 353354 w 790575"/>
              <a:gd name="connsiteY49" fmla="*/ 635775 h 657225"/>
              <a:gd name="connsiteX50" fmla="*/ 261678 w 790575"/>
              <a:gd name="connsiteY50" fmla="*/ 635775 h 657225"/>
              <a:gd name="connsiteX51" fmla="*/ 259594 w 790575"/>
              <a:gd name="connsiteY51" fmla="*/ 546239 h 657225"/>
              <a:gd name="connsiteX52" fmla="*/ 252749 w 790575"/>
              <a:gd name="connsiteY52" fmla="*/ 539382 h 657225"/>
              <a:gd name="connsiteX53" fmla="*/ 60468 w 790575"/>
              <a:gd name="connsiteY53" fmla="*/ 439941 h 657225"/>
              <a:gd name="connsiteX54" fmla="*/ 27428 w 790575"/>
              <a:gd name="connsiteY54" fmla="*/ 292598 h 657225"/>
              <a:gd name="connsiteX55" fmla="*/ 79815 w 790575"/>
              <a:gd name="connsiteY55" fmla="*/ 377743 h 657225"/>
              <a:gd name="connsiteX56" fmla="*/ 202446 w 790575"/>
              <a:gd name="connsiteY56" fmla="*/ 422700 h 657225"/>
              <a:gd name="connsiteX57" fmla="*/ 312576 w 790575"/>
              <a:gd name="connsiteY57" fmla="*/ 378886 h 657225"/>
              <a:gd name="connsiteX58" fmla="*/ 444435 w 790575"/>
              <a:gd name="connsiteY58" fmla="*/ 315830 h 657225"/>
              <a:gd name="connsiteX59" fmla="*/ 656657 w 790575"/>
              <a:gd name="connsiteY59" fmla="*/ 262537 h 657225"/>
              <a:gd name="connsiteX60" fmla="*/ 702197 w 790575"/>
              <a:gd name="connsiteY60" fmla="*/ 211036 h 657225"/>
              <a:gd name="connsiteX61" fmla="*/ 692672 w 790575"/>
              <a:gd name="connsiteY61" fmla="*/ 118472 h 657225"/>
              <a:gd name="connsiteX62" fmla="*/ 681064 w 790575"/>
              <a:gd name="connsiteY62" fmla="*/ 112214 h 657225"/>
              <a:gd name="connsiteX63" fmla="*/ 590580 w 790575"/>
              <a:gd name="connsiteY63" fmla="*/ 118167 h 657225"/>
              <a:gd name="connsiteX64" fmla="*/ 559623 w 790575"/>
              <a:gd name="connsiteY64" fmla="*/ 83344 h 657225"/>
              <a:gd name="connsiteX65" fmla="*/ 590281 w 790575"/>
              <a:gd name="connsiteY65" fmla="*/ 43758 h 657225"/>
              <a:gd name="connsiteX66" fmla="*/ 662312 w 790575"/>
              <a:gd name="connsiteY66" fmla="*/ 26194 h 657225"/>
              <a:gd name="connsiteX67" fmla="*/ 654871 w 790575"/>
              <a:gd name="connsiteY67" fmla="*/ 54769 h 657225"/>
              <a:gd name="connsiteX68" fmla="*/ 645346 w 790575"/>
              <a:gd name="connsiteY68" fmla="*/ 64294 h 657225"/>
              <a:gd name="connsiteX69" fmla="*/ 654871 w 790575"/>
              <a:gd name="connsiteY69" fmla="*/ 73819 h 657225"/>
              <a:gd name="connsiteX70" fmla="*/ 664396 w 790575"/>
              <a:gd name="connsiteY70" fmla="*/ 64294 h 657225"/>
              <a:gd name="connsiteX71" fmla="*/ 654871 w 790575"/>
              <a:gd name="connsiteY71" fmla="*/ 54769 h 657225"/>
              <a:gd name="connsiteX72" fmla="*/ 219114 w 790575"/>
              <a:gd name="connsiteY72" fmla="*/ 549764 h 657225"/>
              <a:gd name="connsiteX73" fmla="*/ 242033 w 790575"/>
              <a:gd name="connsiteY73" fmla="*/ 556050 h 657225"/>
              <a:gd name="connsiteX74" fmla="*/ 246796 w 790575"/>
              <a:gd name="connsiteY74" fmla="*/ 616725 h 657225"/>
              <a:gd name="connsiteX75" fmla="*/ 222091 w 790575"/>
              <a:gd name="connsiteY75" fmla="*/ 615582 h 657225"/>
              <a:gd name="connsiteX76" fmla="*/ 209589 w 790575"/>
              <a:gd name="connsiteY76" fmla="*/ 611391 h 657225"/>
              <a:gd name="connsiteX77" fmla="*/ 219114 w 790575"/>
              <a:gd name="connsiteY77" fmla="*/ 549764 h 657225"/>
              <a:gd name="connsiteX78" fmla="*/ 545039 w 790575"/>
              <a:gd name="connsiteY78" fmla="*/ 560147 h 657225"/>
              <a:gd name="connsiteX79" fmla="*/ 541765 w 790575"/>
              <a:gd name="connsiteY79" fmla="*/ 578339 h 657225"/>
              <a:gd name="connsiteX80" fmla="*/ 534026 w 790575"/>
              <a:gd name="connsiteY80" fmla="*/ 576815 h 657225"/>
              <a:gd name="connsiteX81" fmla="*/ 545039 w 790575"/>
              <a:gd name="connsiteY81" fmla="*/ 560147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790575" h="657225">
                <a:moveTo>
                  <a:pt x="580756" y="27384"/>
                </a:moveTo>
                <a:cubicBezTo>
                  <a:pt x="557873" y="40262"/>
                  <a:pt x="540574" y="59531"/>
                  <a:pt x="540574" y="83344"/>
                </a:cubicBezTo>
                <a:cubicBezTo>
                  <a:pt x="541766" y="112471"/>
                  <a:pt x="561134" y="130226"/>
                  <a:pt x="585817" y="136627"/>
                </a:cubicBezTo>
                <a:cubicBezTo>
                  <a:pt x="609873" y="142637"/>
                  <a:pt x="641260" y="139894"/>
                  <a:pt x="676005" y="132159"/>
                </a:cubicBezTo>
                <a:cubicBezTo>
                  <a:pt x="685334" y="165154"/>
                  <a:pt x="688052" y="189709"/>
                  <a:pt x="683744" y="206273"/>
                </a:cubicBezTo>
                <a:cubicBezTo>
                  <a:pt x="679046" y="224342"/>
                  <a:pt x="668007" y="235544"/>
                  <a:pt x="648323" y="245269"/>
                </a:cubicBezTo>
                <a:cubicBezTo>
                  <a:pt x="608955" y="264729"/>
                  <a:pt x="536090" y="273025"/>
                  <a:pt x="439671" y="297361"/>
                </a:cubicBezTo>
                <a:cubicBezTo>
                  <a:pt x="390465" y="314020"/>
                  <a:pt x="343457" y="339928"/>
                  <a:pt x="303349" y="362502"/>
                </a:cubicBezTo>
                <a:cubicBezTo>
                  <a:pt x="262739" y="385458"/>
                  <a:pt x="226905" y="403650"/>
                  <a:pt x="202446" y="403650"/>
                </a:cubicBezTo>
                <a:cubicBezTo>
                  <a:pt x="156481" y="403650"/>
                  <a:pt x="121083" y="389934"/>
                  <a:pt x="92912" y="363741"/>
                </a:cubicBezTo>
                <a:cubicBezTo>
                  <a:pt x="64740" y="337547"/>
                  <a:pt x="43873" y="298237"/>
                  <a:pt x="29810" y="246164"/>
                </a:cubicBezTo>
                <a:cubicBezTo>
                  <a:pt x="28752" y="241811"/>
                  <a:pt x="24269" y="238563"/>
                  <a:pt x="19800" y="238916"/>
                </a:cubicBezTo>
                <a:cubicBezTo>
                  <a:pt x="15332" y="239268"/>
                  <a:pt x="11416" y="243183"/>
                  <a:pt x="11058" y="247650"/>
                </a:cubicBezTo>
                <a:cubicBezTo>
                  <a:pt x="1369" y="335737"/>
                  <a:pt x="8543" y="401364"/>
                  <a:pt x="45288" y="451275"/>
                </a:cubicBezTo>
                <a:cubicBezTo>
                  <a:pt x="75501" y="492233"/>
                  <a:pt x="125204" y="521189"/>
                  <a:pt x="198279" y="543858"/>
                </a:cubicBezTo>
                <a:cubicBezTo>
                  <a:pt x="206445" y="568718"/>
                  <a:pt x="197975" y="594436"/>
                  <a:pt x="189052" y="612248"/>
                </a:cubicBezTo>
                <a:cubicBezTo>
                  <a:pt x="187270" y="615868"/>
                  <a:pt x="188025" y="620439"/>
                  <a:pt x="190838" y="623297"/>
                </a:cubicBezTo>
                <a:cubicBezTo>
                  <a:pt x="198547" y="631012"/>
                  <a:pt x="209043" y="633012"/>
                  <a:pt x="219709" y="634346"/>
                </a:cubicBezTo>
                <a:cubicBezTo>
                  <a:pt x="227607" y="635299"/>
                  <a:pt x="235593" y="635393"/>
                  <a:pt x="243224" y="635489"/>
                </a:cubicBezTo>
                <a:cubicBezTo>
                  <a:pt x="239128" y="645490"/>
                  <a:pt x="244581" y="650824"/>
                  <a:pt x="250368" y="654825"/>
                </a:cubicBezTo>
                <a:lnTo>
                  <a:pt x="365260" y="654825"/>
                </a:lnTo>
                <a:cubicBezTo>
                  <a:pt x="371315" y="654920"/>
                  <a:pt x="376379" y="648062"/>
                  <a:pt x="374487" y="642347"/>
                </a:cubicBezTo>
                <a:cubicBezTo>
                  <a:pt x="365837" y="616154"/>
                  <a:pt x="366153" y="600342"/>
                  <a:pt x="381631" y="567290"/>
                </a:cubicBezTo>
                <a:cubicBezTo>
                  <a:pt x="435595" y="566909"/>
                  <a:pt x="483509" y="560718"/>
                  <a:pt x="533432" y="539954"/>
                </a:cubicBezTo>
                <a:cubicBezTo>
                  <a:pt x="529812" y="553383"/>
                  <a:pt x="518117" y="563956"/>
                  <a:pt x="512894" y="574148"/>
                </a:cubicBezTo>
                <a:cubicBezTo>
                  <a:pt x="510967" y="587959"/>
                  <a:pt x="525038" y="593007"/>
                  <a:pt x="535515" y="597389"/>
                </a:cubicBezTo>
                <a:cubicBezTo>
                  <a:pt x="533686" y="602056"/>
                  <a:pt x="531750" y="606914"/>
                  <a:pt x="529264" y="611962"/>
                </a:cubicBezTo>
                <a:cubicBezTo>
                  <a:pt x="526445" y="617772"/>
                  <a:pt x="531449" y="625679"/>
                  <a:pt x="537896" y="625679"/>
                </a:cubicBezTo>
                <a:lnTo>
                  <a:pt x="652788" y="625679"/>
                </a:lnTo>
                <a:cubicBezTo>
                  <a:pt x="657776" y="625679"/>
                  <a:pt x="662312" y="621106"/>
                  <a:pt x="662313" y="616154"/>
                </a:cubicBezTo>
                <a:cubicBezTo>
                  <a:pt x="662313" y="595389"/>
                  <a:pt x="656007" y="564814"/>
                  <a:pt x="652788" y="539954"/>
                </a:cubicBezTo>
                <a:cubicBezTo>
                  <a:pt x="670388" y="504330"/>
                  <a:pt x="680487" y="480898"/>
                  <a:pt x="681065" y="427177"/>
                </a:cubicBezTo>
                <a:cubicBezTo>
                  <a:pt x="744899" y="379647"/>
                  <a:pt x="784301" y="281274"/>
                  <a:pt x="787920" y="191100"/>
                </a:cubicBezTo>
                <a:cubicBezTo>
                  <a:pt x="789768" y="145066"/>
                  <a:pt x="782346" y="100946"/>
                  <a:pt x="762323" y="66970"/>
                </a:cubicBezTo>
                <a:cubicBezTo>
                  <a:pt x="742300" y="33004"/>
                  <a:pt x="708864" y="9725"/>
                  <a:pt x="662909" y="7144"/>
                </a:cubicBezTo>
                <a:cubicBezTo>
                  <a:pt x="626440" y="7372"/>
                  <a:pt x="603235" y="15087"/>
                  <a:pt x="580756" y="27384"/>
                </a:cubicBezTo>
                <a:close/>
                <a:moveTo>
                  <a:pt x="662312" y="26194"/>
                </a:moveTo>
                <a:cubicBezTo>
                  <a:pt x="702202" y="28613"/>
                  <a:pt x="728653" y="47454"/>
                  <a:pt x="745951" y="76800"/>
                </a:cubicBezTo>
                <a:cubicBezTo>
                  <a:pt x="763342" y="106299"/>
                  <a:pt x="770615" y="146771"/>
                  <a:pt x="768870" y="190205"/>
                </a:cubicBezTo>
                <a:cubicBezTo>
                  <a:pt x="765383" y="277063"/>
                  <a:pt x="724766" y="374218"/>
                  <a:pt x="666480" y="414890"/>
                </a:cubicBezTo>
                <a:cubicBezTo>
                  <a:pt x="663962" y="416604"/>
                  <a:pt x="662356" y="419652"/>
                  <a:pt x="662312" y="422700"/>
                </a:cubicBezTo>
                <a:cubicBezTo>
                  <a:pt x="662312" y="479660"/>
                  <a:pt x="653787" y="495948"/>
                  <a:pt x="634631" y="534619"/>
                </a:cubicBezTo>
                <a:cubicBezTo>
                  <a:pt x="633825" y="536238"/>
                  <a:pt x="633512" y="538143"/>
                  <a:pt x="633738" y="539954"/>
                </a:cubicBezTo>
                <a:cubicBezTo>
                  <a:pt x="636595" y="563003"/>
                  <a:pt x="640833" y="588436"/>
                  <a:pt x="642073" y="606629"/>
                </a:cubicBezTo>
                <a:lnTo>
                  <a:pt x="551885" y="606629"/>
                </a:lnTo>
                <a:cubicBezTo>
                  <a:pt x="565536" y="572910"/>
                  <a:pt x="566470" y="544906"/>
                  <a:pt x="566470" y="519379"/>
                </a:cubicBezTo>
                <a:cubicBezTo>
                  <a:pt x="566413" y="512902"/>
                  <a:pt x="558231" y="508045"/>
                  <a:pt x="552481" y="511093"/>
                </a:cubicBezTo>
                <a:cubicBezTo>
                  <a:pt x="493099" y="542144"/>
                  <a:pt x="440651" y="548621"/>
                  <a:pt x="375082" y="548621"/>
                </a:cubicBezTo>
                <a:cubicBezTo>
                  <a:pt x="371510" y="548621"/>
                  <a:pt x="368014" y="550717"/>
                  <a:pt x="366451" y="553955"/>
                </a:cubicBezTo>
                <a:cubicBezTo>
                  <a:pt x="349528" y="588150"/>
                  <a:pt x="347461" y="610914"/>
                  <a:pt x="353354" y="635775"/>
                </a:cubicBezTo>
                <a:lnTo>
                  <a:pt x="261678" y="635775"/>
                </a:lnTo>
                <a:cubicBezTo>
                  <a:pt x="268169" y="608819"/>
                  <a:pt x="268145" y="580720"/>
                  <a:pt x="259594" y="546239"/>
                </a:cubicBezTo>
                <a:cubicBezTo>
                  <a:pt x="258750" y="542906"/>
                  <a:pt x="256026" y="540239"/>
                  <a:pt x="252749" y="539382"/>
                </a:cubicBezTo>
                <a:cubicBezTo>
                  <a:pt x="153138" y="515378"/>
                  <a:pt x="93162" y="484327"/>
                  <a:pt x="60468" y="439941"/>
                </a:cubicBezTo>
                <a:cubicBezTo>
                  <a:pt x="33628" y="403460"/>
                  <a:pt x="24814" y="355835"/>
                  <a:pt x="27428" y="292598"/>
                </a:cubicBezTo>
                <a:cubicBezTo>
                  <a:pt x="41099" y="326593"/>
                  <a:pt x="57161" y="356692"/>
                  <a:pt x="79815" y="377743"/>
                </a:cubicBezTo>
                <a:cubicBezTo>
                  <a:pt x="111504" y="407175"/>
                  <a:pt x="152633" y="422700"/>
                  <a:pt x="202446" y="422700"/>
                </a:cubicBezTo>
                <a:cubicBezTo>
                  <a:pt x="235454" y="422700"/>
                  <a:pt x="271775" y="401936"/>
                  <a:pt x="312576" y="378886"/>
                </a:cubicBezTo>
                <a:cubicBezTo>
                  <a:pt x="353300" y="355930"/>
                  <a:pt x="398127" y="329927"/>
                  <a:pt x="444435" y="315830"/>
                </a:cubicBezTo>
                <a:cubicBezTo>
                  <a:pt x="514809" y="293265"/>
                  <a:pt x="595182" y="291532"/>
                  <a:pt x="656657" y="262537"/>
                </a:cubicBezTo>
                <a:cubicBezTo>
                  <a:pt x="679373" y="251307"/>
                  <a:pt x="696046" y="234686"/>
                  <a:pt x="702197" y="211036"/>
                </a:cubicBezTo>
                <a:cubicBezTo>
                  <a:pt x="708349" y="187395"/>
                  <a:pt x="704901" y="157982"/>
                  <a:pt x="692672" y="118472"/>
                </a:cubicBezTo>
                <a:cubicBezTo>
                  <a:pt x="691181" y="113852"/>
                  <a:pt x="685742" y="110919"/>
                  <a:pt x="681064" y="112214"/>
                </a:cubicBezTo>
                <a:cubicBezTo>
                  <a:pt x="643871" y="121520"/>
                  <a:pt x="611782" y="123473"/>
                  <a:pt x="590580" y="118167"/>
                </a:cubicBezTo>
                <a:cubicBezTo>
                  <a:pt x="571963" y="113329"/>
                  <a:pt x="559804" y="100203"/>
                  <a:pt x="559623" y="83344"/>
                </a:cubicBezTo>
                <a:cubicBezTo>
                  <a:pt x="559623" y="69056"/>
                  <a:pt x="570827" y="54702"/>
                  <a:pt x="590281" y="43758"/>
                </a:cubicBezTo>
                <a:cubicBezTo>
                  <a:pt x="610126" y="31842"/>
                  <a:pt x="635109" y="25861"/>
                  <a:pt x="662312" y="26194"/>
                </a:cubicBezTo>
                <a:close/>
                <a:moveTo>
                  <a:pt x="654871" y="54769"/>
                </a:moveTo>
                <a:cubicBezTo>
                  <a:pt x="649611" y="54769"/>
                  <a:pt x="645346" y="59036"/>
                  <a:pt x="645346" y="64294"/>
                </a:cubicBezTo>
                <a:cubicBezTo>
                  <a:pt x="645346" y="69561"/>
                  <a:pt x="649611" y="73819"/>
                  <a:pt x="654871" y="73819"/>
                </a:cubicBezTo>
                <a:cubicBezTo>
                  <a:pt x="660132" y="73819"/>
                  <a:pt x="664396" y="69561"/>
                  <a:pt x="664396" y="64294"/>
                </a:cubicBezTo>
                <a:cubicBezTo>
                  <a:pt x="664396" y="59036"/>
                  <a:pt x="660132" y="54769"/>
                  <a:pt x="654871" y="54769"/>
                </a:cubicBezTo>
                <a:close/>
                <a:moveTo>
                  <a:pt x="219114" y="549764"/>
                </a:moveTo>
                <a:cubicBezTo>
                  <a:pt x="226626" y="551860"/>
                  <a:pt x="234067" y="554051"/>
                  <a:pt x="242033" y="556050"/>
                </a:cubicBezTo>
                <a:cubicBezTo>
                  <a:pt x="247323" y="579292"/>
                  <a:pt x="248824" y="598627"/>
                  <a:pt x="246796" y="616725"/>
                </a:cubicBezTo>
                <a:cubicBezTo>
                  <a:pt x="238461" y="616725"/>
                  <a:pt x="229722" y="616439"/>
                  <a:pt x="222091" y="615582"/>
                </a:cubicBezTo>
                <a:cubicBezTo>
                  <a:pt x="215678" y="614820"/>
                  <a:pt x="212767" y="612914"/>
                  <a:pt x="209589" y="611391"/>
                </a:cubicBezTo>
                <a:cubicBezTo>
                  <a:pt x="216908" y="594532"/>
                  <a:pt x="223095" y="573005"/>
                  <a:pt x="219114" y="549764"/>
                </a:cubicBezTo>
                <a:close/>
                <a:moveTo>
                  <a:pt x="545039" y="560147"/>
                </a:moveTo>
                <a:cubicBezTo>
                  <a:pt x="544303" y="566052"/>
                  <a:pt x="543321" y="572148"/>
                  <a:pt x="541765" y="578339"/>
                </a:cubicBezTo>
                <a:cubicBezTo>
                  <a:pt x="538881" y="579197"/>
                  <a:pt x="536380" y="577386"/>
                  <a:pt x="534026" y="576815"/>
                </a:cubicBezTo>
                <a:cubicBezTo>
                  <a:pt x="538067" y="571005"/>
                  <a:pt x="541884" y="565099"/>
                  <a:pt x="545039" y="56014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lIns="91440" tIns="45720" rIns="91440" bIns="45720" rtlCol="0" anchor="ctr"/>
          <a:lstStyle/>
          <a:p>
            <a:endParaRPr lang="en-US" sz="15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DCE69A-183E-4D92-928A-CEE76B9E52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804352" y="1204506"/>
            <a:ext cx="0" cy="4093388"/>
          </a:xfrm>
          <a:prstGeom prst="line">
            <a:avLst/>
          </a:prstGeom>
          <a:ln w="63500" cap="rnd"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BE33A08-5646-4AB0-A662-E8AF40CAE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352" y="0"/>
            <a:ext cx="4451763" cy="6677644"/>
          </a:xfrm>
          <a:prstGeom prst="rect">
            <a:avLst/>
          </a:prstGeom>
        </p:spPr>
      </p:pic>
      <p:pic>
        <p:nvPicPr>
          <p:cNvPr id="17" name="Picture 5" descr="hoa h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43" y="2591935"/>
            <a:ext cx="441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Hinh dong 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175" y="633758"/>
            <a:ext cx="291147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63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/>
        <p:sndAc>
          <p:stSnd>
            <p:snd r:embed="rId2" name="applause.wav"/>
          </p:stSnd>
        </p:sndAc>
      </p:transition>
    </mc:Choice>
    <mc:Fallback xmlns="">
      <p:transition spd="slow" advTm="8000">
        <p:fade/>
        <p:sndAc>
          <p:stSnd>
            <p:snd r:embed="rId6" name="applaus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1878" y="428108"/>
            <a:ext cx="3833678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Tác dụng của lực.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645" y="1134911"/>
            <a:ext cx="4690708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 Lực và chuyển động của vật.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645" y="1691345"/>
            <a:ext cx="4272323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2/ Lực và hình dạng của vật.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014" y="428108"/>
            <a:ext cx="3923092" cy="49346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394" y="2455042"/>
            <a:ext cx="7916142" cy="14579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2639" y="-21918"/>
            <a:ext cx="49190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 bài 40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LỰC LÀ GÌ?</a:t>
            </a:r>
          </a:p>
        </p:txBody>
      </p:sp>
    </p:spTree>
    <p:extLst>
      <p:ext uri="{BB962C8B-B14F-4D97-AF65-F5344CB8AC3E}">
        <p14:creationId xmlns:p14="http://schemas.microsoft.com/office/powerpoint/2010/main" val="279720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496" y="462328"/>
            <a:ext cx="3135928" cy="38557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2639" y="-21918"/>
            <a:ext cx="3848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7"/>
          <p:cNvSpPr txBox="1"/>
          <p:nvPr/>
        </p:nvSpPr>
        <p:spPr>
          <a:xfrm>
            <a:off x="129380" y="627602"/>
            <a:ext cx="7126372" cy="123877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a)Tay ta tác dụng (1).......................lên lò xo, làm cho lò xo  bị (2).......................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8"/>
          <p:cNvSpPr txBox="1"/>
          <p:nvPr/>
        </p:nvSpPr>
        <p:spPr>
          <a:xfrm>
            <a:off x="64690" y="2390224"/>
            <a:ext cx="7126372" cy="10668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)Tay ta tác dụng (3)....................lên sợi dây cao su, làm cho sơi dây  bị (4).......................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700" y="4390869"/>
            <a:ext cx="4381300" cy="2346476"/>
          </a:xfrm>
          <a:prstGeom prst="rect">
            <a:avLst/>
          </a:prstGeom>
        </p:spPr>
      </p:pic>
      <p:sp>
        <p:nvSpPr>
          <p:cNvPr id="18" name="Text Box 8"/>
          <p:cNvSpPr txBox="1"/>
          <p:nvPr/>
        </p:nvSpPr>
        <p:spPr>
          <a:xfrm>
            <a:off x="129380" y="4287729"/>
            <a:ext cx="7126372" cy="154815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c)Vợt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 dụng (5)....................lên quả bóng tenis, làm cho quả bóng (6).......................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30225" y="4644376"/>
            <a:ext cx="425885" cy="35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</a:rPr>
              <a:t>c)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0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496" y="462328"/>
            <a:ext cx="3135928" cy="38557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2639" y="-21918"/>
            <a:ext cx="3848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7"/>
          <p:cNvSpPr txBox="1"/>
          <p:nvPr/>
        </p:nvSpPr>
        <p:spPr>
          <a:xfrm>
            <a:off x="129380" y="627602"/>
            <a:ext cx="7126372" cy="123877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a)Tay ta tác dụng (1).......................lên lò xo, làm cho lò xo  bị (2).......................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8"/>
          <p:cNvSpPr txBox="1"/>
          <p:nvPr/>
        </p:nvSpPr>
        <p:spPr>
          <a:xfrm>
            <a:off x="64690" y="2390224"/>
            <a:ext cx="7126372" cy="10668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)Tay ta tác dụng (3)....................lên sợi dây cao su, làm cho sơi dây  bị (4).......................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700" y="4390869"/>
            <a:ext cx="4381300" cy="2346476"/>
          </a:xfrm>
          <a:prstGeom prst="rect">
            <a:avLst/>
          </a:prstGeom>
        </p:spPr>
      </p:pic>
      <p:sp>
        <p:nvSpPr>
          <p:cNvPr id="18" name="Text Box 8"/>
          <p:cNvSpPr txBox="1"/>
          <p:nvPr/>
        </p:nvSpPr>
        <p:spPr>
          <a:xfrm>
            <a:off x="129380" y="4287729"/>
            <a:ext cx="7126372" cy="154815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c)Vợt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 dụng (5)....................lên quả bóng tenis, làm cho quả </a:t>
            </a:r>
            <a:r>
              <a:rPr lang="vi-VN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 (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6).......................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30225" y="4644376"/>
            <a:ext cx="425885" cy="35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</a:rPr>
              <a:t>c)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7038" y="594918"/>
            <a:ext cx="1617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đẩy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9098" y="1079660"/>
            <a:ext cx="1617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dạng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9098" y="2357165"/>
            <a:ext cx="1617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kéo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33318" y="4730011"/>
            <a:ext cx="3541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biến đổi chuyển </a:t>
            </a:r>
          </a:p>
          <a:p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 vừa biến dạng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42732" y="4232948"/>
            <a:ext cx="1617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đẩy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99288" y="2846221"/>
            <a:ext cx="1617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dạng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50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VI DEO BÓNG RO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15090" y="141657"/>
            <a:ext cx="5412636" cy="65901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1293" y="1189973"/>
            <a:ext cx="32066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? Lực do sàn nhà tác dụng lên quả bóng gây ra tác dụng gì lên quả bóng?</a:t>
            </a:r>
            <a:endParaRPr lang="en-US" sz="28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500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2639" y="-21918"/>
            <a:ext cx="4601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 bài 40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LỰC LÀ GÌ?</a:t>
            </a:r>
          </a:p>
        </p:txBody>
      </p:sp>
      <p:sp>
        <p:nvSpPr>
          <p:cNvPr id="5" name="Text Box 8"/>
          <p:cNvSpPr txBox="1"/>
          <p:nvPr/>
        </p:nvSpPr>
        <p:spPr>
          <a:xfrm>
            <a:off x="292217" y="741080"/>
            <a:ext cx="11782873" cy="250137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luận: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 tác dụng lên vật có thể làm cho vật bị (1)................................, bị (2)..............................................................Hoặc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(3)....................................................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2475128" y="3357236"/>
            <a:ext cx="7426518" cy="323145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02238" y="3795749"/>
            <a:ext cx="2890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dạng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2238" y="5233029"/>
            <a:ext cx="402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chuyển động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3427" y="4495872"/>
            <a:ext cx="6237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biến dạng vừa biến đổi chuyển động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17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37435 -0.380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1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11 -0.25 L -0.17356 -0.506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2045E-16 L -0.11927 -0.328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5943" y="294960"/>
            <a:ext cx="1135162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Quan sát các hình ảnh dưới đây, điền các từ còn thiếu vào chỗ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(làm trên Quizz)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s://media.ican.vn/hocmai/cms/72_eb377091a2.PNG?19615.82999999518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0" y="1614487"/>
            <a:ext cx="3128690" cy="21629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95943" y="4386154"/>
            <a:ext cx="34291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tác dụng lực kéo làm các lò xo …………………….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https://media.ican.vn/hocmai/cms/74_9f6be9e0cd.PNG?19621.600000013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556" y="1491483"/>
            <a:ext cx="319087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Lực là gì? Hàn áp lực là gì? Kiến thức quan trọng về lực!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909" y="1491483"/>
            <a:ext cx="3200400" cy="227565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8230117" y="4492132"/>
            <a:ext cx="3673983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tác 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l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vào xe làm xe ……………………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03803" y="4492132"/>
            <a:ext cx="3735901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động viên tác dụng lực làm cây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……….. ………….                 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337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media.ican.vn/hocmai/cms/71_49dbc6524f.PNG?19613.305000006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78" y="431298"/>
            <a:ext cx="382592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60058" y="4290087"/>
            <a:ext cx="417576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môn tác dụng một lực lên quả bóng khiến cho quả bóng đang chuyển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……..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s://media.ican.vn/hocmai/cms/70_4c177246da.PNG?19600.4499999980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962" y="431298"/>
            <a:ext cx="388951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880939" y="4189879"/>
            <a:ext cx="5227321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cầu thủ tác dụng lên quả bóng một lực làm quả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………………………………… .                           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24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834</Words>
  <Application>Microsoft Office PowerPoint</Application>
  <PresentationFormat>Widescreen</PresentationFormat>
  <Paragraphs>109</Paragraphs>
  <Slides>21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等线</vt:lpstr>
      <vt:lpstr>Tahoma</vt:lpstr>
      <vt:lpstr>Times New Roman</vt:lpstr>
      <vt:lpstr>Tw Cen MT</vt:lpstr>
      <vt:lpstr>站酷快乐体2016修订版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6. Xác định lực tiếp xúc, lực không tiếp xúc có trong hình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cảm ơn quý thầy cô  và các em đã lắng nghe.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Phú Trung</dc:creator>
  <cp:lastModifiedBy>Admin</cp:lastModifiedBy>
  <cp:revision>3</cp:revision>
  <cp:lastPrinted>2022-10-13T03:53:04Z</cp:lastPrinted>
  <dcterms:created xsi:type="dcterms:W3CDTF">2022-10-12T23:02:46Z</dcterms:created>
  <dcterms:modified xsi:type="dcterms:W3CDTF">2023-03-27T14:42:09Z</dcterms:modified>
</cp:coreProperties>
</file>