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1" r:id="rId5"/>
    <p:sldMasterId id="2147483704" r:id="rId6"/>
  </p:sldMasterIdLst>
  <p:notesMasterIdLst>
    <p:notesMasterId r:id="rId25"/>
  </p:notesMasterIdLst>
  <p:handoutMasterIdLst>
    <p:handoutMasterId r:id="rId26"/>
  </p:handoutMasterIdLst>
  <p:sldIdLst>
    <p:sldId id="314" r:id="rId7"/>
    <p:sldId id="290" r:id="rId8"/>
    <p:sldId id="294" r:id="rId9"/>
    <p:sldId id="312" r:id="rId10"/>
    <p:sldId id="300" r:id="rId11"/>
    <p:sldId id="296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5" r:id="rId22"/>
    <p:sldId id="326" r:id="rId23"/>
    <p:sldId id="32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54" autoAdjust="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16E3E-F834-4846-AEB3-8272203AA95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82DE0-DCE0-4801-ACDF-2CADAAB944AF}" type="par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2018E2-7451-4007-8035-CBB5CE3FB8B2}" type="sib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vi-VN"/>
        </a:p>
      </dgm:t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7" custScaleX="239875">
        <dgm:presLayoutVars>
          <dgm:chMax val="7"/>
          <dgm:chPref val="7"/>
        </dgm:presLayoutVars>
      </dgm:prSet>
      <dgm:spPr/>
      <dgm:t>
        <a:bodyPr/>
        <a:lstStyle/>
        <a:p>
          <a:endParaRPr lang="vi-VN"/>
        </a:p>
      </dgm:t>
    </dgm:pt>
    <dgm:pt modelId="{B3BE0C06-9F3D-437D-82AC-E251C5E12538}" type="pres">
      <dgm:prSet presAssocID="{1DE0925C-6212-4ECC-B682-37767416634F}" presName="Name56" presStyleLbl="parChTrans1D2" presStyleIdx="0" presStyleCnt="6"/>
      <dgm:spPr/>
      <dgm:t>
        <a:bodyPr/>
        <a:lstStyle/>
        <a:p>
          <a:endParaRPr lang="vi-VN"/>
        </a:p>
      </dgm:t>
    </dgm:pt>
    <dgm:pt modelId="{8BB32039-EC85-4320-B41A-C15ECE857C28}" type="pres">
      <dgm:prSet presAssocID="{C69CE9F9-A433-4AE0-9A01-27EB0CFF6F4D}" presName="text0" presStyleLbl="node1" presStyleIdx="1" presStyleCnt="7" custScaleX="187166" custScaleY="4884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703D39E0-6543-4A02-A1F8-5D6F4275B70D}" type="pres">
      <dgm:prSet presAssocID="{43E3C0D1-3256-4DB9-990D-4A81E107C3C3}" presName="Name56" presStyleLbl="parChTrans1D2" presStyleIdx="1" presStyleCnt="6"/>
      <dgm:spPr/>
      <dgm:t>
        <a:bodyPr/>
        <a:lstStyle/>
        <a:p>
          <a:endParaRPr lang="vi-VN"/>
        </a:p>
      </dgm:t>
    </dgm:pt>
    <dgm:pt modelId="{25506306-9F3E-4F76-A306-BDA4EAF15A08}" type="pres">
      <dgm:prSet presAssocID="{28292478-D060-4C3C-947D-573F074855C4}" presName="text0" presStyleLbl="node1" presStyleIdx="2" presStyleCnt="7" custScaleX="158877" custScaleY="48315" custRadScaleRad="177897" custRadScaleInc="1599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658D2293-E0F2-46A9-A5D9-47BF58C82228}" type="pres">
      <dgm:prSet presAssocID="{FE4749F7-3CC4-4E86-8400-8D6D196EF441}" presName="Name56" presStyleLbl="parChTrans1D2" presStyleIdx="2" presStyleCnt="6"/>
      <dgm:spPr/>
      <dgm:t>
        <a:bodyPr/>
        <a:lstStyle/>
        <a:p>
          <a:endParaRPr lang="vi-VN"/>
        </a:p>
      </dgm:t>
    </dgm:pt>
    <dgm:pt modelId="{797B4D69-786F-4CFA-A68F-4C7EDFE5D777}" type="pres">
      <dgm:prSet presAssocID="{C374C7F8-C49D-43F4-B72E-A9887B4D6E1A}" presName="text0" presStyleLbl="node1" presStyleIdx="3" presStyleCnt="7" custScaleX="169995" custScaleY="50424" custRadScaleRad="173379" custRadScaleInc="-29298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E877A9B5-F6EC-492C-83A4-5313BD28D62D}" type="pres">
      <dgm:prSet presAssocID="{1C53D70E-997A-49B0-B90E-82874E2D4858}" presName="Name56" presStyleLbl="parChTrans1D2" presStyleIdx="3" presStyleCnt="6"/>
      <dgm:spPr/>
      <dgm:t>
        <a:bodyPr/>
        <a:lstStyle/>
        <a:p>
          <a:endParaRPr lang="vi-VN"/>
        </a:p>
      </dgm:t>
    </dgm:pt>
    <dgm:pt modelId="{F9DD7D39-75EE-4384-B791-7758F17A1F6D}" type="pres">
      <dgm:prSet presAssocID="{01647205-8BB4-4D70-9352-5BAEF48C9EBA}" presName="text0" presStyleLbl="node1" presStyleIdx="4" presStyleCnt="7" custScaleX="160074" custScaleY="46837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D85B322F-3E64-4501-B851-DDD6E419F3C3}" type="pres">
      <dgm:prSet presAssocID="{EE669A7A-30CF-4213-8391-EE3217B59E53}" presName="Name56" presStyleLbl="parChTrans1D2" presStyleIdx="4" presStyleCnt="6"/>
      <dgm:spPr/>
      <dgm:t>
        <a:bodyPr/>
        <a:lstStyle/>
        <a:p>
          <a:endParaRPr lang="vi-VN"/>
        </a:p>
      </dgm:t>
    </dgm:pt>
    <dgm:pt modelId="{4029BA9C-26B0-4EB3-8848-B703CDA2C155}" type="pres">
      <dgm:prSet presAssocID="{1FD11080-DBB6-412F-84BB-E9A7BC53EB7F}" presName="text0" presStyleLbl="node1" presStyleIdx="5" presStyleCnt="7" custScaleX="174115" custScaleY="57405" custRadScaleRad="184469" custRadScaleInc="2660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2501B18C-EE4A-407D-9B80-CF0978AC0E0A}" type="pres">
      <dgm:prSet presAssocID="{A3B82DE0-DCE0-4801-ACDF-2CADAAB944AF}" presName="Name56" presStyleLbl="parChTrans1D2" presStyleIdx="5" presStyleCnt="6"/>
      <dgm:spPr/>
      <dgm:t>
        <a:bodyPr/>
        <a:lstStyle/>
        <a:p>
          <a:endParaRPr lang="vi-VN"/>
        </a:p>
      </dgm:t>
    </dgm:pt>
    <dgm:pt modelId="{AB5AE61A-314B-447E-BDD6-68FCA5DDC533}" type="pres">
      <dgm:prSet presAssocID="{EC216E3E-F834-4846-AEB3-8272203AA954}" presName="text0" presStyleLbl="node1" presStyleIdx="6" presStyleCnt="7" custScaleX="175483" custScaleY="51246" custRadScaleRad="183292" custRadScaleInc="-27945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2D523D23-E686-4F9E-8583-41C36BFD5EEE}" type="presOf" srcId="{A3B82DE0-DCE0-4801-ACDF-2CADAAB944AF}" destId="{2501B18C-EE4A-407D-9B80-CF0978AC0E0A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1E8E634B-C633-46D9-8DFF-6773AB1E5A63}" type="presOf" srcId="{EC216E3E-F834-4846-AEB3-8272203AA954}" destId="{AB5AE61A-314B-447E-BDD6-68FCA5DDC533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9B8A7134-2976-4DB1-BCC7-6262067D7C89}" srcId="{9B1F0E8A-876A-4208-B83B-AD0D267BF383}" destId="{EC216E3E-F834-4846-AEB3-8272203AA954}" srcOrd="5" destOrd="0" parTransId="{A3B82DE0-DCE0-4801-ACDF-2CADAAB944AF}" sibTransId="{D62018E2-7451-4007-8035-CBB5CE3FB8B2}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  <dgm:cxn modelId="{8BFB95F5-8F1A-4CE4-BC04-908E82C55DBD}" type="presParOf" srcId="{5F0B9CDC-DCDB-4F21-BBFF-BB09642381EA}" destId="{2501B18C-EE4A-407D-9B80-CF0978AC0E0A}" srcOrd="11" destOrd="0" presId="urn:microsoft.com/office/officeart/2008/layout/RadialCluster"/>
    <dgm:cxn modelId="{4A909469-5BC3-46C6-9D36-860C404686D0}" type="presParOf" srcId="{5F0B9CDC-DCDB-4F21-BBFF-BB09642381EA}" destId="{AB5AE61A-314B-447E-BDD6-68FCA5DDC533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599717" y="1845408"/>
          <a:ext cx="3783411" cy="1577243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sp:txBody>
      <dsp:txXfrm>
        <a:off x="2676712" y="1922403"/>
        <a:ext cx="3629421" cy="1423253"/>
      </dsp:txXfrm>
    </dsp:sp>
    <dsp:sp modelId="{B3BE0C06-9F3D-437D-82AC-E251C5E12538}">
      <dsp:nvSpPr>
        <dsp:cNvPr id="0" name=""/>
        <dsp:cNvSpPr/>
      </dsp:nvSpPr>
      <dsp:spPr>
        <a:xfrm rot="16200000">
          <a:off x="3964808" y="1318793"/>
          <a:ext cx="10532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3229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502482" y="276060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677" y="301255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087874">
          <a:off x="6106053" y="1572012"/>
          <a:ext cx="12841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841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7032038" y="788047"/>
          <a:ext cx="1678937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6962" y="812971"/>
        <a:ext cx="1629089" cy="460722"/>
      </dsp:txXfrm>
    </dsp:sp>
    <dsp:sp modelId="{658D2293-E0F2-46A9-A5D9-47BF58C82228}">
      <dsp:nvSpPr>
        <dsp:cNvPr id="0" name=""/>
        <dsp:cNvSpPr/>
      </dsp:nvSpPr>
      <dsp:spPr>
        <a:xfrm rot="1272636">
          <a:off x="6353483" y="3526505"/>
          <a:ext cx="8752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52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987373" y="3684833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3385" y="3710845"/>
        <a:ext cx="1744403" cy="480833"/>
      </dsp:txXfrm>
    </dsp:sp>
    <dsp:sp modelId="{E877A9B5-F6EC-492C-83A4-5313BD28D62D}">
      <dsp:nvSpPr>
        <dsp:cNvPr id="0" name=""/>
        <dsp:cNvSpPr/>
      </dsp:nvSpPr>
      <dsp:spPr>
        <a:xfrm rot="5400000">
          <a:off x="3959516" y="3954558"/>
          <a:ext cx="10638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38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3645629" y="4486464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69791" y="4510626"/>
        <a:ext cx="1643262" cy="446627"/>
      </dsp:txXfrm>
    </dsp:sp>
    <dsp:sp modelId="{D85B322F-3E64-4501-B851-DDD6E419F3C3}">
      <dsp:nvSpPr>
        <dsp:cNvPr id="0" name=""/>
        <dsp:cNvSpPr/>
      </dsp:nvSpPr>
      <dsp:spPr>
        <a:xfrm rot="9472224">
          <a:off x="1628718" y="3593193"/>
          <a:ext cx="10081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81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0" y="3783076"/>
          <a:ext cx="1839965" cy="6066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13" y="3812689"/>
        <a:ext cx="1780739" cy="547402"/>
      </dsp:txXfrm>
    </dsp:sp>
    <dsp:sp modelId="{2501B18C-EE4A-407D-9B80-CF0978AC0E0A}">
      <dsp:nvSpPr>
        <dsp:cNvPr id="0" name=""/>
        <dsp:cNvSpPr/>
      </dsp:nvSpPr>
      <dsp:spPr>
        <a:xfrm rot="12101632">
          <a:off x="1570038" y="1684167"/>
          <a:ext cx="10674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7482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AE61A-314B-447E-BDD6-68FCA5DDC533}">
      <dsp:nvSpPr>
        <dsp:cNvPr id="0" name=""/>
        <dsp:cNvSpPr/>
      </dsp:nvSpPr>
      <dsp:spPr>
        <a:xfrm>
          <a:off x="0" y="945328"/>
          <a:ext cx="1854421" cy="5415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436" y="971764"/>
        <a:ext cx="1801549" cy="488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3/2/2022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0549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xmlns="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xmlns="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xmlns="" id="{AEACA101-2521-41AA-8F51-FF0BF783E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xmlns="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xmlns="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xmlns="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xmlns="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xmlns="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xmlns="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xmlns="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xmlns="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xmlns="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xmlns="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xmlns="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xmlns="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xmlns="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xmlns="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xmlns="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xmlns="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xmlns="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xmlns="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xmlns="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xmlns="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xmlns="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xmlns="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534991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26"/>
            <a:ext cx="112776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7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D57DF-E6B7-4F8F-ADC4-BA90CADDE864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57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FB82C-C369-4CC1-8BB4-86D8EEC476B3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19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E7C38-A173-4430-B54D-6EF05E89B301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69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601981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052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52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98C68-DC65-4B3E-903C-92F712A7A40C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F1572-31C3-4E6D-B342-1777096531DD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98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A003-98C1-4DFA-96AA-EA2E72907AFC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8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85800" y="584913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CA9D-4A12-4491-B942-B5327FF3017D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71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47871-09A7-4D7A-90D6-A09CAB9710C0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24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4B0D1-58F0-4984-9150-773B6D6D4EDA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99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9"/>
            <a:ext cx="2438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9"/>
            <a:ext cx="8331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F551A-24D2-44CC-8F6B-CA2A6DA9A537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465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54163"/>
            <a:ext cx="115824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DFCCE-4124-4365-BF64-3F8AA4A8609B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9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02E26-D362-4CA6-BC3A-8325A930332C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76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534991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22"/>
            <a:ext cx="112776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5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D57DF-E6B7-4F8F-ADC4-BA90CADDE864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48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FB82C-C369-4CC1-8BB4-86D8EEC476B3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55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E7C38-A173-4430-B54D-6EF05E89B301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415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601981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04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4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98C68-DC65-4B3E-903C-92F712A7A40C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6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F1572-31C3-4E6D-B342-1777096531DD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44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A003-98C1-4DFA-96AA-EA2E72907AFC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07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85800" y="584912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CA9D-4A12-4491-B942-B5327FF3017D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36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47871-09A7-4D7A-90D6-A09CAB9710C0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88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4B0D1-58F0-4984-9150-773B6D6D4EDA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79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9"/>
            <a:ext cx="2438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9"/>
            <a:ext cx="8331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F551A-24D2-44CC-8F6B-CA2A6DA9A537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71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54163"/>
            <a:ext cx="115824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DFCCE-4124-4365-BF64-3F8AA4A8609B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631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02E26-D362-4CA6-BC3A-8325A930332C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5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xmlns="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xmlns="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xmlns="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xmlns="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xmlns="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xmlns="" id="{2B940646-DE40-4E0F-AE42-6530784C9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xmlns="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1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06400" y="1554163"/>
            <a:ext cx="11582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3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1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C75777-3976-4924-8CA2-B9D3E5BAD2D9}" type="slidenum">
              <a:rPr lang="en-US">
                <a:solidFill>
                  <a:srgbClr val="F0A22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1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80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6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0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06400" y="1554163"/>
            <a:ext cx="11582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3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7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C75777-3976-4924-8CA2-B9D3E5BAD2D9}" type="slidenum">
              <a:rPr lang="en-US">
                <a:solidFill>
                  <a:srgbClr val="F0A22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0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9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84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xmlns="" id="{E157E8E0-3357-4115-A3DA-723E409F7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611" y="1205346"/>
            <a:ext cx="9812740" cy="322776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TIẾT 94: </a:t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7855526" y="0"/>
            <a:ext cx="4002065" cy="3596459"/>
            <a:chOff x="1776" y="816"/>
            <a:chExt cx="2832" cy="2448"/>
          </a:xfrm>
        </p:grpSpPr>
        <p:pic>
          <p:nvPicPr>
            <p:cNvPr id="6" name="Picture 4" descr="hinh dang giun dua"/>
            <p:cNvPicPr>
              <a:picLocks noChangeAspect="1" noChangeArrowheads="1"/>
            </p:cNvPicPr>
            <p:nvPr/>
          </p:nvPicPr>
          <p:blipFill>
            <a:blip r:embed="rId2">
              <a:lum bright="-22000" contras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0" t="-1234" r="4819" b="18518"/>
            <a:stretch>
              <a:fillRect/>
            </a:stretch>
          </p:blipFill>
          <p:spPr bwMode="auto">
            <a:xfrm>
              <a:off x="1776" y="816"/>
              <a:ext cx="1920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552" y="1680"/>
              <a:ext cx="1056" cy="34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FF0000"/>
                  </a:solidFill>
                  <a:cs typeface="Arial" pitchFamily="34" charset="0"/>
                </a:rPr>
                <a:t>Giun cái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456" y="2160"/>
              <a:ext cx="1104" cy="34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FF0000"/>
                  </a:solidFill>
                  <a:cs typeface="Arial" pitchFamily="34" charset="0"/>
                </a:rPr>
                <a:t>Giun đực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55843" y="418704"/>
            <a:ext cx="61098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3300"/>
                </a:solidFill>
                <a:latin typeface=".VnArial" pitchFamily="34" charset="0"/>
              </a:rPr>
              <a:t> -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thon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cuticum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vi-VN" sz="2800" dirty="0"/>
          </a:p>
        </p:txBody>
      </p:sp>
      <p:pic>
        <p:nvPicPr>
          <p:cNvPr id="15" name="Picture 14" descr="Con-bung-to-me-noi-lo-them-chat-day_Tin180_com_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5" y="4847991"/>
            <a:ext cx="2722227" cy="184375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untitled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831" y="4877599"/>
            <a:ext cx="2638758" cy="18141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giu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82" y="2454663"/>
            <a:ext cx="2736407" cy="228359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8223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792" y="2996435"/>
            <a:ext cx="2053073" cy="218516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Documents and Settings\Administrator\Desktop\1251624193_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" y="2523566"/>
            <a:ext cx="2386815" cy="221469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617527" y="3811928"/>
            <a:ext cx="2493916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endParaRPr lang="vi-VN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629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431800" y="1080000"/>
            <a:ext cx="11339513" cy="4157018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81400" y="170584"/>
            <a:ext cx="5140325" cy="460375"/>
          </a:xfrm>
          <a:prstGeom prst="rect">
            <a:avLst/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NGÀNH GIUN ĐỐT</a:t>
            </a:r>
          </a:p>
        </p:txBody>
      </p:sp>
      <p:pic>
        <p:nvPicPr>
          <p:cNvPr id="6" name="Picture 6" descr="dia bien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2" y="3834534"/>
            <a:ext cx="266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Con sa sù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9512" y="3834534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395412" y="3294784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Giun đất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357312" y="6409459"/>
            <a:ext cx="182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Đỉa biển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8291512" y="3148734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vi-VN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Rươi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853112" y="3224934"/>
            <a:ext cx="182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Đỉa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543425" y="6349134"/>
            <a:ext cx="182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 sùng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7834312" y="6272934"/>
            <a:ext cx="182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</a:p>
        </p:txBody>
      </p:sp>
      <p:sp>
        <p:nvSpPr>
          <p:cNvPr id="14" name="Rectangle 21"/>
          <p:cNvSpPr>
            <a:spLocks noGrp="1" noChangeAspect="1" noChangeArrowheads="1"/>
          </p:cNvSpPr>
          <p:nvPr isPhoto="1"/>
        </p:nvSpPr>
        <p:spPr bwMode="auto">
          <a:xfrm>
            <a:off x="1052512" y="1015134"/>
            <a:ext cx="2362200" cy="2133600"/>
          </a:xfrm>
          <a:prstGeom prst="rect">
            <a:avLst/>
          </a:prstGeom>
          <a:blipFill dpi="0" rotWithShape="1">
            <a:blip r:embed="rId4"/>
            <a:srcRect/>
            <a:stretch>
              <a:fillRect r="-1409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2"/>
          <p:cNvSpPr>
            <a:spLocks noGrp="1" noChangeAspect="1" noChangeArrowheads="1"/>
          </p:cNvSpPr>
          <p:nvPr isPhoto="1"/>
        </p:nvSpPr>
        <p:spPr bwMode="auto">
          <a:xfrm>
            <a:off x="5853112" y="1015134"/>
            <a:ext cx="1905000" cy="2133600"/>
          </a:xfrm>
          <a:prstGeom prst="rect">
            <a:avLst/>
          </a:prstGeom>
          <a:blipFill dpi="0" rotWithShape="1">
            <a:blip r:embed="rId5"/>
            <a:srcRect/>
            <a:stretch>
              <a:fillRect b="-5427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3"/>
          <p:cNvSpPr>
            <a:spLocks noGrp="1" noChangeAspect="1" noChangeArrowheads="1"/>
          </p:cNvSpPr>
          <p:nvPr isPhoto="1"/>
        </p:nvSpPr>
        <p:spPr bwMode="auto">
          <a:xfrm>
            <a:off x="7758112" y="1015134"/>
            <a:ext cx="2438400" cy="2133600"/>
          </a:xfrm>
          <a:prstGeom prst="rect">
            <a:avLst/>
          </a:prstGeom>
          <a:blipFill dpi="0" rotWithShape="1">
            <a:blip r:embed="rId6"/>
            <a:srcRect/>
            <a:stretch>
              <a:fillRect b="-8968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24"/>
          <p:cNvSpPr>
            <a:spLocks noGrp="1" noChangeAspect="1" noChangeArrowheads="1"/>
          </p:cNvSpPr>
          <p:nvPr isPhoto="1"/>
        </p:nvSpPr>
        <p:spPr bwMode="auto">
          <a:xfrm>
            <a:off x="3414712" y="1015134"/>
            <a:ext cx="2438400" cy="2133600"/>
          </a:xfrm>
          <a:prstGeom prst="rect">
            <a:avLst/>
          </a:prstGeom>
          <a:blipFill dpi="0" rotWithShape="1">
            <a:blip r:embed="rId7"/>
            <a:srcRect/>
            <a:stretch>
              <a:fillRect b="-10317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795712" y="3224934"/>
            <a:ext cx="182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Giun đỏ</a:t>
            </a:r>
          </a:p>
        </p:txBody>
      </p:sp>
      <p:pic>
        <p:nvPicPr>
          <p:cNvPr id="19" name="Picture 26" descr="Con vắt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67512" y="3910734"/>
            <a:ext cx="3200400" cy="2209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40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0" grpId="0"/>
      <p:bldP spid="11" grpId="0"/>
      <p:bldP spid="12" grpId="0"/>
      <p:bldP spid="13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5" name="Picture 14" descr="1284979349-earthworm"/>
          <p:cNvPicPr>
            <a:picLocks noChangeAspect="1" noChangeArrowheads="1"/>
          </p:cNvPicPr>
          <p:nvPr/>
        </p:nvPicPr>
        <p:blipFill>
          <a:blip r:embed="rId2"/>
          <a:srcRect t="12500" b="4167"/>
          <a:stretch>
            <a:fillRect/>
          </a:stretch>
        </p:blipFill>
        <p:spPr bwMode="auto">
          <a:xfrm rot="16200000" flipV="1">
            <a:off x="6956713" y="909204"/>
            <a:ext cx="4953000" cy="385502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75855" y="626009"/>
            <a:ext cx="51677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trơn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97636" y="5680364"/>
            <a:ext cx="18288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vi-VN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98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26" descr="Trai so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48603"/>
            <a:ext cx="3395074" cy="1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0" descr="So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48603"/>
            <a:ext cx="3305730" cy="1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 descr="Bach tuoc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87003"/>
            <a:ext cx="3395074" cy="1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838200" y="3053924"/>
            <a:ext cx="33987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              </a:t>
            </a:r>
            <a:r>
              <a:rPr lang="en-US">
                <a:solidFill>
                  <a:srgbClr val="FF3300"/>
                </a:solidFill>
              </a:rPr>
              <a:t>Trai sông</a:t>
            </a:r>
          </a:p>
          <a:p>
            <a:pPr eaLnBrk="1" hangingPunct="1"/>
            <a:r>
              <a:rPr lang="en-US">
                <a:solidFill>
                  <a:srgbClr val="006600"/>
                </a:solidFill>
              </a:rPr>
              <a:t>(Sống ở hồ, ao, sông ngòi)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142999" y="5492324"/>
            <a:ext cx="23229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</a:rPr>
              <a:t>      Bạch tuộc</a:t>
            </a:r>
          </a:p>
          <a:p>
            <a:pPr algn="ctr" eaLnBrk="1" hangingPunct="1"/>
            <a:r>
              <a:rPr lang="en-US">
                <a:solidFill>
                  <a:srgbClr val="006600"/>
                </a:solidFill>
              </a:rPr>
              <a:t>     (Sống ở biển)</a:t>
            </a: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48603"/>
            <a:ext cx="3484418" cy="1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487003"/>
            <a:ext cx="3305730" cy="1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4267200" y="3053924"/>
            <a:ext cx="23564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</a:rPr>
              <a:t>Sò</a:t>
            </a:r>
          </a:p>
          <a:p>
            <a:pPr algn="ctr" eaLnBrk="1" hangingPunct="1"/>
            <a:r>
              <a:rPr lang="en-US">
                <a:solidFill>
                  <a:srgbClr val="006600"/>
                </a:solidFill>
              </a:rPr>
              <a:t>(Sống ở ven biển)</a:t>
            </a:r>
          </a:p>
        </p:txBody>
      </p: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4572000" y="5492324"/>
            <a:ext cx="18501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</a:rPr>
              <a:t>Mực</a:t>
            </a:r>
          </a:p>
          <a:p>
            <a:pPr algn="ctr" eaLnBrk="1" hangingPunct="1"/>
            <a:r>
              <a:rPr lang="en-US">
                <a:solidFill>
                  <a:srgbClr val="006600"/>
                </a:solidFill>
              </a:rPr>
              <a:t>(Sống ở biển)</a:t>
            </a: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7543800" y="3053924"/>
            <a:ext cx="23117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</a:rPr>
              <a:t>Ốc sên</a:t>
            </a:r>
          </a:p>
          <a:p>
            <a:pPr algn="ctr" eaLnBrk="1" hangingPunct="1"/>
            <a:r>
              <a:rPr lang="en-US">
                <a:solidFill>
                  <a:srgbClr val="006600"/>
                </a:solidFill>
              </a:rPr>
              <a:t>(Sống ở trên cạn)</a:t>
            </a: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7162799" y="5492324"/>
            <a:ext cx="2576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</a:rPr>
              <a:t>Ốc vặn</a:t>
            </a:r>
          </a:p>
          <a:p>
            <a:pPr algn="ctr" eaLnBrk="1" hangingPunct="1"/>
            <a:r>
              <a:rPr lang="en-US">
                <a:solidFill>
                  <a:srgbClr val="006600"/>
                </a:solidFill>
              </a:rPr>
              <a:t>(Sống ở nước ngọt)</a:t>
            </a:r>
          </a:p>
        </p:txBody>
      </p:sp>
      <p:pic>
        <p:nvPicPr>
          <p:cNvPr id="16" name="Picture 12" descr="o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87003"/>
            <a:ext cx="3484418" cy="1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685800" y="6150114"/>
            <a:ext cx="10721286" cy="707886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864488" y="158620"/>
            <a:ext cx="10363910" cy="646331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 MỀM</a:t>
            </a:r>
          </a:p>
        </p:txBody>
      </p:sp>
    </p:spTree>
    <p:extLst>
      <p:ext uri="{BB962C8B-B14F-4D97-AF65-F5344CB8AC3E}">
        <p14:creationId xmlns:p14="http://schemas.microsoft.com/office/powerpoint/2010/main" val="4173720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85163" y="658091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5442744" y="886691"/>
            <a:ext cx="5867400" cy="4618038"/>
            <a:chOff x="2064" y="624"/>
            <a:chExt cx="3696" cy="2909"/>
          </a:xfrm>
        </p:grpSpPr>
        <p:pic>
          <p:nvPicPr>
            <p:cNvPr id="22" name="Picture 26" descr="Trai song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392"/>
              <a:ext cx="2448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Line 9"/>
            <p:cNvSpPr>
              <a:spLocks noChangeShapeType="1"/>
            </p:cNvSpPr>
            <p:nvPr/>
          </p:nvSpPr>
          <p:spPr bwMode="auto">
            <a:xfrm>
              <a:off x="3360" y="960"/>
              <a:ext cx="0" cy="62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 flipV="1">
              <a:off x="3504" y="960"/>
              <a:ext cx="432" cy="52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>
              <a:off x="3936" y="960"/>
              <a:ext cx="144" cy="48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 flipH="1">
              <a:off x="2304" y="2208"/>
              <a:ext cx="38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>
              <a:off x="3264" y="2736"/>
              <a:ext cx="0" cy="52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 flipH="1">
              <a:off x="3264" y="2784"/>
              <a:ext cx="432" cy="48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>
              <a:off x="5088" y="2448"/>
              <a:ext cx="384" cy="9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2064" y="1968"/>
              <a:ext cx="48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216" y="624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936" y="624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5280" y="2112"/>
              <a:ext cx="48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3264" y="3168"/>
              <a:ext cx="3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TextBox 35"/>
          <p:cNvGrpSpPr>
            <a:grpSpLocks/>
          </p:cNvGrpSpPr>
          <p:nvPr/>
        </p:nvGrpSpPr>
        <p:grpSpPr bwMode="auto">
          <a:xfrm>
            <a:off x="5290344" y="3248891"/>
            <a:ext cx="533400" cy="457200"/>
            <a:chOff x="-18288" y="3029712"/>
            <a:chExt cx="798576" cy="786384"/>
          </a:xfrm>
        </p:grpSpPr>
        <p:pic>
          <p:nvPicPr>
            <p:cNvPr id="36" name="TextBox 3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288" y="3029712"/>
              <a:ext cx="798576" cy="786384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ffectLst>
              <a:prstShdw prst="shdw17" dist="17961" dir="2700000">
                <a:srgbClr val="5C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28"/>
            <p:cNvSpPr txBox="1">
              <a:spLocks noChangeArrowheads="1"/>
            </p:cNvSpPr>
            <p:nvPr/>
          </p:nvSpPr>
          <p:spPr bwMode="auto">
            <a:xfrm>
              <a:off x="86287" y="3095244"/>
              <a:ext cx="625076" cy="6826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ffectLst>
              <a:prstShdw prst="shdw17" dist="17961" dir="2700000">
                <a:srgbClr val="5C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38" name="TextBox 35"/>
          <p:cNvGrpSpPr>
            <a:grpSpLocks/>
          </p:cNvGrpSpPr>
          <p:nvPr/>
        </p:nvGrpSpPr>
        <p:grpSpPr bwMode="auto">
          <a:xfrm>
            <a:off x="7271544" y="1039091"/>
            <a:ext cx="533400" cy="457200"/>
            <a:chOff x="-18288" y="3029712"/>
            <a:chExt cx="798576" cy="786384"/>
          </a:xfrm>
        </p:grpSpPr>
        <p:pic>
          <p:nvPicPr>
            <p:cNvPr id="39" name="TextBox 3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288" y="3029712"/>
              <a:ext cx="798576" cy="786384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ffectLst>
              <a:prstShdw prst="shdw17" dist="17961" dir="2700000">
                <a:srgbClr val="5C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31"/>
            <p:cNvSpPr txBox="1">
              <a:spLocks noChangeArrowheads="1"/>
            </p:cNvSpPr>
            <p:nvPr/>
          </p:nvSpPr>
          <p:spPr bwMode="auto">
            <a:xfrm>
              <a:off x="86287" y="3095244"/>
              <a:ext cx="625076" cy="6826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ffectLst>
              <a:prstShdw prst="shdw17" dist="17961" dir="2700000">
                <a:srgbClr val="5C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41" name="TextBox 35"/>
          <p:cNvGrpSpPr>
            <a:grpSpLocks/>
          </p:cNvGrpSpPr>
          <p:nvPr/>
        </p:nvGrpSpPr>
        <p:grpSpPr bwMode="auto">
          <a:xfrm>
            <a:off x="8109744" y="1039091"/>
            <a:ext cx="533400" cy="457200"/>
            <a:chOff x="-18288" y="3029712"/>
            <a:chExt cx="798576" cy="786384"/>
          </a:xfrm>
        </p:grpSpPr>
        <p:pic>
          <p:nvPicPr>
            <p:cNvPr id="42" name="TextBox 3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288" y="3029712"/>
              <a:ext cx="798576" cy="786384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ffectLst>
              <a:prstShdw prst="shdw17" dist="17961" dir="2700000">
                <a:srgbClr val="5C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 Box 34"/>
            <p:cNvSpPr txBox="1">
              <a:spLocks noChangeArrowheads="1"/>
            </p:cNvSpPr>
            <p:nvPr/>
          </p:nvSpPr>
          <p:spPr bwMode="auto">
            <a:xfrm>
              <a:off x="86287" y="3095244"/>
              <a:ext cx="625076" cy="6826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ffectLst>
              <a:prstShdw prst="shdw17" dist="17961" dir="2700000">
                <a:srgbClr val="5C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44" name="TextBox 35"/>
          <p:cNvGrpSpPr>
            <a:grpSpLocks/>
          </p:cNvGrpSpPr>
          <p:nvPr/>
        </p:nvGrpSpPr>
        <p:grpSpPr bwMode="auto">
          <a:xfrm>
            <a:off x="10776744" y="3706091"/>
            <a:ext cx="533400" cy="457200"/>
            <a:chOff x="-18288" y="3029712"/>
            <a:chExt cx="798576" cy="786384"/>
          </a:xfrm>
        </p:grpSpPr>
        <p:pic>
          <p:nvPicPr>
            <p:cNvPr id="45" name="TextBox 3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288" y="3029712"/>
              <a:ext cx="798576" cy="786384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ffectLst>
              <a:prstShdw prst="shdw17" dist="17961" dir="2700000">
                <a:srgbClr val="5C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 Box 40"/>
            <p:cNvSpPr txBox="1">
              <a:spLocks noChangeArrowheads="1"/>
            </p:cNvSpPr>
            <p:nvPr/>
          </p:nvSpPr>
          <p:spPr bwMode="auto">
            <a:xfrm>
              <a:off x="86287" y="3095244"/>
              <a:ext cx="625076" cy="6826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ffectLst>
              <a:prstShdw prst="shdw17" dist="17961" dir="2700000">
                <a:srgbClr val="5C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47" name="TextBox 35"/>
          <p:cNvGrpSpPr>
            <a:grpSpLocks/>
          </p:cNvGrpSpPr>
          <p:nvPr/>
        </p:nvGrpSpPr>
        <p:grpSpPr bwMode="auto">
          <a:xfrm>
            <a:off x="7042944" y="5077691"/>
            <a:ext cx="533400" cy="457200"/>
            <a:chOff x="-18288" y="3029712"/>
            <a:chExt cx="798576" cy="786384"/>
          </a:xfrm>
        </p:grpSpPr>
        <p:pic>
          <p:nvPicPr>
            <p:cNvPr id="48" name="TextBox 3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288" y="3029712"/>
              <a:ext cx="798576" cy="786384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ffectLst>
              <a:prstShdw prst="shdw17" dist="17961" dir="2700000">
                <a:srgbClr val="5C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43"/>
            <p:cNvSpPr txBox="1">
              <a:spLocks noChangeArrowheads="1"/>
            </p:cNvSpPr>
            <p:nvPr/>
          </p:nvSpPr>
          <p:spPr bwMode="auto">
            <a:xfrm>
              <a:off x="86287" y="3095244"/>
              <a:ext cx="625076" cy="682625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  <a:effectLst>
              <a:prstShdw prst="shdw17" dist="17961" dir="2700000">
                <a:srgbClr val="5C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50" name="TextBox 35"/>
          <p:cNvSpPr txBox="1"/>
          <p:nvPr/>
        </p:nvSpPr>
        <p:spPr>
          <a:xfrm>
            <a:off x="4917282" y="3020291"/>
            <a:ext cx="957262" cy="8302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09544" y="1034329"/>
            <a:ext cx="1376363" cy="4619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033544" y="1039091"/>
            <a:ext cx="1674813" cy="461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60857" y="3699741"/>
            <a:ext cx="919162" cy="8302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33269" y="5072929"/>
            <a:ext cx="3571875" cy="4619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304800" y="1302327"/>
            <a:ext cx="434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grpSp>
        <p:nvGrpSpPr>
          <p:cNvPr id="59" name="Group 8"/>
          <p:cNvGrpSpPr>
            <a:grpSpLocks/>
          </p:cNvGrpSpPr>
          <p:nvPr/>
        </p:nvGrpSpPr>
        <p:grpSpPr bwMode="auto">
          <a:xfrm>
            <a:off x="304800" y="1759527"/>
            <a:ext cx="4343400" cy="1066800"/>
            <a:chOff x="0" y="1632"/>
            <a:chExt cx="2736" cy="672"/>
          </a:xfrm>
        </p:grpSpPr>
        <p:sp>
          <p:nvSpPr>
            <p:cNvPr id="60" name="Rectangle 9"/>
            <p:cNvSpPr>
              <a:spLocks noChangeArrowheads="1"/>
            </p:cNvSpPr>
            <p:nvPr/>
          </p:nvSpPr>
          <p:spPr bwMode="auto">
            <a:xfrm>
              <a:off x="0" y="1776"/>
              <a:ext cx="16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trai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lớp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1" name="Group 10"/>
            <p:cNvGrpSpPr>
              <a:grpSpLocks/>
            </p:cNvGrpSpPr>
            <p:nvPr/>
          </p:nvGrpSpPr>
          <p:grpSpPr bwMode="auto">
            <a:xfrm>
              <a:off x="1392" y="1776"/>
              <a:ext cx="336" cy="384"/>
              <a:chOff x="3696" y="2976"/>
              <a:chExt cx="336" cy="384"/>
            </a:xfrm>
          </p:grpSpPr>
          <p:sp>
            <p:nvSpPr>
              <p:cNvPr id="65" name="Line 11"/>
              <p:cNvSpPr>
                <a:spLocks noChangeShapeType="1"/>
              </p:cNvSpPr>
              <p:nvPr/>
            </p:nvSpPr>
            <p:spPr bwMode="auto">
              <a:xfrm>
                <a:off x="3696" y="316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6" name="Line 12"/>
              <p:cNvSpPr>
                <a:spLocks noChangeShapeType="1"/>
              </p:cNvSpPr>
              <p:nvPr/>
            </p:nvSpPr>
            <p:spPr bwMode="auto">
              <a:xfrm>
                <a:off x="3696" y="3168"/>
                <a:ext cx="33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7" name="Line 13"/>
              <p:cNvSpPr>
                <a:spLocks noChangeShapeType="1"/>
              </p:cNvSpPr>
              <p:nvPr/>
            </p:nvSpPr>
            <p:spPr bwMode="auto">
              <a:xfrm flipV="1">
                <a:off x="3696" y="2976"/>
                <a:ext cx="33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62" name="Rectangle 14"/>
            <p:cNvSpPr>
              <a:spLocks noChangeArrowheads="1"/>
            </p:cNvSpPr>
            <p:nvPr/>
          </p:nvSpPr>
          <p:spPr bwMode="auto">
            <a:xfrm>
              <a:off x="1728" y="1632"/>
              <a:ext cx="8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Lớp sừng</a:t>
              </a:r>
            </a:p>
          </p:txBody>
        </p:sp>
        <p:sp>
          <p:nvSpPr>
            <p:cNvPr id="63" name="Rectangle 15"/>
            <p:cNvSpPr>
              <a:spLocks noChangeArrowheads="1"/>
            </p:cNvSpPr>
            <p:nvPr/>
          </p:nvSpPr>
          <p:spPr bwMode="auto">
            <a:xfrm>
              <a:off x="1728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Lớp đá vôi</a:t>
              </a:r>
            </a:p>
          </p:txBody>
        </p:sp>
        <p:sp>
          <p:nvSpPr>
            <p:cNvPr id="64" name="Rectangle 16"/>
            <p:cNvSpPr>
              <a:spLocks noChangeArrowheads="1"/>
            </p:cNvSpPr>
            <p:nvPr/>
          </p:nvSpPr>
          <p:spPr bwMode="auto">
            <a:xfrm>
              <a:off x="1728" y="2016"/>
              <a:ext cx="9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Lớp xà cừ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3032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5" name="TextBox 73"/>
          <p:cNvSpPr txBox="1">
            <a:spLocks noChangeArrowheads="1"/>
          </p:cNvSpPr>
          <p:nvPr/>
        </p:nvSpPr>
        <p:spPr bwMode="auto">
          <a:xfrm>
            <a:off x="8420100" y="3459162"/>
            <a:ext cx="17526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Ống thoát</a:t>
            </a:r>
          </a:p>
        </p:txBody>
      </p:sp>
      <p:sp>
        <p:nvSpPr>
          <p:cNvPr id="6" name="TextBox 73"/>
          <p:cNvSpPr txBox="1">
            <a:spLocks noChangeArrowheads="1"/>
          </p:cNvSpPr>
          <p:nvPr/>
        </p:nvSpPr>
        <p:spPr bwMode="auto">
          <a:xfrm>
            <a:off x="8496300" y="4068762"/>
            <a:ext cx="141605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Ống hút</a:t>
            </a:r>
          </a:p>
        </p:txBody>
      </p:sp>
      <p:sp>
        <p:nvSpPr>
          <p:cNvPr id="7" name="TextBox 73"/>
          <p:cNvSpPr txBox="1">
            <a:spLocks noChangeArrowheads="1"/>
          </p:cNvSpPr>
          <p:nvPr/>
        </p:nvSpPr>
        <p:spPr bwMode="auto">
          <a:xfrm>
            <a:off x="7581900" y="4983162"/>
            <a:ext cx="9906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 trai</a:t>
            </a:r>
          </a:p>
        </p:txBody>
      </p:sp>
      <p:sp>
        <p:nvSpPr>
          <p:cNvPr id="8" name="TextBox 73"/>
          <p:cNvSpPr txBox="1">
            <a:spLocks noChangeArrowheads="1"/>
          </p:cNvSpPr>
          <p:nvPr/>
        </p:nvSpPr>
        <p:spPr bwMode="auto">
          <a:xfrm>
            <a:off x="5600700" y="5287962"/>
            <a:ext cx="9906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</a:p>
        </p:txBody>
      </p:sp>
      <p:sp>
        <p:nvSpPr>
          <p:cNvPr id="9" name="TextBox 73"/>
          <p:cNvSpPr txBox="1">
            <a:spLocks noChangeArrowheads="1"/>
          </p:cNvSpPr>
          <p:nvPr/>
        </p:nvSpPr>
        <p:spPr bwMode="auto">
          <a:xfrm>
            <a:off x="1866900" y="5454650"/>
            <a:ext cx="9906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</a:p>
        </p:txBody>
      </p:sp>
      <p:sp>
        <p:nvSpPr>
          <p:cNvPr id="10" name="TextBox 73"/>
          <p:cNvSpPr txBox="1">
            <a:spLocks noChangeArrowheads="1"/>
          </p:cNvSpPr>
          <p:nvPr/>
        </p:nvSpPr>
        <p:spPr bwMode="auto">
          <a:xfrm>
            <a:off x="1866900" y="4297362"/>
            <a:ext cx="9906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</a:p>
        </p:txBody>
      </p:sp>
      <p:sp>
        <p:nvSpPr>
          <p:cNvPr id="11" name="TextBox 73"/>
          <p:cNvSpPr txBox="1">
            <a:spLocks noChangeArrowheads="1"/>
          </p:cNvSpPr>
          <p:nvPr/>
        </p:nvSpPr>
        <p:spPr bwMode="auto">
          <a:xfrm>
            <a:off x="1866900" y="3078162"/>
            <a:ext cx="14478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 miệng</a:t>
            </a:r>
          </a:p>
        </p:txBody>
      </p:sp>
      <p:sp>
        <p:nvSpPr>
          <p:cNvPr id="12" name="TextBox 73"/>
          <p:cNvSpPr txBox="1">
            <a:spLocks noChangeArrowheads="1"/>
          </p:cNvSpPr>
          <p:nvPr/>
        </p:nvSpPr>
        <p:spPr bwMode="auto">
          <a:xfrm>
            <a:off x="1857375" y="2239962"/>
            <a:ext cx="16764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 miệng</a:t>
            </a:r>
          </a:p>
        </p:txBody>
      </p:sp>
      <p:sp>
        <p:nvSpPr>
          <p:cNvPr id="13" name="TextBox 73"/>
          <p:cNvSpPr txBox="1">
            <a:spLocks noChangeArrowheads="1"/>
          </p:cNvSpPr>
          <p:nvPr/>
        </p:nvSpPr>
        <p:spPr bwMode="auto">
          <a:xfrm rot="19389429">
            <a:off x="8570913" y="5311775"/>
            <a:ext cx="1676400" cy="406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 vỏ</a:t>
            </a:r>
          </a:p>
        </p:txBody>
      </p:sp>
      <p:sp>
        <p:nvSpPr>
          <p:cNvPr id="14" name="TextBox 73"/>
          <p:cNvSpPr txBox="1">
            <a:spLocks noChangeArrowheads="1"/>
          </p:cNvSpPr>
          <p:nvPr/>
        </p:nvSpPr>
        <p:spPr bwMode="auto">
          <a:xfrm>
            <a:off x="5448300" y="6126162"/>
            <a:ext cx="1219200" cy="406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giữa</a:t>
            </a:r>
          </a:p>
        </p:txBody>
      </p:sp>
      <p:sp>
        <p:nvSpPr>
          <p:cNvPr id="15" name="TextBox 73"/>
          <p:cNvSpPr txBox="1">
            <a:spLocks noChangeArrowheads="1"/>
          </p:cNvSpPr>
          <p:nvPr/>
        </p:nvSpPr>
        <p:spPr bwMode="auto">
          <a:xfrm rot="16200000">
            <a:off x="520700" y="3865562"/>
            <a:ext cx="1524000" cy="406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 tâm</a:t>
            </a:r>
          </a:p>
        </p:txBody>
      </p:sp>
      <p:sp>
        <p:nvSpPr>
          <p:cNvPr id="16" name="AutoShape 54"/>
          <p:cNvSpPr>
            <a:spLocks/>
          </p:cNvSpPr>
          <p:nvPr/>
        </p:nvSpPr>
        <p:spPr bwMode="auto">
          <a:xfrm rot="3123894">
            <a:off x="8679657" y="3482180"/>
            <a:ext cx="762000" cy="3027363"/>
          </a:xfrm>
          <a:prstGeom prst="rightBrace">
            <a:avLst>
              <a:gd name="adj1" fmla="val 49496"/>
              <a:gd name="adj2" fmla="val 48282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56"/>
          <p:cNvSpPr>
            <a:spLocks/>
          </p:cNvSpPr>
          <p:nvPr/>
        </p:nvSpPr>
        <p:spPr bwMode="auto">
          <a:xfrm>
            <a:off x="1562100" y="2392362"/>
            <a:ext cx="304800" cy="3429000"/>
          </a:xfrm>
          <a:prstGeom prst="leftBrace">
            <a:avLst>
              <a:gd name="adj1" fmla="val 105208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9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630362"/>
            <a:ext cx="5029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3390900" y="2620962"/>
            <a:ext cx="1371600" cy="6096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086100" y="3382962"/>
            <a:ext cx="1524000" cy="2286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857500" y="3992562"/>
            <a:ext cx="1905000" cy="3048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781300" y="4449762"/>
            <a:ext cx="1066800" cy="9144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5657850" y="4697412"/>
            <a:ext cx="1066800" cy="1143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039100" y="3840162"/>
            <a:ext cx="609600" cy="158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7962900" y="3992562"/>
            <a:ext cx="685800" cy="762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6629400" y="4564062"/>
            <a:ext cx="762000" cy="6858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55"/>
          <p:cNvSpPr txBox="1">
            <a:spLocks noChangeArrowheads="1"/>
          </p:cNvSpPr>
          <p:nvPr/>
        </p:nvSpPr>
        <p:spPr bwMode="auto">
          <a:xfrm>
            <a:off x="3228975" y="2239962"/>
            <a:ext cx="43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8" name="TextBox 56"/>
          <p:cNvSpPr txBox="1">
            <a:spLocks noChangeArrowheads="1"/>
          </p:cNvSpPr>
          <p:nvPr/>
        </p:nvSpPr>
        <p:spPr bwMode="auto">
          <a:xfrm>
            <a:off x="2933700" y="3078162"/>
            <a:ext cx="44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9" name="TextBox 57"/>
          <p:cNvSpPr txBox="1">
            <a:spLocks noChangeArrowheads="1"/>
          </p:cNvSpPr>
          <p:nvPr/>
        </p:nvSpPr>
        <p:spPr bwMode="auto">
          <a:xfrm>
            <a:off x="2552700" y="4221162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0" name="TextBox 58"/>
          <p:cNvSpPr txBox="1">
            <a:spLocks noChangeArrowheads="1"/>
          </p:cNvSpPr>
          <p:nvPr/>
        </p:nvSpPr>
        <p:spPr bwMode="auto">
          <a:xfrm>
            <a:off x="2552700" y="5440362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TextBox 59"/>
          <p:cNvSpPr txBox="1">
            <a:spLocks noChangeArrowheads="1"/>
          </p:cNvSpPr>
          <p:nvPr/>
        </p:nvSpPr>
        <p:spPr bwMode="auto">
          <a:xfrm>
            <a:off x="5753100" y="5059362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TextBox 60"/>
          <p:cNvSpPr txBox="1">
            <a:spLocks noChangeArrowheads="1"/>
          </p:cNvSpPr>
          <p:nvPr/>
        </p:nvSpPr>
        <p:spPr bwMode="auto">
          <a:xfrm>
            <a:off x="7353300" y="4983162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TextBox 61"/>
          <p:cNvSpPr txBox="1">
            <a:spLocks noChangeArrowheads="1"/>
          </p:cNvSpPr>
          <p:nvPr/>
        </p:nvSpPr>
        <p:spPr bwMode="auto">
          <a:xfrm>
            <a:off x="8572500" y="4068762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TextBox 62"/>
          <p:cNvSpPr txBox="1">
            <a:spLocks noChangeArrowheads="1"/>
          </p:cNvSpPr>
          <p:nvPr/>
        </p:nvSpPr>
        <p:spPr bwMode="auto">
          <a:xfrm>
            <a:off x="8496300" y="3459162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AutoShape 54"/>
          <p:cNvSpPr>
            <a:spLocks/>
          </p:cNvSpPr>
          <p:nvPr/>
        </p:nvSpPr>
        <p:spPr bwMode="auto">
          <a:xfrm rot="5400000">
            <a:off x="5880894" y="5236368"/>
            <a:ext cx="247650" cy="1112838"/>
          </a:xfrm>
          <a:prstGeom prst="rightBrace">
            <a:avLst>
              <a:gd name="adj1" fmla="val 49430"/>
              <a:gd name="adj2" fmla="val 48694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vi-VN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5581650" y="1458912"/>
            <a:ext cx="609600" cy="381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4495801" y="2125662"/>
            <a:ext cx="990600" cy="3175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7010400" y="2125662"/>
            <a:ext cx="762000" cy="2286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56"/>
          <p:cNvSpPr txBox="1">
            <a:spLocks noChangeArrowheads="1"/>
          </p:cNvSpPr>
          <p:nvPr/>
        </p:nvSpPr>
        <p:spPr bwMode="auto">
          <a:xfrm>
            <a:off x="4838700" y="1325562"/>
            <a:ext cx="53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0" name="TextBox 57"/>
          <p:cNvSpPr txBox="1">
            <a:spLocks noChangeArrowheads="1"/>
          </p:cNvSpPr>
          <p:nvPr/>
        </p:nvSpPr>
        <p:spPr bwMode="auto">
          <a:xfrm>
            <a:off x="5753100" y="792162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1" name="TextBox 58"/>
          <p:cNvSpPr txBox="1">
            <a:spLocks noChangeArrowheads="1"/>
          </p:cNvSpPr>
          <p:nvPr/>
        </p:nvSpPr>
        <p:spPr bwMode="auto">
          <a:xfrm>
            <a:off x="7429500" y="1477962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372100" y="487362"/>
            <a:ext cx="10668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Vỏ trai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705100" y="1325562"/>
            <a:ext cx="22098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 khép vỏ trước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743700" y="1173162"/>
            <a:ext cx="30480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 bám cơ khép vỏ sau</a:t>
            </a:r>
          </a:p>
        </p:txBody>
      </p:sp>
    </p:spTree>
    <p:extLst>
      <p:ext uri="{BB962C8B-B14F-4D97-AF65-F5344CB8AC3E}">
        <p14:creationId xmlns:p14="http://schemas.microsoft.com/office/powerpoint/2010/main" val="1223756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5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03987"/>
            <a:ext cx="11582400" cy="841248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2" y="0"/>
            <a:ext cx="10499834" cy="696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23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2" y="990600"/>
            <a:ext cx="382905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743" y="990600"/>
            <a:ext cx="398145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294" y="990600"/>
            <a:ext cx="382905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5311" y="259405"/>
            <a:ext cx="2419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3173" y="259403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nhện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47249" y="259405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34184"/>
            <a:ext cx="4524375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1" y="1733939"/>
            <a:ext cx="6968358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1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7095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xmlns="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xmlns="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xmlns="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xmlns="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xmlns="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xmlns="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xmlns="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1537252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xmlns="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B500831-8B2D-4CA9-B1B4-9569EADE9568}"/>
              </a:ext>
            </a:extLst>
          </p:cNvPr>
          <p:cNvSpPr/>
          <p:nvPr/>
        </p:nvSpPr>
        <p:spPr>
          <a:xfrm>
            <a:off x="6662368" y="6402861"/>
            <a:ext cx="101379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xmlns="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FDBD3AA-0DCB-4AFF-A1ED-8EE05F7A1A87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1747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2318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xmlns="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xmlns="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xmlns="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xmlns="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xmlns="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xmlns="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xmlns="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926247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4D7FABF8-E0F4-4A28-ABD0-E5B4F67B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73" y="131138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xmlns="" id="{817D8C26-90ED-444A-A396-F5DD6A363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E85ED96-9977-4336-AB98-05D3BB08876D}"/>
              </a:ext>
            </a:extLst>
          </p:cNvPr>
          <p:cNvSpPr/>
          <p:nvPr/>
        </p:nvSpPr>
        <p:spPr>
          <a:xfrm>
            <a:off x="6662368" y="6402861"/>
            <a:ext cx="1158631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xmlns="" id="{3DE3032D-4F29-4956-A26A-8EDF5C1DE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7326BD6-BD44-4A5A-A97D-909506EFD169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7498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1026" name="Picture 2" descr="Mạng Thủy sản Việt Nam — Thủy tức: Loài động vật có khả năng “trường sinh...">
            <a:extLst>
              <a:ext uri="{FF2B5EF4-FFF2-40B4-BE49-F238E27FC236}">
                <a16:creationId xmlns:a16="http://schemas.microsoft.com/office/drawing/2014/main" xmlns="" id="{2A9D01CC-EBD6-43D3-8EDB-E7131154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9" y="1463040"/>
            <a:ext cx="3450683" cy="22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é 5 tuổi sốt âm ỉ, bất ngờ sán làm tổ trong gan - Báo Phụ Nữ">
            <a:extLst>
              <a:ext uri="{FF2B5EF4-FFF2-40B4-BE49-F238E27FC236}">
                <a16:creationId xmlns:a16="http://schemas.microsoft.com/office/drawing/2014/main" xmlns="" id="{EBB05793-C457-4C73-8C87-6E692452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8" y="1463040"/>
            <a:ext cx="3662291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339 - 09/07/2017 - Hình ảnh giun đũa - Chuẩn Rồi">
            <a:extLst>
              <a:ext uri="{FF2B5EF4-FFF2-40B4-BE49-F238E27FC236}">
                <a16:creationId xmlns:a16="http://schemas.microsoft.com/office/drawing/2014/main" xmlns="" id="{3DD28F41-8CB5-49B0-A905-84FCF442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16" y="1463040"/>
            <a:ext cx="3377975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8D0E9C-CD31-4B2E-AA56-B0823BA42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97" t="1353" r="497" b="6632"/>
          <a:stretch/>
        </p:blipFill>
        <p:spPr>
          <a:xfrm>
            <a:off x="8129608" y="3930401"/>
            <a:ext cx="3450683" cy="229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618F58-3F42-48F0-8C46-2E692C6A3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208" y="3930401"/>
            <a:ext cx="3662291" cy="229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DBEBC4-70D7-40A9-BFEE-CFAABAB3F1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5" r="3585"/>
          <a:stretch/>
        </p:blipFill>
        <p:spPr>
          <a:xfrm>
            <a:off x="611709" y="3930401"/>
            <a:ext cx="3450683" cy="22971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36225552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47385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C306C075-BEF1-4D24-94C7-4E4F27F5A81E}"/>
              </a:ext>
            </a:extLst>
          </p:cNvPr>
          <p:cNvGraphicFramePr/>
          <p:nvPr/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xmlns="" id="{AB57516A-2B81-43E1-91F8-45250945E08D}"/>
              </a:ext>
            </a:extLst>
          </p:cNvPr>
          <p:cNvSpPr/>
          <p:nvPr/>
        </p:nvSpPr>
        <p:spPr>
          <a:xfrm rot="19024954">
            <a:off x="6947421" y="129724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89E88C-09C6-401F-B178-47E022ECB323}"/>
              </a:ext>
            </a:extLst>
          </p:cNvPr>
          <p:cNvSpPr txBox="1"/>
          <p:nvPr/>
        </p:nvSpPr>
        <p:spPr>
          <a:xfrm>
            <a:off x="7484547" y="103973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xmlns="" id="{BCC5BCB3-CDA9-43AA-9626-A5F3A91F7735}"/>
              </a:ext>
            </a:extLst>
          </p:cNvPr>
          <p:cNvSpPr/>
          <p:nvPr/>
        </p:nvSpPr>
        <p:spPr>
          <a:xfrm rot="13429929">
            <a:off x="4865160" y="129497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5B202F-AF69-4052-A366-6E747CB8DAE8}"/>
              </a:ext>
            </a:extLst>
          </p:cNvPr>
          <p:cNvSpPr txBox="1"/>
          <p:nvPr/>
        </p:nvSpPr>
        <p:spPr>
          <a:xfrm>
            <a:off x="8854517" y="329359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9BDC7-DD67-41EC-B665-F6B45CD0DFAE}"/>
              </a:ext>
            </a:extLst>
          </p:cNvPr>
          <p:cNvSpPr txBox="1"/>
          <p:nvPr/>
        </p:nvSpPr>
        <p:spPr>
          <a:xfrm>
            <a:off x="176062" y="166392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918BD076-7C4F-49EE-8675-44EB3179F32A}"/>
              </a:ext>
            </a:extLst>
          </p:cNvPr>
          <p:cNvSpPr/>
          <p:nvPr/>
        </p:nvSpPr>
        <p:spPr>
          <a:xfrm rot="13429929">
            <a:off x="1369156" y="1966678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41C82B8D-772C-49E3-A582-2C9FCC1A2606}"/>
              </a:ext>
            </a:extLst>
          </p:cNvPr>
          <p:cNvSpPr/>
          <p:nvPr/>
        </p:nvSpPr>
        <p:spPr>
          <a:xfrm rot="13429929">
            <a:off x="1410489" y="484315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xmlns="" id="{EEB684E9-4F43-45E7-B8F9-016FD70F2C37}"/>
              </a:ext>
            </a:extLst>
          </p:cNvPr>
          <p:cNvSpPr/>
          <p:nvPr/>
        </p:nvSpPr>
        <p:spPr>
          <a:xfrm rot="8170071" flipV="1">
            <a:off x="5011442" y="60604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xmlns="" id="{7C5695B5-9F14-4162-8716-4588D518D785}"/>
              </a:ext>
            </a:extLst>
          </p:cNvPr>
          <p:cNvSpPr/>
          <p:nvPr/>
        </p:nvSpPr>
        <p:spPr>
          <a:xfrm rot="2770071" flipV="1">
            <a:off x="6799281" y="607325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xmlns="" id="{8B33937C-4DF0-450C-81D3-C688BEAB8B09}"/>
              </a:ext>
            </a:extLst>
          </p:cNvPr>
          <p:cNvSpPr/>
          <p:nvPr/>
        </p:nvSpPr>
        <p:spPr>
          <a:xfrm rot="18891535">
            <a:off x="10167770" y="179679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xmlns="" id="{59A9C1E5-8B97-4F54-9820-20D466167918}"/>
              </a:ext>
            </a:extLst>
          </p:cNvPr>
          <p:cNvSpPr/>
          <p:nvPr/>
        </p:nvSpPr>
        <p:spPr>
          <a:xfrm rot="2749115">
            <a:off x="10167350" y="238395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xmlns="" id="{96145745-0E60-4430-96E6-8A404616167B}"/>
              </a:ext>
            </a:extLst>
          </p:cNvPr>
          <p:cNvSpPr/>
          <p:nvPr/>
        </p:nvSpPr>
        <p:spPr>
          <a:xfrm rot="18891535">
            <a:off x="10179265" y="469769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xmlns="" id="{F459E91B-0799-4FB6-B582-8EDF5143F51A}"/>
              </a:ext>
            </a:extLst>
          </p:cNvPr>
          <p:cNvSpPr/>
          <p:nvPr/>
        </p:nvSpPr>
        <p:spPr>
          <a:xfrm rot="2749115">
            <a:off x="10178845" y="5284855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28ABA71-C11B-44C8-AF90-16487853AB94}"/>
              </a:ext>
            </a:extLst>
          </p:cNvPr>
          <p:cNvSpPr txBox="1"/>
          <p:nvPr/>
        </p:nvSpPr>
        <p:spPr>
          <a:xfrm>
            <a:off x="8798245" y="439204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D342038-D59A-43FC-9A2D-72CEAEB368BE}"/>
              </a:ext>
            </a:extLst>
          </p:cNvPr>
          <p:cNvSpPr txBox="1"/>
          <p:nvPr/>
        </p:nvSpPr>
        <p:spPr>
          <a:xfrm>
            <a:off x="3035645" y="6448042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05F9475-5257-47B1-9B6B-D8DFF59903C4}"/>
              </a:ext>
            </a:extLst>
          </p:cNvPr>
          <p:cNvSpPr txBox="1"/>
          <p:nvPr/>
        </p:nvSpPr>
        <p:spPr>
          <a:xfrm>
            <a:off x="177793" y="445207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4BBD68-E1F2-49BD-9F2B-C5FDF6075524}"/>
              </a:ext>
            </a:extLst>
          </p:cNvPr>
          <p:cNvSpPr txBox="1"/>
          <p:nvPr/>
        </p:nvSpPr>
        <p:spPr>
          <a:xfrm>
            <a:off x="177793" y="336692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xmlns="" id="{1958E7D0-3446-4620-AB16-CA7F579EC689}"/>
              </a:ext>
            </a:extLst>
          </p:cNvPr>
          <p:cNvSpPr/>
          <p:nvPr/>
        </p:nvSpPr>
        <p:spPr>
          <a:xfrm rot="18850885" flipH="1">
            <a:off x="1409382" y="545510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xmlns="" id="{60CFB895-53AA-47CF-A009-AD647F6B7D71}"/>
              </a:ext>
            </a:extLst>
          </p:cNvPr>
          <p:cNvSpPr/>
          <p:nvPr/>
        </p:nvSpPr>
        <p:spPr>
          <a:xfrm rot="18850885" flipH="1">
            <a:off x="1396184" y="258489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DBAEEB2-2C44-4C4B-A065-C6C314FC3DA3}"/>
              </a:ext>
            </a:extLst>
          </p:cNvPr>
          <p:cNvSpPr txBox="1"/>
          <p:nvPr/>
        </p:nvSpPr>
        <p:spPr>
          <a:xfrm>
            <a:off x="176062" y="609443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15F5BF-A820-4179-AD41-8B06C01F071F}"/>
              </a:ext>
            </a:extLst>
          </p:cNvPr>
          <p:cNvSpPr txBox="1"/>
          <p:nvPr/>
        </p:nvSpPr>
        <p:spPr>
          <a:xfrm>
            <a:off x="8075654" y="593778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0B0F6BF-D3FE-424D-A851-B12CEE654273}"/>
              </a:ext>
            </a:extLst>
          </p:cNvPr>
          <p:cNvSpPr txBox="1"/>
          <p:nvPr/>
        </p:nvSpPr>
        <p:spPr>
          <a:xfrm>
            <a:off x="8100291" y="1588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758C2DD-5C7E-4DE0-9D46-B6F73ED12ED0}"/>
              </a:ext>
            </a:extLst>
          </p:cNvPr>
          <p:cNvSpPr txBox="1"/>
          <p:nvPr/>
        </p:nvSpPr>
        <p:spPr>
          <a:xfrm>
            <a:off x="7516129" y="635675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096669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21" y="244736"/>
            <a:ext cx="8993354" cy="574379"/>
          </a:xfrm>
          <a:solidFill>
            <a:srgbClr val="FFFF00"/>
          </a:solidFill>
        </p:spPr>
        <p:txBody>
          <a:bodyPr/>
          <a:lstStyle/>
          <a:p>
            <a:pPr algn="just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 THU HOẠCH. CÁC NHÓM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ĐVKXS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8DEE6E73-F0FA-46D5-9956-E23B81341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57994"/>
              </p:ext>
            </p:extLst>
          </p:nvPr>
        </p:nvGraphicFramePr>
        <p:xfrm>
          <a:off x="152401" y="966611"/>
          <a:ext cx="11042074" cy="542539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66430">
                  <a:extLst>
                    <a:ext uri="{9D8B030D-6E8A-4147-A177-3AD203B41FA5}">
                      <a16:colId xmlns:a16="http://schemas.microsoft.com/office/drawing/2014/main" xmlns="" val="3738552799"/>
                    </a:ext>
                  </a:extLst>
                </a:gridCol>
                <a:gridCol w="2968667">
                  <a:extLst>
                    <a:ext uri="{9D8B030D-6E8A-4147-A177-3AD203B41FA5}">
                      <a16:colId xmlns:a16="http://schemas.microsoft.com/office/drawing/2014/main" xmlns="" val="4060835716"/>
                    </a:ext>
                  </a:extLst>
                </a:gridCol>
                <a:gridCol w="3346458">
                  <a:extLst>
                    <a:ext uri="{9D8B030D-6E8A-4147-A177-3AD203B41FA5}">
                      <a16:colId xmlns:a16="http://schemas.microsoft.com/office/drawing/2014/main" xmlns="" val="374908182"/>
                    </a:ext>
                  </a:extLst>
                </a:gridCol>
                <a:gridCol w="2760519">
                  <a:extLst>
                    <a:ext uri="{9D8B030D-6E8A-4147-A177-3AD203B41FA5}">
                      <a16:colId xmlns:a16="http://schemas.microsoft.com/office/drawing/2014/main" xmlns="" val="1855356058"/>
                    </a:ext>
                  </a:extLst>
                </a:gridCol>
              </a:tblGrid>
              <a:tr h="721833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8674142"/>
                  </a:ext>
                </a:extLst>
              </a:tr>
              <a:tr h="718144">
                <a:tc rowSpan="6"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xương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Ruột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khoang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14011193"/>
                  </a:ext>
                </a:extLst>
              </a:tr>
              <a:tr h="721833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Giun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dẹp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172103"/>
                  </a:ext>
                </a:extLst>
              </a:tr>
              <a:tr h="730145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Giun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8225755"/>
                  </a:ext>
                </a:extLst>
              </a:tr>
              <a:tr h="77948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Giun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1099252"/>
                  </a:ext>
                </a:extLst>
              </a:tr>
              <a:tr h="764199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mềm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6660483"/>
                  </a:ext>
                </a:extLst>
              </a:tr>
              <a:tr h="76302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khớp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9210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581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6600450" y="5096080"/>
            <a:ext cx="5417128" cy="167640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bám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072068" y="610549"/>
            <a:ext cx="3072581" cy="2997019"/>
            <a:chOff x="3504" y="528"/>
            <a:chExt cx="1600" cy="2258"/>
          </a:xfrm>
        </p:grpSpPr>
        <p:pic>
          <p:nvPicPr>
            <p:cNvPr id="6" name="Picture 11" descr="jellyfish_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4"/>
            <a:stretch>
              <a:fillRect/>
            </a:stretch>
          </p:blipFill>
          <p:spPr bwMode="auto">
            <a:xfrm>
              <a:off x="3504" y="528"/>
              <a:ext cx="1600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4177" y="2447"/>
              <a:ext cx="480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 i="1" u="sng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Sứa</a:t>
              </a:r>
              <a:endParaRPr lang="en-US" sz="28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0" y="3822562"/>
            <a:ext cx="2765323" cy="2631463"/>
            <a:chOff x="336" y="2496"/>
            <a:chExt cx="2064" cy="1929"/>
          </a:xfrm>
        </p:grpSpPr>
        <p:pic>
          <p:nvPicPr>
            <p:cNvPr id="9" name="Picture 8" descr="HaiQu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496"/>
              <a:ext cx="206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366" y="4041"/>
              <a:ext cx="131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 i="1" u="sng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Hải</a:t>
              </a:r>
              <a:r>
                <a:rPr lang="en-US" sz="2800" b="1" i="1" u="sng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quỳ</a:t>
              </a:r>
              <a:endParaRPr lang="en-US" sz="28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3072069" y="3971938"/>
            <a:ext cx="3072581" cy="2480041"/>
            <a:chOff x="3216" y="2496"/>
            <a:chExt cx="2112" cy="1818"/>
          </a:xfrm>
        </p:grpSpPr>
        <p:pic>
          <p:nvPicPr>
            <p:cNvPr id="12" name="Picture 5" descr="san ho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496"/>
              <a:ext cx="2112" cy="1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3936" y="3984"/>
              <a:ext cx="86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 i="1" u="sng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San hô</a:t>
              </a:r>
            </a:p>
          </p:txBody>
        </p:sp>
      </p:grp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192743" y="610549"/>
            <a:ext cx="2805517" cy="2684664"/>
            <a:chOff x="306" y="528"/>
            <a:chExt cx="2094" cy="1968"/>
          </a:xfrm>
        </p:grpSpPr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06" y="2112"/>
              <a:ext cx="1705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 i="1" u="sng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2800" b="1" i="1" u="sng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tức</a:t>
              </a:r>
              <a:endParaRPr lang="en-US" sz="28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24" descr="hyd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528"/>
              <a:ext cx="2064" cy="1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Thủy tức - thuyết minh tiếng Việt ngành ruột khoang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19072" y="0"/>
            <a:ext cx="5872928" cy="48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03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44037" y="765253"/>
            <a:ext cx="40889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1/NGÀNH GIUN DẸP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440025" y="2088213"/>
            <a:ext cx="40315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2/NGÀNH GIUN TRÒN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18015" y="3872682"/>
            <a:ext cx="51409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3/NGÀNH GIUN ĐỐT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09800" y="4308336"/>
            <a:ext cx="2957396" cy="18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391" y="2844022"/>
            <a:ext cx="2828813" cy="205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51" y="4491693"/>
            <a:ext cx="4178928" cy="194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385455"/>
            <a:ext cx="4088921" cy="192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477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 chuyen cua san la g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73" y="34636"/>
            <a:ext cx="7817127" cy="6823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5055" y="293716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vi-V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94964" y="3460679"/>
            <a:ext cx="37545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Cấu tạo: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dẹp hình lá, đối xứng 2 bên, ruột phân nhánh, mắt và lông bơi tiêu giảm, các giác bám phát triển.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871" y="273591"/>
            <a:ext cx="2622767" cy="318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651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490261-1200-4EC7-95B0-2241EE54AA34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693</TotalTime>
  <Words>576</Words>
  <Application>Microsoft Office PowerPoint</Application>
  <PresentationFormat>Custom</PresentationFormat>
  <Paragraphs>152</Paragraphs>
  <Slides>18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Trek</vt:lpstr>
      <vt:lpstr>1_Trek</vt:lpstr>
      <vt:lpstr>TIẾT 94:  Sự đa dạng động vật không xương sống. vai trò và tác hại của động vật không xương sống</vt:lpstr>
      <vt:lpstr>PowerPoint Presentation</vt:lpstr>
      <vt:lpstr>  I. Đa dạng động vật</vt:lpstr>
      <vt:lpstr>TỔNG KẾT ĐỘNG VẬT KHÔNG XƯƠNG SỐNG</vt:lpstr>
      <vt:lpstr>TỔNG KẾT ĐỘNG VẬT KHÔNG XƯƠNG SỐNG</vt:lpstr>
      <vt:lpstr>BẢNG THU HOẠCH. CÁC NHÓM ĐVKXS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Phuong Thao</dc:creator>
  <cp:lastModifiedBy>21AK22</cp:lastModifiedBy>
  <cp:revision>64</cp:revision>
  <dcterms:created xsi:type="dcterms:W3CDTF">2021-04-13T16:26:41Z</dcterms:created>
  <dcterms:modified xsi:type="dcterms:W3CDTF">2022-03-02T11:19:24Z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