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35" r:id="rId2"/>
    <p:sldId id="334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0000"/>
    <a:srgbClr val="0000CC"/>
    <a:srgbClr val="006600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8" autoAdjust="0"/>
    <p:restoredTop sz="98566" autoAdjust="0"/>
  </p:normalViewPr>
  <p:slideViewPr>
    <p:cSldViewPr snapToGrid="0">
      <p:cViewPr varScale="1">
        <p:scale>
          <a:sx n="82" d="100"/>
          <a:sy n="82" d="100"/>
        </p:scale>
        <p:origin x="126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12/5/2024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34912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TẬP CHỦ ĐỀ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60" y="2651760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 ĐỘ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Khoảng cách từ Trái Đất đến Mặt Trời là khoảng 150 000 000 km. Biết tốc độ ánh sáng là khoảng 300 000 km/s. Tính thời gian ánh sáng truyền từ Mặt Trời đến Trái Đất.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37587"/>
            <a:ext cx="9071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hời gian ánh sáng truyền từ Mặt Trời đến Trái Đất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t = 150 000 000 : 300 000 = 500s = 8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20s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vật chuyển động có đồ thị quãng đường – thời gian như hình 8.1.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Hãy tính tốc độ của vật trên từng giai đoạn OA, AB, BC và CD.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Trong giai đoạn nào, vật chuyển động nhanh nhất?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8116" y="1870982"/>
            <a:ext cx="4688114" cy="373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0" y="1879530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2409301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OA: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1,5 : 10 = 0,15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982611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AB: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490614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BC: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(4-1,5) : (30-20)= 0,25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020383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CD: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4586439"/>
            <a:ext cx="714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dưới đây ghi thời gian và quãng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chuyển động tương ứng của một vận động viên chạy trên quãng đường dài 100 m kể từ khi xuất phát.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Sử dụng dữ liệu đã cho, hãy vẽ đồ thị quãng đường – thời gian của vận động viên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Hãy sử dụng đồ thị đã vẽ để trả lời các câu hỏi sau: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động viên đã đi được bao xa trong 1,0 s đầu tiên?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Xác định tốc độ của vận động viên trong khoảng thời gian từ 4,0 s đến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10,0 s.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Vận động viên cần thời gian bao lâu để hoàn thành 100 m?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1216" y="1503436"/>
          <a:ext cx="10109518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(m)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(s)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Desktop\oat13921732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832114" y="1107318"/>
            <a:ext cx="6887637" cy="461372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35021" y="6334780"/>
            <a:ext cx="94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t (s)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25765" y="6618506"/>
            <a:ext cx="3265715" cy="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-2365772" y="3476158"/>
            <a:ext cx="6233875" cy="3628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6968" y="0"/>
            <a:ext cx="1284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 (km)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4220" y="5921832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1481" y="53630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2657" y="6559488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35341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99769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20667" y="6570861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56081" y="6585375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0961" y="6559488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13280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38" name="Flowchart: Connector 37"/>
          <p:cNvSpPr/>
          <p:nvPr/>
        </p:nvSpPr>
        <p:spPr>
          <a:xfrm>
            <a:off x="1538516" y="5152572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1981202" y="4056744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2431146" y="2939143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2881087" y="1850572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3345545" y="791029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1081317" y="6016173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977586" y="5399321"/>
            <a:ext cx="949237" cy="515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66404" y="6160587"/>
            <a:ext cx="419366" cy="38463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4223" y="48042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74224" y="42527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3252" y="371567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5195" y="31786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8739" y="26271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59709" y="2046533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88738" y="15095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32281" y="1016019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0681" y="464475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110</a:t>
            </a:r>
          </a:p>
        </p:txBody>
      </p:sp>
      <p:graphicFrame>
        <p:nvGraphicFramePr>
          <p:cNvPr id="53" name="Table 52"/>
          <p:cNvGraphicFramePr>
            <a:graphicFrameLocks noGrp="1"/>
          </p:cNvGraphicFramePr>
          <p:nvPr/>
        </p:nvGraphicFramePr>
        <p:xfrm>
          <a:off x="1980884" y="4644571"/>
          <a:ext cx="10109518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7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(m)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(s)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4" name="Flowchart: Connector 53"/>
          <p:cNvSpPr/>
          <p:nvPr/>
        </p:nvSpPr>
        <p:spPr>
          <a:xfrm>
            <a:off x="653146" y="6458857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5400000" flipH="1" flipV="1">
            <a:off x="1265312" y="4512107"/>
            <a:ext cx="1196698" cy="49063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86225" y="3401766"/>
            <a:ext cx="1232983" cy="48337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 flipH="1" flipV="1">
            <a:off x="2143427" y="2276909"/>
            <a:ext cx="1232982" cy="49788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2622397" y="1202851"/>
            <a:ext cx="1189440" cy="51240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Desktop\oat13921732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832114" y="1107318"/>
            <a:ext cx="6887637" cy="461372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4035021" y="6334780"/>
            <a:ext cx="94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t (s)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25765" y="6618506"/>
            <a:ext cx="3265715" cy="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-2365772" y="3476158"/>
            <a:ext cx="6233875" cy="3628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6968" y="0"/>
            <a:ext cx="1284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 (km)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4220" y="5921832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1481" y="53630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92657" y="6559488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35341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99769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20667" y="6570861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56081" y="6585375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0961" y="6559488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13280" y="658851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38" name="Flowchart: Connector 37"/>
          <p:cNvSpPr/>
          <p:nvPr/>
        </p:nvSpPr>
        <p:spPr>
          <a:xfrm>
            <a:off x="1538516" y="5152572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1981202" y="4056744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2431146" y="2939143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2881087" y="1850572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owchart: Connector 41"/>
          <p:cNvSpPr/>
          <p:nvPr/>
        </p:nvSpPr>
        <p:spPr>
          <a:xfrm>
            <a:off x="3345545" y="791029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Connector 42"/>
          <p:cNvSpPr/>
          <p:nvPr/>
        </p:nvSpPr>
        <p:spPr>
          <a:xfrm>
            <a:off x="1081317" y="6016173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977586" y="5399321"/>
            <a:ext cx="949237" cy="51525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66404" y="6160587"/>
            <a:ext cx="419366" cy="38463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74223" y="48042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74224" y="42527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03252" y="3715676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5195" y="3178647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8739" y="26271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59709" y="2046533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88738" y="1509504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32281" y="1016019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0681" y="464475"/>
            <a:ext cx="653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110</a:t>
            </a:r>
          </a:p>
        </p:txBody>
      </p:sp>
      <p:sp>
        <p:nvSpPr>
          <p:cNvPr id="54" name="Flowchart: Connector 53"/>
          <p:cNvSpPr/>
          <p:nvPr/>
        </p:nvSpPr>
        <p:spPr>
          <a:xfrm>
            <a:off x="653146" y="6458857"/>
            <a:ext cx="217714" cy="2032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5400000" flipH="1" flipV="1">
            <a:off x="1265312" y="4512107"/>
            <a:ext cx="1196698" cy="49063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86225" y="3401766"/>
            <a:ext cx="1232983" cy="48337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 flipH="1" flipV="1">
            <a:off x="2143427" y="2276909"/>
            <a:ext cx="1232982" cy="49788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2622397" y="1202851"/>
            <a:ext cx="1189440" cy="51240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4876800" y="0"/>
            <a:ext cx="7315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Hãy sử dụng đồ thị đã vẽ để trả lời các câu hỏi sau: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động viên đã đi được bao xa trong 1,0 s đầu tiên?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Xác định tốc độ của vận động viên trong khoảng thời gian từ 4,0 s đến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10,0 s.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Vận động viên cần thời gian bao lâu để hoàn thành 100 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50971" y="3418044"/>
            <a:ext cx="7141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 s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5 m.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050971" y="4390501"/>
            <a:ext cx="7141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v = (85 – 25) : (10 – 4) = 10 m/s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50971" y="5421016"/>
            <a:ext cx="7141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100m,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11,5 s.</a:t>
            </a: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72" grpId="0"/>
      <p:bldP spid="55" grpId="0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dưới đây cho biết quãng đường và thời gian đi hết quãng đường đó 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 xe A, B và C.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670629" y="1459895"/>
          <a:ext cx="691785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(km)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Xe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367211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Xe nào chuyển động nhanh nhất?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Xe nào chuyển động chậm nhất?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535660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A:	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80 : 50 = 1,6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021890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B:	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72 : 50 = 1,44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508119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C:	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85 : 50 = 1,7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5943547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60" y="6299143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ba vật chuyển động: vật thứ nhất đi được quãng đường 27 km trong 30 phút, vật thứ hai đi quãng đường 48 m trong 3 giây, vật thứ ba đi với tốc độ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 km/h.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Tính tốc độ chuyển động của vật thứ nhất và vật thứ hai.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Vật nào chuyển động nhanh nhất?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Vật nào chuyển động chậm nhất?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272917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	v</a:t>
            </a:r>
            <a:r>
              <a:rPr lang="en-US" sz="28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27 : 0,5 = 54 km/h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846231"/>
            <a:ext cx="8708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	v</a:t>
            </a:r>
            <a:r>
              <a:rPr lang="en-US" sz="28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0,048 : 0,00083 ≈ 57,8 km/h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4455831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0" y="4883997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máy bay bay với tốc độ 800 km/h từ Hà Nội đến Thành phố Hồ Chí Minh. Nếu đường bay Hà Nội – Hồ Chí Minh dài 1 400 km thì thời gian bay của máy bay là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1 giờ 20 phút.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1 giờ 30 phút.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1 giờ 45 phút.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2 giờ.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" y="2873774"/>
            <a:ext cx="9622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bay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t = 1 400: 800 = 1,75 h = 1h45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957943" y="2235200"/>
            <a:ext cx="406400" cy="464457"/>
          </a:xfrm>
          <a:prstGeom prst="ellipse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 Quang cách nhà Nam 210 m. Quang đi bộ sang nhà Nam hết thời gian 2,5 phút. Quang đi với tốc độ 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4,8 km/h.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1,19 m/s.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4,8 m/phút.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1,4 m/s.</a:t>
            </a:r>
          </a:p>
          <a:p>
            <a:br>
              <a:rPr lang="vi-VN" sz="2800" dirty="0"/>
            </a:b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265660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2,5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2,5.60 = 150s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875260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v = 210 : 150 = 1,4 m/s</a:t>
            </a:r>
          </a:p>
        </p:txBody>
      </p:sp>
      <p:sp>
        <p:nvSpPr>
          <p:cNvPr id="7" name="Oval 6"/>
          <p:cNvSpPr/>
          <p:nvPr/>
        </p:nvSpPr>
        <p:spPr>
          <a:xfrm>
            <a:off x="957943" y="2641592"/>
            <a:ext cx="406400" cy="464457"/>
          </a:xfrm>
          <a:prstGeom prst="ellipse">
            <a:avLst/>
          </a:prstGeom>
          <a:noFill/>
          <a:ln w="5715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ô tô đang chuy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ể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động với tốc độ 22 m/s. Ô tô sẽ đi được bao xa 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 thời gian 35 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698117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v = 22 . 35 = 770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con én có thể bay với tốc độ 25 m/s. Cần thời gian bao lâu để nó bay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 đường dài 1 km?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552975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 km = 1 000m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220631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én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t = 1 000 : 25 = 40 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máy bay đi được quãng đường 1 200 km trong 1 giờ 20 phút.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Máy bay đi được quãng đường dài bao nhiêu mét?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Máy bay đi trong bao nhiêu phút và trong bao nhiêu giây?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Tính tốc độ của máy bay trong suốt quá trình bay.</a:t>
            </a:r>
            <a:b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307703"/>
            <a:ext cx="854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1 200 km = 1 200 000m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975359"/>
            <a:ext cx="9071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60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+ 20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80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= 4 800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548673"/>
            <a:ext cx="9071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bay: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           v = 1 200 000 : 4 800 = 250 m/s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TẬP CHỦ ĐỀ 4.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9650"/>
            <a:ext cx="1219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8:</a:t>
            </a:r>
            <a:r>
              <a:rPr lang="vi-VN" sz="2800" dirty="0"/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ô tô khởi hành từ Hà Nội lúc 7 giờ, đến Hạ Long lúc 10 giờ. Cho biết quãng đường từ Hà Nội đến Hạ Long dài 150 km.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Tính khoảng thời gian ô tô đi từ Hà Nội đến Hạ Long.</a:t>
            </a:r>
          </a:p>
          <a:p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Tính tốc độ của ô tô theo đơn vị km/h, m/s.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365759"/>
            <a:ext cx="9071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vi-VN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Khoảng thời gian ô tô đi từ Hà Nội đến Hạ Long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t = 10 – 7 = 3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272902"/>
            <a:ext cx="9071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km/h: </a:t>
            </a:r>
          </a:p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v = 150 : 3 = 50 km/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223587"/>
            <a:ext cx="9071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m/s: </a:t>
            </a:r>
          </a:p>
          <a:p>
            <a:pPr marL="514350" indent="-514350"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     v = 150 000 : 10 800 ≈ 13,9 m/s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1401</TotalTime>
  <Words>1437</Words>
  <Application>Microsoft Office PowerPoint</Application>
  <PresentationFormat>Widescreen</PresentationFormat>
  <Paragraphs>176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Administrator</cp:lastModifiedBy>
  <cp:revision>213</cp:revision>
  <dcterms:created xsi:type="dcterms:W3CDTF">2022-07-11T10:05:56Z</dcterms:created>
  <dcterms:modified xsi:type="dcterms:W3CDTF">2024-12-05T03:08:19Z</dcterms:modified>
</cp:coreProperties>
</file>