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5" r:id="rId2"/>
    <p:sldId id="385" r:id="rId3"/>
    <p:sldId id="357" r:id="rId4"/>
    <p:sldId id="334" r:id="rId5"/>
    <p:sldId id="365" r:id="rId6"/>
    <p:sldId id="366" r:id="rId7"/>
    <p:sldId id="358" r:id="rId8"/>
    <p:sldId id="359" r:id="rId9"/>
    <p:sldId id="368" r:id="rId10"/>
    <p:sldId id="369" r:id="rId11"/>
    <p:sldId id="367" r:id="rId12"/>
    <p:sldId id="370" r:id="rId13"/>
    <p:sldId id="371" r:id="rId14"/>
    <p:sldId id="360" r:id="rId15"/>
    <p:sldId id="373" r:id="rId16"/>
    <p:sldId id="374" r:id="rId17"/>
    <p:sldId id="375" r:id="rId18"/>
    <p:sldId id="376" r:id="rId19"/>
    <p:sldId id="377" r:id="rId20"/>
    <p:sldId id="378" r:id="rId21"/>
    <p:sldId id="380" r:id="rId22"/>
    <p:sldId id="379" r:id="rId23"/>
    <p:sldId id="372" r:id="rId24"/>
    <p:sldId id="381" r:id="rId25"/>
    <p:sldId id="382" r:id="rId26"/>
    <p:sldId id="383" r:id="rId27"/>
    <p:sldId id="384" r:id="rId28"/>
    <p:sldId id="364" r:id="rId29"/>
    <p:sldId id="361" r:id="rId30"/>
    <p:sldId id="362" r:id="rId31"/>
    <p:sldId id="3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FF"/>
    <a:srgbClr val="FF0000"/>
    <a:srgbClr val="006600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72" d="100"/>
          <a:sy n="72" d="100"/>
        </p:scale>
        <p:origin x="4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42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73433" y="3147705"/>
            <a:ext cx="5322800" cy="30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600"/>
            </a:lvl1pPr>
            <a:lvl2pPr marL="1219170" lvl="1" indent="-414856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6096167" y="3147700"/>
            <a:ext cx="5322800" cy="3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600"/>
            </a:lvl1pPr>
            <a:lvl2pPr marL="1219170" lvl="1" indent="-4148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733"/>
            </a:lvl2pPr>
            <a:lvl3pPr marL="1828754" lvl="2" indent="-414856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733"/>
            </a:lvl3pPr>
            <a:lvl4pPr marL="2438339" lvl="3" indent="-414856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733"/>
            </a:lvl4pPr>
            <a:lvl5pPr marL="3047924" lvl="4" indent="-414856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733"/>
            </a:lvl5pPr>
            <a:lvl6pPr marL="3657509" lvl="5" indent="-414856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733"/>
            </a:lvl6pPr>
            <a:lvl7pPr marL="4267093" lvl="6" indent="-414856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733"/>
            </a:lvl7pPr>
            <a:lvl8pPr marL="4876678" lvl="7" indent="-414856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733"/>
            </a:lvl8pPr>
            <a:lvl9pPr marL="5486263" lvl="8" indent="-414856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814317" y="740367"/>
            <a:ext cx="1055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796375" y="635445"/>
            <a:ext cx="10722069" cy="1034449"/>
            <a:chOff x="6344700" y="3084975"/>
            <a:chExt cx="6268750" cy="604800"/>
          </a:xfrm>
        </p:grpSpPr>
        <p:sp>
          <p:nvSpPr>
            <p:cNvPr id="46" name="Google Shape;46;p5"/>
            <p:cNvSpPr/>
            <p:nvPr/>
          </p:nvSpPr>
          <p:spPr>
            <a:xfrm>
              <a:off x="12017375" y="3120050"/>
              <a:ext cx="209825" cy="195375"/>
            </a:xfrm>
            <a:custGeom>
              <a:avLst/>
              <a:gdLst/>
              <a:ahLst/>
              <a:cxnLst/>
              <a:rect l="l" t="t" r="r" b="b"/>
              <a:pathLst>
                <a:path w="8393" h="7815" extrusionOk="0">
                  <a:moveTo>
                    <a:pt x="4588" y="694"/>
                  </a:moveTo>
                  <a:cubicBezTo>
                    <a:pt x="5351" y="694"/>
                    <a:pt x="6132" y="924"/>
                    <a:pt x="6809" y="1447"/>
                  </a:cubicBezTo>
                  <a:cubicBezTo>
                    <a:pt x="6865" y="1484"/>
                    <a:pt x="6931" y="1499"/>
                    <a:pt x="6996" y="1499"/>
                  </a:cubicBezTo>
                  <a:cubicBezTo>
                    <a:pt x="7041" y="1499"/>
                    <a:pt x="7086" y="1492"/>
                    <a:pt x="7126" y="1479"/>
                  </a:cubicBezTo>
                  <a:lnTo>
                    <a:pt x="7126" y="1574"/>
                  </a:lnTo>
                  <a:cubicBezTo>
                    <a:pt x="7981" y="3252"/>
                    <a:pt x="7822" y="5437"/>
                    <a:pt x="6112" y="6641"/>
                  </a:cubicBezTo>
                  <a:cubicBezTo>
                    <a:pt x="5630" y="6972"/>
                    <a:pt x="5105" y="7119"/>
                    <a:pt x="4584" y="7119"/>
                  </a:cubicBezTo>
                  <a:cubicBezTo>
                    <a:pt x="3464" y="7119"/>
                    <a:pt x="2359" y="6441"/>
                    <a:pt x="1710" y="5469"/>
                  </a:cubicBezTo>
                  <a:cubicBezTo>
                    <a:pt x="8" y="2927"/>
                    <a:pt x="2209" y="694"/>
                    <a:pt x="4588" y="694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2"/>
                    <a:pt x="1964" y="845"/>
                  </a:cubicBezTo>
                  <a:cubicBezTo>
                    <a:pt x="317" y="2049"/>
                    <a:pt x="0" y="4202"/>
                    <a:pt x="1203" y="5944"/>
                  </a:cubicBezTo>
                  <a:cubicBezTo>
                    <a:pt x="1362" y="6229"/>
                    <a:pt x="1583" y="6482"/>
                    <a:pt x="1837" y="6672"/>
                  </a:cubicBezTo>
                  <a:cubicBezTo>
                    <a:pt x="2565" y="7360"/>
                    <a:pt x="3538" y="7815"/>
                    <a:pt x="4543" y="7815"/>
                  </a:cubicBezTo>
                  <a:cubicBezTo>
                    <a:pt x="5111" y="7815"/>
                    <a:pt x="5689" y="7669"/>
                    <a:pt x="6239" y="7337"/>
                  </a:cubicBezTo>
                  <a:cubicBezTo>
                    <a:pt x="7284" y="6704"/>
                    <a:pt x="8076" y="5469"/>
                    <a:pt x="8234" y="4170"/>
                  </a:cubicBezTo>
                  <a:cubicBezTo>
                    <a:pt x="8392" y="3094"/>
                    <a:pt x="8076" y="2112"/>
                    <a:pt x="7411" y="1447"/>
                  </a:cubicBezTo>
                  <a:cubicBezTo>
                    <a:pt x="7379" y="1415"/>
                    <a:pt x="7379" y="1415"/>
                    <a:pt x="7347" y="1415"/>
                  </a:cubicBezTo>
                  <a:cubicBezTo>
                    <a:pt x="7379" y="1289"/>
                    <a:pt x="7347" y="1162"/>
                    <a:pt x="7252" y="1035"/>
                  </a:cubicBezTo>
                  <a:cubicBezTo>
                    <a:pt x="7221" y="1004"/>
                    <a:pt x="7189" y="972"/>
                    <a:pt x="7094" y="940"/>
                  </a:cubicBezTo>
                  <a:cubicBezTo>
                    <a:pt x="6390" y="282"/>
                    <a:pt x="5500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2104450" y="3161075"/>
              <a:ext cx="80000" cy="38425"/>
            </a:xfrm>
            <a:custGeom>
              <a:avLst/>
              <a:gdLst/>
              <a:ahLst/>
              <a:cxnLst/>
              <a:rect l="l" t="t" r="r" b="b"/>
              <a:pathLst>
                <a:path w="3200" h="1537" extrusionOk="0">
                  <a:moveTo>
                    <a:pt x="1341" y="1"/>
                  </a:moveTo>
                  <a:cubicBezTo>
                    <a:pt x="867" y="1"/>
                    <a:pt x="429" y="163"/>
                    <a:pt x="96" y="471"/>
                  </a:cubicBezTo>
                  <a:cubicBezTo>
                    <a:pt x="32" y="503"/>
                    <a:pt x="1" y="566"/>
                    <a:pt x="1" y="598"/>
                  </a:cubicBezTo>
                  <a:cubicBezTo>
                    <a:pt x="1" y="718"/>
                    <a:pt x="92" y="820"/>
                    <a:pt x="206" y="820"/>
                  </a:cubicBezTo>
                  <a:cubicBezTo>
                    <a:pt x="242" y="820"/>
                    <a:pt x="280" y="810"/>
                    <a:pt x="317" y="788"/>
                  </a:cubicBezTo>
                  <a:cubicBezTo>
                    <a:pt x="597" y="609"/>
                    <a:pt x="924" y="521"/>
                    <a:pt x="1247" y="521"/>
                  </a:cubicBezTo>
                  <a:cubicBezTo>
                    <a:pt x="1838" y="521"/>
                    <a:pt x="2415" y="816"/>
                    <a:pt x="2661" y="1389"/>
                  </a:cubicBezTo>
                  <a:cubicBezTo>
                    <a:pt x="2727" y="1489"/>
                    <a:pt x="2819" y="1536"/>
                    <a:pt x="2910" y="1536"/>
                  </a:cubicBezTo>
                  <a:cubicBezTo>
                    <a:pt x="2993" y="1536"/>
                    <a:pt x="3075" y="1497"/>
                    <a:pt x="3136" y="1421"/>
                  </a:cubicBezTo>
                  <a:cubicBezTo>
                    <a:pt x="3199" y="1389"/>
                    <a:pt x="3199" y="1294"/>
                    <a:pt x="3168" y="1199"/>
                  </a:cubicBezTo>
                  <a:cubicBezTo>
                    <a:pt x="2914" y="598"/>
                    <a:pt x="2312" y="154"/>
                    <a:pt x="1679" y="28"/>
                  </a:cubicBezTo>
                  <a:cubicBezTo>
                    <a:pt x="1565" y="10"/>
                    <a:pt x="1452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2018150" y="3137400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2" y="935"/>
                  </a:moveTo>
                  <a:cubicBezTo>
                    <a:pt x="5540" y="935"/>
                    <a:pt x="6308" y="1399"/>
                    <a:pt x="6651" y="2146"/>
                  </a:cubicBezTo>
                  <a:cubicBezTo>
                    <a:pt x="6715" y="2241"/>
                    <a:pt x="6715" y="2336"/>
                    <a:pt x="6620" y="2400"/>
                  </a:cubicBezTo>
                  <a:cubicBezTo>
                    <a:pt x="6556" y="2463"/>
                    <a:pt x="6461" y="2503"/>
                    <a:pt x="6370" y="2503"/>
                  </a:cubicBezTo>
                  <a:cubicBezTo>
                    <a:pt x="6279" y="2503"/>
                    <a:pt x="6192" y="2463"/>
                    <a:pt x="6145" y="2368"/>
                  </a:cubicBezTo>
                  <a:cubicBezTo>
                    <a:pt x="5896" y="1809"/>
                    <a:pt x="5295" y="1507"/>
                    <a:pt x="4705" y="1507"/>
                  </a:cubicBezTo>
                  <a:cubicBezTo>
                    <a:pt x="4393" y="1507"/>
                    <a:pt x="4085" y="1591"/>
                    <a:pt x="3833" y="1766"/>
                  </a:cubicBezTo>
                  <a:cubicBezTo>
                    <a:pt x="3792" y="1799"/>
                    <a:pt x="3748" y="1812"/>
                    <a:pt x="3705" y="1812"/>
                  </a:cubicBezTo>
                  <a:cubicBezTo>
                    <a:pt x="3578" y="1812"/>
                    <a:pt x="3461" y="1694"/>
                    <a:pt x="3484" y="1576"/>
                  </a:cubicBezTo>
                  <a:cubicBezTo>
                    <a:pt x="3484" y="1545"/>
                    <a:pt x="3548" y="1450"/>
                    <a:pt x="3579" y="1418"/>
                  </a:cubicBezTo>
                  <a:cubicBezTo>
                    <a:pt x="3924" y="1085"/>
                    <a:pt x="4351" y="935"/>
                    <a:pt x="4782" y="935"/>
                  </a:cubicBezTo>
                  <a:close/>
                  <a:moveTo>
                    <a:pt x="4574" y="0"/>
                  </a:moveTo>
                  <a:cubicBezTo>
                    <a:pt x="2207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28" y="4743"/>
                    <a:pt x="7950" y="2558"/>
                    <a:pt x="7095" y="880"/>
                  </a:cubicBezTo>
                  <a:lnTo>
                    <a:pt x="7095" y="785"/>
                  </a:lnTo>
                  <a:cubicBezTo>
                    <a:pt x="7055" y="798"/>
                    <a:pt x="7010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461525" y="3556925"/>
              <a:ext cx="151925" cy="115450"/>
            </a:xfrm>
            <a:custGeom>
              <a:avLst/>
              <a:gdLst/>
              <a:ahLst/>
              <a:cxnLst/>
              <a:rect l="l" t="t" r="r" b="b"/>
              <a:pathLst>
                <a:path w="6077" h="4618" extrusionOk="0">
                  <a:moveTo>
                    <a:pt x="2507" y="1"/>
                  </a:moveTo>
                  <a:cubicBezTo>
                    <a:pt x="1955" y="1"/>
                    <a:pt x="1412" y="204"/>
                    <a:pt x="1014" y="661"/>
                  </a:cubicBezTo>
                  <a:cubicBezTo>
                    <a:pt x="0" y="1770"/>
                    <a:pt x="285" y="3322"/>
                    <a:pt x="1172" y="4367"/>
                  </a:cubicBezTo>
                  <a:lnTo>
                    <a:pt x="1172" y="4398"/>
                  </a:lnTo>
                  <a:cubicBezTo>
                    <a:pt x="1214" y="4398"/>
                    <a:pt x="1271" y="4384"/>
                    <a:pt x="1322" y="4384"/>
                  </a:cubicBezTo>
                  <a:cubicBezTo>
                    <a:pt x="1348" y="4384"/>
                    <a:pt x="1373" y="4388"/>
                    <a:pt x="1394" y="4398"/>
                  </a:cubicBezTo>
                  <a:cubicBezTo>
                    <a:pt x="1738" y="4549"/>
                    <a:pt x="2091" y="4617"/>
                    <a:pt x="2435" y="4617"/>
                  </a:cubicBezTo>
                  <a:cubicBezTo>
                    <a:pt x="4400" y="4617"/>
                    <a:pt x="6077" y="2396"/>
                    <a:pt x="4244" y="725"/>
                  </a:cubicBezTo>
                  <a:cubicBezTo>
                    <a:pt x="3787" y="268"/>
                    <a:pt x="3141" y="1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2454400" y="3541350"/>
              <a:ext cx="156000" cy="148425"/>
            </a:xfrm>
            <a:custGeom>
              <a:avLst/>
              <a:gdLst/>
              <a:ahLst/>
              <a:cxnLst/>
              <a:rect l="l" t="t" r="r" b="b"/>
              <a:pathLst>
                <a:path w="6240" h="5937" extrusionOk="0">
                  <a:moveTo>
                    <a:pt x="2887" y="705"/>
                  </a:moveTo>
                  <a:cubicBezTo>
                    <a:pt x="3465" y="705"/>
                    <a:pt x="4074" y="953"/>
                    <a:pt x="4529" y="1379"/>
                  </a:cubicBezTo>
                  <a:cubicBezTo>
                    <a:pt x="5384" y="2171"/>
                    <a:pt x="5574" y="3153"/>
                    <a:pt x="4972" y="4040"/>
                  </a:cubicBezTo>
                  <a:cubicBezTo>
                    <a:pt x="4530" y="4692"/>
                    <a:pt x="3693" y="5207"/>
                    <a:pt x="2765" y="5207"/>
                  </a:cubicBezTo>
                  <a:cubicBezTo>
                    <a:pt x="2431" y="5207"/>
                    <a:pt x="2086" y="5140"/>
                    <a:pt x="1742" y="4990"/>
                  </a:cubicBezTo>
                  <a:cubicBezTo>
                    <a:pt x="1695" y="4958"/>
                    <a:pt x="1655" y="4942"/>
                    <a:pt x="1619" y="4942"/>
                  </a:cubicBezTo>
                  <a:cubicBezTo>
                    <a:pt x="1584" y="4942"/>
                    <a:pt x="1552" y="4958"/>
                    <a:pt x="1520" y="4990"/>
                  </a:cubicBezTo>
                  <a:cubicBezTo>
                    <a:pt x="697" y="4040"/>
                    <a:pt x="285" y="2488"/>
                    <a:pt x="1330" y="1348"/>
                  </a:cubicBezTo>
                  <a:cubicBezTo>
                    <a:pt x="1679" y="936"/>
                    <a:pt x="2122" y="714"/>
                    <a:pt x="2692" y="714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03" y="1"/>
                  </a:moveTo>
                  <a:cubicBezTo>
                    <a:pt x="2153" y="1"/>
                    <a:pt x="1501" y="227"/>
                    <a:pt x="982" y="746"/>
                  </a:cubicBezTo>
                  <a:cubicBezTo>
                    <a:pt x="285" y="1379"/>
                    <a:pt x="0" y="2393"/>
                    <a:pt x="64" y="3406"/>
                  </a:cubicBezTo>
                  <a:cubicBezTo>
                    <a:pt x="127" y="4230"/>
                    <a:pt x="539" y="4863"/>
                    <a:pt x="1172" y="5243"/>
                  </a:cubicBezTo>
                  <a:cubicBezTo>
                    <a:pt x="1204" y="5243"/>
                    <a:pt x="1204" y="5306"/>
                    <a:pt x="1267" y="5306"/>
                  </a:cubicBezTo>
                  <a:cubicBezTo>
                    <a:pt x="1267" y="5370"/>
                    <a:pt x="1299" y="5496"/>
                    <a:pt x="1362" y="5528"/>
                  </a:cubicBezTo>
                  <a:cubicBezTo>
                    <a:pt x="1425" y="5560"/>
                    <a:pt x="1457" y="5560"/>
                    <a:pt x="1489" y="5623"/>
                  </a:cubicBezTo>
                  <a:cubicBezTo>
                    <a:pt x="1892" y="5839"/>
                    <a:pt x="2329" y="5937"/>
                    <a:pt x="2765" y="5937"/>
                  </a:cubicBezTo>
                  <a:cubicBezTo>
                    <a:pt x="3734" y="5937"/>
                    <a:pt x="4700" y="5457"/>
                    <a:pt x="5289" y="4736"/>
                  </a:cubicBezTo>
                  <a:cubicBezTo>
                    <a:pt x="6239" y="3596"/>
                    <a:pt x="6081" y="1918"/>
                    <a:pt x="4941" y="873"/>
                  </a:cubicBezTo>
                  <a:cubicBezTo>
                    <a:pt x="4782" y="683"/>
                    <a:pt x="4529" y="556"/>
                    <a:pt x="4339" y="429"/>
                  </a:cubicBezTo>
                  <a:cubicBezTo>
                    <a:pt x="3879" y="156"/>
                    <a:pt x="3342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2494775" y="3635200"/>
              <a:ext cx="53075" cy="19900"/>
            </a:xfrm>
            <a:custGeom>
              <a:avLst/>
              <a:gdLst/>
              <a:ahLst/>
              <a:cxnLst/>
              <a:rect l="l" t="t" r="r" b="b"/>
              <a:pathLst>
                <a:path w="2123" h="796" extrusionOk="0">
                  <a:moveTo>
                    <a:pt x="234" y="1"/>
                  </a:moveTo>
                  <a:cubicBezTo>
                    <a:pt x="175" y="1"/>
                    <a:pt x="111" y="16"/>
                    <a:pt x="64" y="32"/>
                  </a:cubicBezTo>
                  <a:lnTo>
                    <a:pt x="32" y="64"/>
                  </a:lnTo>
                  <a:cubicBezTo>
                    <a:pt x="0" y="159"/>
                    <a:pt x="0" y="222"/>
                    <a:pt x="32" y="317"/>
                  </a:cubicBezTo>
                  <a:cubicBezTo>
                    <a:pt x="297" y="611"/>
                    <a:pt x="643" y="796"/>
                    <a:pt x="1045" y="796"/>
                  </a:cubicBezTo>
                  <a:cubicBezTo>
                    <a:pt x="1077" y="796"/>
                    <a:pt x="1108" y="795"/>
                    <a:pt x="1141" y="792"/>
                  </a:cubicBezTo>
                  <a:cubicBezTo>
                    <a:pt x="1552" y="761"/>
                    <a:pt x="1869" y="602"/>
                    <a:pt x="2059" y="286"/>
                  </a:cubicBezTo>
                  <a:cubicBezTo>
                    <a:pt x="2122" y="191"/>
                    <a:pt x="2091" y="64"/>
                    <a:pt x="2027" y="32"/>
                  </a:cubicBezTo>
                  <a:lnTo>
                    <a:pt x="1964" y="32"/>
                  </a:lnTo>
                  <a:cubicBezTo>
                    <a:pt x="1938" y="19"/>
                    <a:pt x="1906" y="11"/>
                    <a:pt x="1876" y="11"/>
                  </a:cubicBezTo>
                  <a:cubicBezTo>
                    <a:pt x="1833" y="11"/>
                    <a:pt x="1793" y="27"/>
                    <a:pt x="1774" y="64"/>
                  </a:cubicBezTo>
                  <a:cubicBezTo>
                    <a:pt x="1584" y="286"/>
                    <a:pt x="1299" y="381"/>
                    <a:pt x="1014" y="381"/>
                  </a:cubicBezTo>
                  <a:cubicBezTo>
                    <a:pt x="761" y="381"/>
                    <a:pt x="539" y="286"/>
                    <a:pt x="381" y="64"/>
                  </a:cubicBezTo>
                  <a:cubicBezTo>
                    <a:pt x="349" y="16"/>
                    <a:pt x="293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1570050" y="3407300"/>
              <a:ext cx="150325" cy="115700"/>
            </a:xfrm>
            <a:custGeom>
              <a:avLst/>
              <a:gdLst/>
              <a:ahLst/>
              <a:cxnLst/>
              <a:rect l="l" t="t" r="r" b="b"/>
              <a:pathLst>
                <a:path w="6013" h="4628" extrusionOk="0">
                  <a:moveTo>
                    <a:pt x="2459" y="1"/>
                  </a:moveTo>
                  <a:cubicBezTo>
                    <a:pt x="1907" y="1"/>
                    <a:pt x="1363" y="204"/>
                    <a:pt x="950" y="661"/>
                  </a:cubicBezTo>
                  <a:cubicBezTo>
                    <a:pt x="0" y="1801"/>
                    <a:pt x="253" y="3321"/>
                    <a:pt x="1108" y="4366"/>
                  </a:cubicBezTo>
                  <a:lnTo>
                    <a:pt x="1108" y="4398"/>
                  </a:lnTo>
                  <a:cubicBezTo>
                    <a:pt x="1172" y="4398"/>
                    <a:pt x="1221" y="4384"/>
                    <a:pt x="1275" y="4384"/>
                  </a:cubicBezTo>
                  <a:cubicBezTo>
                    <a:pt x="1302" y="4384"/>
                    <a:pt x="1330" y="4387"/>
                    <a:pt x="1362" y="4398"/>
                  </a:cubicBezTo>
                  <a:cubicBezTo>
                    <a:pt x="1707" y="4556"/>
                    <a:pt x="2061" y="4627"/>
                    <a:pt x="2407" y="4627"/>
                  </a:cubicBezTo>
                  <a:cubicBezTo>
                    <a:pt x="4346" y="4627"/>
                    <a:pt x="6013" y="2391"/>
                    <a:pt x="4212" y="724"/>
                  </a:cubicBezTo>
                  <a:cubicBezTo>
                    <a:pt x="3738" y="268"/>
                    <a:pt x="3093" y="1"/>
                    <a:pt x="2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1561325" y="3391725"/>
              <a:ext cx="157575" cy="148425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12" y="711"/>
                  </a:moveTo>
                  <a:cubicBezTo>
                    <a:pt x="3416" y="711"/>
                    <a:pt x="4086" y="934"/>
                    <a:pt x="4561" y="1379"/>
                  </a:cubicBezTo>
                  <a:cubicBezTo>
                    <a:pt x="5384" y="2171"/>
                    <a:pt x="5574" y="3152"/>
                    <a:pt x="4973" y="4039"/>
                  </a:cubicBezTo>
                  <a:cubicBezTo>
                    <a:pt x="4558" y="4708"/>
                    <a:pt x="3723" y="5225"/>
                    <a:pt x="2799" y="5225"/>
                  </a:cubicBezTo>
                  <a:cubicBezTo>
                    <a:pt x="2454" y="5225"/>
                    <a:pt x="2096" y="5153"/>
                    <a:pt x="1742" y="4989"/>
                  </a:cubicBezTo>
                  <a:cubicBezTo>
                    <a:pt x="1711" y="4973"/>
                    <a:pt x="1671" y="4965"/>
                    <a:pt x="1636" y="4965"/>
                  </a:cubicBezTo>
                  <a:cubicBezTo>
                    <a:pt x="1600" y="4965"/>
                    <a:pt x="1568" y="4973"/>
                    <a:pt x="1552" y="4989"/>
                  </a:cubicBezTo>
                  <a:cubicBezTo>
                    <a:pt x="729" y="4039"/>
                    <a:pt x="349" y="2487"/>
                    <a:pt x="1362" y="1347"/>
                  </a:cubicBezTo>
                  <a:cubicBezTo>
                    <a:pt x="1711" y="936"/>
                    <a:pt x="2154" y="714"/>
                    <a:pt x="2693" y="714"/>
                  </a:cubicBezTo>
                  <a:cubicBezTo>
                    <a:pt x="2732" y="712"/>
                    <a:pt x="2772" y="711"/>
                    <a:pt x="2812" y="711"/>
                  </a:cubicBezTo>
                  <a:close/>
                  <a:moveTo>
                    <a:pt x="2853" y="0"/>
                  </a:moveTo>
                  <a:cubicBezTo>
                    <a:pt x="2207" y="0"/>
                    <a:pt x="1565" y="226"/>
                    <a:pt x="1046" y="746"/>
                  </a:cubicBezTo>
                  <a:cubicBezTo>
                    <a:pt x="349" y="1379"/>
                    <a:pt x="1" y="2424"/>
                    <a:pt x="127" y="3406"/>
                  </a:cubicBezTo>
                  <a:cubicBezTo>
                    <a:pt x="191" y="4229"/>
                    <a:pt x="602" y="4863"/>
                    <a:pt x="1236" y="5274"/>
                  </a:cubicBezTo>
                  <a:cubicBezTo>
                    <a:pt x="1267" y="5274"/>
                    <a:pt x="1267" y="5306"/>
                    <a:pt x="1299" y="5306"/>
                  </a:cubicBezTo>
                  <a:cubicBezTo>
                    <a:pt x="1299" y="5369"/>
                    <a:pt x="1362" y="5496"/>
                    <a:pt x="1426" y="5528"/>
                  </a:cubicBezTo>
                  <a:cubicBezTo>
                    <a:pt x="1457" y="5559"/>
                    <a:pt x="1521" y="5559"/>
                    <a:pt x="1552" y="5623"/>
                  </a:cubicBezTo>
                  <a:cubicBezTo>
                    <a:pt x="1956" y="5839"/>
                    <a:pt x="2389" y="5936"/>
                    <a:pt x="2822" y="5936"/>
                  </a:cubicBezTo>
                  <a:cubicBezTo>
                    <a:pt x="3784" y="5936"/>
                    <a:pt x="4741" y="5456"/>
                    <a:pt x="5353" y="4736"/>
                  </a:cubicBezTo>
                  <a:cubicBezTo>
                    <a:pt x="6303" y="3596"/>
                    <a:pt x="6144" y="1949"/>
                    <a:pt x="5004" y="872"/>
                  </a:cubicBezTo>
                  <a:cubicBezTo>
                    <a:pt x="4846" y="714"/>
                    <a:pt x="4624" y="556"/>
                    <a:pt x="4403" y="429"/>
                  </a:cubicBezTo>
                  <a:cubicBezTo>
                    <a:pt x="3929" y="156"/>
                    <a:pt x="3390" y="0"/>
                    <a:pt x="2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1601700" y="3485650"/>
              <a:ext cx="54650" cy="19825"/>
            </a:xfrm>
            <a:custGeom>
              <a:avLst/>
              <a:gdLst/>
              <a:ahLst/>
              <a:cxnLst/>
              <a:rect l="l" t="t" r="r" b="b"/>
              <a:pathLst>
                <a:path w="2186" h="793" extrusionOk="0">
                  <a:moveTo>
                    <a:pt x="279" y="0"/>
                  </a:moveTo>
                  <a:cubicBezTo>
                    <a:pt x="225" y="0"/>
                    <a:pt x="170" y="15"/>
                    <a:pt x="127" y="29"/>
                  </a:cubicBezTo>
                  <a:lnTo>
                    <a:pt x="96" y="92"/>
                  </a:lnTo>
                  <a:cubicBezTo>
                    <a:pt x="1" y="155"/>
                    <a:pt x="1" y="250"/>
                    <a:pt x="96" y="314"/>
                  </a:cubicBezTo>
                  <a:cubicBezTo>
                    <a:pt x="331" y="608"/>
                    <a:pt x="702" y="792"/>
                    <a:pt x="1108" y="792"/>
                  </a:cubicBezTo>
                  <a:cubicBezTo>
                    <a:pt x="1140" y="792"/>
                    <a:pt x="1172" y="791"/>
                    <a:pt x="1204" y="789"/>
                  </a:cubicBezTo>
                  <a:cubicBezTo>
                    <a:pt x="1584" y="757"/>
                    <a:pt x="1901" y="599"/>
                    <a:pt x="2123" y="282"/>
                  </a:cubicBezTo>
                  <a:cubicBezTo>
                    <a:pt x="2186" y="187"/>
                    <a:pt x="2154" y="92"/>
                    <a:pt x="2059" y="29"/>
                  </a:cubicBezTo>
                  <a:lnTo>
                    <a:pt x="2028" y="29"/>
                  </a:lnTo>
                  <a:cubicBezTo>
                    <a:pt x="2004" y="17"/>
                    <a:pt x="1977" y="10"/>
                    <a:pt x="1950" y="10"/>
                  </a:cubicBezTo>
                  <a:cubicBezTo>
                    <a:pt x="1903" y="10"/>
                    <a:pt x="1858" y="32"/>
                    <a:pt x="1838" y="92"/>
                  </a:cubicBezTo>
                  <a:cubicBezTo>
                    <a:pt x="1648" y="282"/>
                    <a:pt x="1363" y="409"/>
                    <a:pt x="1078" y="409"/>
                  </a:cubicBezTo>
                  <a:cubicBezTo>
                    <a:pt x="793" y="409"/>
                    <a:pt x="602" y="282"/>
                    <a:pt x="444" y="92"/>
                  </a:cubicBezTo>
                  <a:cubicBezTo>
                    <a:pt x="409" y="22"/>
                    <a:pt x="34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6751600" y="3100825"/>
              <a:ext cx="151250" cy="115500"/>
            </a:xfrm>
            <a:custGeom>
              <a:avLst/>
              <a:gdLst/>
              <a:ahLst/>
              <a:cxnLst/>
              <a:rect l="l" t="t" r="r" b="b"/>
              <a:pathLst>
                <a:path w="6050" h="4620" extrusionOk="0">
                  <a:moveTo>
                    <a:pt x="2504" y="0"/>
                  </a:moveTo>
                  <a:cubicBezTo>
                    <a:pt x="1947" y="0"/>
                    <a:pt x="1398" y="203"/>
                    <a:pt x="982" y="664"/>
                  </a:cubicBezTo>
                  <a:cubicBezTo>
                    <a:pt x="0" y="1773"/>
                    <a:pt x="285" y="3324"/>
                    <a:pt x="1140" y="4338"/>
                  </a:cubicBezTo>
                  <a:lnTo>
                    <a:pt x="1140" y="4401"/>
                  </a:lnTo>
                  <a:cubicBezTo>
                    <a:pt x="1203" y="4401"/>
                    <a:pt x="1253" y="4373"/>
                    <a:pt x="1307" y="4373"/>
                  </a:cubicBezTo>
                  <a:cubicBezTo>
                    <a:pt x="1334" y="4373"/>
                    <a:pt x="1362" y="4380"/>
                    <a:pt x="1394" y="4401"/>
                  </a:cubicBezTo>
                  <a:cubicBezTo>
                    <a:pt x="1733" y="4552"/>
                    <a:pt x="2081" y="4620"/>
                    <a:pt x="2422" y="4620"/>
                  </a:cubicBezTo>
                  <a:cubicBezTo>
                    <a:pt x="4368" y="4620"/>
                    <a:pt x="6050" y="2394"/>
                    <a:pt x="4244" y="696"/>
                  </a:cubicBezTo>
                  <a:cubicBezTo>
                    <a:pt x="3773" y="259"/>
                    <a:pt x="3134" y="0"/>
                    <a:pt x="2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743675" y="3084975"/>
              <a:ext cx="156000" cy="148350"/>
            </a:xfrm>
            <a:custGeom>
              <a:avLst/>
              <a:gdLst/>
              <a:ahLst/>
              <a:cxnLst/>
              <a:rect l="l" t="t" r="r" b="b"/>
              <a:pathLst>
                <a:path w="6240" h="5934" extrusionOk="0">
                  <a:moveTo>
                    <a:pt x="2799" y="694"/>
                  </a:moveTo>
                  <a:cubicBezTo>
                    <a:pt x="3406" y="694"/>
                    <a:pt x="4082" y="945"/>
                    <a:pt x="4561" y="1393"/>
                  </a:cubicBezTo>
                  <a:cubicBezTo>
                    <a:pt x="5384" y="2185"/>
                    <a:pt x="5574" y="3167"/>
                    <a:pt x="5004" y="4022"/>
                  </a:cubicBezTo>
                  <a:cubicBezTo>
                    <a:pt x="4566" y="4690"/>
                    <a:pt x="3725" y="5208"/>
                    <a:pt x="2799" y="5208"/>
                  </a:cubicBezTo>
                  <a:cubicBezTo>
                    <a:pt x="2453" y="5208"/>
                    <a:pt x="2095" y="5135"/>
                    <a:pt x="1742" y="4972"/>
                  </a:cubicBezTo>
                  <a:cubicBezTo>
                    <a:pt x="1711" y="4956"/>
                    <a:pt x="1671" y="4948"/>
                    <a:pt x="1635" y="4948"/>
                  </a:cubicBezTo>
                  <a:cubicBezTo>
                    <a:pt x="1600" y="4948"/>
                    <a:pt x="1568" y="4956"/>
                    <a:pt x="1552" y="4972"/>
                  </a:cubicBezTo>
                  <a:cubicBezTo>
                    <a:pt x="729" y="4022"/>
                    <a:pt x="317" y="2502"/>
                    <a:pt x="1362" y="1330"/>
                  </a:cubicBezTo>
                  <a:cubicBezTo>
                    <a:pt x="1711" y="950"/>
                    <a:pt x="2154" y="696"/>
                    <a:pt x="2692" y="696"/>
                  </a:cubicBezTo>
                  <a:cubicBezTo>
                    <a:pt x="2728" y="695"/>
                    <a:pt x="2763" y="694"/>
                    <a:pt x="2799" y="694"/>
                  </a:cubicBezTo>
                  <a:close/>
                  <a:moveTo>
                    <a:pt x="2766" y="1"/>
                  </a:moveTo>
                  <a:cubicBezTo>
                    <a:pt x="2128" y="1"/>
                    <a:pt x="1491" y="219"/>
                    <a:pt x="982" y="728"/>
                  </a:cubicBezTo>
                  <a:cubicBezTo>
                    <a:pt x="317" y="1361"/>
                    <a:pt x="0" y="2407"/>
                    <a:pt x="95" y="3388"/>
                  </a:cubicBezTo>
                  <a:cubicBezTo>
                    <a:pt x="159" y="4243"/>
                    <a:pt x="570" y="4877"/>
                    <a:pt x="1204" y="5257"/>
                  </a:cubicBezTo>
                  <a:cubicBezTo>
                    <a:pt x="1235" y="5257"/>
                    <a:pt x="1235" y="5288"/>
                    <a:pt x="1267" y="5288"/>
                  </a:cubicBezTo>
                  <a:cubicBezTo>
                    <a:pt x="1267" y="5383"/>
                    <a:pt x="1299" y="5510"/>
                    <a:pt x="1394" y="5542"/>
                  </a:cubicBezTo>
                  <a:cubicBezTo>
                    <a:pt x="1425" y="5573"/>
                    <a:pt x="1457" y="5573"/>
                    <a:pt x="1489" y="5605"/>
                  </a:cubicBezTo>
                  <a:cubicBezTo>
                    <a:pt x="1905" y="5833"/>
                    <a:pt x="2348" y="5934"/>
                    <a:pt x="2788" y="5934"/>
                  </a:cubicBezTo>
                  <a:cubicBezTo>
                    <a:pt x="3755" y="5934"/>
                    <a:pt x="4701" y="5447"/>
                    <a:pt x="5289" y="4750"/>
                  </a:cubicBezTo>
                  <a:cubicBezTo>
                    <a:pt x="6239" y="3610"/>
                    <a:pt x="6081" y="1931"/>
                    <a:pt x="4941" y="855"/>
                  </a:cubicBezTo>
                  <a:cubicBezTo>
                    <a:pt x="4782" y="696"/>
                    <a:pt x="4561" y="538"/>
                    <a:pt x="4339" y="443"/>
                  </a:cubicBezTo>
                  <a:cubicBezTo>
                    <a:pt x="3869" y="164"/>
                    <a:pt x="33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784050" y="3178850"/>
              <a:ext cx="53850" cy="20225"/>
            </a:xfrm>
            <a:custGeom>
              <a:avLst/>
              <a:gdLst/>
              <a:ahLst/>
              <a:cxnLst/>
              <a:rect l="l" t="t" r="r" b="b"/>
              <a:pathLst>
                <a:path w="2154" h="809" extrusionOk="0">
                  <a:moveTo>
                    <a:pt x="259" y="1"/>
                  </a:moveTo>
                  <a:cubicBezTo>
                    <a:pt x="193" y="1"/>
                    <a:pt x="130" y="28"/>
                    <a:pt x="96" y="45"/>
                  </a:cubicBezTo>
                  <a:lnTo>
                    <a:pt x="64" y="77"/>
                  </a:lnTo>
                  <a:cubicBezTo>
                    <a:pt x="1" y="172"/>
                    <a:pt x="1" y="235"/>
                    <a:pt x="64" y="330"/>
                  </a:cubicBezTo>
                  <a:cubicBezTo>
                    <a:pt x="299" y="624"/>
                    <a:pt x="670" y="808"/>
                    <a:pt x="1076" y="808"/>
                  </a:cubicBezTo>
                  <a:cubicBezTo>
                    <a:pt x="1108" y="808"/>
                    <a:pt x="1140" y="807"/>
                    <a:pt x="1172" y="805"/>
                  </a:cubicBezTo>
                  <a:cubicBezTo>
                    <a:pt x="1552" y="742"/>
                    <a:pt x="1869" y="583"/>
                    <a:pt x="2059" y="267"/>
                  </a:cubicBezTo>
                  <a:cubicBezTo>
                    <a:pt x="2154" y="203"/>
                    <a:pt x="2091" y="77"/>
                    <a:pt x="2027" y="45"/>
                  </a:cubicBezTo>
                  <a:lnTo>
                    <a:pt x="1996" y="45"/>
                  </a:lnTo>
                  <a:cubicBezTo>
                    <a:pt x="1956" y="32"/>
                    <a:pt x="1922" y="24"/>
                    <a:pt x="1894" y="24"/>
                  </a:cubicBezTo>
                  <a:cubicBezTo>
                    <a:pt x="1854" y="24"/>
                    <a:pt x="1824" y="40"/>
                    <a:pt x="1806" y="77"/>
                  </a:cubicBezTo>
                  <a:cubicBezTo>
                    <a:pt x="1584" y="267"/>
                    <a:pt x="1331" y="393"/>
                    <a:pt x="1046" y="393"/>
                  </a:cubicBezTo>
                  <a:cubicBezTo>
                    <a:pt x="761" y="393"/>
                    <a:pt x="571" y="267"/>
                    <a:pt x="412" y="77"/>
                  </a:cubicBezTo>
                  <a:cubicBezTo>
                    <a:pt x="369" y="19"/>
                    <a:pt x="31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878275" y="3276550"/>
              <a:ext cx="156775" cy="117825"/>
            </a:xfrm>
            <a:custGeom>
              <a:avLst/>
              <a:gdLst/>
              <a:ahLst/>
              <a:cxnLst/>
              <a:rect l="l" t="t" r="r" b="b"/>
              <a:pathLst>
                <a:path w="6271" h="4713" extrusionOk="0">
                  <a:moveTo>
                    <a:pt x="4529" y="1"/>
                  </a:moveTo>
                  <a:cubicBezTo>
                    <a:pt x="4465" y="96"/>
                    <a:pt x="4402" y="96"/>
                    <a:pt x="4307" y="96"/>
                  </a:cubicBezTo>
                  <a:cubicBezTo>
                    <a:pt x="4155" y="68"/>
                    <a:pt x="4004" y="55"/>
                    <a:pt x="3856" y="55"/>
                  </a:cubicBezTo>
                  <a:cubicBezTo>
                    <a:pt x="1608" y="55"/>
                    <a:pt x="0" y="3063"/>
                    <a:pt x="2407" y="4371"/>
                  </a:cubicBezTo>
                  <a:cubicBezTo>
                    <a:pt x="2806" y="4594"/>
                    <a:pt x="3265" y="4712"/>
                    <a:pt x="3714" y="4712"/>
                  </a:cubicBezTo>
                  <a:cubicBezTo>
                    <a:pt x="4479" y="4712"/>
                    <a:pt x="5215" y="4369"/>
                    <a:pt x="5574" y="3611"/>
                  </a:cubicBezTo>
                  <a:cubicBezTo>
                    <a:pt x="6271" y="2312"/>
                    <a:pt x="5637" y="887"/>
                    <a:pt x="4560" y="64"/>
                  </a:cubicBezTo>
                  <a:cubicBezTo>
                    <a:pt x="4529" y="64"/>
                    <a:pt x="4529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6882225" y="3262550"/>
              <a:ext cx="160750" cy="147825"/>
            </a:xfrm>
            <a:custGeom>
              <a:avLst/>
              <a:gdLst/>
              <a:ahLst/>
              <a:cxnLst/>
              <a:rect l="l" t="t" r="r" b="b"/>
              <a:pathLst>
                <a:path w="6430" h="5913" extrusionOk="0">
                  <a:moveTo>
                    <a:pt x="3654" y="677"/>
                  </a:moveTo>
                  <a:cubicBezTo>
                    <a:pt x="3804" y="677"/>
                    <a:pt x="3959" y="691"/>
                    <a:pt x="4117" y="719"/>
                  </a:cubicBezTo>
                  <a:cubicBezTo>
                    <a:pt x="4212" y="719"/>
                    <a:pt x="4276" y="719"/>
                    <a:pt x="4307" y="687"/>
                  </a:cubicBezTo>
                  <a:cubicBezTo>
                    <a:pt x="5321" y="1416"/>
                    <a:pt x="6049" y="2777"/>
                    <a:pt x="5353" y="4171"/>
                  </a:cubicBezTo>
                  <a:cubicBezTo>
                    <a:pt x="5099" y="4646"/>
                    <a:pt x="4719" y="4963"/>
                    <a:pt x="4212" y="5121"/>
                  </a:cubicBezTo>
                  <a:cubicBezTo>
                    <a:pt x="3980" y="5191"/>
                    <a:pt x="3735" y="5226"/>
                    <a:pt x="3487" y="5226"/>
                  </a:cubicBezTo>
                  <a:cubicBezTo>
                    <a:pt x="3058" y="5226"/>
                    <a:pt x="2618" y="5120"/>
                    <a:pt x="2217" y="4899"/>
                  </a:cubicBezTo>
                  <a:cubicBezTo>
                    <a:pt x="1236" y="4329"/>
                    <a:pt x="824" y="3411"/>
                    <a:pt x="1204" y="2429"/>
                  </a:cubicBezTo>
                  <a:cubicBezTo>
                    <a:pt x="1514" y="1528"/>
                    <a:pt x="2449" y="677"/>
                    <a:pt x="3654" y="677"/>
                  </a:cubicBezTo>
                  <a:close/>
                  <a:moveTo>
                    <a:pt x="3487" y="1"/>
                  </a:moveTo>
                  <a:cubicBezTo>
                    <a:pt x="2277" y="1"/>
                    <a:pt x="1175" y="834"/>
                    <a:pt x="666" y="1827"/>
                  </a:cubicBezTo>
                  <a:cubicBezTo>
                    <a:pt x="0" y="3189"/>
                    <a:pt x="571" y="4773"/>
                    <a:pt x="1932" y="5533"/>
                  </a:cubicBezTo>
                  <a:cubicBezTo>
                    <a:pt x="2154" y="5628"/>
                    <a:pt x="2376" y="5723"/>
                    <a:pt x="2629" y="5786"/>
                  </a:cubicBezTo>
                  <a:cubicBezTo>
                    <a:pt x="2926" y="5868"/>
                    <a:pt x="3237" y="5912"/>
                    <a:pt x="3546" y="5912"/>
                  </a:cubicBezTo>
                  <a:cubicBezTo>
                    <a:pt x="4422" y="5912"/>
                    <a:pt x="5289" y="5560"/>
                    <a:pt x="5828" y="4741"/>
                  </a:cubicBezTo>
                  <a:cubicBezTo>
                    <a:pt x="6334" y="3886"/>
                    <a:pt x="6429" y="2777"/>
                    <a:pt x="6113" y="1891"/>
                  </a:cubicBezTo>
                  <a:cubicBezTo>
                    <a:pt x="5828" y="1099"/>
                    <a:pt x="5258" y="561"/>
                    <a:pt x="4592" y="339"/>
                  </a:cubicBezTo>
                  <a:lnTo>
                    <a:pt x="4529" y="339"/>
                  </a:lnTo>
                  <a:cubicBezTo>
                    <a:pt x="4529" y="244"/>
                    <a:pt x="4434" y="181"/>
                    <a:pt x="4307" y="149"/>
                  </a:cubicBezTo>
                  <a:cubicBezTo>
                    <a:pt x="4276" y="149"/>
                    <a:pt x="4244" y="86"/>
                    <a:pt x="4149" y="86"/>
                  </a:cubicBezTo>
                  <a:cubicBezTo>
                    <a:pt x="3927" y="28"/>
                    <a:pt x="3705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6942400" y="3296350"/>
              <a:ext cx="52275" cy="25350"/>
            </a:xfrm>
            <a:custGeom>
              <a:avLst/>
              <a:gdLst/>
              <a:ahLst/>
              <a:cxnLst/>
              <a:rect l="l" t="t" r="r" b="b"/>
              <a:pathLst>
                <a:path w="2091" h="1014" extrusionOk="0">
                  <a:moveTo>
                    <a:pt x="1217" y="0"/>
                  </a:moveTo>
                  <a:cubicBezTo>
                    <a:pt x="1074" y="0"/>
                    <a:pt x="929" y="21"/>
                    <a:pt x="792" y="64"/>
                  </a:cubicBezTo>
                  <a:cubicBezTo>
                    <a:pt x="444" y="159"/>
                    <a:pt x="159" y="412"/>
                    <a:pt x="64" y="760"/>
                  </a:cubicBezTo>
                  <a:cubicBezTo>
                    <a:pt x="0" y="887"/>
                    <a:pt x="64" y="950"/>
                    <a:pt x="127" y="1014"/>
                  </a:cubicBezTo>
                  <a:lnTo>
                    <a:pt x="159" y="1014"/>
                  </a:lnTo>
                  <a:cubicBezTo>
                    <a:pt x="254" y="1014"/>
                    <a:pt x="317" y="1014"/>
                    <a:pt x="380" y="919"/>
                  </a:cubicBezTo>
                  <a:cubicBezTo>
                    <a:pt x="539" y="665"/>
                    <a:pt x="760" y="475"/>
                    <a:pt x="1045" y="444"/>
                  </a:cubicBezTo>
                  <a:cubicBezTo>
                    <a:pt x="1095" y="437"/>
                    <a:pt x="1148" y="433"/>
                    <a:pt x="1203" y="433"/>
                  </a:cubicBezTo>
                  <a:cubicBezTo>
                    <a:pt x="1390" y="433"/>
                    <a:pt x="1595" y="479"/>
                    <a:pt x="1742" y="602"/>
                  </a:cubicBezTo>
                  <a:cubicBezTo>
                    <a:pt x="1791" y="626"/>
                    <a:pt x="1839" y="637"/>
                    <a:pt x="1884" y="637"/>
                  </a:cubicBezTo>
                  <a:cubicBezTo>
                    <a:pt x="1956" y="637"/>
                    <a:pt x="2020" y="609"/>
                    <a:pt x="2059" y="570"/>
                  </a:cubicBezTo>
                  <a:cubicBezTo>
                    <a:pt x="2059" y="570"/>
                    <a:pt x="2090" y="507"/>
                    <a:pt x="2090" y="475"/>
                  </a:cubicBezTo>
                  <a:cubicBezTo>
                    <a:pt x="2059" y="380"/>
                    <a:pt x="2059" y="285"/>
                    <a:pt x="1995" y="254"/>
                  </a:cubicBezTo>
                  <a:cubicBezTo>
                    <a:pt x="1784" y="85"/>
                    <a:pt x="1503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44700" y="3276550"/>
              <a:ext cx="156725" cy="117825"/>
            </a:xfrm>
            <a:custGeom>
              <a:avLst/>
              <a:gdLst/>
              <a:ahLst/>
              <a:cxnLst/>
              <a:rect l="l" t="t" r="r" b="b"/>
              <a:pathLst>
                <a:path w="6269" h="4713" extrusionOk="0">
                  <a:moveTo>
                    <a:pt x="4527" y="1"/>
                  </a:moveTo>
                  <a:cubicBezTo>
                    <a:pt x="4495" y="96"/>
                    <a:pt x="4400" y="96"/>
                    <a:pt x="4337" y="96"/>
                  </a:cubicBezTo>
                  <a:cubicBezTo>
                    <a:pt x="4182" y="68"/>
                    <a:pt x="4030" y="55"/>
                    <a:pt x="3880" y="55"/>
                  </a:cubicBezTo>
                  <a:cubicBezTo>
                    <a:pt x="1606" y="55"/>
                    <a:pt x="0" y="3063"/>
                    <a:pt x="2437" y="4371"/>
                  </a:cubicBezTo>
                  <a:cubicBezTo>
                    <a:pt x="2824" y="4594"/>
                    <a:pt x="3275" y="4712"/>
                    <a:pt x="3722" y="4712"/>
                  </a:cubicBezTo>
                  <a:cubicBezTo>
                    <a:pt x="4481" y="4712"/>
                    <a:pt x="5225" y="4369"/>
                    <a:pt x="5604" y="3611"/>
                  </a:cubicBezTo>
                  <a:cubicBezTo>
                    <a:pt x="6269" y="2312"/>
                    <a:pt x="5667" y="887"/>
                    <a:pt x="4559" y="64"/>
                  </a:cubicBezTo>
                  <a:cubicBezTo>
                    <a:pt x="4527" y="64"/>
                    <a:pt x="4527" y="1"/>
                    <a:pt x="45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48600" y="3261750"/>
              <a:ext cx="161525" cy="147700"/>
            </a:xfrm>
            <a:custGeom>
              <a:avLst/>
              <a:gdLst/>
              <a:ahLst/>
              <a:cxnLst/>
              <a:rect l="l" t="t" r="r" b="b"/>
              <a:pathLst>
                <a:path w="6461" h="5908" extrusionOk="0">
                  <a:moveTo>
                    <a:pt x="3670" y="668"/>
                  </a:moveTo>
                  <a:cubicBezTo>
                    <a:pt x="3836" y="668"/>
                    <a:pt x="4007" y="684"/>
                    <a:pt x="4181" y="719"/>
                  </a:cubicBezTo>
                  <a:cubicBezTo>
                    <a:pt x="4244" y="719"/>
                    <a:pt x="4339" y="719"/>
                    <a:pt x="4371" y="688"/>
                  </a:cubicBezTo>
                  <a:cubicBezTo>
                    <a:pt x="5353" y="1384"/>
                    <a:pt x="6113" y="2809"/>
                    <a:pt x="5384" y="4171"/>
                  </a:cubicBezTo>
                  <a:cubicBezTo>
                    <a:pt x="5163" y="4646"/>
                    <a:pt x="4751" y="4963"/>
                    <a:pt x="4244" y="5121"/>
                  </a:cubicBezTo>
                  <a:cubicBezTo>
                    <a:pt x="4017" y="5189"/>
                    <a:pt x="3777" y="5225"/>
                    <a:pt x="3534" y="5225"/>
                  </a:cubicBezTo>
                  <a:cubicBezTo>
                    <a:pt x="3100" y="5225"/>
                    <a:pt x="2655" y="5111"/>
                    <a:pt x="2249" y="4868"/>
                  </a:cubicBezTo>
                  <a:cubicBezTo>
                    <a:pt x="1267" y="4329"/>
                    <a:pt x="887" y="3411"/>
                    <a:pt x="1236" y="2429"/>
                  </a:cubicBezTo>
                  <a:cubicBezTo>
                    <a:pt x="1541" y="1512"/>
                    <a:pt x="2481" y="668"/>
                    <a:pt x="3670" y="668"/>
                  </a:cubicBezTo>
                  <a:close/>
                  <a:moveTo>
                    <a:pt x="3507" y="1"/>
                  </a:moveTo>
                  <a:cubicBezTo>
                    <a:pt x="2277" y="1"/>
                    <a:pt x="1180" y="835"/>
                    <a:pt x="697" y="1828"/>
                  </a:cubicBezTo>
                  <a:cubicBezTo>
                    <a:pt x="1" y="3189"/>
                    <a:pt x="571" y="4773"/>
                    <a:pt x="1964" y="5501"/>
                  </a:cubicBezTo>
                  <a:cubicBezTo>
                    <a:pt x="2154" y="5628"/>
                    <a:pt x="2376" y="5691"/>
                    <a:pt x="2629" y="5786"/>
                  </a:cubicBezTo>
                  <a:cubicBezTo>
                    <a:pt x="2916" y="5866"/>
                    <a:pt x="3217" y="5907"/>
                    <a:pt x="3517" y="5907"/>
                  </a:cubicBezTo>
                  <a:cubicBezTo>
                    <a:pt x="4412" y="5907"/>
                    <a:pt x="5306" y="5539"/>
                    <a:pt x="5828" y="4710"/>
                  </a:cubicBezTo>
                  <a:cubicBezTo>
                    <a:pt x="6334" y="3886"/>
                    <a:pt x="6461" y="2809"/>
                    <a:pt x="6113" y="1859"/>
                  </a:cubicBezTo>
                  <a:cubicBezTo>
                    <a:pt x="5828" y="1068"/>
                    <a:pt x="5289" y="561"/>
                    <a:pt x="4593" y="339"/>
                  </a:cubicBezTo>
                  <a:lnTo>
                    <a:pt x="4529" y="339"/>
                  </a:lnTo>
                  <a:cubicBezTo>
                    <a:pt x="4529" y="244"/>
                    <a:pt x="4434" y="181"/>
                    <a:pt x="4339" y="118"/>
                  </a:cubicBezTo>
                  <a:cubicBezTo>
                    <a:pt x="4276" y="118"/>
                    <a:pt x="4244" y="86"/>
                    <a:pt x="4181" y="86"/>
                  </a:cubicBezTo>
                  <a:cubicBezTo>
                    <a:pt x="3954" y="28"/>
                    <a:pt x="3728" y="1"/>
                    <a:pt x="3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409575" y="3295300"/>
              <a:ext cx="52275" cy="24825"/>
            </a:xfrm>
            <a:custGeom>
              <a:avLst/>
              <a:gdLst/>
              <a:ahLst/>
              <a:cxnLst/>
              <a:rect l="l" t="t" r="r" b="b"/>
              <a:pathLst>
                <a:path w="2091" h="993" extrusionOk="0">
                  <a:moveTo>
                    <a:pt x="1142" y="0"/>
                  </a:moveTo>
                  <a:cubicBezTo>
                    <a:pt x="1021" y="0"/>
                    <a:pt x="903" y="15"/>
                    <a:pt x="792" y="42"/>
                  </a:cubicBezTo>
                  <a:cubicBezTo>
                    <a:pt x="412" y="169"/>
                    <a:pt x="158" y="422"/>
                    <a:pt x="32" y="771"/>
                  </a:cubicBezTo>
                  <a:cubicBezTo>
                    <a:pt x="0" y="897"/>
                    <a:pt x="32" y="961"/>
                    <a:pt x="95" y="992"/>
                  </a:cubicBezTo>
                  <a:lnTo>
                    <a:pt x="127" y="992"/>
                  </a:lnTo>
                  <a:cubicBezTo>
                    <a:pt x="222" y="992"/>
                    <a:pt x="317" y="992"/>
                    <a:pt x="348" y="929"/>
                  </a:cubicBezTo>
                  <a:cubicBezTo>
                    <a:pt x="507" y="676"/>
                    <a:pt x="728" y="486"/>
                    <a:pt x="1013" y="454"/>
                  </a:cubicBezTo>
                  <a:cubicBezTo>
                    <a:pt x="1071" y="438"/>
                    <a:pt x="1132" y="430"/>
                    <a:pt x="1195" y="430"/>
                  </a:cubicBezTo>
                  <a:cubicBezTo>
                    <a:pt x="1376" y="430"/>
                    <a:pt x="1569" y="495"/>
                    <a:pt x="1710" y="612"/>
                  </a:cubicBezTo>
                  <a:cubicBezTo>
                    <a:pt x="1755" y="635"/>
                    <a:pt x="1800" y="645"/>
                    <a:pt x="1842" y="645"/>
                  </a:cubicBezTo>
                  <a:cubicBezTo>
                    <a:pt x="1919" y="645"/>
                    <a:pt x="1986" y="610"/>
                    <a:pt x="2027" y="549"/>
                  </a:cubicBezTo>
                  <a:cubicBezTo>
                    <a:pt x="2027" y="549"/>
                    <a:pt x="2090" y="517"/>
                    <a:pt x="2090" y="486"/>
                  </a:cubicBezTo>
                  <a:cubicBezTo>
                    <a:pt x="2090" y="422"/>
                    <a:pt x="2059" y="327"/>
                    <a:pt x="1964" y="264"/>
                  </a:cubicBezTo>
                  <a:cubicBezTo>
                    <a:pt x="1739" y="84"/>
                    <a:pt x="1435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953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00004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1: CHẤT VÀ SỰ BIẾN ĐỔI CỦA CHẤT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96524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1: NGUYÊN TỬ. NGUYÊN TỐ HÓA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475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4293" y="53789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iCiel Cadena" panose="02000503000000020004" pitchFamily="50" charset="0"/>
              </a:rPr>
              <a:t>II. CẤU TẠO NGUYÊN TỬ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" y="135677"/>
            <a:ext cx="2333193" cy="2187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6395" y="2323045"/>
            <a:ext cx="9045729" cy="2592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9360" y="3453946"/>
            <a:ext cx="32573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552" y="3453945"/>
            <a:ext cx="48603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5787" y="3898480"/>
            <a:ext cx="32573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4814" y="3898480"/>
            <a:ext cx="48603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8416" y="4302071"/>
            <a:ext cx="46679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62132" y="4302071"/>
            <a:ext cx="62709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</a:t>
            </a:r>
          </a:p>
        </p:txBody>
      </p:sp>
    </p:spTree>
    <p:extLst>
      <p:ext uri="{BB962C8B-B14F-4D97-AF65-F5344CB8AC3E}">
        <p14:creationId xmlns:p14="http://schemas.microsoft.com/office/powerpoint/2010/main" val="11582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2943" y="673216"/>
            <a:ext cx="5776686" cy="593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4293" y="53789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iCiel Cadena" panose="02000503000000020004" pitchFamily="50" charset="0"/>
              </a:rPr>
              <a:t>II. CẤU TẠO NGUYÊN TỬ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76509" y="3598447"/>
            <a:ext cx="2000869" cy="461665"/>
          </a:xfrm>
          <a:prstGeom prst="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102" y="550843"/>
            <a:ext cx="7268622" cy="484049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352430" y="3780429"/>
            <a:ext cx="106452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74960" y="4114704"/>
            <a:ext cx="423080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Right Arrow 15"/>
          <p:cNvSpPr/>
          <p:nvPr/>
        </p:nvSpPr>
        <p:spPr>
          <a:xfrm>
            <a:off x="1760562" y="4749419"/>
            <a:ext cx="586854" cy="1105469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7993" y="5274555"/>
            <a:ext cx="9638471" cy="156966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sulfur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proton.</a:t>
            </a:r>
          </a:p>
          <a:p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proton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+16, 16 electron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-16. =&gt;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sulfur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sulfur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0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4293" y="53789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iCiel Cadena" panose="02000503000000020004" pitchFamily="50" charset="0"/>
              </a:rPr>
              <a:t>II. CẤU TẠO NGUYÊN TỬ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" y="135677"/>
            <a:ext cx="2333193" cy="218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2132" y="686193"/>
            <a:ext cx="3455632" cy="549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3043451" y="3807726"/>
            <a:ext cx="2688609" cy="1364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18428" y="4123902"/>
            <a:ext cx="2688609" cy="1364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91860" y="1731166"/>
            <a:ext cx="5803192" cy="230832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+ n = 27</a:t>
            </a:r>
          </a:p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13</a:t>
            </a:r>
          </a:p>
          <a:p>
            <a:pPr marL="800100" lvl="1" indent="-342900" algn="just"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27 – 13 = 14</a:t>
            </a:r>
          </a:p>
          <a:p>
            <a:pPr algn="just"/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=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13</a:t>
            </a:r>
          </a:p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+13.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58284" y="4416981"/>
            <a:ext cx="2688609" cy="136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15315" y="4712677"/>
            <a:ext cx="45940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 TỬ LÀ GÌ?</a:t>
            </a:r>
          </a:p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NGUYÊN TỬ:</a:t>
            </a:r>
          </a:p>
          <a:p>
            <a:pPr marL="457200" indent="-457200" algn="l"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l"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CÁC ELECTRON TRONG NGUYÊN TỬ: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 TỬ LÀ GÌ?</a:t>
            </a:r>
          </a:p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NGUYÊN TỬ:</a:t>
            </a:r>
          </a:p>
          <a:p>
            <a:pPr marL="457200" indent="-457200" algn="l"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l"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CÁC ELECTRON TRONG NGUYÊN TỬ:</a:t>
            </a:r>
          </a:p>
          <a:p>
            <a:pPr algn="just"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-pho – Bo,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electron.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electron.</a:t>
            </a:r>
          </a:p>
          <a:p>
            <a:pPr algn="just">
              <a:buFontTx/>
              <a:buChar char="-"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2" y="725715"/>
            <a:ext cx="7809365" cy="16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7278" y="2591029"/>
            <a:ext cx="54483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252" y="622807"/>
            <a:ext cx="10259777" cy="5792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3942" y="3497943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electron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99599" y="2518228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 electron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3656" y="1262743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electron</a:t>
            </a:r>
          </a:p>
        </p:txBody>
      </p:sp>
    </p:spTree>
    <p:extLst>
      <p:ext uri="{BB962C8B-B14F-4D97-AF65-F5344CB8AC3E}">
        <p14:creationId xmlns:p14="http://schemas.microsoft.com/office/powerpoint/2010/main" val="22051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77725"/>
            <a:ext cx="5147305" cy="4732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0558" y="1074386"/>
            <a:ext cx="5462920" cy="4154984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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nitrogen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electron: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2e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5e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nitrogen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electron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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silicon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electron: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2e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8e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4e</a:t>
            </a:r>
          </a:p>
          <a:p>
            <a:pPr marL="395288" indent="-395288" algn="just"/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silicon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electron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2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416623" cy="5007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3987" y="247072"/>
            <a:ext cx="5462920" cy="267765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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proton, 6 neutron; ở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electron. 6 electron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electron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4 electron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5761" y="3070048"/>
            <a:ext cx="5462920" cy="304698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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proton, 14 neutron; ở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electron. 13 electron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electron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8 electron.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3 electron.</a:t>
            </a:r>
          </a:p>
        </p:txBody>
      </p:sp>
    </p:spTree>
    <p:extLst>
      <p:ext uri="{BB962C8B-B14F-4D97-AF65-F5344CB8AC3E}">
        <p14:creationId xmlns:p14="http://schemas.microsoft.com/office/powerpoint/2010/main" val="39151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557;p30">
            <a:extLst>
              <a:ext uri="{FF2B5EF4-FFF2-40B4-BE49-F238E27FC236}">
                <a16:creationId xmlns:a16="http://schemas.microsoft.com/office/drawing/2014/main" id="{B49DDD76-7DE3-4F1F-A28F-65F0CA02A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3000" y="374287"/>
            <a:ext cx="10546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4800" dirty="0">
                <a:solidFill>
                  <a:schemeClr val="accent1">
                    <a:lumMod val="25000"/>
                  </a:schemeClr>
                </a:solidFill>
              </a:rPr>
              <a:t>NỘI DUNG BÀI HỌC</a:t>
            </a:r>
            <a:endParaRPr sz="4800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62" name="Google Shape;1104;p40">
            <a:extLst>
              <a:ext uri="{FF2B5EF4-FFF2-40B4-BE49-F238E27FC236}">
                <a16:creationId xmlns:a16="http://schemas.microsoft.com/office/drawing/2014/main" id="{5089D3DD-9945-439D-B77D-06078134D9EA}"/>
              </a:ext>
            </a:extLst>
          </p:cNvPr>
          <p:cNvGrpSpPr/>
          <p:nvPr/>
        </p:nvGrpSpPr>
        <p:grpSpPr>
          <a:xfrm rot="1593820">
            <a:off x="817687" y="1530614"/>
            <a:ext cx="965275" cy="847180"/>
            <a:chOff x="3189750" y="963078"/>
            <a:chExt cx="2764710" cy="2451837"/>
          </a:xfrm>
        </p:grpSpPr>
        <p:sp>
          <p:nvSpPr>
            <p:cNvPr id="63" name="Google Shape;1105;p40">
              <a:extLst>
                <a:ext uri="{FF2B5EF4-FFF2-40B4-BE49-F238E27FC236}">
                  <a16:creationId xmlns:a16="http://schemas.microsoft.com/office/drawing/2014/main" id="{C5F7880D-F003-43D7-BF88-35E41F413975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64" name="Google Shape;1106;p40">
              <a:extLst>
                <a:ext uri="{FF2B5EF4-FFF2-40B4-BE49-F238E27FC236}">
                  <a16:creationId xmlns:a16="http://schemas.microsoft.com/office/drawing/2014/main" id="{B273DE4D-4A38-4F05-A370-1AB6DB5AF335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65" name="Google Shape;556;p30">
            <a:extLst>
              <a:ext uri="{FF2B5EF4-FFF2-40B4-BE49-F238E27FC236}">
                <a16:creationId xmlns:a16="http://schemas.microsoft.com/office/drawing/2014/main" id="{0340CCDC-0DB7-40F2-A141-F2ABFA1E1D2A}"/>
              </a:ext>
            </a:extLst>
          </p:cNvPr>
          <p:cNvSpPr txBox="1">
            <a:spLocks/>
          </p:cNvSpPr>
          <p:nvPr/>
        </p:nvSpPr>
        <p:spPr>
          <a:xfrm>
            <a:off x="174325" y="1505980"/>
            <a:ext cx="2252000" cy="96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467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59224E-AA5F-40C6-AD36-A21035EF4999}"/>
              </a:ext>
            </a:extLst>
          </p:cNvPr>
          <p:cNvSpPr txBox="1"/>
          <p:nvPr/>
        </p:nvSpPr>
        <p:spPr>
          <a:xfrm>
            <a:off x="1872478" y="1701826"/>
            <a:ext cx="658666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tử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là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gì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3F0366F-4883-4647-AA30-18D27F60D7C3}"/>
              </a:ext>
            </a:extLst>
          </p:cNvPr>
          <p:cNvSpPr txBox="1"/>
          <p:nvPr/>
        </p:nvSpPr>
        <p:spPr>
          <a:xfrm>
            <a:off x="1849430" y="3888786"/>
            <a:ext cx="1011834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Sự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chuyển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động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của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electron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trong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tử</a:t>
            </a:r>
            <a:endParaRPr lang="en-US" sz="3467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69" name="Google Shape;1104;p40">
            <a:extLst>
              <a:ext uri="{FF2B5EF4-FFF2-40B4-BE49-F238E27FC236}">
                <a16:creationId xmlns:a16="http://schemas.microsoft.com/office/drawing/2014/main" id="{CD42E1E6-56BC-48B9-8C3A-E7DB3FE81F8B}"/>
              </a:ext>
            </a:extLst>
          </p:cNvPr>
          <p:cNvGrpSpPr/>
          <p:nvPr/>
        </p:nvGrpSpPr>
        <p:grpSpPr>
          <a:xfrm rot="1593820">
            <a:off x="745677" y="2632790"/>
            <a:ext cx="965275" cy="847180"/>
            <a:chOff x="3189750" y="963078"/>
            <a:chExt cx="2764710" cy="2451837"/>
          </a:xfrm>
        </p:grpSpPr>
        <p:sp>
          <p:nvSpPr>
            <p:cNvPr id="70" name="Google Shape;1105;p40">
              <a:extLst>
                <a:ext uri="{FF2B5EF4-FFF2-40B4-BE49-F238E27FC236}">
                  <a16:creationId xmlns:a16="http://schemas.microsoft.com/office/drawing/2014/main" id="{494E3F2C-1F21-4FE1-ADC2-728BDFEAC4EE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71" name="Google Shape;1106;p40">
              <a:extLst>
                <a:ext uri="{FF2B5EF4-FFF2-40B4-BE49-F238E27FC236}">
                  <a16:creationId xmlns:a16="http://schemas.microsoft.com/office/drawing/2014/main" id="{13FC8C1C-D0F4-4AD3-967E-3CB7E22C634D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72" name="Google Shape;560;p30">
            <a:extLst>
              <a:ext uri="{FF2B5EF4-FFF2-40B4-BE49-F238E27FC236}">
                <a16:creationId xmlns:a16="http://schemas.microsoft.com/office/drawing/2014/main" id="{A1527900-8767-40C8-AE08-BCB64AB5EC1C}"/>
              </a:ext>
            </a:extLst>
          </p:cNvPr>
          <p:cNvSpPr txBox="1">
            <a:spLocks/>
          </p:cNvSpPr>
          <p:nvPr/>
        </p:nvSpPr>
        <p:spPr>
          <a:xfrm>
            <a:off x="125276" y="2586955"/>
            <a:ext cx="2252000" cy="96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467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</a:t>
            </a:r>
          </a:p>
        </p:txBody>
      </p:sp>
      <p:grpSp>
        <p:nvGrpSpPr>
          <p:cNvPr id="73" name="Google Shape;1104;p40">
            <a:extLst>
              <a:ext uri="{FF2B5EF4-FFF2-40B4-BE49-F238E27FC236}">
                <a16:creationId xmlns:a16="http://schemas.microsoft.com/office/drawing/2014/main" id="{CE48A092-180C-4CE6-B717-07A71DC393F9}"/>
              </a:ext>
            </a:extLst>
          </p:cNvPr>
          <p:cNvGrpSpPr/>
          <p:nvPr/>
        </p:nvGrpSpPr>
        <p:grpSpPr>
          <a:xfrm rot="1593820">
            <a:off x="770331" y="3773482"/>
            <a:ext cx="965275" cy="847180"/>
            <a:chOff x="3189750" y="963078"/>
            <a:chExt cx="2764710" cy="2451837"/>
          </a:xfrm>
        </p:grpSpPr>
        <p:sp>
          <p:nvSpPr>
            <p:cNvPr id="74" name="Google Shape;1105;p40">
              <a:extLst>
                <a:ext uri="{FF2B5EF4-FFF2-40B4-BE49-F238E27FC236}">
                  <a16:creationId xmlns:a16="http://schemas.microsoft.com/office/drawing/2014/main" id="{2690A244-E5EF-4386-95CA-C8B04A595751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75" name="Google Shape;1106;p40">
              <a:extLst>
                <a:ext uri="{FF2B5EF4-FFF2-40B4-BE49-F238E27FC236}">
                  <a16:creationId xmlns:a16="http://schemas.microsoft.com/office/drawing/2014/main" id="{B5AB541D-CBC5-4319-9DE5-EA811D88837C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76" name="Google Shape;566;p30">
            <a:extLst>
              <a:ext uri="{FF2B5EF4-FFF2-40B4-BE49-F238E27FC236}">
                <a16:creationId xmlns:a16="http://schemas.microsoft.com/office/drawing/2014/main" id="{9EE348DB-1846-4853-8F52-253590A29474}"/>
              </a:ext>
            </a:extLst>
          </p:cNvPr>
          <p:cNvSpPr txBox="1">
            <a:spLocks/>
          </p:cNvSpPr>
          <p:nvPr/>
        </p:nvSpPr>
        <p:spPr>
          <a:xfrm>
            <a:off x="125276" y="3715359"/>
            <a:ext cx="2252000" cy="96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467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III</a:t>
            </a:r>
          </a:p>
        </p:txBody>
      </p:sp>
      <p:grpSp>
        <p:nvGrpSpPr>
          <p:cNvPr id="77" name="Google Shape;1104;p40">
            <a:extLst>
              <a:ext uri="{FF2B5EF4-FFF2-40B4-BE49-F238E27FC236}">
                <a16:creationId xmlns:a16="http://schemas.microsoft.com/office/drawing/2014/main" id="{9258AF8D-F937-4394-BD39-68BA46A8314E}"/>
              </a:ext>
            </a:extLst>
          </p:cNvPr>
          <p:cNvGrpSpPr/>
          <p:nvPr/>
        </p:nvGrpSpPr>
        <p:grpSpPr>
          <a:xfrm rot="1593820">
            <a:off x="808511" y="4909489"/>
            <a:ext cx="965275" cy="847180"/>
            <a:chOff x="3189750" y="963078"/>
            <a:chExt cx="2764710" cy="2451837"/>
          </a:xfrm>
        </p:grpSpPr>
        <p:sp>
          <p:nvSpPr>
            <p:cNvPr id="78" name="Google Shape;1105;p40">
              <a:extLst>
                <a:ext uri="{FF2B5EF4-FFF2-40B4-BE49-F238E27FC236}">
                  <a16:creationId xmlns:a16="http://schemas.microsoft.com/office/drawing/2014/main" id="{845E0A55-20D9-41E6-966A-F2C8E4CB1D33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79" name="Google Shape;1106;p40">
              <a:extLst>
                <a:ext uri="{FF2B5EF4-FFF2-40B4-BE49-F238E27FC236}">
                  <a16:creationId xmlns:a16="http://schemas.microsoft.com/office/drawing/2014/main" id="{C9F6C1DD-F917-480E-998D-8D59F696BC0C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80" name="Google Shape;563;p30">
            <a:extLst>
              <a:ext uri="{FF2B5EF4-FFF2-40B4-BE49-F238E27FC236}">
                <a16:creationId xmlns:a16="http://schemas.microsoft.com/office/drawing/2014/main" id="{32137DA5-5A3A-44FC-A3D0-44ABA8069E83}"/>
              </a:ext>
            </a:extLst>
          </p:cNvPr>
          <p:cNvSpPr txBox="1">
            <a:spLocks/>
          </p:cNvSpPr>
          <p:nvPr/>
        </p:nvSpPr>
        <p:spPr>
          <a:xfrm>
            <a:off x="174325" y="4852859"/>
            <a:ext cx="2252000" cy="96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467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IV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2D81D30-0561-4796-ABDF-1EA61D8D7AB0}"/>
              </a:ext>
            </a:extLst>
          </p:cNvPr>
          <p:cNvSpPr txBox="1"/>
          <p:nvPr/>
        </p:nvSpPr>
        <p:spPr>
          <a:xfrm>
            <a:off x="1783285" y="4996461"/>
            <a:ext cx="9995911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Khối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lượng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tử</a:t>
            </a:r>
            <a:endParaRPr lang="en-US" sz="3467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A4BC9D-7AAA-4300-A8F7-2BB9F6FA7F21}"/>
              </a:ext>
            </a:extLst>
          </p:cNvPr>
          <p:cNvSpPr txBox="1"/>
          <p:nvPr/>
        </p:nvSpPr>
        <p:spPr>
          <a:xfrm>
            <a:off x="1872217" y="2772410"/>
            <a:ext cx="105460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Cấu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tạo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3467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467" b="1" dirty="0" err="1">
                <a:solidFill>
                  <a:schemeClr val="accent1">
                    <a:lumMod val="25000"/>
                  </a:schemeClr>
                </a:solidFill>
              </a:rPr>
              <a:t>tử</a:t>
            </a:r>
            <a:endParaRPr lang="en-US" sz="3467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DEB941C0-9656-4F29-9D8E-4BDA4D5B98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21546" y="4866077"/>
            <a:ext cx="1957649" cy="16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26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  <p:bldP spid="66" grpId="0"/>
      <p:bldP spid="68" grpId="0"/>
      <p:bldP spid="72" grpId="0"/>
      <p:bldP spid="76" grpId="0"/>
      <p:bldP spid="80" grpId="0"/>
      <p:bldP spid="85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6246" y="1548347"/>
            <a:ext cx="3620099" cy="334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5657" y="-26117"/>
            <a:ext cx="2598057" cy="688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1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 TỬ LÀ GÌ?</a:t>
            </a:r>
          </a:p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NGUYÊN TỬ: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CÁC ELECTRON TRONG NGUYÊN TỬ:</a:t>
            </a:r>
          </a:p>
          <a:p>
            <a:pPr algn="just"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-pho – Bo,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electron.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electron.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KHỐI LƯỢNG NGUYÊN TỬ: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195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42623" y="137882"/>
            <a:ext cx="4913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/>
              <a:buChar char="F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9882" y="1523999"/>
            <a:ext cx="4913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loại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electron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nhỏ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8912" y="2917368"/>
            <a:ext cx="4913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/>
              <a:buChar char="F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8912" y="3911550"/>
            <a:ext cx="4913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bằng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vị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amu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 TỬ LÀ GÌ?</a:t>
            </a:r>
          </a:p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NGUYÊN TỬ: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CÁC ELECTRON TRONG NGUYÊN TỬ:</a:t>
            </a:r>
          </a:p>
          <a:p>
            <a:pPr algn="just"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-pho – Bo,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electron.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electron.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KHỐI LƯỢNG NGUYÊN TỬ: </a:t>
            </a:r>
          </a:p>
          <a:p>
            <a:pPr algn="l"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proton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neutron,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8.1+8.1 = 16 (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90878" y="4105161"/>
            <a:ext cx="7919516" cy="230832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6p, 6n, 6e.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13p, 14n, 13e.</a:t>
            </a:r>
          </a:p>
          <a:p>
            <a:pPr algn="just"/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+ 6 = 12 (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+ 14 = 27 (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85" y="191838"/>
            <a:ext cx="5572163" cy="3681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2139" y="0"/>
            <a:ext cx="3757118" cy="40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40" y="1067156"/>
            <a:ext cx="9854226" cy="4569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8287" y="3466531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8287" y="406468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1750" y="4051032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3158" y="4619769"/>
            <a:ext cx="4411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01047" y="3466531"/>
            <a:ext cx="13580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3857" y="4603768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endParaRPr 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096427" cy="647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29163" y="839446"/>
            <a:ext cx="10687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2191" y="846703"/>
            <a:ext cx="12370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1849" y="5106645"/>
            <a:ext cx="12226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 rot="16200000" flipH="1">
            <a:off x="2479319" y="1419775"/>
            <a:ext cx="839749" cy="6169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</p:cNvCxnSpPr>
          <p:nvPr/>
        </p:nvCxnSpPr>
        <p:spPr>
          <a:xfrm rot="5400000">
            <a:off x="3772554" y="1607071"/>
            <a:ext cx="1296946" cy="6850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0"/>
          </p:cNvCxnSpPr>
          <p:nvPr/>
        </p:nvCxnSpPr>
        <p:spPr>
          <a:xfrm rot="16200000" flipV="1">
            <a:off x="2929435" y="4022909"/>
            <a:ext cx="2044131" cy="12334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800" y="0"/>
            <a:ext cx="6516914" cy="348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811" y="3409132"/>
            <a:ext cx="10865395" cy="354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9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silicon,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neutron,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11" y="1868697"/>
            <a:ext cx="571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= e = 7; n = 7.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+7.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700" y="1828801"/>
            <a:ext cx="5753209" cy="285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08857" y="2587143"/>
            <a:ext cx="571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= e = 14; n = 14.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+14.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884" y="3385441"/>
            <a:ext cx="571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236" y="4579736"/>
            <a:ext cx="584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2, 8, 4.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Cho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/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652468"/>
            <a:ext cx="59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+ e + n = 46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608" y="3091524"/>
            <a:ext cx="141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=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8212" y="3102080"/>
            <a:ext cx="244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=&gt; p + p + 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46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72" y="360282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2p - n = 14  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464" y="4115284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(2): p = e = 15 ; n = 16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0072" y="3111452"/>
            <a:ext cx="358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2p + n = 46 (1)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724" y="4572478"/>
            <a:ext cx="670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X: p = e = 15; n = 16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234" y="5065970"/>
            <a:ext cx="1196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+ n = 15 + 16 = 31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008" y="5537678"/>
            <a:ext cx="1196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2, 8, 5.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0616" y="237564"/>
            <a:ext cx="7279851" cy="2680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6446" y="3012141"/>
            <a:ext cx="3532433" cy="3776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4457" y="595086"/>
            <a:ext cx="699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tin ở SGK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10. 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1,5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Cho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marL="514350" indent="-514350" algn="l"/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399" y="2971776"/>
            <a:ext cx="610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+ e + n =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608" y="3352776"/>
            <a:ext cx="141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=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8212" y="3363332"/>
            <a:ext cx="244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=&gt; p + p + n = 52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672" y="382053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Do: p  ≤  n  ≤ 1,5p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463" y="4289452"/>
            <a:ext cx="464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3p  ≤  2p + n  ≤ 3,5p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0072" y="3372704"/>
            <a:ext cx="358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2p + n = 10 (1)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574" y="4717618"/>
            <a:ext cx="26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3p  ≤  10 ≤ 3,5p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3439" y="5385259"/>
            <a:ext cx="464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2,9  ≤  p  ≤ 3,3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091279" y="5220833"/>
          <a:ext cx="2217965" cy="8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825480" imgH="419040" progId="Equation.DSMT4">
                  <p:embed/>
                </p:oleObj>
              </mc:Choice>
              <mc:Fallback>
                <p:oleObj name="Equation" r:id="rId3" imgW="82548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279" y="5220833"/>
                        <a:ext cx="2217965" cy="809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982" y="6016631"/>
            <a:ext cx="368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p = 3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6574" y="6038405"/>
            <a:ext cx="368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=&gt; N = 10 – 2.3 =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402" y="6396335"/>
            <a:ext cx="80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X: p = e = 3 ; n =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10. 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1,5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Cho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marL="514350" indent="-514350" algn="l"/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058049"/>
            <a:ext cx="80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X: p = e = 3 ; n =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0" y="3486215"/>
            <a:ext cx="80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3.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34" y="3899867"/>
            <a:ext cx="80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: p + n = 3 + 4 = 7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0" y="4429625"/>
            <a:ext cx="1186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Kim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than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carbon, oxygen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hydrogen.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1344515"/>
            <a:ext cx="3299293" cy="551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12571" y="3933371"/>
            <a:ext cx="699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oxygen?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4854" y="1059534"/>
            <a:ext cx="699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video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23014"/>
            <a:ext cx="19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0649" y="3794218"/>
            <a:ext cx="7301351" cy="306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77885" y="2031985"/>
            <a:ext cx="19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Lớp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vỏ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1429" y="4078500"/>
            <a:ext cx="19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 flipV="1">
            <a:off x="1937655" y="2322286"/>
            <a:ext cx="1081316" cy="76233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>
          <a:xfrm>
            <a:off x="1937655" y="3084624"/>
            <a:ext cx="936174" cy="1255147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81714" y="2365829"/>
            <a:ext cx="1175657" cy="158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8171" y="2104556"/>
            <a:ext cx="3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 hay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eletron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4123" y="3330991"/>
            <a:ext cx="19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Proton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7667" y="5377506"/>
            <a:ext cx="19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Neutron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513893" y="3621292"/>
            <a:ext cx="1081316" cy="76233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13893" y="4383630"/>
            <a:ext cx="936174" cy="1255147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8573" y="631358"/>
            <a:ext cx="6995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F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0347" y="2525438"/>
            <a:ext cx="6995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cấu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electron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proton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neutron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Kim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than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carbon, oxygen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hydrogen.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Proton: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Neutron: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proton.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 =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3813" y="2779580"/>
            <a:ext cx="123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4363" y="3213949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8401" y="4223525"/>
            <a:ext cx="106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" y="135677"/>
            <a:ext cx="2333193" cy="218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1750" y="565720"/>
            <a:ext cx="3657600" cy="5740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4396" y="4536245"/>
            <a:ext cx="122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</a:p>
        </p:txBody>
      </p:sp>
    </p:spTree>
    <p:extLst>
      <p:ext uri="{BB962C8B-B14F-4D97-AF65-F5344CB8AC3E}">
        <p14:creationId xmlns:p14="http://schemas.microsoft.com/office/powerpoint/2010/main" val="21093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1074</TotalTime>
  <Words>2259</Words>
  <Application>Microsoft Office PowerPoint</Application>
  <PresentationFormat>Widescreen</PresentationFormat>
  <Paragraphs>217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iCiel Cadena</vt:lpstr>
      <vt:lpstr>Symbol</vt:lpstr>
      <vt:lpstr>Times New Roman</vt:lpstr>
      <vt:lpstr>Wingdings</vt:lpstr>
      <vt:lpstr>MỞ ĐẦU KHTN 7-HIỀN</vt:lpstr>
      <vt:lpstr>Equation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Administrator</cp:lastModifiedBy>
  <cp:revision>143</cp:revision>
  <dcterms:created xsi:type="dcterms:W3CDTF">2022-07-11T10:05:56Z</dcterms:created>
  <dcterms:modified xsi:type="dcterms:W3CDTF">2024-09-20T09:34:15Z</dcterms:modified>
</cp:coreProperties>
</file>