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4" r:id="rId3"/>
    <p:sldId id="347" r:id="rId4"/>
    <p:sldId id="268" r:id="rId5"/>
    <p:sldId id="340" r:id="rId6"/>
    <p:sldId id="389" r:id="rId7"/>
    <p:sldId id="390" r:id="rId8"/>
    <p:sldId id="344" r:id="rId9"/>
    <p:sldId id="391" r:id="rId10"/>
    <p:sldId id="392" r:id="rId11"/>
    <p:sldId id="270" r:id="rId12"/>
    <p:sldId id="289" r:id="rId13"/>
    <p:sldId id="393" r:id="rId14"/>
    <p:sldId id="395" r:id="rId15"/>
    <p:sldId id="280" r:id="rId16"/>
    <p:sldId id="396" r:id="rId17"/>
    <p:sldId id="397" r:id="rId18"/>
    <p:sldId id="279" r:id="rId19"/>
    <p:sldId id="398" r:id="rId20"/>
    <p:sldId id="399" r:id="rId21"/>
    <p:sldId id="293" r:id="rId22"/>
    <p:sldId id="273" r:id="rId23"/>
    <p:sldId id="400" r:id="rId24"/>
    <p:sldId id="401" r:id="rId25"/>
    <p:sldId id="402" r:id="rId26"/>
    <p:sldId id="403" r:id="rId27"/>
    <p:sldId id="294" r:id="rId28"/>
    <p:sldId id="295" r:id="rId29"/>
    <p:sldId id="296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00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4545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532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896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95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740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631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71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791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1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8: My friends</a:t>
            </a:r>
            <a:r>
              <a:rPr lang="en-US" baseline="0" dirty="0" smtClean="0">
                <a:solidFill>
                  <a:srgbClr val="FF0000"/>
                </a:solidFill>
              </a:rPr>
              <a:t> and 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06708" y="-4207"/>
            <a:ext cx="235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 </a:t>
            </a:r>
            <a:r>
              <a:rPr lang="en-US" dirty="0" smtClean="0">
                <a:solidFill>
                  <a:schemeClr val="bg1"/>
                </a:solidFill>
              </a:rPr>
              <a:t>Practice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702" r:id="rId15"/>
    <p:sldLayoutId id="2147483671" r:id="rId16"/>
    <p:sldLayoutId id="2147483674" r:id="rId17"/>
    <p:sldLayoutId id="2147483694" r:id="rId18"/>
    <p:sldLayoutId id="2147483695" r:id="rId19"/>
    <p:sldLayoutId id="2147483711" r:id="rId20"/>
    <p:sldLayoutId id="2147483710" r:id="rId21"/>
    <p:sldLayoutId id="2147483709" r:id="rId22"/>
    <p:sldLayoutId id="2147483708" r:id="rId23"/>
    <p:sldLayoutId id="2147483707" r:id="rId24"/>
    <p:sldLayoutId id="2147483706" r:id="rId25"/>
    <p:sldLayoutId id="2147483705" r:id="rId26"/>
    <p:sldLayoutId id="2147483704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08246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8: MY FRIENDS AND I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Review and Practice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Page 118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90088" y="4504457"/>
            <a:ext cx="35629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amusement park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9CFF3D-6554-2124-6268-69DB6585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0088" y="584965"/>
            <a:ext cx="3384633" cy="361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56C1C4-374E-802C-A67C-4E88ECF4E6D4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951A7-249B-888A-F8F1-B25E2C2C9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088" y="594849"/>
            <a:ext cx="3384633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50">
            <a:hlinkClick r:id="" action="ppaction://media"/>
            <a:extLst>
              <a:ext uri="{FF2B5EF4-FFF2-40B4-BE49-F238E27FC236}">
                <a16:creationId xmlns:a16="http://schemas.microsoft.com/office/drawing/2014/main" id="{2B3B0A64-38E8-0224-B110-BDF7B0B0F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025" y="352425"/>
            <a:ext cx="527050" cy="527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79410-4DFE-1AFA-7F06-E3271CA93E04}"/>
              </a:ext>
            </a:extLst>
          </p:cNvPr>
          <p:cNvSpPr txBox="1"/>
          <p:nvPr/>
        </p:nvSpPr>
        <p:spPr>
          <a:xfrm>
            <a:off x="203200" y="553977"/>
            <a:ext cx="97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BEFORE YOU LISTEN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B64A3-CF0B-EF63-9D1C-3B2840D1FF72}"/>
              </a:ext>
            </a:extLst>
          </p:cNvPr>
          <p:cNvSpPr txBox="1"/>
          <p:nvPr/>
        </p:nvSpPr>
        <p:spPr>
          <a:xfrm>
            <a:off x="203200" y="1131685"/>
            <a:ext cx="476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you have to do?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792E6-99D1-B11D-8B7E-69665E8FB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00" y="4518219"/>
            <a:ext cx="3994275" cy="439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66418-4B48-8FB9-C1C0-BD99F0430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5" y="3866412"/>
            <a:ext cx="8039100" cy="243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330446-41E8-EA89-2B5D-FC0A097B28D9}"/>
              </a:ext>
            </a:extLst>
          </p:cNvPr>
          <p:cNvSpPr txBox="1"/>
          <p:nvPr/>
        </p:nvSpPr>
        <p:spPr>
          <a:xfrm>
            <a:off x="5778500" y="975870"/>
            <a:ext cx="476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Listen and draw lines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56FE2CF-7EDC-565B-4885-0AF6D06706D1}"/>
              </a:ext>
            </a:extLst>
          </p:cNvPr>
          <p:cNvSpPr/>
          <p:nvPr/>
        </p:nvSpPr>
        <p:spPr>
          <a:xfrm>
            <a:off x="4994275" y="1146591"/>
            <a:ext cx="381000" cy="32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0E4228-C42E-CD61-F5D9-CFB696DC9A67}"/>
              </a:ext>
            </a:extLst>
          </p:cNvPr>
          <p:cNvSpPr txBox="1"/>
          <p:nvPr/>
        </p:nvSpPr>
        <p:spPr>
          <a:xfrm>
            <a:off x="203200" y="1721285"/>
            <a:ext cx="476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pictures are there?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2D6F9-1914-3AE8-4B30-3B7E7249AF44}"/>
              </a:ext>
            </a:extLst>
          </p:cNvPr>
          <p:cNvSpPr txBox="1"/>
          <p:nvPr/>
        </p:nvSpPr>
        <p:spPr>
          <a:xfrm>
            <a:off x="5778500" y="1743769"/>
            <a:ext cx="476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There are 5 pictures.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C554B54-A5BA-521D-EE5B-01784885DECC}"/>
              </a:ext>
            </a:extLst>
          </p:cNvPr>
          <p:cNvSpPr/>
          <p:nvPr/>
        </p:nvSpPr>
        <p:spPr>
          <a:xfrm>
            <a:off x="4994275" y="1804770"/>
            <a:ext cx="381000" cy="32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3B7AB-1916-1294-BE5A-5A367C7B1B60}"/>
              </a:ext>
            </a:extLst>
          </p:cNvPr>
          <p:cNvSpPr txBox="1"/>
          <p:nvPr/>
        </p:nvSpPr>
        <p:spPr>
          <a:xfrm>
            <a:off x="203200" y="2505440"/>
            <a:ext cx="1164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and read the names. Look at the picture and say the names of places.</a:t>
            </a:r>
          </a:p>
        </p:txBody>
      </p:sp>
    </p:spTree>
    <p:extLst>
      <p:ext uri="{BB962C8B-B14F-4D97-AF65-F5344CB8AC3E}">
        <p14:creationId xmlns:p14="http://schemas.microsoft.com/office/powerpoint/2010/main" val="34572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1" grpId="0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2873B-53B5-9B47-0BD0-091B0848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5" y="812993"/>
            <a:ext cx="5433958" cy="598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74C4EB-254A-3AD0-54EB-D6D1141D7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1770912"/>
            <a:ext cx="12033574" cy="36488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F73618-8FB4-6833-4569-00B83E376C2D}"/>
              </a:ext>
            </a:extLst>
          </p:cNvPr>
          <p:cNvCxnSpPr>
            <a:cxnSpLocks/>
          </p:cNvCxnSpPr>
          <p:nvPr/>
        </p:nvCxnSpPr>
        <p:spPr>
          <a:xfrm flipH="1">
            <a:off x="1238250" y="2581275"/>
            <a:ext cx="2395539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73E386-0E7E-744E-4857-AAAD21D7E9E2}"/>
              </a:ext>
            </a:extLst>
          </p:cNvPr>
          <p:cNvCxnSpPr>
            <a:cxnSpLocks/>
          </p:cNvCxnSpPr>
          <p:nvPr/>
        </p:nvCxnSpPr>
        <p:spPr>
          <a:xfrm flipH="1" flipV="1">
            <a:off x="6010276" y="2581275"/>
            <a:ext cx="4776786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4E81F-7E7C-84DD-E0D4-C4FECAB942D3}"/>
              </a:ext>
            </a:extLst>
          </p:cNvPr>
          <p:cNvCxnSpPr>
            <a:cxnSpLocks/>
          </p:cNvCxnSpPr>
          <p:nvPr/>
        </p:nvCxnSpPr>
        <p:spPr>
          <a:xfrm flipH="1" flipV="1">
            <a:off x="8379619" y="2581275"/>
            <a:ext cx="11906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B26FB6-79E3-D3B1-31EF-27CCEF8993FC}"/>
              </a:ext>
            </a:extLst>
          </p:cNvPr>
          <p:cNvCxnSpPr>
            <a:cxnSpLocks/>
          </p:cNvCxnSpPr>
          <p:nvPr/>
        </p:nvCxnSpPr>
        <p:spPr>
          <a:xfrm flipV="1">
            <a:off x="6010276" y="2581275"/>
            <a:ext cx="4776786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D3 TRACK 50">
            <a:hlinkClick r:id="" action="ppaction://media"/>
            <a:extLst>
              <a:ext uri="{FF2B5EF4-FFF2-40B4-BE49-F238E27FC236}">
                <a16:creationId xmlns:a16="http://schemas.microsoft.com/office/drawing/2014/main" id="{0058249F-635C-1F29-02DE-475425EBE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025" y="352425"/>
            <a:ext cx="527050" cy="5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6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8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735E9-639F-0133-EDC1-4402C433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59" y="546086"/>
            <a:ext cx="6464632" cy="527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50C90-D68E-ED6E-4065-962D9A95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59" y="1073163"/>
            <a:ext cx="11741482" cy="53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3276F-767D-FAC5-69F5-C1E72C3B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74" y="835040"/>
            <a:ext cx="7772400" cy="3560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15FAF-A4FC-ACD3-7F6B-11AB39C8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0" y="4438609"/>
            <a:ext cx="11878720" cy="1952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6F6A7-73E8-47AF-623F-67CE21187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7" y="250810"/>
            <a:ext cx="6528135" cy="584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94B0B-D32F-2046-9C4E-E9A7443A10E0}"/>
              </a:ext>
            </a:extLst>
          </p:cNvPr>
          <p:cNvSpPr txBox="1"/>
          <p:nvPr/>
        </p:nvSpPr>
        <p:spPr>
          <a:xfrm>
            <a:off x="9363075" y="4914900"/>
            <a:ext cx="271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No, I wasn’t.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13AF7-2065-797C-31A3-DBA6F4FD1901}"/>
              </a:ext>
            </a:extLst>
          </p:cNvPr>
          <p:cNvSpPr txBox="1"/>
          <p:nvPr/>
        </p:nvSpPr>
        <p:spPr>
          <a:xfrm>
            <a:off x="9363075" y="5391191"/>
            <a:ext cx="271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Yes, I was.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8B25B-A03F-6DFA-BD19-759756B8002B}"/>
              </a:ext>
            </a:extLst>
          </p:cNvPr>
          <p:cNvSpPr txBox="1"/>
          <p:nvPr/>
        </p:nvSpPr>
        <p:spPr>
          <a:xfrm>
            <a:off x="9363075" y="5867482"/>
            <a:ext cx="271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Yes, I was.</a:t>
            </a:r>
          </a:p>
        </p:txBody>
      </p:sp>
    </p:spTree>
    <p:extLst>
      <p:ext uri="{BB962C8B-B14F-4D97-AF65-F5344CB8AC3E}">
        <p14:creationId xmlns:p14="http://schemas.microsoft.com/office/powerpoint/2010/main" val="284062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7" y="40767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1D1B6-688B-95C8-017F-B50F3A71A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90" y="504807"/>
            <a:ext cx="7194920" cy="704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5AA0B-9D00-A390-2A4F-B1683BEC7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90" y="1792228"/>
            <a:ext cx="11461905" cy="21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27280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794431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219525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F2CAC33C-0469-9792-61E0-7B09A6818B89}"/>
              </a:ext>
            </a:extLst>
          </p:cNvPr>
          <p:cNvSpPr/>
          <p:nvPr/>
        </p:nvSpPr>
        <p:spPr>
          <a:xfrm>
            <a:off x="1278297" y="3061649"/>
            <a:ext cx="3256378" cy="66247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1E96C0D-E559-D7EB-A80E-273693501A5C}"/>
              </a:ext>
            </a:extLst>
          </p:cNvPr>
          <p:cNvSpPr/>
          <p:nvPr/>
        </p:nvSpPr>
        <p:spPr>
          <a:xfrm>
            <a:off x="1296957" y="3928040"/>
            <a:ext cx="3256378" cy="662474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634" y="767218"/>
            <a:ext cx="3728865" cy="52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1D1B6-688B-95C8-017F-B50F3A71A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5" y="962007"/>
            <a:ext cx="7194920" cy="704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5AA0B-9D00-A390-2A4F-B1683BEC7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90" y="2638389"/>
            <a:ext cx="11461905" cy="2187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78A65-4790-8240-BB9E-217524783086}"/>
              </a:ext>
            </a:extLst>
          </p:cNvPr>
          <p:cNvSpPr txBox="1"/>
          <p:nvPr/>
        </p:nvSpPr>
        <p:spPr>
          <a:xfrm>
            <a:off x="866775" y="1729770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5C8DE-0331-189E-26AD-4DA1296DA646}"/>
              </a:ext>
            </a:extLst>
          </p:cNvPr>
          <p:cNvSpPr txBox="1"/>
          <p:nvPr/>
        </p:nvSpPr>
        <p:spPr>
          <a:xfrm>
            <a:off x="2090737" y="2701266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64533-3619-8C92-1B54-397F075D320D}"/>
              </a:ext>
            </a:extLst>
          </p:cNvPr>
          <p:cNvSpPr txBox="1"/>
          <p:nvPr/>
        </p:nvSpPr>
        <p:spPr>
          <a:xfrm>
            <a:off x="9297957" y="2701266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last weekend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EE588-6DB8-15DE-FEE5-396BABBAF4CF}"/>
              </a:ext>
            </a:extLst>
          </p:cNvPr>
          <p:cNvSpPr txBox="1"/>
          <p:nvPr/>
        </p:nvSpPr>
        <p:spPr>
          <a:xfrm>
            <a:off x="1984190" y="3091701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mall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156A8-C4F5-5FF4-FF28-20E6EBFA4252}"/>
              </a:ext>
            </a:extLst>
          </p:cNvPr>
          <p:cNvSpPr txBox="1"/>
          <p:nvPr/>
        </p:nvSpPr>
        <p:spPr>
          <a:xfrm>
            <a:off x="7727765" y="3092939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movie theater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8101F-E54E-1E59-DC5B-ABFF7F2D13BB}"/>
              </a:ext>
            </a:extLst>
          </p:cNvPr>
          <p:cNvSpPr txBox="1"/>
          <p:nvPr/>
        </p:nvSpPr>
        <p:spPr>
          <a:xfrm>
            <a:off x="843571" y="3502028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9E2CB-7584-E81E-89B4-E59696648F3B}"/>
              </a:ext>
            </a:extLst>
          </p:cNvPr>
          <p:cNvSpPr txBox="1"/>
          <p:nvPr/>
        </p:nvSpPr>
        <p:spPr>
          <a:xfrm>
            <a:off x="3956751" y="3484612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2949A-3758-36D5-4A53-628EC1286E66}"/>
              </a:ext>
            </a:extLst>
          </p:cNvPr>
          <p:cNvSpPr txBox="1"/>
          <p:nvPr/>
        </p:nvSpPr>
        <p:spPr>
          <a:xfrm>
            <a:off x="6330173" y="3493320"/>
            <a:ext cx="45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04DDB-65C4-2D98-D807-47C6E52192BE}"/>
              </a:ext>
            </a:extLst>
          </p:cNvPr>
          <p:cNvSpPr txBox="1"/>
          <p:nvPr/>
        </p:nvSpPr>
        <p:spPr>
          <a:xfrm>
            <a:off x="9364942" y="3524907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playground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87575-1C0B-A569-5B17-B6F95D9188C2}"/>
              </a:ext>
            </a:extLst>
          </p:cNvPr>
          <p:cNvSpPr txBox="1"/>
          <p:nvPr/>
        </p:nvSpPr>
        <p:spPr>
          <a:xfrm>
            <a:off x="1144113" y="3885857"/>
            <a:ext cx="1826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month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F8E91-EB2F-AD9C-5BFE-C203A748B933}"/>
              </a:ext>
            </a:extLst>
          </p:cNvPr>
          <p:cNvSpPr txBox="1"/>
          <p:nvPr/>
        </p:nvSpPr>
        <p:spPr>
          <a:xfrm>
            <a:off x="4311362" y="3892463"/>
            <a:ext cx="266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supermarket</a:t>
            </a:r>
          </a:p>
        </p:txBody>
      </p:sp>
    </p:spTree>
    <p:extLst>
      <p:ext uri="{BB962C8B-B14F-4D97-AF65-F5344CB8AC3E}">
        <p14:creationId xmlns:p14="http://schemas.microsoft.com/office/powerpoint/2010/main" val="29251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631267" y="1343025"/>
            <a:ext cx="3499149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Were you at home yesterday?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No, I wasn’t.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4105-F56B-F3D2-B468-A68D8F25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21" y="1238163"/>
            <a:ext cx="3074112" cy="305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631267" y="1343025"/>
            <a:ext cx="3499149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Were you at the movie theater last week?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Yes, I was.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88196-195C-606A-7336-3EA7A224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68" y="930180"/>
            <a:ext cx="2924265" cy="306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14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631267" y="1343025"/>
            <a:ext cx="3499149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Were you at the amusement park yesterday?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60637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No, I wasn’t.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DF08E-5F6D-909C-B316-839F23C7C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58" y="946178"/>
            <a:ext cx="3870559" cy="363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3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631267" y="1343025"/>
            <a:ext cx="3499149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Were you at the mall last weekend?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No, I wasn’t.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2FAD5-BCDB-E720-6A1F-33A2267A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67" y="1562004"/>
            <a:ext cx="3274683" cy="314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97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4631267" y="1343025"/>
            <a:ext cx="3499149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Were you at the swimming pool last Sunday?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Yes, I was.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7422D-E2E8-B7D7-FF06-04B381E8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3" y="2943225"/>
            <a:ext cx="3820838" cy="208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02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5293"/>
            <a:ext cx="431094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theater, playground, museum, mall, supermarket, amusement park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7823" y="1438228"/>
            <a:ext cx="7304177" cy="4730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800100" marR="0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you at the </a:t>
            </a: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 yesterday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- No, I </a:t>
            </a: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wasn’t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 marR="0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you at the </a:t>
            </a: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mall last weekend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Yes, I </a:t>
            </a:r>
            <a:r>
              <a:rPr lang="en-US" sz="36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3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SB </a:t>
            </a:r>
            <a:r>
              <a:rPr lang="en-US" sz="3600" i="1" dirty="0">
                <a:solidFill>
                  <a:srgbClr val="0070C0"/>
                </a:solidFill>
              </a:rPr>
              <a:t>(page 80) 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en-US" sz="3600" i="1" dirty="0" smtClean="0">
                <a:solidFill>
                  <a:srgbClr val="0070C0"/>
                </a:solidFill>
              </a:rPr>
              <a:t>50)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4DE5B-AC0A-B554-FF67-36F401640BEA}"/>
              </a:ext>
            </a:extLst>
          </p:cNvPr>
          <p:cNvSpPr/>
          <p:nvPr/>
        </p:nvSpPr>
        <p:spPr>
          <a:xfrm>
            <a:off x="2360296" y="25014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212AE-A80A-4CF5-7BF1-029692A0B368}"/>
              </a:ext>
            </a:extLst>
          </p:cNvPr>
          <p:cNvSpPr txBox="1"/>
          <p:nvPr/>
        </p:nvSpPr>
        <p:spPr>
          <a:xfrm>
            <a:off x="40524" y="1004008"/>
            <a:ext cx="119274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the vocabulary items and the sentence structures in Unit 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667F2-8FDC-ABE4-B567-E82B80A6AABD}"/>
              </a:ext>
            </a:extLst>
          </p:cNvPr>
          <p:cNvSpPr txBox="1"/>
          <p:nvPr/>
        </p:nvSpPr>
        <p:spPr>
          <a:xfrm>
            <a:off x="339037" y="1895680"/>
            <a:ext cx="11812439" cy="496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70C0"/>
                </a:solidFill>
              </a:rPr>
              <a:t>Vocabulary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Feelings: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hungry, thirsty, scared, surprised, tired, excited</a:t>
            </a:r>
            <a:endParaRPr lang="en-US" sz="28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0070C0"/>
                </a:solidFill>
                <a:cs typeface="Times New Roman" panose="02020603050405020304" pitchFamily="18" charset="0"/>
              </a:rPr>
              <a:t>Places: 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theater, playground, museum, mall, supermarket, amusement park</a:t>
            </a:r>
            <a:r>
              <a:rPr lang="en-US" sz="28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0070C0"/>
                </a:solidFill>
              </a:rPr>
              <a:t>Time: </a:t>
            </a:r>
            <a:r>
              <a:rPr lang="en-US" sz="2800" dirty="0"/>
              <a:t>yesterday, last night, last Tuesday, last week, last weekend, last month.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was/ wasn’t 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tired.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Lucy and Ben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were/ weren’t 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scared. </a:t>
            </a:r>
          </a:p>
          <a:p>
            <a:pPr marL="228600">
              <a:lnSpc>
                <a:spcPct val="107000"/>
              </a:lnSpc>
            </a:pPr>
            <a:r>
              <a:rPr lang="en-US" sz="2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you at the </a:t>
            </a:r>
            <a:r>
              <a:rPr lang="en-US" sz="2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 yesterday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No, I </a:t>
            </a:r>
            <a:r>
              <a:rPr lang="en-US" sz="2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wasn’t.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Yes, I </a:t>
            </a:r>
            <a:r>
              <a:rPr lang="en-US" sz="2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 you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last night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?     I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sz="28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movie theater</a:t>
            </a:r>
            <a:r>
              <a:rPr lang="en-U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14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4347069" y="4879288"/>
            <a:ext cx="349786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6A591-3A53-C3AD-375F-29B99B9F0EA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5524B-5851-861C-D5B9-AD606D9F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118" y="1332381"/>
            <a:ext cx="3018112" cy="3332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9E7A9-0577-4098-1AE2-082EEFDE0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069" y="1315076"/>
            <a:ext cx="3080274" cy="3400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BCCF46-CAC1-31DB-D2EF-01B50FE2826D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5796146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4684143" y="5336313"/>
            <a:ext cx="388634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</a:t>
            </a:r>
            <a:r>
              <a:rPr lang="en-US" sz="3600" dirty="0" smtClean="0">
                <a:solidFill>
                  <a:srgbClr val="0070C0"/>
                </a:solidFill>
              </a:rPr>
              <a:t>ovie </a:t>
            </a:r>
            <a:r>
              <a:rPr lang="en-US" sz="3600" dirty="0">
                <a:solidFill>
                  <a:srgbClr val="0070C0"/>
                </a:solidFill>
              </a:rPr>
              <a:t>theater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6A591-3A53-C3AD-375F-29B99B9F0EA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41FDB-92E1-AAC5-4F43-85784BC3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975" y="1555499"/>
            <a:ext cx="3018112" cy="3308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233996-7F7F-2EE9-EA8A-D1AD5AA82A39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01F2D-6C1E-BBC1-3B15-557B214C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75" y="1555499"/>
            <a:ext cx="3018112" cy="33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204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619-D0C0-1D39-528E-B34E42E01F87}"/>
              </a:ext>
            </a:extLst>
          </p:cNvPr>
          <p:cNvSpPr txBox="1"/>
          <p:nvPr/>
        </p:nvSpPr>
        <p:spPr>
          <a:xfrm>
            <a:off x="4023838" y="4775597"/>
            <a:ext cx="362309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museum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6A591-3A53-C3AD-375F-29B99B9F0EA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E14F4-9652-F08A-C618-E99C3CEC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2631" y="1250353"/>
            <a:ext cx="2978825" cy="32333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863F20-9C6D-68DB-986A-16D90B5F1178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C1F95-CA82-F08C-6644-91CC13F5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30" y="1250353"/>
            <a:ext cx="2978825" cy="32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79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5026" y="4279144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supermarket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1AB88-26FF-F424-94CF-CE26C7151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467" y="439186"/>
            <a:ext cx="3213265" cy="361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14FD05-1E0E-6A3E-8E10-8CB229AD8C9B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59013-08C0-D496-E376-115F0E95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66" y="439186"/>
            <a:ext cx="3213265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31762" y="4571643"/>
            <a:ext cx="242443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mall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B621A-E9C1-D419-B47E-7472D3ECD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996" y="705736"/>
            <a:ext cx="3225966" cy="3619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BC0401-D44F-1ED8-BFA0-F2BEE9EE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96" y="696570"/>
            <a:ext cx="3225966" cy="361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FE01DD-A6DA-DF1F-229B-10E7ECCA213D}"/>
              </a:ext>
            </a:extLst>
          </p:cNvPr>
          <p:cNvSpPr/>
          <p:nvPr/>
        </p:nvSpPr>
        <p:spPr>
          <a:xfrm>
            <a:off x="664234" y="2294626"/>
            <a:ext cx="2303253" cy="81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2638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440</Words>
  <Application>Microsoft Office PowerPoint</Application>
  <PresentationFormat>Widescreen</PresentationFormat>
  <Paragraphs>92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110</cp:revision>
  <dcterms:created xsi:type="dcterms:W3CDTF">2023-01-31T08:21:18Z</dcterms:created>
  <dcterms:modified xsi:type="dcterms:W3CDTF">2023-04-02T16:34:55Z</dcterms:modified>
</cp:coreProperties>
</file>