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00" r:id="rId2"/>
    <p:sldId id="459" r:id="rId3"/>
    <p:sldId id="302" r:id="rId4"/>
    <p:sldId id="438" r:id="rId5"/>
    <p:sldId id="292" r:id="rId6"/>
    <p:sldId id="444" r:id="rId7"/>
    <p:sldId id="445" r:id="rId8"/>
    <p:sldId id="470" r:id="rId9"/>
    <p:sldId id="471" r:id="rId10"/>
    <p:sldId id="472" r:id="rId11"/>
    <p:sldId id="473" r:id="rId12"/>
    <p:sldId id="334" r:id="rId13"/>
    <p:sldId id="409" r:id="rId14"/>
    <p:sldId id="410" r:id="rId15"/>
    <p:sldId id="475" r:id="rId16"/>
    <p:sldId id="474" r:id="rId17"/>
    <p:sldId id="480" r:id="rId18"/>
    <p:sldId id="419" r:id="rId19"/>
    <p:sldId id="442" r:id="rId20"/>
    <p:sldId id="476" r:id="rId21"/>
    <p:sldId id="378" r:id="rId22"/>
    <p:sldId id="477" r:id="rId23"/>
    <p:sldId id="478" r:id="rId24"/>
    <p:sldId id="338" r:id="rId25"/>
    <p:sldId id="463" r:id="rId26"/>
    <p:sldId id="464" r:id="rId27"/>
    <p:sldId id="465" r:id="rId28"/>
    <p:sldId id="466" r:id="rId29"/>
    <p:sldId id="467" r:id="rId30"/>
    <p:sldId id="468" r:id="rId31"/>
    <p:sldId id="469" r:id="rId32"/>
    <p:sldId id="331" r:id="rId33"/>
    <p:sldId id="295" r:id="rId34"/>
    <p:sldId id="428" r:id="rId35"/>
    <p:sldId id="343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3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73831" autoAdjust="0"/>
  </p:normalViewPr>
  <p:slideViewPr>
    <p:cSldViewPr snapToGrid="0">
      <p:cViewPr varScale="1">
        <p:scale>
          <a:sx n="55" d="100"/>
          <a:sy n="55" d="100"/>
        </p:scale>
        <p:origin x="13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38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36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18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93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04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98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58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62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105935" y="-41098"/>
            <a:ext cx="193264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Review (Units 5-8)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" Target="slide27.xml"/><Relationship Id="rId7" Type="http://schemas.openxmlformats.org/officeDocument/2006/relationships/slide" Target="slide31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5" Type="http://schemas.openxmlformats.org/officeDocument/2006/relationships/slide" Target="slide29.xml"/><Relationship Id="rId4" Type="http://schemas.openxmlformats.org/officeDocument/2006/relationships/slide" Target="slide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426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Review 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Units 5-8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125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03DE566-F005-B46A-E26A-9A1A15FA33E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188" y="1358218"/>
            <a:ext cx="3269229" cy="2976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32CD63-CF47-4CB5-3E52-B48DF78F49F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8353" y="1358218"/>
            <a:ext cx="3250326" cy="2976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4FA335-AD10-40E3-786F-FEBAD36C38F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556" y="1406562"/>
            <a:ext cx="3266739" cy="2998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800DB0-D489-59BD-2D74-0D5C25427808}"/>
              </a:ext>
            </a:extLst>
          </p:cNvPr>
          <p:cNvSpPr txBox="1"/>
          <p:nvPr/>
        </p:nvSpPr>
        <p:spPr>
          <a:xfrm>
            <a:off x="4340929" y="433624"/>
            <a:ext cx="3510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circle.</a:t>
            </a:r>
            <a:endParaRPr lang="en-US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DFDB81-9C3F-CB0E-9FE3-A03651218BD7}"/>
              </a:ext>
            </a:extLst>
          </p:cNvPr>
          <p:cNvSpPr/>
          <p:nvPr/>
        </p:nvSpPr>
        <p:spPr>
          <a:xfrm>
            <a:off x="10716768" y="5633083"/>
            <a:ext cx="1366661" cy="64633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KEYS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4964224-134F-5BCD-1C9C-90002ABEE5DD}"/>
              </a:ext>
            </a:extLst>
          </p:cNvPr>
          <p:cNvSpPr/>
          <p:nvPr/>
        </p:nvSpPr>
        <p:spPr>
          <a:xfrm>
            <a:off x="2023872" y="4657344"/>
            <a:ext cx="633984" cy="64474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07B1B7-F4BB-CE05-DEA9-CD7A68C83C37}"/>
              </a:ext>
            </a:extLst>
          </p:cNvPr>
          <p:cNvSpPr/>
          <p:nvPr/>
        </p:nvSpPr>
        <p:spPr>
          <a:xfrm>
            <a:off x="5949359" y="4657343"/>
            <a:ext cx="633984" cy="64474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6065104-8713-75FE-7806-E0FBE14D9107}"/>
              </a:ext>
            </a:extLst>
          </p:cNvPr>
          <p:cNvSpPr/>
          <p:nvPr/>
        </p:nvSpPr>
        <p:spPr>
          <a:xfrm>
            <a:off x="9874846" y="4657342"/>
            <a:ext cx="633984" cy="64474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F562BB04-59C9-2875-D567-89A65B3D7E63}"/>
              </a:ext>
            </a:extLst>
          </p:cNvPr>
          <p:cNvSpPr/>
          <p:nvPr/>
        </p:nvSpPr>
        <p:spPr>
          <a:xfrm>
            <a:off x="5876207" y="4585000"/>
            <a:ext cx="780288" cy="789423"/>
          </a:xfrm>
          <a:prstGeom prst="arc">
            <a:avLst>
              <a:gd name="adj1" fmla="val 16200000"/>
              <a:gd name="adj2" fmla="val 1620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knife">
            <a:hlinkClick r:id="" action="ppaction://media"/>
            <a:extLst>
              <a:ext uri="{FF2B5EF4-FFF2-40B4-BE49-F238E27FC236}">
                <a16:creationId xmlns:a16="http://schemas.microsoft.com/office/drawing/2014/main" id="{A220C0CF-6D0F-D9C5-B4B5-D8EBDA98CE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05722" y="5131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0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86B1CC6-23BA-5B96-EC21-6CC230D6742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3824" y="1403948"/>
            <a:ext cx="3250326" cy="2973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F896BD-D832-B161-673F-2086A783F46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189" y="1406563"/>
            <a:ext cx="3250326" cy="2973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27CEF8-0F75-AEB9-8298-E97538A9692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556" y="1433995"/>
            <a:ext cx="3250325" cy="2949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800DB0-D489-59BD-2D74-0D5C25427808}"/>
              </a:ext>
            </a:extLst>
          </p:cNvPr>
          <p:cNvSpPr txBox="1"/>
          <p:nvPr/>
        </p:nvSpPr>
        <p:spPr>
          <a:xfrm>
            <a:off x="4340929" y="433624"/>
            <a:ext cx="3510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circle.</a:t>
            </a:r>
            <a:endParaRPr lang="en-US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DFDB81-9C3F-CB0E-9FE3-A03651218BD7}"/>
              </a:ext>
            </a:extLst>
          </p:cNvPr>
          <p:cNvSpPr/>
          <p:nvPr/>
        </p:nvSpPr>
        <p:spPr>
          <a:xfrm>
            <a:off x="10716768" y="5633083"/>
            <a:ext cx="1366661" cy="64633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KEYS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4964224-134F-5BCD-1C9C-90002ABEE5DD}"/>
              </a:ext>
            </a:extLst>
          </p:cNvPr>
          <p:cNvSpPr/>
          <p:nvPr/>
        </p:nvSpPr>
        <p:spPr>
          <a:xfrm>
            <a:off x="2023872" y="4657344"/>
            <a:ext cx="633984" cy="64474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07B1B7-F4BB-CE05-DEA9-CD7A68C83C37}"/>
              </a:ext>
            </a:extLst>
          </p:cNvPr>
          <p:cNvSpPr/>
          <p:nvPr/>
        </p:nvSpPr>
        <p:spPr>
          <a:xfrm>
            <a:off x="5949359" y="4657343"/>
            <a:ext cx="633984" cy="64474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6065104-8713-75FE-7806-E0FBE14D9107}"/>
              </a:ext>
            </a:extLst>
          </p:cNvPr>
          <p:cNvSpPr/>
          <p:nvPr/>
        </p:nvSpPr>
        <p:spPr>
          <a:xfrm>
            <a:off x="9874846" y="4657342"/>
            <a:ext cx="633984" cy="64474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F562BB04-59C9-2875-D567-89A65B3D7E63}"/>
              </a:ext>
            </a:extLst>
          </p:cNvPr>
          <p:cNvSpPr/>
          <p:nvPr/>
        </p:nvSpPr>
        <p:spPr>
          <a:xfrm>
            <a:off x="1950720" y="4585000"/>
            <a:ext cx="780288" cy="789423"/>
          </a:xfrm>
          <a:prstGeom prst="arc">
            <a:avLst>
              <a:gd name="adj1" fmla="val 16200000"/>
              <a:gd name="adj2" fmla="val 1620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thirteen">
            <a:hlinkClick r:id="" action="ppaction://media"/>
            <a:extLst>
              <a:ext uri="{FF2B5EF4-FFF2-40B4-BE49-F238E27FC236}">
                <a16:creationId xmlns:a16="http://schemas.microsoft.com/office/drawing/2014/main" id="{E1C460F7-E8E9-3E51-5E6B-318EC04E2C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20315" y="59259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4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DDED36-E087-6BFC-DCBA-C506A96611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015" y="377951"/>
            <a:ext cx="7888225" cy="59253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598800-C7C9-10FD-07C9-456DD96FB853}"/>
              </a:ext>
            </a:extLst>
          </p:cNvPr>
          <p:cNvSpPr txBox="1"/>
          <p:nvPr/>
        </p:nvSpPr>
        <p:spPr>
          <a:xfrm>
            <a:off x="4520743" y="3674564"/>
            <a:ext cx="3367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Calibri"/>
              </a:rPr>
              <a:t>Speaking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924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E4F496-CE7A-9005-764A-60F5D56074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2006"/>
            <a:ext cx="12192000" cy="4628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F390B4-F86B-275D-9DCD-F06370B54CA6}"/>
              </a:ext>
            </a:extLst>
          </p:cNvPr>
          <p:cNvSpPr txBox="1"/>
          <p:nvPr/>
        </p:nvSpPr>
        <p:spPr>
          <a:xfrm>
            <a:off x="2439557" y="362936"/>
            <a:ext cx="670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4. Read and match.</a:t>
            </a:r>
            <a:endParaRPr lang="en-US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D08AEC-6BDD-6573-F0AC-D5F9C5BA8781}"/>
              </a:ext>
            </a:extLst>
          </p:cNvPr>
          <p:cNvCxnSpPr>
            <a:cxnSpLocks/>
          </p:cNvCxnSpPr>
          <p:nvPr/>
        </p:nvCxnSpPr>
        <p:spPr>
          <a:xfrm>
            <a:off x="5462016" y="2340864"/>
            <a:ext cx="1584960" cy="7193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CD36A37-AC84-7282-2351-3CDFEF14AD1A}"/>
              </a:ext>
            </a:extLst>
          </p:cNvPr>
          <p:cNvCxnSpPr>
            <a:cxnSpLocks/>
          </p:cNvCxnSpPr>
          <p:nvPr/>
        </p:nvCxnSpPr>
        <p:spPr>
          <a:xfrm flipV="1">
            <a:off x="5462016" y="1633728"/>
            <a:ext cx="1584960" cy="14264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C57AB3-A04F-E198-4226-A5F60BE09814}"/>
              </a:ext>
            </a:extLst>
          </p:cNvPr>
          <p:cNvCxnSpPr>
            <a:cxnSpLocks/>
          </p:cNvCxnSpPr>
          <p:nvPr/>
        </p:nvCxnSpPr>
        <p:spPr>
          <a:xfrm>
            <a:off x="5462016" y="3797809"/>
            <a:ext cx="1584960" cy="14264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A681E75-6FC9-5D4E-080D-99F57AD5FAF7}"/>
              </a:ext>
            </a:extLst>
          </p:cNvPr>
          <p:cNvCxnSpPr>
            <a:cxnSpLocks/>
          </p:cNvCxnSpPr>
          <p:nvPr/>
        </p:nvCxnSpPr>
        <p:spPr>
          <a:xfrm flipV="1">
            <a:off x="5462016" y="3797809"/>
            <a:ext cx="1584960" cy="7132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8583211-A471-4F43-38BB-FAA6C2CF7AE7}"/>
              </a:ext>
            </a:extLst>
          </p:cNvPr>
          <p:cNvCxnSpPr>
            <a:cxnSpLocks/>
          </p:cNvCxnSpPr>
          <p:nvPr/>
        </p:nvCxnSpPr>
        <p:spPr>
          <a:xfrm flipV="1">
            <a:off x="5462016" y="2340864"/>
            <a:ext cx="1584960" cy="28834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33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DDED36-E087-6BFC-DCBA-C506A96611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015" y="377951"/>
            <a:ext cx="7888225" cy="59253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598800-C7C9-10FD-07C9-456DD96FB853}"/>
              </a:ext>
            </a:extLst>
          </p:cNvPr>
          <p:cNvSpPr txBox="1"/>
          <p:nvPr/>
        </p:nvSpPr>
        <p:spPr>
          <a:xfrm>
            <a:off x="4520743" y="3674564"/>
            <a:ext cx="3367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Calibri"/>
              </a:rPr>
              <a:t>Listening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862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C8528E-C781-C97B-00B6-0152F3FA32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1131"/>
            <a:ext cx="12192000" cy="30699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29A137-BF1B-3A90-F074-7D451712F602}"/>
              </a:ext>
            </a:extLst>
          </p:cNvPr>
          <p:cNvSpPr txBox="1"/>
          <p:nvPr/>
        </p:nvSpPr>
        <p:spPr>
          <a:xfrm>
            <a:off x="2439557" y="362936"/>
            <a:ext cx="8460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5. Listen and put a (</a:t>
            </a:r>
            <a:r>
              <a:rPr lang="en-US" sz="3600" b="1" dirty="0">
                <a:solidFill>
                  <a:srgbClr val="0070C0"/>
                </a:solidFill>
                <a:sym typeface="Wingdings" panose="05000000000000000000" pitchFamily="2" charset="2"/>
              </a:rPr>
              <a:t></a:t>
            </a:r>
            <a:r>
              <a:rPr lang="en-US" sz="3600" b="1" dirty="0">
                <a:solidFill>
                  <a:srgbClr val="0070C0"/>
                </a:solidFill>
              </a:rPr>
              <a:t>) or a (</a:t>
            </a:r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en-US" sz="3600" b="1" dirty="0">
                <a:solidFill>
                  <a:srgbClr val="0070C0"/>
                </a:solidFill>
                <a:sym typeface="Wingdings" panose="05000000000000000000" pitchFamily="2" charset="2"/>
              </a:rPr>
              <a:t>). </a:t>
            </a:r>
            <a:r>
              <a:rPr lang="en-US" b="1" dirty="0"/>
              <a:t>(CD3 Track 69)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41CA87-C5D4-8C14-9AAB-D1C44AFF1F35}"/>
              </a:ext>
            </a:extLst>
          </p:cNvPr>
          <p:cNvSpPr/>
          <p:nvPr/>
        </p:nvSpPr>
        <p:spPr>
          <a:xfrm>
            <a:off x="11021568" y="1984248"/>
            <a:ext cx="329184" cy="374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03D9B2-B6BE-0FD5-20E2-C079C008C8A7}"/>
              </a:ext>
            </a:extLst>
          </p:cNvPr>
          <p:cNvSpPr/>
          <p:nvPr/>
        </p:nvSpPr>
        <p:spPr>
          <a:xfrm>
            <a:off x="4815840" y="3538728"/>
            <a:ext cx="231648" cy="374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1350A6-E545-B3FD-24F4-87794687E48D}"/>
              </a:ext>
            </a:extLst>
          </p:cNvPr>
          <p:cNvSpPr/>
          <p:nvPr/>
        </p:nvSpPr>
        <p:spPr>
          <a:xfrm>
            <a:off x="11021568" y="3553968"/>
            <a:ext cx="341376" cy="374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sym typeface="Wingdings" panose="05000000000000000000" pitchFamily="2" charset="2"/>
              </a:rPr>
              <a:t></a:t>
            </a:r>
            <a:endParaRPr lang="en-US" sz="3600" dirty="0"/>
          </a:p>
        </p:txBody>
      </p:sp>
      <p:pic>
        <p:nvPicPr>
          <p:cNvPr id="2" name="CD3-TRACK 69">
            <a:hlinkClick r:id="" action="ppaction://media"/>
            <a:extLst>
              <a:ext uri="{FF2B5EF4-FFF2-40B4-BE49-F238E27FC236}">
                <a16:creationId xmlns:a16="http://schemas.microsoft.com/office/drawing/2014/main" id="{06B99779-9847-882E-DD3F-5D98CB361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1198" y="521905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8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0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407C8E-1BFC-BFC8-FADF-F5A22CFD99E1}"/>
              </a:ext>
            </a:extLst>
          </p:cNvPr>
          <p:cNvSpPr/>
          <p:nvPr/>
        </p:nvSpPr>
        <p:spPr>
          <a:xfrm>
            <a:off x="2798063" y="1569496"/>
            <a:ext cx="6595872" cy="4852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dirty="0">
                <a:solidFill>
                  <a:srgbClr val="000000"/>
                </a:solidFill>
                <a:effectLst/>
              </a:rPr>
              <a:t>Track 69</a:t>
            </a:r>
            <a:br>
              <a:rPr lang="en-US" sz="2400" b="1" i="1" dirty="0">
                <a:solidFill>
                  <a:srgbClr val="000000"/>
                </a:solidFill>
                <a:effectLst/>
              </a:rPr>
            </a:br>
            <a:r>
              <a:rPr lang="en-US" sz="2400" b="0" i="1" dirty="0">
                <a:solidFill>
                  <a:srgbClr val="000000"/>
                </a:solidFill>
                <a:effectLst/>
              </a:rPr>
              <a:t>Narrator: Listen and put a tick or a cross.</a:t>
            </a:r>
            <a:br>
              <a:rPr lang="en-US" sz="2400" b="0" i="1" dirty="0">
                <a:solidFill>
                  <a:srgbClr val="000000"/>
                </a:solidFill>
                <a:effectLst/>
              </a:rPr>
            </a:br>
            <a:r>
              <a:rPr lang="en-US" sz="2400" b="0" i="1" dirty="0">
                <a:solidFill>
                  <a:srgbClr val="000000"/>
                </a:solidFill>
                <a:effectLst/>
              </a:rPr>
              <a:t>1. G: What do you want?</a:t>
            </a:r>
            <a:br>
              <a:rPr lang="en-US" sz="2400" b="0" i="1" dirty="0">
                <a:solidFill>
                  <a:srgbClr val="000000"/>
                </a:solidFill>
                <a:effectLst/>
              </a:rPr>
            </a:br>
            <a:r>
              <a:rPr lang="en-US" sz="2400" b="0" i="1" dirty="0">
                <a:solidFill>
                  <a:srgbClr val="000000"/>
                </a:solidFill>
                <a:effectLst/>
              </a:rPr>
              <a:t>B: I want a red T-shirt.</a:t>
            </a:r>
            <a:br>
              <a:rPr lang="en-US" sz="2400" b="0" i="1" dirty="0">
                <a:solidFill>
                  <a:srgbClr val="000000"/>
                </a:solidFill>
                <a:effectLst/>
              </a:rPr>
            </a:br>
            <a:r>
              <a:rPr lang="en-US" sz="2400" b="0" i="1" dirty="0">
                <a:solidFill>
                  <a:srgbClr val="000000"/>
                </a:solidFill>
                <a:effectLst/>
              </a:rPr>
              <a:t>2. B: How many marbles do you have, Sarah?</a:t>
            </a:r>
            <a:br>
              <a:rPr lang="en-US" sz="2400" b="0" i="1" dirty="0">
                <a:solidFill>
                  <a:srgbClr val="000000"/>
                </a:solidFill>
                <a:effectLst/>
              </a:rPr>
            </a:br>
            <a:r>
              <a:rPr lang="en-US" sz="2400" b="0" i="1" dirty="0">
                <a:solidFill>
                  <a:srgbClr val="000000"/>
                </a:solidFill>
                <a:effectLst/>
              </a:rPr>
              <a:t>G: I have eighteen marbles.</a:t>
            </a:r>
            <a:br>
              <a:rPr lang="en-US" sz="2400" b="0" i="1" dirty="0">
                <a:solidFill>
                  <a:srgbClr val="000000"/>
                </a:solidFill>
                <a:effectLst/>
              </a:rPr>
            </a:br>
            <a:r>
              <a:rPr lang="en-US" sz="2400" b="0" i="1" dirty="0">
                <a:solidFill>
                  <a:srgbClr val="000000"/>
                </a:solidFill>
                <a:effectLst/>
              </a:rPr>
              <a:t>3. G: Would you like some cake, Ben?</a:t>
            </a:r>
            <a:br>
              <a:rPr lang="en-US" sz="2400" b="0" i="1" dirty="0">
                <a:solidFill>
                  <a:srgbClr val="000000"/>
                </a:solidFill>
                <a:effectLst/>
              </a:rPr>
            </a:br>
            <a:r>
              <a:rPr lang="en-US" sz="2400" b="0" i="1" dirty="0">
                <a:solidFill>
                  <a:srgbClr val="000000"/>
                </a:solidFill>
                <a:effectLst/>
              </a:rPr>
              <a:t>B: No, thank you.</a:t>
            </a:r>
            <a:br>
              <a:rPr lang="en-US" sz="2400" b="0" i="1" dirty="0">
                <a:solidFill>
                  <a:srgbClr val="000000"/>
                </a:solidFill>
                <a:effectLst/>
              </a:rPr>
            </a:br>
            <a:r>
              <a:rPr lang="en-US" sz="2400" b="0" i="1" dirty="0">
                <a:solidFill>
                  <a:srgbClr val="000000"/>
                </a:solidFill>
                <a:effectLst/>
              </a:rPr>
              <a:t>G: Would you like some ice cream?</a:t>
            </a:r>
            <a:br>
              <a:rPr lang="en-US" sz="2400" b="0" i="1" dirty="0">
                <a:solidFill>
                  <a:srgbClr val="000000"/>
                </a:solidFill>
                <a:effectLst/>
              </a:rPr>
            </a:br>
            <a:r>
              <a:rPr lang="en-US" sz="2400" b="0" i="1" dirty="0">
                <a:solidFill>
                  <a:srgbClr val="000000"/>
                </a:solidFill>
                <a:effectLst/>
              </a:rPr>
              <a:t>B: Yes, please.</a:t>
            </a:r>
            <a:br>
              <a:rPr lang="en-US" sz="2400" b="0" i="1" dirty="0">
                <a:solidFill>
                  <a:srgbClr val="000000"/>
                </a:solidFill>
                <a:effectLst/>
              </a:rPr>
            </a:br>
            <a:r>
              <a:rPr lang="en-US" sz="2400" b="0" i="1" dirty="0">
                <a:solidFill>
                  <a:srgbClr val="000000"/>
                </a:solidFill>
                <a:effectLst/>
              </a:rPr>
              <a:t>4. B: What are you good at, Jenny?</a:t>
            </a:r>
            <a:br>
              <a:rPr lang="en-US" sz="2400" b="0" i="1" dirty="0">
                <a:solidFill>
                  <a:srgbClr val="000000"/>
                </a:solidFill>
                <a:effectLst/>
              </a:rPr>
            </a:br>
            <a:r>
              <a:rPr lang="en-US" sz="2400" b="0" i="1" dirty="0">
                <a:solidFill>
                  <a:srgbClr val="000000"/>
                </a:solidFill>
                <a:effectLst/>
              </a:rPr>
              <a:t>G: I’m good at catching.</a:t>
            </a:r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E69324-1956-F279-8E18-18D6E9326F7E}"/>
              </a:ext>
            </a:extLst>
          </p:cNvPr>
          <p:cNvSpPr txBox="1"/>
          <p:nvPr/>
        </p:nvSpPr>
        <p:spPr>
          <a:xfrm>
            <a:off x="4676210" y="436088"/>
            <a:ext cx="2839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Audio scripts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084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4DDF88-FC4A-DF27-228A-DE649DDCE0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072" y="323088"/>
            <a:ext cx="8855696" cy="59314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1EA9CA-E130-9718-19A1-FD5A52931B5C}"/>
              </a:ext>
            </a:extLst>
          </p:cNvPr>
          <p:cNvSpPr txBox="1"/>
          <p:nvPr/>
        </p:nvSpPr>
        <p:spPr>
          <a:xfrm>
            <a:off x="4645153" y="3319272"/>
            <a:ext cx="33218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Calibri"/>
              </a:rPr>
              <a:t>Reading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Calibri"/>
              </a:rPr>
              <a:t>&amp; Writing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732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242044-E715-A259-252E-D327F59F55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6048"/>
            <a:ext cx="12192000" cy="50718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F390B4-F86B-275D-9DCD-F06370B54CA6}"/>
              </a:ext>
            </a:extLst>
          </p:cNvPr>
          <p:cNvSpPr txBox="1"/>
          <p:nvPr/>
        </p:nvSpPr>
        <p:spPr>
          <a:xfrm>
            <a:off x="2439557" y="362936"/>
            <a:ext cx="7594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6. Look, read, and fill in the blanks.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F81922-4AEF-5BC6-590E-8727413BFB51}"/>
              </a:ext>
            </a:extLst>
          </p:cNvPr>
          <p:cNvSpPr txBox="1"/>
          <p:nvPr/>
        </p:nvSpPr>
        <p:spPr>
          <a:xfrm>
            <a:off x="3130498" y="4484073"/>
            <a:ext cx="1161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big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FAAF29-DBF4-7F25-3A1E-7BF3C11B5754}"/>
              </a:ext>
            </a:extLst>
          </p:cNvPr>
          <p:cNvSpPr txBox="1"/>
          <p:nvPr/>
        </p:nvSpPr>
        <p:spPr>
          <a:xfrm>
            <a:off x="8971486" y="4484073"/>
            <a:ext cx="1655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fifteen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C01614-7DFF-F397-2CC2-74FF1371BE4C}"/>
              </a:ext>
            </a:extLst>
          </p:cNvPr>
          <p:cNvSpPr txBox="1"/>
          <p:nvPr/>
        </p:nvSpPr>
        <p:spPr>
          <a:xfrm>
            <a:off x="2752143" y="5134957"/>
            <a:ext cx="1539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small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951B2D-4B48-B713-2835-36478151DAFA}"/>
              </a:ext>
            </a:extLst>
          </p:cNvPr>
          <p:cNvSpPr txBox="1"/>
          <p:nvPr/>
        </p:nvSpPr>
        <p:spPr>
          <a:xfrm>
            <a:off x="6693007" y="5134957"/>
            <a:ext cx="215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wardrobe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71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7D21CFBA-2895-427A-686F-E18501DEE535}"/>
              </a:ext>
            </a:extLst>
          </p:cNvPr>
          <p:cNvSpPr/>
          <p:nvPr/>
        </p:nvSpPr>
        <p:spPr>
          <a:xfrm>
            <a:off x="1275181" y="1318730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Warm-up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4632C994-FD03-5BF9-487A-497C41EC8730}"/>
              </a:ext>
            </a:extLst>
          </p:cNvPr>
          <p:cNvSpPr/>
          <p:nvPr/>
        </p:nvSpPr>
        <p:spPr>
          <a:xfrm>
            <a:off x="1275181" y="2139829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Speaking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02560E77-83FC-CAD6-7773-FA95CD6628FC}"/>
              </a:ext>
            </a:extLst>
          </p:cNvPr>
          <p:cNvSpPr/>
          <p:nvPr/>
        </p:nvSpPr>
        <p:spPr>
          <a:xfrm>
            <a:off x="1296957" y="4603126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A5950CDD-B604-D1E1-73A2-091A67707176}"/>
              </a:ext>
            </a:extLst>
          </p:cNvPr>
          <p:cNvSpPr/>
          <p:nvPr/>
        </p:nvSpPr>
        <p:spPr>
          <a:xfrm>
            <a:off x="1275181" y="5424225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21DFF728-04C1-2D26-1CBD-03AB46E446FF}"/>
              </a:ext>
            </a:extLst>
          </p:cNvPr>
          <p:cNvSpPr/>
          <p:nvPr/>
        </p:nvSpPr>
        <p:spPr>
          <a:xfrm>
            <a:off x="1275181" y="2960928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Listening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1D9096F5-9294-66E7-9E44-2CC35139C041}"/>
              </a:ext>
            </a:extLst>
          </p:cNvPr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Outline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581F1A7D-9FD1-52A0-57DF-23837E0174F6}"/>
              </a:ext>
            </a:extLst>
          </p:cNvPr>
          <p:cNvSpPr/>
          <p:nvPr/>
        </p:nvSpPr>
        <p:spPr>
          <a:xfrm>
            <a:off x="1296957" y="378202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Reading &amp; Writing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434" y="454722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27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7F390B4-F86B-275D-9DCD-F06370B54CA6}"/>
              </a:ext>
            </a:extLst>
          </p:cNvPr>
          <p:cNvSpPr txBox="1"/>
          <p:nvPr/>
        </p:nvSpPr>
        <p:spPr>
          <a:xfrm>
            <a:off x="2439557" y="362936"/>
            <a:ext cx="7594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7. What do you have? Where is it? Write 10-20 words.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F81922-4AEF-5BC6-590E-8727413BFB51}"/>
              </a:ext>
            </a:extLst>
          </p:cNvPr>
          <p:cNvSpPr txBox="1"/>
          <p:nvPr/>
        </p:nvSpPr>
        <p:spPr>
          <a:xfrm>
            <a:off x="4626529" y="3499889"/>
            <a:ext cx="3220514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Sample writing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FAAF29-DBF4-7F25-3A1E-7BF3C11B5754}"/>
              </a:ext>
            </a:extLst>
          </p:cNvPr>
          <p:cNvSpPr txBox="1"/>
          <p:nvPr/>
        </p:nvSpPr>
        <p:spPr>
          <a:xfrm>
            <a:off x="463874" y="4671377"/>
            <a:ext cx="11545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I have a big doll. It is in my bedroom. I have twenty blocks. They are in my toy box.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ED69DE-119C-F0A4-E20F-1385A50276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3163"/>
            <a:ext cx="12192000" cy="131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6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Extra Practice</a:t>
            </a:r>
          </a:p>
        </p:txBody>
      </p:sp>
    </p:spTree>
    <p:extLst>
      <p:ext uri="{BB962C8B-B14F-4D97-AF65-F5344CB8AC3E}">
        <p14:creationId xmlns:p14="http://schemas.microsoft.com/office/powerpoint/2010/main" val="160721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643801-80DC-FEE4-84CC-D16885A0CD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7810"/>
            <a:ext cx="12192000" cy="3462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5EE16A-5DDC-4FE8-0C97-5F79CAF909EA}"/>
              </a:ext>
            </a:extLst>
          </p:cNvPr>
          <p:cNvSpPr txBox="1"/>
          <p:nvPr/>
        </p:nvSpPr>
        <p:spPr>
          <a:xfrm>
            <a:off x="2439558" y="362936"/>
            <a:ext cx="8106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fill in the blanks. </a:t>
            </a:r>
            <a:r>
              <a:rPr lang="en-US" b="1" dirty="0"/>
              <a:t>(WB Track 46)</a:t>
            </a:r>
          </a:p>
        </p:txBody>
      </p:sp>
      <p:sp>
        <p:nvSpPr>
          <p:cNvPr id="9" name="Flowchart: Off-page Connector 8">
            <a:extLst>
              <a:ext uri="{FF2B5EF4-FFF2-40B4-BE49-F238E27FC236}">
                <a16:creationId xmlns:a16="http://schemas.microsoft.com/office/drawing/2014/main" id="{9B33DD18-B41C-41F2-E842-B49DFD39540E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5D57CA-91F7-A672-01A2-AEB0C2862EF7}"/>
              </a:ext>
            </a:extLst>
          </p:cNvPr>
          <p:cNvSpPr txBox="1"/>
          <p:nvPr/>
        </p:nvSpPr>
        <p:spPr>
          <a:xfrm>
            <a:off x="3776271" y="3590117"/>
            <a:ext cx="114929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</a:rPr>
              <a:t> eggs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1F3920-4AB2-A177-0AFE-91677B7964A1}"/>
              </a:ext>
            </a:extLst>
          </p:cNvPr>
          <p:cNvSpPr txBox="1"/>
          <p:nvPr/>
        </p:nvSpPr>
        <p:spPr>
          <a:xfrm>
            <a:off x="4550463" y="4205670"/>
            <a:ext cx="114929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</a:rPr>
              <a:t> eggs</a:t>
            </a:r>
          </a:p>
        </p:txBody>
      </p:sp>
    </p:spTree>
    <p:extLst>
      <p:ext uri="{BB962C8B-B14F-4D97-AF65-F5344CB8AC3E}">
        <p14:creationId xmlns:p14="http://schemas.microsoft.com/office/powerpoint/2010/main" val="210405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B0000D-E94E-BA4C-DBF2-F31DD559A5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09709"/>
            <a:ext cx="12192000" cy="34385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5EE16A-5DDC-4FE8-0C97-5F79CAF909EA}"/>
              </a:ext>
            </a:extLst>
          </p:cNvPr>
          <p:cNvSpPr txBox="1"/>
          <p:nvPr/>
        </p:nvSpPr>
        <p:spPr>
          <a:xfrm>
            <a:off x="2439558" y="362936"/>
            <a:ext cx="8106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fill in the blanks. </a:t>
            </a:r>
            <a:r>
              <a:rPr lang="en-US" b="1" dirty="0"/>
              <a:t>(WB Track 46)</a:t>
            </a:r>
          </a:p>
        </p:txBody>
      </p:sp>
      <p:sp>
        <p:nvSpPr>
          <p:cNvPr id="9" name="Flowchart: Off-page Connector 8">
            <a:extLst>
              <a:ext uri="{FF2B5EF4-FFF2-40B4-BE49-F238E27FC236}">
                <a16:creationId xmlns:a16="http://schemas.microsoft.com/office/drawing/2014/main" id="{9B33DD18-B41C-41F2-E842-B49DFD39540E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5D57CA-91F7-A672-01A2-AEB0C2862EF7}"/>
              </a:ext>
            </a:extLst>
          </p:cNvPr>
          <p:cNvSpPr txBox="1"/>
          <p:nvPr/>
        </p:nvSpPr>
        <p:spPr>
          <a:xfrm>
            <a:off x="4946703" y="1831044"/>
            <a:ext cx="114929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</a:rPr>
              <a:t> cake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1F3920-4AB2-A177-0AFE-91677B7964A1}"/>
              </a:ext>
            </a:extLst>
          </p:cNvPr>
          <p:cNvSpPr txBox="1"/>
          <p:nvPr/>
        </p:nvSpPr>
        <p:spPr>
          <a:xfrm>
            <a:off x="4769919" y="3657030"/>
            <a:ext cx="114929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</a:rPr>
              <a:t> fries</a:t>
            </a:r>
          </a:p>
        </p:txBody>
      </p:sp>
    </p:spTree>
    <p:extLst>
      <p:ext uri="{BB962C8B-B14F-4D97-AF65-F5344CB8AC3E}">
        <p14:creationId xmlns:p14="http://schemas.microsoft.com/office/powerpoint/2010/main" val="64117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8912"/>
            <a:ext cx="10008639" cy="590092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701947"/>
            <a:ext cx="5192799" cy="537485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A455DA-3939-AED2-4292-825ACEA37395}"/>
              </a:ext>
            </a:extLst>
          </p:cNvPr>
          <p:cNvSpPr txBox="1"/>
          <p:nvPr/>
        </p:nvSpPr>
        <p:spPr>
          <a:xfrm>
            <a:off x="2003219" y="2732333"/>
            <a:ext cx="54222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Consolidation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11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inner BG">
            <a:extLst>
              <a:ext uri="{FF2B5EF4-FFF2-40B4-BE49-F238E27FC236}">
                <a16:creationId xmlns:a16="http://schemas.microsoft.com/office/drawing/2014/main" id="{D237CA8D-0CE9-9DBA-9826-AAC8AE937550}"/>
              </a:ext>
            </a:extLst>
          </p:cNvPr>
          <p:cNvSpPr/>
          <p:nvPr/>
        </p:nvSpPr>
        <p:spPr>
          <a:xfrm>
            <a:off x="3743455" y="1118979"/>
            <a:ext cx="4705090" cy="462390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nchor">
            <a:extLst>
              <a:ext uri="{FF2B5EF4-FFF2-40B4-BE49-F238E27FC236}">
                <a16:creationId xmlns:a16="http://schemas.microsoft.com/office/drawing/2014/main" id="{068E1B1C-5635-A8BA-63A2-9EC868B8EECD}"/>
              </a:ext>
            </a:extLst>
          </p:cNvPr>
          <p:cNvSpPr/>
          <p:nvPr/>
        </p:nvSpPr>
        <p:spPr>
          <a:xfrm>
            <a:off x="5640547" y="2975694"/>
            <a:ext cx="1306970" cy="1284418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Spinning Wheel 6">
            <a:extLst>
              <a:ext uri="{FF2B5EF4-FFF2-40B4-BE49-F238E27FC236}">
                <a16:creationId xmlns:a16="http://schemas.microsoft.com/office/drawing/2014/main" id="{9A7228A2-B85C-D255-987F-1C7B2FCCFACF}"/>
              </a:ext>
            </a:extLst>
          </p:cNvPr>
          <p:cNvGrpSpPr/>
          <p:nvPr/>
        </p:nvGrpSpPr>
        <p:grpSpPr>
          <a:xfrm>
            <a:off x="3542492" y="1036320"/>
            <a:ext cx="5065060" cy="4772572"/>
            <a:chOff x="2608119" y="84826"/>
            <a:chExt cx="6975762" cy="6688348"/>
          </a:xfrm>
        </p:grpSpPr>
        <p:sp>
          <p:nvSpPr>
            <p:cNvPr id="5" name="Segment 6">
              <a:extLst>
                <a:ext uri="{FF2B5EF4-FFF2-40B4-BE49-F238E27FC236}">
                  <a16:creationId xmlns:a16="http://schemas.microsoft.com/office/drawing/2014/main" id="{920C464A-DFD8-37C6-582F-6B27A9DDEBBE}"/>
                </a:ext>
              </a:extLst>
            </p:cNvPr>
            <p:cNvSpPr/>
            <p:nvPr/>
          </p:nvSpPr>
          <p:spPr>
            <a:xfrm rot="12600000">
              <a:off x="3934945" y="84826"/>
              <a:ext cx="2624602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Segment 5">
              <a:extLst>
                <a:ext uri="{FF2B5EF4-FFF2-40B4-BE49-F238E27FC236}">
                  <a16:creationId xmlns:a16="http://schemas.microsoft.com/office/drawing/2014/main" id="{92FF8E4A-4994-0243-A379-A6571FA20963}"/>
                </a:ext>
              </a:extLst>
            </p:cNvPr>
            <p:cNvSpPr/>
            <p:nvPr/>
          </p:nvSpPr>
          <p:spPr>
            <a:xfrm rot="12600000">
              <a:off x="2608119" y="238067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Segment 4">
              <a:extLst>
                <a:ext uri="{FF2B5EF4-FFF2-40B4-BE49-F238E27FC236}">
                  <a16:creationId xmlns:a16="http://schemas.microsoft.com/office/drawing/2014/main" id="{24414E21-B581-2BBC-DD9C-2263C93C6F70}"/>
                </a:ext>
              </a:extLst>
            </p:cNvPr>
            <p:cNvSpPr/>
            <p:nvPr/>
          </p:nvSpPr>
          <p:spPr>
            <a:xfrm rot="12600000">
              <a:off x="3617250" y="3919560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Segment 3">
              <a:extLst>
                <a:ext uri="{FF2B5EF4-FFF2-40B4-BE49-F238E27FC236}">
                  <a16:creationId xmlns:a16="http://schemas.microsoft.com/office/drawing/2014/main" id="{3426B365-A399-E8B8-1FD7-25C8A2A6999D}"/>
                </a:ext>
              </a:extLst>
            </p:cNvPr>
            <p:cNvSpPr/>
            <p:nvPr/>
          </p:nvSpPr>
          <p:spPr>
            <a:xfrm rot="12580216">
              <a:off x="5632454" y="4125876"/>
              <a:ext cx="2624601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Segment 2">
              <a:extLst>
                <a:ext uri="{FF2B5EF4-FFF2-40B4-BE49-F238E27FC236}">
                  <a16:creationId xmlns:a16="http://schemas.microsoft.com/office/drawing/2014/main" id="{7B5F834A-FAB7-06DD-2E2B-F7BC3AD22EE6}"/>
                </a:ext>
              </a:extLst>
            </p:cNvPr>
            <p:cNvSpPr/>
            <p:nvPr/>
          </p:nvSpPr>
          <p:spPr>
            <a:xfrm rot="12600000">
              <a:off x="6955633" y="1831990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Segment 1">
              <a:extLst>
                <a:ext uri="{FF2B5EF4-FFF2-40B4-BE49-F238E27FC236}">
                  <a16:creationId xmlns:a16="http://schemas.microsoft.com/office/drawing/2014/main" id="{BA1D9C30-5387-ECB5-6B73-997168F0EF06}"/>
                </a:ext>
              </a:extLst>
            </p:cNvPr>
            <p:cNvSpPr/>
            <p:nvPr/>
          </p:nvSpPr>
          <p:spPr>
            <a:xfrm rot="12600000">
              <a:off x="5519218" y="623130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Segment 6 Text">
              <a:extLst>
                <a:ext uri="{FF2B5EF4-FFF2-40B4-BE49-F238E27FC236}">
                  <a16:creationId xmlns:a16="http://schemas.microsoft.com/office/drawing/2014/main" id="{2B384FDA-C5EC-AD66-A07F-32F8CA25CB6F}"/>
                </a:ext>
              </a:extLst>
            </p:cNvPr>
            <p:cNvSpPr/>
            <p:nvPr/>
          </p:nvSpPr>
          <p:spPr>
            <a:xfrm rot="19668440">
              <a:off x="4004988" y="1284732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75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6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Segment 5 Text">
              <a:extLst>
                <a:ext uri="{FF2B5EF4-FFF2-40B4-BE49-F238E27FC236}">
                  <a16:creationId xmlns:a16="http://schemas.microsoft.com/office/drawing/2014/main" id="{BAF02C40-61CE-59DE-5FB4-A11DE61F64F1}"/>
                </a:ext>
              </a:extLst>
            </p:cNvPr>
            <p:cNvSpPr/>
            <p:nvPr/>
          </p:nvSpPr>
          <p:spPr>
            <a:xfrm rot="214658">
              <a:off x="3095277" y="2980805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75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5</a:t>
              </a:r>
              <a:endParaRPr kumimoji="0" lang="en-US" sz="6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Segment 4 Text">
              <a:extLst>
                <a:ext uri="{FF2B5EF4-FFF2-40B4-BE49-F238E27FC236}">
                  <a16:creationId xmlns:a16="http://schemas.microsoft.com/office/drawing/2014/main" id="{9308EA9B-29ED-BF04-B5F0-EC1AAC83398D}"/>
                </a:ext>
              </a:extLst>
            </p:cNvPr>
            <p:cNvSpPr/>
            <p:nvPr/>
          </p:nvSpPr>
          <p:spPr>
            <a:xfrm rot="1813501">
              <a:off x="4021381" y="4641760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75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4" name="Segment 3 Text">
              <a:extLst>
                <a:ext uri="{FF2B5EF4-FFF2-40B4-BE49-F238E27FC236}">
                  <a16:creationId xmlns:a16="http://schemas.microsoft.com/office/drawing/2014/main" id="{E34B98FD-E96A-9748-90B0-11E2B87FCFB4}"/>
                </a:ext>
              </a:extLst>
            </p:cNvPr>
            <p:cNvSpPr/>
            <p:nvPr/>
          </p:nvSpPr>
          <p:spPr>
            <a:xfrm rot="19967767">
              <a:off x="6003009" y="4651437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75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5" name="Segment 2 Text">
              <a:extLst>
                <a:ext uri="{FF2B5EF4-FFF2-40B4-BE49-F238E27FC236}">
                  <a16:creationId xmlns:a16="http://schemas.microsoft.com/office/drawing/2014/main" id="{EB428B79-9C68-D8EC-E074-D768FD82BE93}"/>
                </a:ext>
              </a:extLst>
            </p:cNvPr>
            <p:cNvSpPr/>
            <p:nvPr/>
          </p:nvSpPr>
          <p:spPr>
            <a:xfrm rot="21252148"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75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6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Segment 1 Text">
              <a:extLst>
                <a:ext uri="{FF2B5EF4-FFF2-40B4-BE49-F238E27FC236}">
                  <a16:creationId xmlns:a16="http://schemas.microsoft.com/office/drawing/2014/main" id="{8C620267-CD16-CE8C-4563-D6E7C391DBF6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75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6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Spin Button">
            <a:extLst>
              <a:ext uri="{FF2B5EF4-FFF2-40B4-BE49-F238E27FC236}">
                <a16:creationId xmlns:a16="http://schemas.microsoft.com/office/drawing/2014/main" id="{7FE688CA-9A59-B20E-1228-2554C7066E4D}"/>
              </a:ext>
            </a:extLst>
          </p:cNvPr>
          <p:cNvGrpSpPr/>
          <p:nvPr/>
        </p:nvGrpSpPr>
        <p:grpSpPr>
          <a:xfrm>
            <a:off x="5442515" y="2766598"/>
            <a:ext cx="1306970" cy="1284418"/>
            <a:chOff x="5196000" y="2529000"/>
            <a:chExt cx="1800000" cy="1800000"/>
          </a:xfrm>
        </p:grpSpPr>
        <p:sp>
          <p:nvSpPr>
            <p:cNvPr id="18" name="Spin Button">
              <a:extLst>
                <a:ext uri="{FF2B5EF4-FFF2-40B4-BE49-F238E27FC236}">
                  <a16:creationId xmlns:a16="http://schemas.microsoft.com/office/drawing/2014/main" id="{092E19EB-9471-640B-94C9-DFFBCB63981E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19" name="Arrow: Curved Down 18">
              <a:extLst>
                <a:ext uri="{FF2B5EF4-FFF2-40B4-BE49-F238E27FC236}">
                  <a16:creationId xmlns:a16="http://schemas.microsoft.com/office/drawing/2014/main" id="{AF0C1858-A3CE-6BFB-2F49-F10472354383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B6BFF4D4-4A73-AC3F-C3CB-4441FCD79DC0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Marker">
            <a:extLst>
              <a:ext uri="{FF2B5EF4-FFF2-40B4-BE49-F238E27FC236}">
                <a16:creationId xmlns:a16="http://schemas.microsoft.com/office/drawing/2014/main" id="{9C4FA8B7-76D4-53AA-95FD-E750366B7272}"/>
              </a:ext>
            </a:extLst>
          </p:cNvPr>
          <p:cNvSpPr/>
          <p:nvPr/>
        </p:nvSpPr>
        <p:spPr>
          <a:xfrm rot="10800000">
            <a:off x="5813682" y="726376"/>
            <a:ext cx="522786" cy="513768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Heptagon 21">
            <a:hlinkClick r:id="rId2" action="ppaction://hlinksldjump"/>
            <a:extLst>
              <a:ext uri="{FF2B5EF4-FFF2-40B4-BE49-F238E27FC236}">
                <a16:creationId xmlns:a16="http://schemas.microsoft.com/office/drawing/2014/main" id="{E7D19095-909B-ABD4-FBD8-789CFC8C59B7}"/>
              </a:ext>
            </a:extLst>
          </p:cNvPr>
          <p:cNvSpPr/>
          <p:nvPr/>
        </p:nvSpPr>
        <p:spPr>
          <a:xfrm>
            <a:off x="662121" y="1118979"/>
            <a:ext cx="1307862" cy="1246069"/>
          </a:xfrm>
          <a:prstGeom prst="hep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3" name="Heptagon 22">
            <a:hlinkClick r:id="rId3" action="ppaction://hlinksldjump"/>
            <a:extLst>
              <a:ext uri="{FF2B5EF4-FFF2-40B4-BE49-F238E27FC236}">
                <a16:creationId xmlns:a16="http://schemas.microsoft.com/office/drawing/2014/main" id="{EC0B102F-167E-4B4C-8ED6-6F7EE3F6158A}"/>
              </a:ext>
            </a:extLst>
          </p:cNvPr>
          <p:cNvSpPr/>
          <p:nvPr/>
        </p:nvSpPr>
        <p:spPr>
          <a:xfrm>
            <a:off x="686006" y="2991680"/>
            <a:ext cx="1307862" cy="1246069"/>
          </a:xfrm>
          <a:prstGeom prst="hep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4" name="Heptagon 23">
            <a:hlinkClick r:id="rId4" action="ppaction://hlinksldjump"/>
            <a:extLst>
              <a:ext uri="{FF2B5EF4-FFF2-40B4-BE49-F238E27FC236}">
                <a16:creationId xmlns:a16="http://schemas.microsoft.com/office/drawing/2014/main" id="{9460490F-A311-E072-6FC5-9C1FACEBB894}"/>
              </a:ext>
            </a:extLst>
          </p:cNvPr>
          <p:cNvSpPr/>
          <p:nvPr/>
        </p:nvSpPr>
        <p:spPr>
          <a:xfrm>
            <a:off x="701094" y="4864382"/>
            <a:ext cx="1307862" cy="1246069"/>
          </a:xfrm>
          <a:prstGeom prst="hep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5" name="Heptagon 24">
            <a:hlinkClick r:id="rId5" action="ppaction://hlinksldjump"/>
            <a:extLst>
              <a:ext uri="{FF2B5EF4-FFF2-40B4-BE49-F238E27FC236}">
                <a16:creationId xmlns:a16="http://schemas.microsoft.com/office/drawing/2014/main" id="{B5525D9B-43B1-DF7F-B758-17B88C4148F3}"/>
              </a:ext>
            </a:extLst>
          </p:cNvPr>
          <p:cNvSpPr/>
          <p:nvPr/>
        </p:nvSpPr>
        <p:spPr>
          <a:xfrm>
            <a:off x="10174247" y="1118979"/>
            <a:ext cx="1307862" cy="1246069"/>
          </a:xfrm>
          <a:prstGeom prst="hep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6" name="Heptagon 25">
            <a:hlinkClick r:id="rId6" action="ppaction://hlinksldjump"/>
            <a:extLst>
              <a:ext uri="{FF2B5EF4-FFF2-40B4-BE49-F238E27FC236}">
                <a16:creationId xmlns:a16="http://schemas.microsoft.com/office/drawing/2014/main" id="{7B98D33B-8643-0E8E-E8EB-9B54F670D66A}"/>
              </a:ext>
            </a:extLst>
          </p:cNvPr>
          <p:cNvSpPr/>
          <p:nvPr/>
        </p:nvSpPr>
        <p:spPr>
          <a:xfrm>
            <a:off x="10198132" y="2991680"/>
            <a:ext cx="1307862" cy="1246069"/>
          </a:xfrm>
          <a:prstGeom prst="hep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27" name="Heptagon 26">
            <a:hlinkClick r:id="rId7" action="ppaction://hlinksldjump"/>
            <a:extLst>
              <a:ext uri="{FF2B5EF4-FFF2-40B4-BE49-F238E27FC236}">
                <a16:creationId xmlns:a16="http://schemas.microsoft.com/office/drawing/2014/main" id="{0B258545-8674-285E-7CE8-6BCC5831A3EE}"/>
              </a:ext>
            </a:extLst>
          </p:cNvPr>
          <p:cNvSpPr/>
          <p:nvPr/>
        </p:nvSpPr>
        <p:spPr>
          <a:xfrm>
            <a:off x="10213220" y="4864382"/>
            <a:ext cx="1307862" cy="1246069"/>
          </a:xfrm>
          <a:prstGeom prst="hept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28" name="TextBox 27">
            <a:hlinkClick r:id="rId8" action="ppaction://hlinksldjump"/>
            <a:extLst>
              <a:ext uri="{FF2B5EF4-FFF2-40B4-BE49-F238E27FC236}">
                <a16:creationId xmlns:a16="http://schemas.microsoft.com/office/drawing/2014/main" id="{BA6F1943-3EF6-5473-B447-956F32CE474F}"/>
              </a:ext>
            </a:extLst>
          </p:cNvPr>
          <p:cNvSpPr txBox="1"/>
          <p:nvPr/>
        </p:nvSpPr>
        <p:spPr>
          <a:xfrm>
            <a:off x="5140228" y="5776260"/>
            <a:ext cx="1950896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Part</a:t>
            </a:r>
          </a:p>
        </p:txBody>
      </p:sp>
    </p:spTree>
    <p:extLst>
      <p:ext uri="{BB962C8B-B14F-4D97-AF65-F5344CB8AC3E}">
        <p14:creationId xmlns:p14="http://schemas.microsoft.com/office/powerpoint/2010/main" val="266324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5FE8A4-0A35-0E05-39F7-E2AC25C38AE6}"/>
              </a:ext>
            </a:extLst>
          </p:cNvPr>
          <p:cNvSpPr txBox="1"/>
          <p:nvPr/>
        </p:nvSpPr>
        <p:spPr>
          <a:xfrm>
            <a:off x="3244275" y="340407"/>
            <a:ext cx="5703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Would you like some ___?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hlinkClick r:id="rId2" action="ppaction://hlinksldjump"/>
            <a:extLst>
              <a:ext uri="{FF2B5EF4-FFF2-40B4-BE49-F238E27FC236}">
                <a16:creationId xmlns:a16="http://schemas.microsoft.com/office/drawing/2014/main" id="{FD9E0289-822F-D6A4-4265-44096FAD84AD}"/>
              </a:ext>
            </a:extLst>
          </p:cNvPr>
          <p:cNvSpPr txBox="1"/>
          <p:nvPr/>
        </p:nvSpPr>
        <p:spPr>
          <a:xfrm>
            <a:off x="10130272" y="5535904"/>
            <a:ext cx="1720352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 back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6AF924-3B7A-6F87-8EBC-E52353A657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2664" y="1363801"/>
            <a:ext cx="4526672" cy="413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8953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 action="ppaction://hlinksldjump"/>
            <a:extLst>
              <a:ext uri="{FF2B5EF4-FFF2-40B4-BE49-F238E27FC236}">
                <a16:creationId xmlns:a16="http://schemas.microsoft.com/office/drawing/2014/main" id="{FF2819B5-699B-176F-A6FF-1FF26495F051}"/>
              </a:ext>
            </a:extLst>
          </p:cNvPr>
          <p:cNvSpPr txBox="1"/>
          <p:nvPr/>
        </p:nvSpPr>
        <p:spPr>
          <a:xfrm>
            <a:off x="10130272" y="5535904"/>
            <a:ext cx="1720352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 back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060574-8EC4-4889-E1A7-20DEA0957B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284" y="1375232"/>
            <a:ext cx="4511431" cy="4107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4DD78E-8190-948A-D103-922B06CBA250}"/>
              </a:ext>
            </a:extLst>
          </p:cNvPr>
          <p:cNvSpPr txBox="1"/>
          <p:nvPr/>
        </p:nvSpPr>
        <p:spPr>
          <a:xfrm>
            <a:off x="3244275" y="340407"/>
            <a:ext cx="5703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this your ___?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971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 action="ppaction://hlinksldjump"/>
            <a:extLst>
              <a:ext uri="{FF2B5EF4-FFF2-40B4-BE49-F238E27FC236}">
                <a16:creationId xmlns:a16="http://schemas.microsoft.com/office/drawing/2014/main" id="{A6C5D65E-4B0E-3B29-6A89-9331DD06DD2B}"/>
              </a:ext>
            </a:extLst>
          </p:cNvPr>
          <p:cNvSpPr txBox="1"/>
          <p:nvPr/>
        </p:nvSpPr>
        <p:spPr>
          <a:xfrm>
            <a:off x="10130272" y="5535904"/>
            <a:ext cx="1720352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 back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13B42-0DA9-0819-DA89-E45E69C316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4095" y="1352370"/>
            <a:ext cx="4503810" cy="41532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7B72B3-422D-8E78-A3F0-C07B7E952AEB}"/>
              </a:ext>
            </a:extLst>
          </p:cNvPr>
          <p:cNvSpPr txBox="1"/>
          <p:nvPr/>
        </p:nvSpPr>
        <p:spPr>
          <a:xfrm>
            <a:off x="3244275" y="340407"/>
            <a:ext cx="5703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you ___ ___?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384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 action="ppaction://hlinksldjump"/>
            <a:extLst>
              <a:ext uri="{FF2B5EF4-FFF2-40B4-BE49-F238E27FC236}">
                <a16:creationId xmlns:a16="http://schemas.microsoft.com/office/drawing/2014/main" id="{5F0AFE4E-A2C9-699B-5B97-1BD3FFCE6134}"/>
              </a:ext>
            </a:extLst>
          </p:cNvPr>
          <p:cNvSpPr txBox="1"/>
          <p:nvPr/>
        </p:nvSpPr>
        <p:spPr>
          <a:xfrm>
            <a:off x="10130272" y="5535904"/>
            <a:ext cx="1720352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 back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B3755F-F47C-2518-7446-246F0FC24C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043" y="1363801"/>
            <a:ext cx="4541914" cy="413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728C44-EAB2-2CFF-FC73-C7574A4EC001}"/>
              </a:ext>
            </a:extLst>
          </p:cNvPr>
          <p:cNvSpPr txBox="1"/>
          <p:nvPr/>
        </p:nvSpPr>
        <p:spPr>
          <a:xfrm>
            <a:off x="3244275" y="340407"/>
            <a:ext cx="5703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May I ___ ___?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843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review the vocabulary items and the sentence structures from Unit 5 to Unit 8.</a:t>
            </a:r>
          </a:p>
          <a:p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badminton, shorts, potato, shirt, tie, T-shirt, marble, bedroom, block, wardrobe, robot</a:t>
            </a:r>
          </a:p>
          <a:p>
            <a:endParaRPr lang="en-US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 action="ppaction://hlinksldjump"/>
            <a:extLst>
              <a:ext uri="{FF2B5EF4-FFF2-40B4-BE49-F238E27FC236}">
                <a16:creationId xmlns:a16="http://schemas.microsoft.com/office/drawing/2014/main" id="{1FFB6D4A-A784-F945-299F-3495FCCB0444}"/>
              </a:ext>
            </a:extLst>
          </p:cNvPr>
          <p:cNvSpPr txBox="1"/>
          <p:nvPr/>
        </p:nvSpPr>
        <p:spPr>
          <a:xfrm>
            <a:off x="10130272" y="5535904"/>
            <a:ext cx="1720352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 back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B156E9-E1D2-D51A-A8B6-073808880B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181" y="1379042"/>
            <a:ext cx="4587638" cy="4099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408921-B825-2805-F854-DF7390E6EB67}"/>
              </a:ext>
            </a:extLst>
          </p:cNvPr>
          <p:cNvSpPr txBox="1"/>
          <p:nvPr/>
        </p:nvSpPr>
        <p:spPr>
          <a:xfrm>
            <a:off x="3457033" y="364791"/>
            <a:ext cx="527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I’m wearing a ___.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457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 action="ppaction://hlinksldjump"/>
            <a:extLst>
              <a:ext uri="{FF2B5EF4-FFF2-40B4-BE49-F238E27FC236}">
                <a16:creationId xmlns:a16="http://schemas.microsoft.com/office/drawing/2014/main" id="{2224A60C-8D33-3EBE-1E80-5AA00C1AF7B4}"/>
              </a:ext>
            </a:extLst>
          </p:cNvPr>
          <p:cNvSpPr txBox="1"/>
          <p:nvPr/>
        </p:nvSpPr>
        <p:spPr>
          <a:xfrm>
            <a:off x="10130272" y="5535904"/>
            <a:ext cx="1720352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 back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B55317-2F66-CC96-1062-B2860D1985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2664" y="1367611"/>
            <a:ext cx="4526672" cy="4122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7BA458-6619-D831-45AE-F9072E67A922}"/>
              </a:ext>
            </a:extLst>
          </p:cNvPr>
          <p:cNvSpPr txBox="1"/>
          <p:nvPr/>
        </p:nvSpPr>
        <p:spPr>
          <a:xfrm>
            <a:off x="3457033" y="364791"/>
            <a:ext cx="527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Would you like some ___?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8510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8912"/>
            <a:ext cx="9802368" cy="58765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02" y="1901234"/>
            <a:ext cx="1047292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badminton, shorts, potato, shirt, tie, T-shirt, marble, bedroom, block, wardrobe, robot</a:t>
            </a:r>
          </a:p>
          <a:p>
            <a:endParaRPr lang="en-US" sz="3600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Structures: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May I watch TV?/ I want a red T-shirt./ What are you wearing?/ Can you play badminton?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Practice </a:t>
            </a:r>
            <a:r>
              <a:rPr lang="en-US" sz="3600" i="1" dirty="0">
                <a:solidFill>
                  <a:srgbClr val="0070C0"/>
                </a:solidFill>
              </a:rPr>
              <a:t>the vocabulary and structure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(pages 64-65).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consolidation 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479803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review the vocabulary items and the sentence structures from Unit 5 to Unit 8.</a:t>
            </a:r>
          </a:p>
          <a:p>
            <a:endParaRPr lang="en-US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Structures:</a:t>
            </a:r>
          </a:p>
          <a:p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May I watch TV?/ I want a red T-shirt./ What are you wearing?/ Can you play badminton?</a:t>
            </a:r>
          </a:p>
        </p:txBody>
      </p:sp>
    </p:spTree>
    <p:extLst>
      <p:ext uri="{BB962C8B-B14F-4D97-AF65-F5344CB8AC3E}">
        <p14:creationId xmlns:p14="http://schemas.microsoft.com/office/powerpoint/2010/main" val="393208617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mart Start Song">
            <a:hlinkClick r:id="" action="ppaction://media"/>
            <a:extLst>
              <a:ext uri="{FF2B5EF4-FFF2-40B4-BE49-F238E27FC236}">
                <a16:creationId xmlns:a16="http://schemas.microsoft.com/office/drawing/2014/main" id="{55C7A5F3-DD6F-3274-1B48-F266E3656A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8786" y="516971"/>
            <a:ext cx="7234428" cy="57021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5711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800DB0-D489-59BD-2D74-0D5C25427808}"/>
              </a:ext>
            </a:extLst>
          </p:cNvPr>
          <p:cNvSpPr txBox="1"/>
          <p:nvPr/>
        </p:nvSpPr>
        <p:spPr>
          <a:xfrm>
            <a:off x="4340929" y="433624"/>
            <a:ext cx="3510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circle.</a:t>
            </a:r>
            <a:endParaRPr lang="en-US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DFDB81-9C3F-CB0E-9FE3-A03651218BD7}"/>
              </a:ext>
            </a:extLst>
          </p:cNvPr>
          <p:cNvSpPr/>
          <p:nvPr/>
        </p:nvSpPr>
        <p:spPr>
          <a:xfrm>
            <a:off x="10716768" y="5633083"/>
            <a:ext cx="1366661" cy="64633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KEYS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B386D7-DC45-97C4-9557-7B59D176975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556" y="1433995"/>
            <a:ext cx="3266740" cy="2998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badminton">
            <a:hlinkClick r:id="" action="ppaction://media"/>
            <a:extLst>
              <a:ext uri="{FF2B5EF4-FFF2-40B4-BE49-F238E27FC236}">
                <a16:creationId xmlns:a16="http://schemas.microsoft.com/office/drawing/2014/main" id="{F376F846-2A1F-1488-6796-EE4407277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8486" y="592593"/>
            <a:ext cx="487362" cy="487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A9BF8C-041C-730D-131B-5408547AF45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189" y="1406563"/>
            <a:ext cx="3250325" cy="2976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48C8A0-504B-79F3-32CB-50C9AB10167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7407" y="1409900"/>
            <a:ext cx="3277685" cy="2976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4964224-134F-5BCD-1C9C-90002ABEE5DD}"/>
              </a:ext>
            </a:extLst>
          </p:cNvPr>
          <p:cNvSpPr/>
          <p:nvPr/>
        </p:nvSpPr>
        <p:spPr>
          <a:xfrm>
            <a:off x="2023872" y="4657344"/>
            <a:ext cx="633984" cy="64474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07B1B7-F4BB-CE05-DEA9-CD7A68C83C37}"/>
              </a:ext>
            </a:extLst>
          </p:cNvPr>
          <p:cNvSpPr/>
          <p:nvPr/>
        </p:nvSpPr>
        <p:spPr>
          <a:xfrm>
            <a:off x="5949359" y="4657343"/>
            <a:ext cx="633984" cy="64474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6065104-8713-75FE-7806-E0FBE14D9107}"/>
              </a:ext>
            </a:extLst>
          </p:cNvPr>
          <p:cNvSpPr/>
          <p:nvPr/>
        </p:nvSpPr>
        <p:spPr>
          <a:xfrm>
            <a:off x="9874846" y="4657342"/>
            <a:ext cx="633984" cy="64474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F562BB04-59C9-2875-D567-89A65B3D7E63}"/>
              </a:ext>
            </a:extLst>
          </p:cNvPr>
          <p:cNvSpPr/>
          <p:nvPr/>
        </p:nvSpPr>
        <p:spPr>
          <a:xfrm>
            <a:off x="1950720" y="4585000"/>
            <a:ext cx="780288" cy="789423"/>
          </a:xfrm>
          <a:prstGeom prst="arc">
            <a:avLst>
              <a:gd name="adj1" fmla="val 16200000"/>
              <a:gd name="adj2" fmla="val 1620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59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E1BA545-4ECA-394E-4DA5-2398F22D0C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8352" y="1406564"/>
            <a:ext cx="3266739" cy="2976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0E3408-5FC1-6305-EE00-4DE0C1BE806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186" y="1406564"/>
            <a:ext cx="3209881" cy="2976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FCC201-1D41-9977-2C54-C057E8897DE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555" y="1483577"/>
            <a:ext cx="3266739" cy="28997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800DB0-D489-59BD-2D74-0D5C25427808}"/>
              </a:ext>
            </a:extLst>
          </p:cNvPr>
          <p:cNvSpPr txBox="1"/>
          <p:nvPr/>
        </p:nvSpPr>
        <p:spPr>
          <a:xfrm>
            <a:off x="4340929" y="433624"/>
            <a:ext cx="3510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circle.</a:t>
            </a:r>
            <a:endParaRPr lang="en-US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DFDB81-9C3F-CB0E-9FE3-A03651218BD7}"/>
              </a:ext>
            </a:extLst>
          </p:cNvPr>
          <p:cNvSpPr/>
          <p:nvPr/>
        </p:nvSpPr>
        <p:spPr>
          <a:xfrm>
            <a:off x="10716768" y="5633083"/>
            <a:ext cx="1366661" cy="64633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KEYS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4964224-134F-5BCD-1C9C-90002ABEE5DD}"/>
              </a:ext>
            </a:extLst>
          </p:cNvPr>
          <p:cNvSpPr/>
          <p:nvPr/>
        </p:nvSpPr>
        <p:spPr>
          <a:xfrm>
            <a:off x="2023872" y="4657344"/>
            <a:ext cx="633984" cy="64474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07B1B7-F4BB-CE05-DEA9-CD7A68C83C37}"/>
              </a:ext>
            </a:extLst>
          </p:cNvPr>
          <p:cNvSpPr/>
          <p:nvPr/>
        </p:nvSpPr>
        <p:spPr>
          <a:xfrm>
            <a:off x="5949359" y="4657343"/>
            <a:ext cx="633984" cy="64474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6065104-8713-75FE-7806-E0FBE14D9107}"/>
              </a:ext>
            </a:extLst>
          </p:cNvPr>
          <p:cNvSpPr/>
          <p:nvPr/>
        </p:nvSpPr>
        <p:spPr>
          <a:xfrm>
            <a:off x="9874846" y="4657342"/>
            <a:ext cx="633984" cy="64474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F562BB04-59C9-2875-D567-89A65B3D7E63}"/>
              </a:ext>
            </a:extLst>
          </p:cNvPr>
          <p:cNvSpPr/>
          <p:nvPr/>
        </p:nvSpPr>
        <p:spPr>
          <a:xfrm>
            <a:off x="9801694" y="4585000"/>
            <a:ext cx="780288" cy="789423"/>
          </a:xfrm>
          <a:prstGeom prst="arc">
            <a:avLst>
              <a:gd name="adj1" fmla="val 16200000"/>
              <a:gd name="adj2" fmla="val 1620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marble">
            <a:hlinkClick r:id="" action="ppaction://media"/>
            <a:extLst>
              <a:ext uri="{FF2B5EF4-FFF2-40B4-BE49-F238E27FC236}">
                <a16:creationId xmlns:a16="http://schemas.microsoft.com/office/drawing/2014/main" id="{497F4ECB-2820-FF80-17A3-135307A5B1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4332" y="599809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2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C9640A3-83A0-3C0F-4BF1-5A96F4E489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7406" y="1406563"/>
            <a:ext cx="3277685" cy="2969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11A586-D399-8492-0128-93B1D809348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188" y="1414136"/>
            <a:ext cx="3277685" cy="2969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756A6E-ED13-76F9-E6ED-164920CAC5A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556" y="1406563"/>
            <a:ext cx="3266740" cy="2998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800DB0-D489-59BD-2D74-0D5C25427808}"/>
              </a:ext>
            </a:extLst>
          </p:cNvPr>
          <p:cNvSpPr txBox="1"/>
          <p:nvPr/>
        </p:nvSpPr>
        <p:spPr>
          <a:xfrm>
            <a:off x="4340929" y="433624"/>
            <a:ext cx="3510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circle.</a:t>
            </a:r>
            <a:endParaRPr lang="en-US" b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DFDB81-9C3F-CB0E-9FE3-A03651218BD7}"/>
              </a:ext>
            </a:extLst>
          </p:cNvPr>
          <p:cNvSpPr/>
          <p:nvPr/>
        </p:nvSpPr>
        <p:spPr>
          <a:xfrm>
            <a:off x="10716768" y="5633083"/>
            <a:ext cx="1366661" cy="64633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KEYS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4964224-134F-5BCD-1C9C-90002ABEE5DD}"/>
              </a:ext>
            </a:extLst>
          </p:cNvPr>
          <p:cNvSpPr/>
          <p:nvPr/>
        </p:nvSpPr>
        <p:spPr>
          <a:xfrm>
            <a:off x="2023872" y="4657344"/>
            <a:ext cx="633984" cy="64474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07B1B7-F4BB-CE05-DEA9-CD7A68C83C37}"/>
              </a:ext>
            </a:extLst>
          </p:cNvPr>
          <p:cNvSpPr/>
          <p:nvPr/>
        </p:nvSpPr>
        <p:spPr>
          <a:xfrm>
            <a:off x="5949359" y="4657343"/>
            <a:ext cx="633984" cy="64474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6065104-8713-75FE-7806-E0FBE14D9107}"/>
              </a:ext>
            </a:extLst>
          </p:cNvPr>
          <p:cNvSpPr/>
          <p:nvPr/>
        </p:nvSpPr>
        <p:spPr>
          <a:xfrm>
            <a:off x="9874846" y="4657342"/>
            <a:ext cx="633984" cy="64474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F562BB04-59C9-2875-D567-89A65B3D7E63}"/>
              </a:ext>
            </a:extLst>
          </p:cNvPr>
          <p:cNvSpPr/>
          <p:nvPr/>
        </p:nvSpPr>
        <p:spPr>
          <a:xfrm>
            <a:off x="9801694" y="4584491"/>
            <a:ext cx="780288" cy="789423"/>
          </a:xfrm>
          <a:prstGeom prst="arc">
            <a:avLst>
              <a:gd name="adj1" fmla="val 16200000"/>
              <a:gd name="adj2" fmla="val 1620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kirt">
            <a:hlinkClick r:id="" action="ppaction://media"/>
            <a:extLst>
              <a:ext uri="{FF2B5EF4-FFF2-40B4-BE49-F238E27FC236}">
                <a16:creationId xmlns:a16="http://schemas.microsoft.com/office/drawing/2014/main" id="{0FE221B2-5196-CA24-9BB0-697DC3D1A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31935" y="59259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1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17544</TotalTime>
  <Words>576</Words>
  <Application>Microsoft Office PowerPoint</Application>
  <PresentationFormat>Màn hình rộng</PresentationFormat>
  <Paragraphs>122</Paragraphs>
  <Slides>35</Slides>
  <Notes>8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35</vt:i4>
      </vt:variant>
    </vt:vector>
  </HeadingPairs>
  <TitlesOfParts>
    <vt:vector size="39" baseType="lpstr">
      <vt:lpstr>Arial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1</cp:lastModifiedBy>
  <cp:revision>431</cp:revision>
  <dcterms:created xsi:type="dcterms:W3CDTF">2020-12-08T03:17:05Z</dcterms:created>
  <dcterms:modified xsi:type="dcterms:W3CDTF">2022-08-02T01:27:14Z</dcterms:modified>
</cp:coreProperties>
</file>