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318" r:id="rId3"/>
    <p:sldId id="317" r:id="rId4"/>
    <p:sldId id="296" r:id="rId5"/>
    <p:sldId id="276" r:id="rId6"/>
    <p:sldId id="303" r:id="rId7"/>
    <p:sldId id="304" r:id="rId8"/>
    <p:sldId id="319" r:id="rId9"/>
    <p:sldId id="274" r:id="rId10"/>
    <p:sldId id="305" r:id="rId11"/>
    <p:sldId id="314" r:id="rId12"/>
    <p:sldId id="315" r:id="rId13"/>
    <p:sldId id="322" r:id="rId14"/>
    <p:sldId id="308" r:id="rId15"/>
    <p:sldId id="309" r:id="rId16"/>
    <p:sldId id="321" r:id="rId17"/>
    <p:sldId id="295" r:id="rId18"/>
    <p:sldId id="302" r:id="rId19"/>
  </p:sldIdLst>
  <p:sldSz cx="18288000" cy="10287000"/>
  <p:notesSz cx="6858000" cy="9144000"/>
  <p:embeddedFontLst>
    <p:embeddedFont>
      <p:font typeface="Bahnschrift Condensed" panose="020B0502040204020203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ivvic" pitchFamily="2" charset="-93"/>
      <p:regular r:id="rId26"/>
      <p:bold r:id="rId27"/>
      <p:italic r:id="rId28"/>
      <p:boldItalic r:id="rId29"/>
    </p:embeddedFont>
    <p:embeddedFont>
      <p:font typeface="Livvic Bold" pitchFamily="2" charset="-93"/>
      <p:regular r:id="rId30"/>
    </p:embeddedFont>
    <p:embeddedFont>
      <p:font typeface="Livvic Bold Bold" panose="020B0604020202020204" pitchFamily="2" charset="-93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39" d="100"/>
          <a:sy n="39" d="100"/>
        </p:scale>
        <p:origin x="9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1495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C00000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C00000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C00000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4648200" y="2705100"/>
            <a:ext cx="9220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defRPr/>
            </a:pP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in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lặp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mật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nền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trí</a:t>
            </a:r>
            <a:endParaRPr lang="en-US" sz="66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8-zpc.zdn.vn/1205622650860455367/a8517927ddb80fe656a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9"/>
          <a:stretch/>
        </p:blipFill>
        <p:spPr bwMode="auto">
          <a:xfrm>
            <a:off x="2895601" y="1631992"/>
            <a:ext cx="11353800" cy="79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EDC8A1E6-60CF-7088-00C5-D26BA186A04D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Sản phẩm tham khảo 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24-zpc.zdn.vn/6436347731990692799/8cf0f62052bf80e1d9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2"/>
          <a:stretch/>
        </p:blipFill>
        <p:spPr bwMode="auto">
          <a:xfrm>
            <a:off x="3200400" y="342900"/>
            <a:ext cx="12151068" cy="92744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4888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1221693-8A63-3895-7C9E-AACA74A0A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987629" cy="5676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F65C127-45BC-DB0A-0BAF-995AEC6FB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828800"/>
            <a:ext cx="8616482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991100"/>
            <a:ext cx="118455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572000" y="2171700"/>
            <a:ext cx="13332583" cy="3621446"/>
            <a:chOff x="-78841" y="0"/>
            <a:chExt cx="13794643" cy="48285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-78841" y="1579841"/>
              <a:ext cx="13794643" cy="3248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6DB242-4109-4BF2-852D-3BA99DE16661}"/>
              </a:ext>
            </a:extLst>
          </p:cNvPr>
          <p:cNvSpPr txBox="1"/>
          <p:nvPr/>
        </p:nvSpPr>
        <p:spPr>
          <a:xfrm>
            <a:off x="3733800" y="342900"/>
            <a:ext cx="1135380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7200" b="1" dirty="0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7200" b="1" dirty="0">
              <a:solidFill>
                <a:srgbClr val="0354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f4-zpc.zdn.vn/507188005960920638/20c3e5dc0643d41d8d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" b="99370" l="5139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2097678"/>
            <a:ext cx="5991898" cy="79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4-zpc.zdn.vn/6997718952929929564/e8283337d0a802f65bb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/>
        </p:blipFill>
        <p:spPr bwMode="auto">
          <a:xfrm>
            <a:off x="609600" y="2183359"/>
            <a:ext cx="7893015" cy="76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3-zpc.zdn.vn/683872323154445684/cba953afb030626e3b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3" b="89704" l="4891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07516"/>
            <a:ext cx="4253933" cy="56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f3-zpc.zdn.vn/4402330073652702837/9ef90fffec603e3e677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25"/>
          <a:stretch/>
        </p:blipFill>
        <p:spPr bwMode="auto">
          <a:xfrm>
            <a:off x="8686800" y="1559321"/>
            <a:ext cx="4514850" cy="49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8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969" lvl="1">
              <a:lnSpc>
                <a:spcPts val="5535"/>
              </a:lnSpc>
            </a:pP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Chuẩn bị đồ dùng cho tiết học sau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giấy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bút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lông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rau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củ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0316B29-7238-1927-C951-D3F7822F1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71701"/>
            <a:ext cx="95250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Hình ảnh 6" descr="Ảnh có chứa rau củ, cải bắp, Rau lá, Rau họ cải&#10;&#10;Mô tả được tạo tự động">
            <a:extLst>
              <a:ext uri="{FF2B5EF4-FFF2-40B4-BE49-F238E27FC236}">
                <a16:creationId xmlns:a16="http://schemas.microsoft.com/office/drawing/2014/main" id="{B0625993-7C27-9711-4817-41B3505B4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1718960"/>
            <a:ext cx="4038600" cy="4153127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CFB49C2F-4DDE-FA25-30BD-B5E440AD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98736"/>
            <a:ext cx="105918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endParaRPr lang="en-US" alt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 descr="Ảnh có chứa trái cây, cam quýt, Thanh yên, chanh&#10;&#10;Mô tả được tạo tự động">
            <a:extLst>
              <a:ext uri="{FF2B5EF4-FFF2-40B4-BE49-F238E27FC236}">
                <a16:creationId xmlns:a16="http://schemas.microsoft.com/office/drawing/2014/main" id="{0958E6F8-044C-E636-7FE3-961D8F02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0" y="5987794"/>
            <a:ext cx="4153126" cy="4153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6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AF87F3F-A908-76D3-1423-98712A5A7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71701"/>
            <a:ext cx="899160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Hình ảnh 3" descr="Ảnh có chứa trái cây, khế&#10;&#10;Mô tả được tạo tự động">
            <a:extLst>
              <a:ext uri="{FF2B5EF4-FFF2-40B4-BE49-F238E27FC236}">
                <a16:creationId xmlns:a16="http://schemas.microsoft.com/office/drawing/2014/main" id="{9D6C488A-B666-07BB-C53F-F6038755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476500"/>
            <a:ext cx="73914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139752" y="34290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816859" y="676170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2209800" y="1028700"/>
            <a:ext cx="12192000" cy="7992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  <a:p>
            <a:pPr>
              <a:spcBef>
                <a:spcPts val="0"/>
              </a:spcBef>
            </a:pPr>
            <a:endParaRPr lang="en-US" sz="6000" b="1" dirty="0">
              <a:solidFill>
                <a:srgbClr val="0B44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42E305E-6100-4613-3386-0F4C9F5C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D71D86A9-3F2E-B8D5-8456-3D2D1D89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6DF647-506E-0478-F023-1BE53BFD433A}"/>
              </a:ext>
            </a:extLst>
          </p:cNvPr>
          <p:cNvSpPr/>
          <p:nvPr/>
        </p:nvSpPr>
        <p:spPr>
          <a:xfrm>
            <a:off x="7050844" y="1307598"/>
            <a:ext cx="4092787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Đồ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6" name="Hình ảnh 5" descr="Ảnh có chứa văn bản, Nhiều màu sắc, mẫu, tác phẩm nghệ thuật&#10;&#10;Mô tả được tạo tự động">
            <a:extLst>
              <a:ext uri="{FF2B5EF4-FFF2-40B4-BE49-F238E27FC236}">
                <a16:creationId xmlns:a16="http://schemas.microsoft.com/office/drawing/2014/main" id="{2FA37913-B1FB-C33A-7505-0AEFD84F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04747"/>
            <a:ext cx="3725983" cy="4974379"/>
          </a:xfrm>
          <a:prstGeom prst="rect">
            <a:avLst/>
          </a:prstGeom>
        </p:spPr>
      </p:pic>
      <p:pic>
        <p:nvPicPr>
          <p:cNvPr id="10" name="Hình ảnh 9" descr="Ảnh có chứa sản vật, Thức ăn tự nhiên, Dinh dưỡng thuần chay, Thực phẩm toàn phần&#10;&#10;Mô tả được tạo tự động">
            <a:extLst>
              <a:ext uri="{FF2B5EF4-FFF2-40B4-BE49-F238E27FC236}">
                <a16:creationId xmlns:a16="http://schemas.microsoft.com/office/drawing/2014/main" id="{CF778249-B231-DF26-1B4C-AD7FD9688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066647"/>
            <a:ext cx="3505200" cy="5012479"/>
          </a:xfrm>
          <a:prstGeom prst="rect">
            <a:avLst/>
          </a:prstGeom>
        </p:spPr>
      </p:pic>
      <p:pic>
        <p:nvPicPr>
          <p:cNvPr id="14" name="Hình ảnh 13" descr="Ảnh có chứa Nhiều màu sắc, Dụng cụ viết, Tác phẩm nghệ thuật của trẻ con, bảng pha màu&#10;&#10;Mô tả được tạo tự động">
            <a:extLst>
              <a:ext uri="{FF2B5EF4-FFF2-40B4-BE49-F238E27FC236}">
                <a16:creationId xmlns:a16="http://schemas.microsoft.com/office/drawing/2014/main" id="{C8086057-E4A1-60D6-4E30-C9459E62E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669"/>
          <a:stretch/>
        </p:blipFill>
        <p:spPr>
          <a:xfrm>
            <a:off x="11827520" y="3066647"/>
            <a:ext cx="3477129" cy="5012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2971800" y="832012"/>
            <a:ext cx="14480814" cy="6184192"/>
            <a:chOff x="-1335971" y="-1250372"/>
            <a:chExt cx="14934338" cy="82455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-785865" y="942278"/>
              <a:ext cx="14384232" cy="6052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Nêu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in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theo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nguyên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lí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lặp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lại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 được nền trang trí giấy gói quà với in hình từ rau, củ, quả.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-1335971" y="-1250372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FF0000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297938"/>
            <a:ext cx="748117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32118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6" name="Hình ảnh 5" descr="Ảnh có chứa sản vật, thực phẩm, rau củ, trong nhà&#10;&#10;Mô tả được tạo tự động">
            <a:extLst>
              <a:ext uri="{FF2B5EF4-FFF2-40B4-BE49-F238E27FC236}">
                <a16:creationId xmlns:a16="http://schemas.microsoft.com/office/drawing/2014/main" id="{92BDE133-72A0-E384-2722-4F39115F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15175"/>
          <a:stretch/>
        </p:blipFill>
        <p:spPr>
          <a:xfrm>
            <a:off x="8123431" y="5465687"/>
            <a:ext cx="4828393" cy="2954413"/>
          </a:xfrm>
          <a:prstGeom prst="rect">
            <a:avLst/>
          </a:prstGeom>
        </p:spPr>
      </p:pic>
      <p:pic>
        <p:nvPicPr>
          <p:cNvPr id="8" name="Hình ảnh 7" descr="Ảnh có chứa vải vóc, trang phục, Tác phẩm nghệ thuật của trẻ con, giấy bọc&#10;&#10;Mô tả được tạo tự động">
            <a:extLst>
              <a:ext uri="{FF2B5EF4-FFF2-40B4-BE49-F238E27FC236}">
                <a16:creationId xmlns:a16="http://schemas.microsoft.com/office/drawing/2014/main" id="{9BCFC753-63DF-AC76-DC2C-A005250F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74" y="1169210"/>
            <a:ext cx="4806622" cy="3593290"/>
          </a:xfrm>
          <a:prstGeom prst="rect">
            <a:avLst/>
          </a:prstGeom>
        </p:spPr>
      </p:pic>
      <p:pic>
        <p:nvPicPr>
          <p:cNvPr id="10" name="Hình ảnh 9" descr="Ảnh có chứa tác phẩm nghệ thuật, mẫu&#10;&#10;Mô tả được tạo tự động">
            <a:extLst>
              <a:ext uri="{FF2B5EF4-FFF2-40B4-BE49-F238E27FC236}">
                <a16:creationId xmlns:a16="http://schemas.microsoft.com/office/drawing/2014/main" id="{B1E9C976-747B-5321-0473-34A00C1D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4400" r="11601" b="55601"/>
          <a:stretch/>
        </p:blipFill>
        <p:spPr>
          <a:xfrm>
            <a:off x="13202197" y="1169210"/>
            <a:ext cx="4869538" cy="3593290"/>
          </a:xfrm>
          <a:prstGeom prst="rect">
            <a:avLst/>
          </a:prstGeom>
        </p:spPr>
      </p:pic>
      <p:pic>
        <p:nvPicPr>
          <p:cNvPr id="21" name="Hình ảnh 20" descr="Ảnh có chứa ớt ngọt, rau củ, hạt tiêu, sản vật&#10;&#10;Mô tả được tạo tự động">
            <a:extLst>
              <a:ext uri="{FF2B5EF4-FFF2-40B4-BE49-F238E27FC236}">
                <a16:creationId xmlns:a16="http://schemas.microsoft.com/office/drawing/2014/main" id="{383E2CAA-4BAA-4BF5-ABA5-C1DD6422F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89" y="5465686"/>
            <a:ext cx="5191325" cy="29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932" l="4102" r="4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93"/>
          <a:stretch/>
        </p:blipFill>
        <p:spPr bwMode="auto">
          <a:xfrm>
            <a:off x="990600" y="-317863"/>
            <a:ext cx="4467498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2-zpc.zdn.vn/936110690657224325/97766b09f49626c87f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4" b="89971" l="4297" r="96172">
                        <a14:foregroundMark x1="61992" y1="41570" x2="88320" y2="65552"/>
                        <a14:foregroundMark x1="42266" y1="64099" x2="55937" y2="64099"/>
                        <a14:backgroundMark x1="13555" y1="60683" x2="43047" y2="14608"/>
                        <a14:backgroundMark x1="27773" y1="82703" x2="69883" y2="78779"/>
                        <a14:backgroundMark x1="56992" y1="23474" x2="50938" y2="3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86300"/>
            <a:ext cx="9924324" cy="53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1034359" y="1052701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4966" l="36914" r="93672">
                        <a14:foregroundMark x1="38594" y1="53072" x2="52305" y2="55119"/>
                        <a14:foregroundMark x1="37891" y1="61433" x2="51836" y2="59300"/>
                        <a14:backgroundMark x1="62383" y1="39420" x2="57109" y2="76621"/>
                        <a14:backgroundMark x1="87383" y1="47782" x2="88359" y2="76109"/>
                        <a14:backgroundMark x1="59023" y1="74061" x2="67695" y2="9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0" r="12277"/>
          <a:stretch/>
        </p:blipFill>
        <p:spPr bwMode="auto">
          <a:xfrm>
            <a:off x="5085806" y="-342900"/>
            <a:ext cx="5505994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7991474" y="6386703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 KIẾN TẠO KIẾN THỨC - KĨ NĂNG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457200" y="7161193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5867400" y="70485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734800" y="7048500"/>
            <a:ext cx="5848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rau củ, thực phẩm, trong nhà, thực vật&#10;&#10;Mô tả được tạo tự động">
            <a:extLst>
              <a:ext uri="{FF2B5EF4-FFF2-40B4-BE49-F238E27FC236}">
                <a16:creationId xmlns:a16="http://schemas.microsoft.com/office/drawing/2014/main" id="{EA985A66-6174-FF82-1438-8ED0185F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07036"/>
            <a:ext cx="4762500" cy="3990975"/>
          </a:xfrm>
          <a:prstGeom prst="rect">
            <a:avLst/>
          </a:prstGeom>
        </p:spPr>
      </p:pic>
      <p:pic>
        <p:nvPicPr>
          <p:cNvPr id="9" name="Hình ảnh 8" descr="Ảnh có chứa hoa hồng, Ngày lễ tình nhân, Quà cưới, thiệp chúc mừng&#10;&#10;Mô tả được tạo tự động">
            <a:extLst>
              <a:ext uri="{FF2B5EF4-FFF2-40B4-BE49-F238E27FC236}">
                <a16:creationId xmlns:a16="http://schemas.microsoft.com/office/drawing/2014/main" id="{918C76D1-B8B2-E906-7D9C-E17D8124E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699"/>
          <a:stretch/>
        </p:blipFill>
        <p:spPr>
          <a:xfrm>
            <a:off x="5301443" y="2781300"/>
            <a:ext cx="5583810" cy="3990975"/>
          </a:xfrm>
          <a:prstGeom prst="rect">
            <a:avLst/>
          </a:prstGeom>
        </p:spPr>
      </p:pic>
      <p:pic>
        <p:nvPicPr>
          <p:cNvPr id="2050" name="Picture 2" descr="https://b-f13-zpc.zdn.vn/6609951376256724054/fa1ce34a7cd5ae8bf7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97" y="2781300"/>
            <a:ext cx="3697701" cy="26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-f16-zpc.zdn.vn/7289018669975500886/9a8c6b00f59f27c17e8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"/>
          <a:stretch/>
        </p:blipFill>
        <p:spPr bwMode="auto">
          <a:xfrm>
            <a:off x="14401800" y="4014799"/>
            <a:ext cx="3767545" cy="2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443</Words>
  <Application>Microsoft Office PowerPoint</Application>
  <PresentationFormat>Tùy chỉnh</PresentationFormat>
  <Paragraphs>60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Livvic</vt:lpstr>
      <vt:lpstr>Livvic Bold Bold</vt:lpstr>
      <vt:lpstr>Bahnschrift Condensed</vt:lpstr>
      <vt:lpstr>Livvic Bold</vt:lpstr>
      <vt:lpstr>Times New Roman</vt:lpstr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Anh Minh</cp:lastModifiedBy>
  <cp:revision>279</cp:revision>
  <dcterms:created xsi:type="dcterms:W3CDTF">2006-08-16T00:00:00Z</dcterms:created>
  <dcterms:modified xsi:type="dcterms:W3CDTF">2023-08-29T08:20:20Z</dcterms:modified>
  <dc:identifier>DAEwasUvSSg</dc:identifier>
</cp:coreProperties>
</file>