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6"/>
  </p:notesMasterIdLst>
  <p:sldIdLst>
    <p:sldId id="256" r:id="rId2"/>
    <p:sldId id="342" r:id="rId3"/>
    <p:sldId id="259" r:id="rId4"/>
    <p:sldId id="355" r:id="rId5"/>
    <p:sldId id="284" r:id="rId6"/>
    <p:sldId id="356" r:id="rId7"/>
    <p:sldId id="363" r:id="rId8"/>
    <p:sldId id="364" r:id="rId9"/>
    <p:sldId id="374" r:id="rId10"/>
    <p:sldId id="385" r:id="rId11"/>
    <p:sldId id="380" r:id="rId12"/>
    <p:sldId id="375" r:id="rId13"/>
    <p:sldId id="376" r:id="rId14"/>
    <p:sldId id="386" r:id="rId15"/>
  </p:sldIdLst>
  <p:sldSz cx="9144000" cy="5143500" type="screen16x9"/>
  <p:notesSz cx="6858000" cy="9144000"/>
  <p:embeddedFontLst>
    <p:embeddedFont>
      <p:font typeface="Bahnschrift SemiLight SemiConde" panose="020B0604020202020204" charset="0"/>
      <p:regular r:id="rId17"/>
    </p:embeddedFont>
    <p:embeddedFont>
      <p:font typeface="#9Slide03 Ample" panose="020B0604020202020204" charset="0"/>
      <p:regular r:id="rId18"/>
    </p:embeddedFont>
    <p:embeddedFont>
      <p:font typeface="Concert One" panose="020B0604020202020204" charset="0"/>
      <p:regular r:id="rId19"/>
    </p:embeddedFont>
    <p:embeddedFont>
      <p:font typeface="Lora" panose="020B0604020202020204" charset="0"/>
      <p:regular r:id="rId20"/>
      <p:bold r:id="rId21"/>
      <p:italic r:id="rId22"/>
      <p:boldItalic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宋体" panose="02010600030101010101" pitchFamily="2" charset="-122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26" y="7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7715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45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"/>
    </mc:Choice>
    <mc:Fallback xmlns="">
      <p:transition spd="slow" advTm="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758156" y="402341"/>
            <a:ext cx="4242843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CÂU HỎI GỢI MỞ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259393" y="2145891"/>
            <a:ext cx="4682613" cy="244823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800" dirty="0" smtClean="0">
                <a:solidFill>
                  <a:schemeClr val="tx1"/>
                </a:solidFill>
              </a:rPr>
              <a:t>-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Khi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tạo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sơ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đồ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bài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em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cần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chuẩn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bị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những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đồ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dùng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gì</a:t>
            </a:r>
            <a:r>
              <a:rPr lang="en-US" altLang="zh-CN" sz="1800" dirty="0" smtClean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800" dirty="0" smtClean="0">
                <a:solidFill>
                  <a:schemeClr val="tx1"/>
                </a:solidFill>
              </a:rPr>
              <a:t>-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Em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định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sẽ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tạo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sơ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đồ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bài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như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thế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nào</a:t>
            </a:r>
            <a:r>
              <a:rPr lang="en-US" altLang="zh-CN" sz="1800" dirty="0" smtClean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37" y="114299"/>
            <a:ext cx="4245820" cy="49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3700" y="1177895"/>
            <a:ext cx="5415061" cy="39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52824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3"/>
    </mc:Choice>
    <mc:Fallback xmlns="">
      <p:transition spd="slow" advTm="2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445" y="2861621"/>
            <a:ext cx="6655105" cy="792600"/>
          </a:xfrm>
        </p:spPr>
        <p:txBody>
          <a:bodyPr/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chia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sẻ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cách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sử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dụng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bảo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quản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mĩ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thuật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nhé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vi-VN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9"/>
    </mc:Choice>
    <mc:Fallback xmlns="">
      <p:transition spd="slow" advTm="1298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758156" y="402341"/>
            <a:ext cx="4242843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425648" y="1309254"/>
            <a:ext cx="4682613" cy="363816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800" dirty="0" smtClean="0">
                <a:solidFill>
                  <a:schemeClr val="tx1"/>
                </a:solidFill>
              </a:rPr>
              <a:t>-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Các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em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thấy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đấy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các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bài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mĩ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thuật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trong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sách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đều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có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sự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kết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hợp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hài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hòa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giữa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chấm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nét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hình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màu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khối</a:t>
            </a:r>
            <a:r>
              <a:rPr lang="en-US" altLang="zh-CN" sz="1800" dirty="0" smtClean="0">
                <a:solidFill>
                  <a:schemeClr val="tx1"/>
                </a:solidFill>
              </a:rPr>
              <a:t>…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giúp</a:t>
            </a:r>
            <a:r>
              <a:rPr lang="en-US" altLang="zh-CN" sz="1800" dirty="0" smtClean="0">
                <a:solidFill>
                  <a:schemeClr val="tx1"/>
                </a:solidFill>
              </a:rPr>
              <a:t> ta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cảm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thụ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khám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phá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thế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giới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xung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quanh</a:t>
            </a:r>
            <a:r>
              <a:rPr lang="en-US" altLang="zh-CN" sz="1800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3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163124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6519">
        <p15:prstTrans prst="curtains"/>
      </p:transition>
    </mc:Choice>
    <mc:Fallback xmlns="">
      <p:transition spd="slow" advTm="1651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84" y="382089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5" y="668847"/>
            <a:ext cx="1105432" cy="11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9" y="2381450"/>
            <a:ext cx="1406954" cy="1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71" y="1382859"/>
            <a:ext cx="1306641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10" y="3363316"/>
            <a:ext cx="1520223" cy="13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3" y="2290134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17" y="1461077"/>
            <a:ext cx="1473908" cy="11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IẤY BÌA MÀU A4 ĐỊNH LƯỢNG 160GSM - TRỘN 5 MÀU - Văn phòng phẩm Thịnh Đại  Phát">
            <a:extLst>
              <a:ext uri="{FF2B5EF4-FFF2-40B4-BE49-F238E27FC236}">
                <a16:creationId xmlns="" xmlns:a16="http://schemas.microsoft.com/office/drawing/2014/main" id="{27242800-13D0-478C-B5ED-0382EA36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65" y="3779344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o thủ công 902 | Shopee Việt Nam">
            <a:extLst>
              <a:ext uri="{FF2B5EF4-FFF2-40B4-BE49-F238E27FC236}">
                <a16:creationId xmlns="" xmlns:a16="http://schemas.microsoft.com/office/drawing/2014/main" id="{17E99893-85B4-4EC9-B55F-DC0E2DD5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60" y="2383185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ăng keo 2 mặt 2.5F - Cung cấp văn phòng phẩm tại TPHCM">
            <a:extLst>
              <a:ext uri="{FF2B5EF4-FFF2-40B4-BE49-F238E27FC236}">
                <a16:creationId xmlns="" xmlns:a16="http://schemas.microsoft.com/office/drawing/2014/main" id="{375FB273-9A5D-445B-A023-E0DCBB57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83" y="392332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051B8CCC-A84D-4DE4-9D24-89F5F584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0" y="255265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71BFFBAE-83F0-4AA3-BA89-F526CDBF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20" y="255265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61">
        <p15:prstTrans prst="wind"/>
      </p:transition>
    </mc:Choice>
    <mc:Fallback xmlns="">
      <p:transition spd="slow" advTm="2836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27755" y="1501264"/>
            <a:ext cx="7088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Kể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tên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bài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đã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học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so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đồ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thể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hiện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bài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đã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học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Có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ý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thức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trân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trọng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giữ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gìn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sản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phẩm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đời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sống</a:t>
            </a:r>
            <a:r>
              <a:rPr lang="en-GB" sz="1800" b="1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  <a:endParaRPr lang="en-GB" sz="1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99627" y="70290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75" y="1"/>
            <a:ext cx="5644641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1450" y="1671639"/>
            <a:ext cx="3214688" cy="2228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2060"/>
                </a:solidFill>
              </a:rPr>
              <a:t>-     </a:t>
            </a: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học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những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nào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Mĩ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thuật</a:t>
            </a:r>
            <a:r>
              <a:rPr lang="en-US" dirty="0" smtClean="0">
                <a:solidFill>
                  <a:srgbClr val="002060"/>
                </a:solidFill>
              </a:rPr>
              <a:t> 2?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thích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nhất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nào</a:t>
            </a:r>
            <a:r>
              <a:rPr lang="en-US" dirty="0" smtClean="0">
                <a:solidFill>
                  <a:srgbClr val="002060"/>
                </a:solidFill>
              </a:rPr>
              <a:t>?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sao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sản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phẩm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được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gì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liệu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nên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sản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phẩm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đó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thích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sản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phẩm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nào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793">
        <p15:prstTrans prst="peelOff"/>
      </p:transition>
    </mc:Choice>
    <mc:Fallback xmlns="">
      <p:transition spd="slow" advTm="34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45193" y="866468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259393" y="2145891"/>
            <a:ext cx="4682613" cy="244823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nhiều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bài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với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các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nội</a:t>
            </a:r>
            <a:r>
              <a:rPr lang="en-US" altLang="zh-CN" sz="1800" dirty="0" smtClean="0">
                <a:solidFill>
                  <a:schemeClr val="tx1"/>
                </a:solidFill>
              </a:rPr>
              <a:t> dung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tập</a:t>
            </a:r>
            <a:r>
              <a:rPr lang="en-US" altLang="zh-CN" sz="1800" dirty="0" smtClean="0">
                <a:solidFill>
                  <a:schemeClr val="tx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tạo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sản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phẩm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khác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nhau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trong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chương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trình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mĩ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thuật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lớp</a:t>
            </a:r>
            <a:r>
              <a:rPr lang="en-US" altLang="zh-CN" sz="1800" dirty="0" smtClean="0">
                <a:solidFill>
                  <a:schemeClr val="tx1"/>
                </a:solidFill>
              </a:rPr>
              <a:t> 2.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05606" y="1661182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293740"/>
            <a:ext cx="4660970" cy="4435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3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34"/>
    </mc:Choice>
    <mc:Fallback xmlns="">
      <p:transition spd="slow" advTm="173834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649" objId="3"/>
        <p14:triggerEvt type="onClick" time="1649" objId="3"/>
        <p14:stopEvt time="170535" objId="3"/>
        <p14:playEvt time="171913" objId="3"/>
        <p14:stopEvt time="17349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=""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16419" y="1665014"/>
            <a:ext cx="7216959" cy="3035456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sơ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chương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trình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|1.4|1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8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362</Words>
  <Application>Microsoft Office PowerPoint</Application>
  <PresentationFormat>On-screen Show (16:9)</PresentationFormat>
  <Paragraphs>42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Bahnschrift SemiLight SemiConde</vt:lpstr>
      <vt:lpstr>Arial</vt:lpstr>
      <vt:lpstr>Times New Roman</vt:lpstr>
      <vt:lpstr>#9Slide03 Ample</vt:lpstr>
      <vt:lpstr>Montserrat Semi</vt:lpstr>
      <vt:lpstr>Concert One</vt:lpstr>
      <vt:lpstr>Lora</vt:lpstr>
      <vt:lpstr>微软雅黑</vt:lpstr>
      <vt:lpstr>方正大标宋简体</vt:lpstr>
      <vt:lpstr>宋体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</cp:lastModifiedBy>
  <cp:revision>24</cp:revision>
  <dcterms:modified xsi:type="dcterms:W3CDTF">2024-05-02T05:53:16Z</dcterms:modified>
</cp:coreProperties>
</file>