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  <p:sldMasterId id="2147484009" r:id="rId2"/>
    <p:sldMasterId id="2147484036" r:id="rId3"/>
    <p:sldMasterId id="2147484061" r:id="rId4"/>
    <p:sldMasterId id="2147484160" r:id="rId5"/>
    <p:sldMasterId id="2147484172" r:id="rId6"/>
    <p:sldMasterId id="2147484197" r:id="rId7"/>
  </p:sldMasterIdLst>
  <p:notesMasterIdLst>
    <p:notesMasterId r:id="rId27"/>
  </p:notesMasterIdLst>
  <p:sldIdLst>
    <p:sldId id="450" r:id="rId8"/>
    <p:sldId id="456" r:id="rId9"/>
    <p:sldId id="422" r:id="rId10"/>
    <p:sldId id="460" r:id="rId11"/>
    <p:sldId id="458" r:id="rId12"/>
    <p:sldId id="457" r:id="rId13"/>
    <p:sldId id="455" r:id="rId14"/>
    <p:sldId id="454" r:id="rId15"/>
    <p:sldId id="494" r:id="rId16"/>
    <p:sldId id="464" r:id="rId17"/>
    <p:sldId id="467" r:id="rId18"/>
    <p:sldId id="465" r:id="rId19"/>
    <p:sldId id="468" r:id="rId20"/>
    <p:sldId id="476" r:id="rId21"/>
    <p:sldId id="463" r:id="rId22"/>
    <p:sldId id="491" r:id="rId23"/>
    <p:sldId id="490" r:id="rId24"/>
    <p:sldId id="495" r:id="rId25"/>
    <p:sldId id="462" r:id="rId2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450"/>
            <p14:sldId id="456"/>
            <p14:sldId id="422"/>
            <p14:sldId id="460"/>
            <p14:sldId id="458"/>
            <p14:sldId id="457"/>
            <p14:sldId id="455"/>
            <p14:sldId id="454"/>
            <p14:sldId id="494"/>
            <p14:sldId id="464"/>
            <p14:sldId id="467"/>
            <p14:sldId id="465"/>
            <p14:sldId id="468"/>
            <p14:sldId id="476"/>
            <p14:sldId id="463"/>
            <p14:sldId id="491"/>
            <p14:sldId id="490"/>
          </p14:sldIdLst>
        </p14:section>
        <p14:section name="Untitled Section" id="{D57258EA-FEF7-4B32-A45A-656DA101D383}">
          <p14:sldIdLst>
            <p14:sldId id="495"/>
            <p14:sldId id="4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03300"/>
    <a:srgbClr val="F4BFAA"/>
    <a:srgbClr val="7AAA1A"/>
    <a:srgbClr val="FF3399"/>
    <a:srgbClr val="2CFE22"/>
    <a:srgbClr val="F0FA90"/>
    <a:srgbClr val="EBCCBF"/>
    <a:srgbClr val="EBB6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 autoAdjust="0"/>
    <p:restoredTop sz="91388" autoAdjust="0"/>
  </p:normalViewPr>
  <p:slideViewPr>
    <p:cSldViewPr>
      <p:cViewPr varScale="1">
        <p:scale>
          <a:sx n="67" d="100"/>
          <a:sy n="67" d="100"/>
        </p:scale>
        <p:origin x="600" y="72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2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08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15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99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70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3" y="360209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220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707" y="365220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609427" y="2057667"/>
            <a:ext cx="2051100" cy="170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609425" y="3469167"/>
            <a:ext cx="6821100" cy="162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609425" y="4866245"/>
            <a:ext cx="3108300" cy="702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8359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2022/4/25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09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3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5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44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63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335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5" y="5808515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90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8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5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7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6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6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5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5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44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63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3" y="1362331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5" y="5808507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82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842122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6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6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3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1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5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7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5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43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63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0" y="1362327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5" y="5808501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74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227058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37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606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479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154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462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815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969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296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217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61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8" y="365124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033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02465"/>
      </p:ext>
    </p:extLst>
  </p:cSld>
  <p:clrMapOvr>
    <a:masterClrMapping/>
  </p:clrMapOvr>
  <p:transition spd="slow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5005"/>
      </p:ext>
    </p:extLst>
  </p:cSld>
  <p:clrMapOvr>
    <a:masterClrMapping/>
  </p:clrMapOvr>
  <p:transition spd="slow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4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0156"/>
      </p:ext>
    </p:extLst>
  </p:cSld>
  <p:clrMapOvr>
    <a:masterClrMapping/>
  </p:clrMapOvr>
  <p:transition spd="slow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20246"/>
      </p:ext>
    </p:extLst>
  </p:cSld>
  <p:clrMapOvr>
    <a:masterClrMapping/>
  </p:clrMapOvr>
  <p:transition spd="slow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92560"/>
      </p:ext>
    </p:extLst>
  </p:cSld>
  <p:clrMapOvr>
    <a:masterClrMapping/>
  </p:clrMapOvr>
  <p:transition spd="slow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83190"/>
      </p:ext>
    </p:extLst>
  </p:cSld>
  <p:clrMapOvr>
    <a:masterClrMapping/>
  </p:clrMapOvr>
  <p:transition spd="slow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6201"/>
      </p:ext>
    </p:extLst>
  </p:cSld>
  <p:clrMapOvr>
    <a:masterClrMapping/>
  </p:clrMapOvr>
  <p:transition spd="slow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0988"/>
      </p:ext>
    </p:extLst>
  </p:cSld>
  <p:clrMapOvr>
    <a:masterClrMapping/>
  </p:clrMapOvr>
  <p:transition spd="slow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489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98680"/>
      </p:ext>
    </p:extLst>
  </p:cSld>
  <p:clrMapOvr>
    <a:masterClrMapping/>
  </p:clrMapOvr>
  <p:transition spd="slow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8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0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18552"/>
      </p:ext>
    </p:extLst>
  </p:cSld>
  <p:clrMapOvr>
    <a:masterClrMapping/>
  </p:clrMapOvr>
  <p:transition spd="slow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5169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0CB959-3F8B-4280-A93D-18E6E9FD2942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2022/4/25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805DCF-1577-42CE-B254-4FF01F8E256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50485"/>
      </p:ext>
    </p:extLst>
  </p:cSld>
  <p:clrMapOvr>
    <a:masterClrMapping/>
  </p:clrMapOvr>
  <p:transition spd="slow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55318B-8D52-4AB3-88E8-DF04CA988589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2022/4/25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22DB8-F9EC-4962-8855-399669701DD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93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2022/4/25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173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7CCCA5-AFEE-41BF-9857-BD06BE4B758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2022/4/25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A204A-673A-4B72-958E-020C0F964882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12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BA530-1488-4726-ACF8-EF2C1320F4EE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2022/4/25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88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9F108-E657-4EBB-9A76-43D1DB91CD7B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2022/4/25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44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1DA70-9AD2-4A9E-9D6D-F3B6C29B23E3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2022/4/25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469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277ED-8DBB-450D-95DE-4E19B8FD65FF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2022/4/25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09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401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6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98FB6E-7353-4720-B774-435498923D7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2022/4/25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052B53-E723-4F99-B36B-21900D220B49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26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68121-48D8-4623-8AB4-2BE0D98680F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2022/4/25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6393E-5698-4411-A602-7B9520C4D83E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25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E0663C-FDD8-44EE-A660-52E905988A74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2022/4/25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8EFD0-D0DD-4386-A3C5-187B29D03DB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801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CBEA88-CFA9-44E8-9B85-1D4D8A9DCA17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2022/4/25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FCC2F-68E5-4AD3-9EAD-8FAE1BA78C93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293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2022/4/25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780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2022/4/25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977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401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32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2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2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52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4215" r:id="rId12"/>
    <p:sldLayoutId id="214748421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8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4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8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4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14" y="1993512"/>
            <a:ext cx="6189976" cy="28709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" y="0"/>
            <a:ext cx="914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  <p:sldLayoutId id="2147484211" r:id="rId13"/>
  </p:sldLayoutIdLst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5pPr>
      <a:lvl6pPr marL="34290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6pPr>
      <a:lvl7pPr marL="68581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7pPr>
      <a:lvl8pPr marL="102871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8pPr>
      <a:lvl9pPr marL="137162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9pPr>
    </p:titleStyle>
    <p:bodyStyle>
      <a:lvl1pPr marL="171453" indent="-171453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9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4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70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76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81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87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93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99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5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5.emf"/><Relationship Id="rId11" Type="http://schemas.openxmlformats.org/officeDocument/2006/relationships/image" Target="../media/image40.png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admin\Desktop\học oline năm 2021-2022\soank\ảnh  dạy\40-hinh-nen-powerpoint-ve-moi-truong-cuc-chat-cho-bai-thuyet-trinh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5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47529" y="683394"/>
            <a:ext cx="9439058" cy="2893096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en-US" sz="32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CHÀO 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MỪNG CÁC EM HỌC SINH 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LỚP 2</a:t>
            </a:r>
            <a:endParaRPr lang="en-US" sz="3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ĐÃ ĐẾN VỚI TIẾT </a:t>
            </a:r>
          </a:p>
          <a:p>
            <a:pPr algn="ctr">
              <a:defRPr/>
            </a:pPr>
            <a:r>
              <a:rPr lang="en-US" sz="8000" b="1" cap="all" dirty="0">
                <a:ln w="0"/>
                <a:solidFill>
                  <a:srgbClr val="119EBC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MĨ THUẬT</a:t>
            </a:r>
            <a:endParaRPr lang="en-US" sz="8000" b="1" cap="all" dirty="0">
              <a:ln w="0"/>
              <a:solidFill>
                <a:srgbClr val="119EBC"/>
              </a:solidFill>
              <a:effectLst>
                <a:reflection blurRad="12700" stA="50000" endPos="50000" dist="5000" dir="5400000" sy="-100000" rotWithShape="0"/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974590"/>
            <a:ext cx="2667000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ownloads\z2893388452480_d695ffb6cac805b8f69ca8aec8836f39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6" r="17005"/>
          <a:stretch/>
        </p:blipFill>
        <p:spPr bwMode="auto">
          <a:xfrm>
            <a:off x="4191000" y="3276600"/>
            <a:ext cx="4799876" cy="44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5612" y="1524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PHÒNG GD-ĐT QUẬN LONG BIÊN</a:t>
            </a:r>
            <a:endParaRPr lang="vi-VN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3" y="-161851"/>
            <a:ext cx="8159632" cy="6486817"/>
          </a:xfrm>
          <a:prstGeom prst="rect">
            <a:avLst/>
          </a:prstGeom>
        </p:spPr>
      </p:pic>
      <p:sp>
        <p:nvSpPr>
          <p:cNvPr id="12" name="TextBox 37"/>
          <p:cNvSpPr txBox="1"/>
          <p:nvPr/>
        </p:nvSpPr>
        <p:spPr>
          <a:xfrm>
            <a:off x="1752600" y="3441510"/>
            <a:ext cx="5897085" cy="112338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3200" b="1" dirty="0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CHÚNG TA CÙNG XEM </a:t>
            </a:r>
          </a:p>
          <a:p>
            <a:pPr algn="ctr"/>
            <a:r>
              <a:rPr lang="en-US" altLang="zh-CN" sz="3200" b="1" dirty="0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 LÃM CON RỐI NHÉ!</a:t>
            </a:r>
            <a:endParaRPr lang="zh-CN" altLang="en-US" sz="48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922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7800" y="1905000"/>
            <a:ext cx="3429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1905000"/>
            <a:ext cx="39624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5334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LÃM CON RỐI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752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143000"/>
            <a:ext cx="6429375" cy="481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7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971" y="728238"/>
            <a:ext cx="6572058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524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Pictures\Screenshots\Screenshot (415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3770" r="13499" b="3166"/>
          <a:stretch/>
        </p:blipFill>
        <p:spPr bwMode="auto">
          <a:xfrm>
            <a:off x="152400" y="304800"/>
            <a:ext cx="8779164" cy="603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7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 rot="373738">
            <a:off x="1609196" y="623009"/>
            <a:ext cx="5655451" cy="311911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admin\Downloads\86270777-illustration-of-a-kid-girl-holding-hands-with-different-geometric-shape-mascots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4"/>
          <a:stretch/>
        </p:blipFill>
        <p:spPr bwMode="auto">
          <a:xfrm>
            <a:off x="-457200" y="1152555"/>
            <a:ext cx="914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1152555"/>
            <a:ext cx="4648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TẬP- SÁNG TẠO</a:t>
            </a:r>
            <a:endParaRPr lang="en-US" sz="2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1780532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Em hãy sáng tạo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 con rối theo ý thích.</a:t>
            </a:r>
            <a:endParaRPr lang="vi-VN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7" name="TextBox 37"/>
          <p:cNvSpPr txBox="1"/>
          <p:nvPr/>
        </p:nvSpPr>
        <p:spPr>
          <a:xfrm>
            <a:off x="1752600" y="3116756"/>
            <a:ext cx="5881904" cy="2169825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 tích </a:t>
            </a:r>
          </a:p>
          <a:p>
            <a:pPr algn="ctr"/>
            <a:r>
              <a:rPr lang="en-US" altLang="zh-CN" sz="6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6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6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076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152402" y="249670"/>
            <a:ext cx="1623749" cy="2165000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13" y="762001"/>
            <a:ext cx="2614052" cy="1240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419" y="690822"/>
            <a:ext cx="953438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298" y="1922473"/>
            <a:ext cx="826875" cy="5962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812" y="381000"/>
            <a:ext cx="1257188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14351" y="5753878"/>
            <a:ext cx="99441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350" y="967872"/>
            <a:ext cx="7551776" cy="5663831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211529" y="4556342"/>
            <a:ext cx="1104535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537123" y="2540801"/>
            <a:ext cx="1983392" cy="4247046"/>
          </a:xfrm>
          <a:prstGeom prst="rect">
            <a:avLst/>
          </a:prstGeom>
        </p:spPr>
      </p:pic>
      <p:pic>
        <p:nvPicPr>
          <p:cNvPr id="16" name="Picture 4" descr="C:\Users\admin\Downloads\Picture1-removebg-preview (3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232" y="3532910"/>
            <a:ext cx="2934266" cy="292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1445943">
            <a:off x="2737376" y="1652716"/>
            <a:ext cx="531107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1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000" t="18334" r="26667" b="5000"/>
          <a:stretch/>
        </p:blipFill>
        <p:spPr>
          <a:xfrm>
            <a:off x="533400" y="1828800"/>
            <a:ext cx="3763617" cy="2705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828800"/>
            <a:ext cx="4057650" cy="2705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2320" y="457200"/>
            <a:ext cx="560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DỤNG- PHÁT TRIỂN 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38200" y="5105400"/>
            <a:ext cx="7543800" cy="1295400"/>
          </a:xfrm>
          <a:prstGeom prst="roundRect">
            <a:avLst/>
          </a:prstGeom>
          <a:solidFill>
            <a:srgbClr val="33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thể làm nhóm để sáng tác câu truyện theo ý thích.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42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dmin\Desktop\soank\3bbf153f2377b1fa1c1fa83227f840d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t="5302" b="5032"/>
          <a:stretch>
            <a:fillRect/>
          </a:stretch>
        </p:blipFill>
        <p:spPr>
          <a:xfrm>
            <a:off x="0" y="-19051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14400" y="3352800"/>
            <a:ext cx="735805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TỐT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Rectangle 1"/>
          <p:cNvSpPr/>
          <p:nvPr/>
        </p:nvSpPr>
        <p:spPr>
          <a:xfrm>
            <a:off x="1752600" y="5084618"/>
            <a:ext cx="5940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7646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16" y="-69736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6666" y="4517270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1023938" y="5850257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2743241" y="5829396"/>
            <a:ext cx="171449" cy="228599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1943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3617922" y="5583946"/>
            <a:ext cx="169784" cy="226379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176" y="558181"/>
            <a:ext cx="1445897" cy="109178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418" y="1318167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1286" y="189068"/>
            <a:ext cx="2569469" cy="2270766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4543425" y="6567243"/>
            <a:ext cx="169784" cy="2263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5427666" y="6451860"/>
            <a:ext cx="173117" cy="230823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7798479" y="6596445"/>
            <a:ext cx="89060" cy="1187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8315206" y="6085206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8981013" y="6419293"/>
            <a:ext cx="133829" cy="1784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22028" y="175131"/>
            <a:ext cx="8893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Khởi động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và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vận động theo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hát </a:t>
            </a:r>
          </a:p>
        </p:txBody>
      </p:sp>
      <p:pic>
        <p:nvPicPr>
          <p:cNvPr id="6" name="Shark Finger Family - Sing Along with Baby Shark - Pinkfong Songs for Childr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466" end="46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76377" y="2358990"/>
            <a:ext cx="7667623" cy="36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4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250"/>
                            </p:stCondLst>
                            <p:childTnLst>
                              <p:par>
                                <p:cTn id="6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46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淘宝网chenying0907出品 4"/>
          <p:cNvSpPr/>
          <p:nvPr/>
        </p:nvSpPr>
        <p:spPr>
          <a:xfrm>
            <a:off x="-10630" y="0"/>
            <a:ext cx="9182228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758" y="221234"/>
            <a:ext cx="1629202" cy="91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2" y="334351"/>
            <a:ext cx="1347858" cy="75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9"/>
          <a:stretch>
            <a:fillRect/>
          </a:stretch>
        </p:blipFill>
        <p:spPr bwMode="auto">
          <a:xfrm flipH="1">
            <a:off x="-2" y="3029433"/>
            <a:ext cx="9171597" cy="38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00807" y="606776"/>
            <a:ext cx="3806089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000" kern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CHỦ ĐỀ 5</a:t>
            </a:r>
          </a:p>
          <a:p>
            <a:pPr algn="ctr"/>
            <a:r>
              <a:rPr lang="en-US" altLang="zh-CN" sz="4000" kern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Đồ chơi thú vị</a:t>
            </a:r>
            <a:endParaRPr lang="en-US" altLang="zh-CN" sz="3200" kern="0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iCiel Cadena" pitchFamily="2" charset="0"/>
            </a:endParaRPr>
          </a:p>
          <a:p>
            <a:pPr algn="ctr"/>
            <a:r>
              <a:rPr lang="en-US" altLang="zh-CN" sz="3200" kern="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36" y="221234"/>
            <a:ext cx="1394103" cy="129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36033" y="2254701"/>
            <a:ext cx="61779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Bài 3: </a:t>
            </a:r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</a:t>
            </a: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rối ĐÁNG Yêu</a:t>
            </a:r>
            <a:endParaRPr lang="en-U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Cloud 5"/>
          <p:cNvSpPr/>
          <p:nvPr/>
        </p:nvSpPr>
        <p:spPr>
          <a:xfrm>
            <a:off x="6638735" y="2958190"/>
            <a:ext cx="2362200" cy="1204129"/>
          </a:xfrm>
          <a:prstGeom prst="clou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468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6035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904" r="18272" b="11033"/>
          <a:stretch/>
        </p:blipFill>
        <p:spPr>
          <a:xfrm>
            <a:off x="285247" y="1447800"/>
            <a:ext cx="3067553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0937" y="1438275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9021" t="3282" r="16752" b="-1"/>
          <a:stretch/>
        </p:blipFill>
        <p:spPr>
          <a:xfrm rot="5400000">
            <a:off x="6679405" y="1316831"/>
            <a:ext cx="1371600" cy="23860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7333" b="25111"/>
          <a:stretch/>
        </p:blipFill>
        <p:spPr>
          <a:xfrm>
            <a:off x="747460" y="4267200"/>
            <a:ext cx="2143125" cy="1447800"/>
          </a:xfrm>
          <a:prstGeom prst="rect">
            <a:avLst/>
          </a:prstGeom>
        </p:spPr>
      </p:pic>
      <p:sp>
        <p:nvSpPr>
          <p:cNvPr id="11" name="Flowchart: Alternate Process 10"/>
          <p:cNvSpPr/>
          <p:nvPr/>
        </p:nvSpPr>
        <p:spPr>
          <a:xfrm>
            <a:off x="3352800" y="3886200"/>
            <a:ext cx="4800600" cy="2362200"/>
          </a:xfrm>
          <a:prstGeom prst="flowChartAlternateProcess">
            <a:avLst/>
          </a:prstGeom>
          <a:solidFill>
            <a:srgbClr val="7AAA1A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 màu, kéo, hồ dán, dây, ống hút.. 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13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2"/>
            <a:ext cx="9372600" cy="68814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67200" y="1411069"/>
            <a:ext cx="457200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>
              <a:lnSpc>
                <a:spcPct val="150000"/>
              </a:lnSpc>
            </a:pPr>
            <a:r>
              <a:rPr lang="vi-VN" sz="1050" dirty="0" smtClean="0"/>
              <a:t>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của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rối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con rối theo ý thích.</a:t>
            </a:r>
            <a:endParaRPr lang="en-US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được vật liệu sẵn có để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hành, sáng tạo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- B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cảm nhận về sản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nhân, của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bạn.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:\Users\admin\Downloads\86270777-illustration-of-a-kid-girl-holding-hands-with-different-geometric-shape-mascots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4"/>
          <a:stretch/>
        </p:blipFill>
        <p:spPr bwMode="auto">
          <a:xfrm>
            <a:off x="5303037" y="5410200"/>
            <a:ext cx="3840963" cy="161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0400" y="38475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3" y="-161851"/>
            <a:ext cx="8159632" cy="6486817"/>
          </a:xfrm>
          <a:prstGeom prst="rect">
            <a:avLst/>
          </a:prstGeom>
        </p:spPr>
      </p:pic>
      <p:sp>
        <p:nvSpPr>
          <p:cNvPr id="12" name="TextBox 37"/>
          <p:cNvSpPr txBox="1"/>
          <p:nvPr/>
        </p:nvSpPr>
        <p:spPr>
          <a:xfrm>
            <a:off x="1828800" y="3408173"/>
            <a:ext cx="5897085" cy="1492716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8800" b="1" dirty="0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 phá </a:t>
            </a:r>
            <a:endParaRPr lang="zh-CN" altLang="en-US" sz="88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343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397" y="911648"/>
            <a:ext cx="3281363" cy="4958504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1302" t="16470" r="12411" b="16470"/>
          <a:stretch/>
        </p:blipFill>
        <p:spPr>
          <a:xfrm>
            <a:off x="457200" y="1066800"/>
            <a:ext cx="4495800" cy="4648200"/>
          </a:xfrm>
          <a:prstGeom prst="ellipse">
            <a:avLst/>
          </a:prstGeom>
        </p:spPr>
      </p:pic>
      <p:sp>
        <p:nvSpPr>
          <p:cNvPr id="3" name="Oval 2"/>
          <p:cNvSpPr/>
          <p:nvPr/>
        </p:nvSpPr>
        <p:spPr>
          <a:xfrm>
            <a:off x="2100263" y="114300"/>
            <a:ext cx="5410200" cy="952500"/>
          </a:xfrm>
          <a:prstGeom prst="ellipse">
            <a:avLst/>
          </a:prstGeom>
          <a:solidFill>
            <a:srgbClr val="F4BF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latin typeface="+mj-lt"/>
              </a:rPr>
              <a:t>KHÁM PHÁ</a:t>
            </a:r>
            <a:endParaRPr lang="vi-VN" sz="3600" b="1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801647"/>
            <a:ext cx="9144000" cy="876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3300"/>
                </a:solidFill>
              </a:rPr>
              <a:t>Con rối làm bằng nhiều chất liệu khác nhau (giấy bìa, lõi giấy vệ sinh, chai nhựa, gỗ, ..)</a:t>
            </a:r>
            <a:endParaRPr lang="vi-VN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6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ÁCH LÀM CON RỐI BẰNG GIẤY - how to make puppets I BIBI CHANNE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316" end="11682.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822843"/>
            <a:ext cx="7620000" cy="4286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0200" y="457200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chemeClr val="bg1"/>
                </a:solidFill>
                <a:latin typeface="+mj-lt"/>
              </a:rPr>
              <a:t>KIẾN TẠO KIẾN THỨC – KĨ NĂNG</a:t>
            </a:r>
          </a:p>
          <a:p>
            <a:pPr algn="ctr"/>
            <a:r>
              <a:rPr lang="vi-VN" sz="2800" i="1" dirty="0" smtClean="0">
                <a:solidFill>
                  <a:srgbClr val="336600"/>
                </a:solidFill>
                <a:latin typeface="+mj-lt"/>
              </a:rPr>
              <a:t>Video hướng dẫn tạo hình con rối</a:t>
            </a:r>
            <a:endParaRPr lang="vi-VN" sz="2800" i="1" dirty="0">
              <a:solidFill>
                <a:srgbClr val="3366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1568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55208" cy="639127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52400" y="9525"/>
            <a:ext cx="1498492" cy="9144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latin typeface="+mj-lt"/>
              </a:rPr>
              <a:t>GHI NHỚ</a:t>
            </a:r>
            <a:endParaRPr lang="vi-VN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3312" y="71735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CÁC BƯỚC LÀM CON RỐI BẰNG BÌA GIẤY</a:t>
            </a:r>
            <a:endParaRPr lang="vi-VN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285" t="16999" r="8037" b="8875"/>
          <a:stretch/>
        </p:blipFill>
        <p:spPr>
          <a:xfrm>
            <a:off x="1650892" y="561975"/>
            <a:ext cx="7016858" cy="522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自定义 14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479D07"/>
      </a:accent1>
      <a:accent2>
        <a:srgbClr val="FF8E11"/>
      </a:accent2>
      <a:accent3>
        <a:srgbClr val="479D07"/>
      </a:accent3>
      <a:accent4>
        <a:srgbClr val="FF8E11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889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8777</TotalTime>
  <Words>273</Words>
  <Application>Microsoft Office PowerPoint</Application>
  <PresentationFormat>On-screen Show (4:3)</PresentationFormat>
  <Paragraphs>56</Paragraphs>
  <Slides>19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맑은 고딕</vt:lpstr>
      <vt:lpstr>微软雅黑</vt:lpstr>
      <vt:lpstr>宋体</vt:lpstr>
      <vt:lpstr>Aachen</vt:lpstr>
      <vt:lpstr>Arial</vt:lpstr>
      <vt:lpstr>Calibri</vt:lpstr>
      <vt:lpstr>Calibri Light</vt:lpstr>
      <vt:lpstr>等线</vt:lpstr>
      <vt:lpstr>等线 Light</vt:lpstr>
      <vt:lpstr>Fira Sans Extra Condensed Medium</vt:lpstr>
      <vt:lpstr>iCiel Cadena</vt:lpstr>
      <vt:lpstr>Oswald Light</vt:lpstr>
      <vt:lpstr>Times New Roman</vt:lpstr>
      <vt:lpstr>Zilla Slab Light</vt:lpstr>
      <vt:lpstr>华康海报体W12(P)</vt:lpstr>
      <vt:lpstr>https://www.freeppt7.com</vt:lpstr>
      <vt:lpstr>1_https://www.freeppt7.com</vt:lpstr>
      <vt:lpstr>2_https://www.freeppt7.com</vt:lpstr>
      <vt:lpstr>3_https://www.freeppt7.com</vt:lpstr>
      <vt:lpstr>2_Office 主题</vt:lpstr>
      <vt:lpstr>4_https://www.freeppt7.com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MyPC</cp:lastModifiedBy>
  <cp:revision>739</cp:revision>
  <dcterms:created xsi:type="dcterms:W3CDTF">2020-08-13T08:18:23Z</dcterms:created>
  <dcterms:modified xsi:type="dcterms:W3CDTF">2022-04-25T15:47:52Z</dcterms:modified>
</cp:coreProperties>
</file>