
<file path=[Content_Types].xml><?xml version="1.0" encoding="utf-8"?>
<Types xmlns="http://schemas.openxmlformats.org/package/2006/content-types">
  <Default Extension="xml" ContentType="application/xml"/>
  <Default Extension="jpeg" ContentType="image/jpeg"/>
  <Default Extension="jpg" ContentType="image/jpeg"/>
  <Default Extension="mp3" ContentType="audio/mpeg"/>
  <Default Extension="rels" ContentType="application/vnd.openxmlformats-package.relationships+xml"/>
  <Default Extension="gif" ContentType="image/gif"/>
  <Default Extension="wav" ContentType="audio/x-wav"/>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20" r:id="rId2"/>
    <p:sldMasterId id="2147483722" r:id="rId3"/>
    <p:sldMasterId id="2147483735" r:id="rId4"/>
  </p:sldMasterIdLst>
  <p:sldIdLst>
    <p:sldId id="319" r:id="rId5"/>
    <p:sldId id="318" r:id="rId6"/>
    <p:sldId id="310" r:id="rId7"/>
    <p:sldId id="311" r:id="rId8"/>
    <p:sldId id="312" r:id="rId9"/>
    <p:sldId id="314" r:id="rId10"/>
    <p:sldId id="320" r:id="rId11"/>
    <p:sldId id="321" r:id="rId12"/>
    <p:sldId id="322" r:id="rId13"/>
    <p:sldId id="30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233" autoAdjust="0"/>
    <p:restoredTop sz="94660"/>
  </p:normalViewPr>
  <p:slideViewPr>
    <p:cSldViewPr snapToGrid="0">
      <p:cViewPr varScale="1">
        <p:scale>
          <a:sx n="111" d="100"/>
          <a:sy n="111" d="100"/>
        </p:scale>
        <p:origin x="424" y="20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presProps" Target="presProps.xml"/><Relationship Id="rId16" Type="http://schemas.openxmlformats.org/officeDocument/2006/relationships/viewProps" Target="viewProps.xml"/><Relationship Id="rId17" Type="http://schemas.openxmlformats.org/officeDocument/2006/relationships/theme" Target="theme/theme1.xml"/><Relationship Id="rId1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228611" indent="0" algn="ctr">
              <a:buNone/>
              <a:defRPr>
                <a:solidFill>
                  <a:schemeClr val="tx1">
                    <a:tint val="75000"/>
                  </a:schemeClr>
                </a:solidFill>
              </a:defRPr>
            </a:lvl2pPr>
            <a:lvl3pPr marL="457223" indent="0" algn="ctr">
              <a:buNone/>
              <a:defRPr>
                <a:solidFill>
                  <a:schemeClr val="tx1">
                    <a:tint val="75000"/>
                  </a:schemeClr>
                </a:solidFill>
              </a:defRPr>
            </a:lvl3pPr>
            <a:lvl4pPr marL="685835" indent="0" algn="ctr">
              <a:buNone/>
              <a:defRPr>
                <a:solidFill>
                  <a:schemeClr val="tx1">
                    <a:tint val="75000"/>
                  </a:schemeClr>
                </a:solidFill>
              </a:defRPr>
            </a:lvl4pPr>
            <a:lvl5pPr marL="914446" indent="0" algn="ctr">
              <a:buNone/>
              <a:defRPr>
                <a:solidFill>
                  <a:schemeClr val="tx1">
                    <a:tint val="75000"/>
                  </a:schemeClr>
                </a:solidFill>
              </a:defRPr>
            </a:lvl5pPr>
            <a:lvl6pPr marL="1143057" indent="0" algn="ctr">
              <a:buNone/>
              <a:defRPr>
                <a:solidFill>
                  <a:schemeClr val="tx1">
                    <a:tint val="75000"/>
                  </a:schemeClr>
                </a:solidFill>
              </a:defRPr>
            </a:lvl6pPr>
            <a:lvl7pPr marL="1371668" indent="0" algn="ctr">
              <a:buNone/>
              <a:defRPr>
                <a:solidFill>
                  <a:schemeClr val="tx1">
                    <a:tint val="75000"/>
                  </a:schemeClr>
                </a:solidFill>
              </a:defRPr>
            </a:lvl7pPr>
            <a:lvl8pPr marL="1600280" indent="0" algn="ctr">
              <a:buNone/>
              <a:defRPr>
                <a:solidFill>
                  <a:schemeClr val="tx1">
                    <a:tint val="75000"/>
                  </a:schemeClr>
                </a:solidFill>
              </a:defRPr>
            </a:lvl8pPr>
            <a:lvl9pPr marL="182889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9/2/23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68999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9/2/23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47503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4"/>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4"/>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9/2/23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33142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196828"/>
            <a:ext cx="10515599" cy="1064413"/>
          </a:xfrm>
          <a:prstGeom prst="rect">
            <a:avLst/>
          </a:prstGeom>
          <a:noFill/>
          <a:ln>
            <a:noFill/>
          </a:ln>
        </p:spPr>
        <p:txBody>
          <a:bodyPr/>
          <a:lstStyle>
            <a:lvl1pPr marL="0" marR="0" lvl="0" indent="0" algn="l" rtl="0">
              <a:lnSpc>
                <a:spcPct val="90000"/>
              </a:lnSpc>
              <a:spcBef>
                <a:spcPts val="0"/>
              </a:spcBef>
              <a:buClr>
                <a:srgbClr val="A8B1B8"/>
              </a:buClr>
              <a:buFont typeface="Arial"/>
              <a:buNone/>
              <a:defRPr sz="4400" b="0" i="0" u="none" strike="noStrike" cap="none">
                <a:solidFill>
                  <a:srgbClr val="A8B1B8"/>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Shape 12"/>
          <p:cNvSpPr txBox="1">
            <a:spLocks noGrp="1"/>
          </p:cNvSpPr>
          <p:nvPr>
            <p:ph type="dt" idx="10"/>
          </p:nvPr>
        </p:nvSpPr>
        <p:spPr bwMode="auto">
          <a:xfrm>
            <a:off x="8382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5" name="Shape 13"/>
          <p:cNvSpPr txBox="1">
            <a:spLocks noGrp="1"/>
          </p:cNvSpPr>
          <p:nvPr>
            <p:ph type="ftr" idx="11"/>
          </p:nvPr>
        </p:nvSpPr>
        <p:spPr bwMode="auto">
          <a:xfrm>
            <a:off x="4038600" y="6356350"/>
            <a:ext cx="411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6" name="Shape 14"/>
          <p:cNvSpPr txBox="1">
            <a:spLocks noGrp="1"/>
          </p:cNvSpPr>
          <p:nvPr>
            <p:ph type="sldNum" idx="12"/>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SzPct val="25000"/>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Pct val="25000"/>
              <a:buFontTx/>
              <a:buNone/>
              <a:tabLst/>
              <a:defRPr/>
            </a:pPr>
            <a:fld id="{9FFF0030-A7BB-4B17-BA94-212CE9FDA66A}" type="slidenum">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l" defTabSz="914400" rtl="0" eaLnBrk="1" fontAlgn="base" latinLnBrk="0" hangingPunct="1">
                <a:lnSpc>
                  <a:spcPct val="100000"/>
                </a:lnSpc>
                <a:spcBef>
                  <a:spcPct val="0"/>
                </a:spcBef>
                <a:spcAft>
                  <a:spcPct val="0"/>
                </a:spcAft>
                <a:buClrTx/>
                <a:buSzPct val="25000"/>
                <a:buFontTx/>
                <a:buNone/>
                <a:tabLst/>
                <a:defRPr/>
              </a:pPr>
              <a:t>‹#›</a:t>
            </a:fld>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4421242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243714" name="Rectangle 2"/>
          <p:cNvSpPr>
            <a:spLocks noGrp="1" noChangeArrowheads="1"/>
          </p:cNvSpPr>
          <p:nvPr>
            <p:ph type="ctrTitle" sz="quarter"/>
          </p:nvPr>
        </p:nvSpPr>
        <p:spPr>
          <a:xfrm>
            <a:off x="914400" y="1676400"/>
            <a:ext cx="10363200" cy="1828800"/>
          </a:xfrm>
        </p:spPr>
        <p:txBody>
          <a:bodyPr/>
          <a:lstStyle>
            <a:lvl1pPr>
              <a:defRPr/>
            </a:lvl1pPr>
          </a:lstStyle>
          <a:p>
            <a:pPr lvl="0"/>
            <a:r>
              <a:rPr lang="en-US" noProof="0" smtClean="0"/>
              <a:t>Click to edit Master title style</a:t>
            </a:r>
          </a:p>
        </p:txBody>
      </p:sp>
      <p:sp>
        <p:nvSpPr>
          <p:cNvPr id="243715" name="Rectangle 3"/>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noProof="0" smtClean="0"/>
              <a:t>Click to edit Master subtitle style</a:t>
            </a:r>
          </a:p>
        </p:txBody>
      </p:sp>
      <p:sp>
        <p:nvSpPr>
          <p:cNvPr id="4" name="Rectangle 4"/>
          <p:cNvSpPr>
            <a:spLocks noGrp="1" noChangeArrowheads="1"/>
          </p:cNvSpPr>
          <p:nvPr>
            <p:ph type="dt" sz="quarter"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p:txBody>
          <a:bodyPr/>
          <a:lstStyle>
            <a:lvl1pPr>
              <a:defRPr smtClean="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06D1E84-FFAA-4D35-9D19-AE164EBC164E}"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1909926941"/>
      </p:ext>
    </p:extLst>
  </p:cSld>
  <p:clrMapOvr>
    <a:masterClrMapping/>
  </p:clrMapOvr>
  <p:transition>
    <p:wedg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FE22C93-D738-4D30-8A28-48950D58B8C2}"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2470256617"/>
      </p:ext>
    </p:extLst>
  </p:cSld>
  <p:clrMapOvr>
    <a:masterClrMapping/>
  </p:clrMapOvr>
  <p:transition>
    <p:wedg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CE2F414-267C-4308-904F-BAE5E05F3EAC}"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4274902730"/>
      </p:ext>
    </p:extLst>
  </p:cSld>
  <p:clrMapOvr>
    <a:masterClrMapping/>
  </p:clrMapOvr>
  <p:transition>
    <p:wedg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981200"/>
            <a:ext cx="538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38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2673E0D-B416-435B-83AA-070D1823138F}"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2202880202"/>
      </p:ext>
    </p:extLst>
  </p:cSld>
  <p:clrMapOvr>
    <a:masterClrMapping/>
  </p:clrMapOvr>
  <p:transition>
    <p:wedg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F4C2ADB-6FB3-4126-9D1E-6583792748C2}"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2792231937"/>
      </p:ext>
    </p:extLst>
  </p:cSld>
  <p:clrMapOvr>
    <a:masterClrMapping/>
  </p:clrMapOvr>
  <p:transition>
    <p:wedg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760107C-EEA3-49A9-BD94-89CDCC84805E}"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851646665"/>
      </p:ext>
    </p:extLst>
  </p:cSld>
  <p:clrMapOvr>
    <a:masterClrMapping/>
  </p:clrMapOvr>
  <p:transition>
    <p:wedg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FBAD392-AEDB-43A7-B8C2-E8E7C81B4AE9}"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3074201563"/>
      </p:ext>
    </p:extLst>
  </p:cSld>
  <p:clrMapOvr>
    <a:masterClrMapping/>
  </p:clrMapOvr>
  <p:transition>
    <p:wedg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9/2/23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308237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B527356-D9E6-46E3-9B0B-3A86D74489A6}"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2050099989"/>
      </p:ext>
    </p:extLst>
  </p:cSld>
  <p:clrMapOvr>
    <a:masterClrMapping/>
  </p:clrMapOvr>
  <p:transition>
    <p:wedg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2B8B2FA-51A6-4DB4-B0C5-A7B09095594C}"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581431428"/>
      </p:ext>
    </p:extLst>
  </p:cSld>
  <p:clrMapOvr>
    <a:masterClrMapping/>
  </p:clrMapOvr>
  <p:transition>
    <p:wedg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A34F2A2-70FE-43C1-9778-B47825B074C3}"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3643463703"/>
      </p:ext>
    </p:extLst>
  </p:cSld>
  <p:clrMapOvr>
    <a:masterClrMapping/>
  </p:clrMapOvr>
  <p:transition>
    <p:wedg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81000"/>
            <a:ext cx="27432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381000"/>
            <a:ext cx="80264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0E5BCB9-3795-41CE-B8B9-675605E77B6E}"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1874946304"/>
      </p:ext>
    </p:extLst>
  </p:cSld>
  <p:clrMapOvr>
    <a:masterClrMapping/>
  </p:clrMapOvr>
  <p:transition>
    <p:wedg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381000"/>
            <a:ext cx="109728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D251887-5753-457C-9598-7222B9C18E79}"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2697685411"/>
      </p:ext>
    </p:extLst>
  </p:cSld>
  <p:clrMapOvr>
    <a:masterClrMapping/>
  </p:clrMapOvr>
  <p:transition>
    <p:wedg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228611" indent="0" algn="ctr">
              <a:buNone/>
              <a:defRPr>
                <a:solidFill>
                  <a:schemeClr val="tx1">
                    <a:tint val="75000"/>
                  </a:schemeClr>
                </a:solidFill>
              </a:defRPr>
            </a:lvl2pPr>
            <a:lvl3pPr marL="457223" indent="0" algn="ctr">
              <a:buNone/>
              <a:defRPr>
                <a:solidFill>
                  <a:schemeClr val="tx1">
                    <a:tint val="75000"/>
                  </a:schemeClr>
                </a:solidFill>
              </a:defRPr>
            </a:lvl3pPr>
            <a:lvl4pPr marL="685835" indent="0" algn="ctr">
              <a:buNone/>
              <a:defRPr>
                <a:solidFill>
                  <a:schemeClr val="tx1">
                    <a:tint val="75000"/>
                  </a:schemeClr>
                </a:solidFill>
              </a:defRPr>
            </a:lvl4pPr>
            <a:lvl5pPr marL="914446" indent="0" algn="ctr">
              <a:buNone/>
              <a:defRPr>
                <a:solidFill>
                  <a:schemeClr val="tx1">
                    <a:tint val="75000"/>
                  </a:schemeClr>
                </a:solidFill>
              </a:defRPr>
            </a:lvl5pPr>
            <a:lvl6pPr marL="1143057" indent="0" algn="ctr">
              <a:buNone/>
              <a:defRPr>
                <a:solidFill>
                  <a:schemeClr val="tx1">
                    <a:tint val="75000"/>
                  </a:schemeClr>
                </a:solidFill>
              </a:defRPr>
            </a:lvl6pPr>
            <a:lvl7pPr marL="1371668" indent="0" algn="ctr">
              <a:buNone/>
              <a:defRPr>
                <a:solidFill>
                  <a:schemeClr val="tx1">
                    <a:tint val="75000"/>
                  </a:schemeClr>
                </a:solidFill>
              </a:defRPr>
            </a:lvl7pPr>
            <a:lvl8pPr marL="1600280" indent="0" algn="ctr">
              <a:buNone/>
              <a:defRPr>
                <a:solidFill>
                  <a:schemeClr val="tx1">
                    <a:tint val="75000"/>
                  </a:schemeClr>
                </a:solidFill>
              </a:defRPr>
            </a:lvl8pPr>
            <a:lvl9pPr marL="182889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9/2/23</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170475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9/2/23</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142889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4"/>
            <a:ext cx="51816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481543" y="1937811"/>
            <a:ext cx="5181600" cy="1000125"/>
          </a:xfrm>
        </p:spPr>
        <p:txBody>
          <a:bodyPr anchor="b"/>
          <a:lstStyle>
            <a:lvl1pPr marL="0" indent="0">
              <a:buNone/>
              <a:defRPr sz="1000">
                <a:solidFill>
                  <a:schemeClr val="tx1">
                    <a:tint val="75000"/>
                  </a:schemeClr>
                </a:solidFill>
              </a:defRPr>
            </a:lvl1pPr>
            <a:lvl2pPr marL="228611" indent="0">
              <a:buNone/>
              <a:defRPr sz="900">
                <a:solidFill>
                  <a:schemeClr val="tx1">
                    <a:tint val="75000"/>
                  </a:schemeClr>
                </a:solidFill>
              </a:defRPr>
            </a:lvl2pPr>
            <a:lvl3pPr marL="457223" indent="0">
              <a:buNone/>
              <a:defRPr sz="800">
                <a:solidFill>
                  <a:schemeClr val="tx1">
                    <a:tint val="75000"/>
                  </a:schemeClr>
                </a:solidFill>
              </a:defRPr>
            </a:lvl3pPr>
            <a:lvl4pPr marL="685835" indent="0">
              <a:buNone/>
              <a:defRPr sz="700">
                <a:solidFill>
                  <a:schemeClr val="tx1">
                    <a:tint val="75000"/>
                  </a:schemeClr>
                </a:solidFill>
              </a:defRPr>
            </a:lvl4pPr>
            <a:lvl5pPr marL="914446" indent="0">
              <a:buNone/>
              <a:defRPr sz="700">
                <a:solidFill>
                  <a:schemeClr val="tx1">
                    <a:tint val="75000"/>
                  </a:schemeClr>
                </a:solidFill>
              </a:defRPr>
            </a:lvl5pPr>
            <a:lvl6pPr marL="1143057" indent="0">
              <a:buNone/>
              <a:defRPr sz="700">
                <a:solidFill>
                  <a:schemeClr val="tx1">
                    <a:tint val="75000"/>
                  </a:schemeClr>
                </a:solidFill>
              </a:defRPr>
            </a:lvl6pPr>
            <a:lvl7pPr marL="1371668" indent="0">
              <a:buNone/>
              <a:defRPr sz="700">
                <a:solidFill>
                  <a:schemeClr val="tx1">
                    <a:tint val="75000"/>
                  </a:schemeClr>
                </a:solidFill>
              </a:defRPr>
            </a:lvl7pPr>
            <a:lvl8pPr marL="1600280" indent="0">
              <a:buNone/>
              <a:defRPr sz="700">
                <a:solidFill>
                  <a:schemeClr val="tx1">
                    <a:tint val="75000"/>
                  </a:schemeClr>
                </a:solidFill>
              </a:defRPr>
            </a:lvl8pPr>
            <a:lvl9pPr marL="1828892"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9/2/23</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611143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2"/>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2"/>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9/2/23</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406905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09"/>
            <a:ext cx="2693459" cy="426508"/>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9/2/23</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81854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4"/>
            <a:ext cx="51816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481543" y="1937811"/>
            <a:ext cx="5181600" cy="1000125"/>
          </a:xfrm>
        </p:spPr>
        <p:txBody>
          <a:bodyPr anchor="b"/>
          <a:lstStyle>
            <a:lvl1pPr marL="0" indent="0">
              <a:buNone/>
              <a:defRPr sz="1000">
                <a:solidFill>
                  <a:schemeClr val="tx1">
                    <a:tint val="75000"/>
                  </a:schemeClr>
                </a:solidFill>
              </a:defRPr>
            </a:lvl1pPr>
            <a:lvl2pPr marL="228611" indent="0">
              <a:buNone/>
              <a:defRPr sz="900">
                <a:solidFill>
                  <a:schemeClr val="tx1">
                    <a:tint val="75000"/>
                  </a:schemeClr>
                </a:solidFill>
              </a:defRPr>
            </a:lvl2pPr>
            <a:lvl3pPr marL="457223" indent="0">
              <a:buNone/>
              <a:defRPr sz="800">
                <a:solidFill>
                  <a:schemeClr val="tx1">
                    <a:tint val="75000"/>
                  </a:schemeClr>
                </a:solidFill>
              </a:defRPr>
            </a:lvl3pPr>
            <a:lvl4pPr marL="685835" indent="0">
              <a:buNone/>
              <a:defRPr sz="700">
                <a:solidFill>
                  <a:schemeClr val="tx1">
                    <a:tint val="75000"/>
                  </a:schemeClr>
                </a:solidFill>
              </a:defRPr>
            </a:lvl4pPr>
            <a:lvl5pPr marL="914446" indent="0">
              <a:buNone/>
              <a:defRPr sz="700">
                <a:solidFill>
                  <a:schemeClr val="tx1">
                    <a:tint val="75000"/>
                  </a:schemeClr>
                </a:solidFill>
              </a:defRPr>
            </a:lvl5pPr>
            <a:lvl6pPr marL="1143057" indent="0">
              <a:buNone/>
              <a:defRPr sz="700">
                <a:solidFill>
                  <a:schemeClr val="tx1">
                    <a:tint val="75000"/>
                  </a:schemeClr>
                </a:solidFill>
              </a:defRPr>
            </a:lvl6pPr>
            <a:lvl7pPr marL="1371668" indent="0">
              <a:buNone/>
              <a:defRPr sz="700">
                <a:solidFill>
                  <a:schemeClr val="tx1">
                    <a:tint val="75000"/>
                  </a:schemeClr>
                </a:solidFill>
              </a:defRPr>
            </a:lvl7pPr>
            <a:lvl8pPr marL="1600280" indent="0">
              <a:buNone/>
              <a:defRPr sz="700">
                <a:solidFill>
                  <a:schemeClr val="tx1">
                    <a:tint val="75000"/>
                  </a:schemeClr>
                </a:solidFill>
              </a:defRPr>
            </a:lvl8pPr>
            <a:lvl9pPr marL="1828892"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9/2/23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49870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9/2/23</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464748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9/2/23</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031051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3"/>
            <a:ext cx="2005543"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2383369" y="182036"/>
            <a:ext cx="3407833"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6"/>
            <a:ext cx="2005543" cy="3127375"/>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9/2/23</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0873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2"/>
            <a:ext cx="36576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1600"/>
            </a:lvl1pPr>
            <a:lvl2pPr marL="228611" indent="0">
              <a:buNone/>
              <a:defRPr sz="1400"/>
            </a:lvl2pPr>
            <a:lvl3pPr marL="457223" indent="0">
              <a:buNone/>
              <a:defRPr sz="1200"/>
            </a:lvl3pPr>
            <a:lvl4pPr marL="685835" indent="0">
              <a:buNone/>
              <a:defRPr sz="1000"/>
            </a:lvl4pPr>
            <a:lvl5pPr marL="914446" indent="0">
              <a:buNone/>
              <a:defRPr sz="1000"/>
            </a:lvl5pPr>
            <a:lvl6pPr marL="1143057" indent="0">
              <a:buNone/>
              <a:defRPr sz="1000"/>
            </a:lvl6pPr>
            <a:lvl7pPr marL="1371668" indent="0">
              <a:buNone/>
              <a:defRPr sz="1000"/>
            </a:lvl7pPr>
            <a:lvl8pPr marL="1600280" indent="0">
              <a:buNone/>
              <a:defRPr sz="1000"/>
            </a:lvl8pPr>
            <a:lvl9pPr marL="1828892" indent="0">
              <a:buNone/>
              <a:defRPr sz="1000"/>
            </a:lvl9pPr>
          </a:lstStyle>
          <a:p>
            <a:endParaRPr lang="en-US"/>
          </a:p>
        </p:txBody>
      </p:sp>
      <p:sp>
        <p:nvSpPr>
          <p:cNvPr id="4" name="Text Placeholder 3"/>
          <p:cNvSpPr>
            <a:spLocks noGrp="1"/>
          </p:cNvSpPr>
          <p:nvPr>
            <p:ph type="body" sz="half" idx="2"/>
          </p:nvPr>
        </p:nvSpPr>
        <p:spPr>
          <a:xfrm>
            <a:off x="1194859" y="3578227"/>
            <a:ext cx="3657600" cy="536575"/>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9/2/23</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73625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9/2/23</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152345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4"/>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4"/>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9/2/23</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324249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2"/>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2"/>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9/2/23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73129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09"/>
            <a:ext cx="2693459" cy="426508"/>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9/2/23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82466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9/2/23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24913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9/2/23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57425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3"/>
            <a:ext cx="2005543"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2383369" y="182036"/>
            <a:ext cx="3407833"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6"/>
            <a:ext cx="2005543" cy="3127375"/>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9/2/23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39143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2"/>
            <a:ext cx="36576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1600"/>
            </a:lvl1pPr>
            <a:lvl2pPr marL="228611" indent="0">
              <a:buNone/>
              <a:defRPr sz="1400"/>
            </a:lvl2pPr>
            <a:lvl3pPr marL="457223" indent="0">
              <a:buNone/>
              <a:defRPr sz="1200"/>
            </a:lvl3pPr>
            <a:lvl4pPr marL="685835" indent="0">
              <a:buNone/>
              <a:defRPr sz="1000"/>
            </a:lvl4pPr>
            <a:lvl5pPr marL="914446" indent="0">
              <a:buNone/>
              <a:defRPr sz="1000"/>
            </a:lvl5pPr>
            <a:lvl6pPr marL="1143057" indent="0">
              <a:buNone/>
              <a:defRPr sz="1000"/>
            </a:lvl6pPr>
            <a:lvl7pPr marL="1371668" indent="0">
              <a:buNone/>
              <a:defRPr sz="1000"/>
            </a:lvl7pPr>
            <a:lvl8pPr marL="1600280" indent="0">
              <a:buNone/>
              <a:defRPr sz="1000"/>
            </a:lvl8pPr>
            <a:lvl9pPr marL="1828892" indent="0">
              <a:buNone/>
              <a:defRPr sz="1000"/>
            </a:lvl9pPr>
          </a:lstStyle>
          <a:p>
            <a:endParaRPr lang="en-US"/>
          </a:p>
        </p:txBody>
      </p:sp>
      <p:sp>
        <p:nvSpPr>
          <p:cNvPr id="4" name="Text Placeholder 3"/>
          <p:cNvSpPr>
            <a:spLocks noGrp="1"/>
          </p:cNvSpPr>
          <p:nvPr>
            <p:ph type="body" sz="half" idx="2"/>
          </p:nvPr>
        </p:nvSpPr>
        <p:spPr>
          <a:xfrm>
            <a:off x="1194859" y="3578227"/>
            <a:ext cx="3657600" cy="536575"/>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9/2/23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9148303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1" Type="http://schemas.openxmlformats.org/officeDocument/2006/relationships/slideLayout" Target="../slideLayouts/slideLayout12.xml"/><Relationship Id="rId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slideLayout" Target="../slideLayouts/slideLayout24.xml"/><Relationship Id="rId13" Type="http://schemas.openxmlformats.org/officeDocument/2006/relationships/theme" Target="../theme/theme3.xml"/><Relationship Id="rId14" Type="http://schemas.openxmlformats.org/officeDocument/2006/relationships/image" Target="../media/image3.jpeg"/><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theme" Target="../theme/theme4.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2"/>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9"/>
            <a:ext cx="1422400" cy="243417"/>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9/2/23</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9"/>
            <a:ext cx="19304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9"/>
            <a:ext cx="1422400" cy="243417"/>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4791032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457223" rtl="0" eaLnBrk="1" latinLnBrk="0" hangingPunct="1">
        <a:spcBef>
          <a:spcPct val="0"/>
        </a:spcBef>
        <a:buNone/>
        <a:defRPr sz="2200" kern="1200">
          <a:solidFill>
            <a:schemeClr val="tx1"/>
          </a:solidFill>
          <a:latin typeface="+mj-lt"/>
          <a:ea typeface="+mj-ea"/>
          <a:cs typeface="+mj-cs"/>
        </a:defRPr>
      </a:lvl1pPr>
    </p:titleStyle>
    <p:bodyStyle>
      <a:lvl1pPr marL="171458" indent="-171458" algn="l" defTabSz="457223"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94" indent="-142883" algn="l" defTabSz="457223"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29" indent="-114306" algn="l" defTabSz="457223"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40"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52"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63"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74"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86"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98"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23" rtl="0" eaLnBrk="1" latinLnBrk="0" hangingPunct="1">
        <a:defRPr sz="900" kern="1200">
          <a:solidFill>
            <a:schemeClr val="tx1"/>
          </a:solidFill>
          <a:latin typeface="+mn-lt"/>
          <a:ea typeface="+mn-ea"/>
          <a:cs typeface="+mn-cs"/>
        </a:defRPr>
      </a:lvl1pPr>
      <a:lvl2pPr marL="228611" algn="l" defTabSz="457223" rtl="0" eaLnBrk="1" latinLnBrk="0" hangingPunct="1">
        <a:defRPr sz="900" kern="1200">
          <a:solidFill>
            <a:schemeClr val="tx1"/>
          </a:solidFill>
          <a:latin typeface="+mn-lt"/>
          <a:ea typeface="+mn-ea"/>
          <a:cs typeface="+mn-cs"/>
        </a:defRPr>
      </a:lvl2pPr>
      <a:lvl3pPr marL="457223" algn="l" defTabSz="457223" rtl="0" eaLnBrk="1" latinLnBrk="0" hangingPunct="1">
        <a:defRPr sz="900" kern="1200">
          <a:solidFill>
            <a:schemeClr val="tx1"/>
          </a:solidFill>
          <a:latin typeface="+mn-lt"/>
          <a:ea typeface="+mn-ea"/>
          <a:cs typeface="+mn-cs"/>
        </a:defRPr>
      </a:lvl3pPr>
      <a:lvl4pPr marL="685835" algn="l" defTabSz="457223" rtl="0" eaLnBrk="1" latinLnBrk="0" hangingPunct="1">
        <a:defRPr sz="900" kern="1200">
          <a:solidFill>
            <a:schemeClr val="tx1"/>
          </a:solidFill>
          <a:latin typeface="+mn-lt"/>
          <a:ea typeface="+mn-ea"/>
          <a:cs typeface="+mn-cs"/>
        </a:defRPr>
      </a:lvl4pPr>
      <a:lvl5pPr marL="914446" algn="l" defTabSz="457223" rtl="0" eaLnBrk="1" latinLnBrk="0" hangingPunct="1">
        <a:defRPr sz="900" kern="1200">
          <a:solidFill>
            <a:schemeClr val="tx1"/>
          </a:solidFill>
          <a:latin typeface="+mn-lt"/>
          <a:ea typeface="+mn-ea"/>
          <a:cs typeface="+mn-cs"/>
        </a:defRPr>
      </a:lvl5pPr>
      <a:lvl6pPr marL="1143057" algn="l" defTabSz="457223" rtl="0" eaLnBrk="1" latinLnBrk="0" hangingPunct="1">
        <a:defRPr sz="900" kern="1200">
          <a:solidFill>
            <a:schemeClr val="tx1"/>
          </a:solidFill>
          <a:latin typeface="+mn-lt"/>
          <a:ea typeface="+mn-ea"/>
          <a:cs typeface="+mn-cs"/>
        </a:defRPr>
      </a:lvl6pPr>
      <a:lvl7pPr marL="1371668" algn="l" defTabSz="457223" rtl="0" eaLnBrk="1" latinLnBrk="0" hangingPunct="1">
        <a:defRPr sz="900" kern="1200">
          <a:solidFill>
            <a:schemeClr val="tx1"/>
          </a:solidFill>
          <a:latin typeface="+mn-lt"/>
          <a:ea typeface="+mn-ea"/>
          <a:cs typeface="+mn-cs"/>
        </a:defRPr>
      </a:lvl7pPr>
      <a:lvl8pPr marL="1600280" algn="l" defTabSz="457223" rtl="0" eaLnBrk="1" latinLnBrk="0" hangingPunct="1">
        <a:defRPr sz="900" kern="1200">
          <a:solidFill>
            <a:schemeClr val="tx1"/>
          </a:solidFill>
          <a:latin typeface="+mn-lt"/>
          <a:ea typeface="+mn-ea"/>
          <a:cs typeface="+mn-cs"/>
        </a:defRPr>
      </a:lvl8pPr>
      <a:lvl9pPr marL="1828892" algn="l" defTabSz="457223" rtl="0" eaLnBrk="1" latinLnBrk="0" hangingPunct="1">
        <a:defRPr sz="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Shape 6"/>
          <p:cNvSpPr txBox="1">
            <a:spLocks noGrp="1"/>
          </p:cNvSpPr>
          <p:nvPr>
            <p:ph type="title"/>
          </p:nvPr>
        </p:nvSpPr>
        <p:spPr bwMode="auto">
          <a:xfrm>
            <a:off x="838200" y="196850"/>
            <a:ext cx="105156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smtClean="0">
              <a:sym typeface="Arial" panose="020B0604020202020204" pitchFamily="34" charset="0"/>
            </a:endParaRPr>
          </a:p>
        </p:txBody>
      </p:sp>
      <p:sp>
        <p:nvSpPr>
          <p:cNvPr id="1027" name="Shape 7"/>
          <p:cNvSpPr txBox="1">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smtClean="0">
              <a:sym typeface="Arial" panose="020B0604020202020204" pitchFamily="34" charset="0"/>
            </a:endParaRPr>
          </a:p>
        </p:txBody>
      </p:sp>
      <p:pic>
        <p:nvPicPr>
          <p:cNvPr id="1028" name="Shape 8"/>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7100" y="185738"/>
            <a:ext cx="909638"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0395498"/>
      </p:ext>
    </p:extLst>
  </p:cSld>
  <p:clrMap bg1="lt1" tx1="dk1" bg2="dk2" tx2="lt2" accent1="accent1" accent2="accent2" accent3="accent3" accent4="accent4" accent5="accent5" accent6="accent6" hlink="hlink" folHlink="folHlink"/>
  <p:sldLayoutIdLst>
    <p:sldLayoutId id="2147483721"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bwMode="auto">
          <a:xfrm>
            <a:off x="609600" y="381000"/>
            <a:ext cx="10972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42691" name="Rectangle 3"/>
          <p:cNvSpPr>
            <a:spLocks noGrp="1" noChangeArrowheads="1"/>
          </p:cNvSpPr>
          <p:nvPr>
            <p:ph type="body" idx="1"/>
          </p:nvPr>
        </p:nvSpPr>
        <p:spPr bwMode="auto">
          <a:xfrm>
            <a:off x="609600" y="19812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42692"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FFFFFF"/>
                  </a:outerShdw>
                </a:effectLst>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242693"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FFFFFF"/>
                  </a:outerShdw>
                </a:effectLst>
                <a:latin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mn-cs"/>
            </a:endParaRPr>
          </a:p>
        </p:txBody>
      </p:sp>
      <p:sp>
        <p:nvSpPr>
          <p:cNvPr id="242694"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smtClean="0">
                <a:effectLst>
                  <a:outerShdw blurRad="38100" dist="38100" dir="2700000" algn="tl">
                    <a:srgbClr val="FFFFFF"/>
                  </a:outerShdw>
                </a:effectLst>
                <a:latin typeface="Arial"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D77D22B-BA01-42B0-A355-66B62724EE0E}" type="slidenum">
              <a:rPr kumimoji="0" 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p:txBody>
      </p:sp>
    </p:spTree>
    <p:extLst>
      <p:ext uri="{BB962C8B-B14F-4D97-AF65-F5344CB8AC3E}">
        <p14:creationId xmlns:p14="http://schemas.microsoft.com/office/powerpoint/2010/main" val="131877890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Lst>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242690"/>
                                        </p:tgtEl>
                                        <p:attrNameLst>
                                          <p:attrName>style.visibility</p:attrName>
                                        </p:attrNameLst>
                                      </p:cBhvr>
                                      <p:to>
                                        <p:strVal val="visible"/>
                                      </p:to>
                                    </p:set>
                                    <p:animEffect transition="in" filter="fade">
                                      <p:cBhvr>
                                        <p:cTn id="7" dur="768" decel="100000"/>
                                        <p:tgtEl>
                                          <p:spTgt spid="242690"/>
                                        </p:tgtEl>
                                      </p:cBhvr>
                                    </p:animEffect>
                                    <p:animScale>
                                      <p:cBhvr>
                                        <p:cTn id="8" dur="768" decel="100000"/>
                                        <p:tgtEl>
                                          <p:spTgt spid="242690"/>
                                        </p:tgtEl>
                                      </p:cBhvr>
                                      <p:from x="10000" y="10000"/>
                                      <p:to x="200000" y="450000"/>
                                    </p:animScale>
                                    <p:animScale>
                                      <p:cBhvr>
                                        <p:cTn id="9" dur="1230" accel="100000" fill="hold">
                                          <p:stCondLst>
                                            <p:cond delay="768"/>
                                          </p:stCondLst>
                                        </p:cTn>
                                        <p:tgtEl>
                                          <p:spTgt spid="242690"/>
                                        </p:tgtEl>
                                      </p:cBhvr>
                                      <p:from x="200000" y="450000"/>
                                      <p:to x="100000" y="100000"/>
                                    </p:animScale>
                                    <p:set>
                                      <p:cBhvr>
                                        <p:cTn id="10" dur="768" fill="hold"/>
                                        <p:tgtEl>
                                          <p:spTgt spid="242690"/>
                                        </p:tgtEl>
                                        <p:attrNameLst>
                                          <p:attrName>ppt_x</p:attrName>
                                        </p:attrNameLst>
                                      </p:cBhvr>
                                      <p:to>
                                        <p:strVal val="(0.5)"/>
                                      </p:to>
                                    </p:set>
                                    <p:anim from="(0.5)" to="(#ppt_x)" calcmode="lin" valueType="num">
                                      <p:cBhvr>
                                        <p:cTn id="11" dur="1230" accel="100000" fill="hold">
                                          <p:stCondLst>
                                            <p:cond delay="768"/>
                                          </p:stCondLst>
                                        </p:cTn>
                                        <p:tgtEl>
                                          <p:spTgt spid="242690"/>
                                        </p:tgtEl>
                                        <p:attrNameLst>
                                          <p:attrName>ppt_x</p:attrName>
                                        </p:attrNameLst>
                                      </p:cBhvr>
                                    </p:anim>
                                    <p:set>
                                      <p:cBhvr>
                                        <p:cTn id="12" dur="768" fill="hold"/>
                                        <p:tgtEl>
                                          <p:spTgt spid="242690"/>
                                        </p:tgtEl>
                                        <p:attrNameLst>
                                          <p:attrName>ppt_y</p:attrName>
                                        </p:attrNameLst>
                                      </p:cBhvr>
                                      <p:to>
                                        <p:strVal val="(#ppt_y+0.4)"/>
                                      </p:to>
                                    </p:set>
                                    <p:anim from="(#ppt_y+0.4)" to="(#ppt_y)" calcmode="lin" valueType="num">
                                      <p:cBhvr>
                                        <p:cTn id="13" dur="1230" accel="100000" fill="hold">
                                          <p:stCondLst>
                                            <p:cond delay="768"/>
                                          </p:stCondLst>
                                        </p:cTn>
                                        <p:tgtEl>
                                          <p:spTgt spid="242690"/>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242691">
                                            <p:txEl>
                                              <p:pRg st="0" end="0"/>
                                            </p:txEl>
                                          </p:spTgt>
                                        </p:tgtEl>
                                        <p:attrNameLst>
                                          <p:attrName>style.visibility</p:attrName>
                                        </p:attrNameLst>
                                      </p:cBhvr>
                                      <p:to>
                                        <p:strVal val="visible"/>
                                      </p:to>
                                    </p:set>
                                    <p:anim calcmode="lin" valueType="num">
                                      <p:cBhvr>
                                        <p:cTn id="18" dur="500" fill="hold"/>
                                        <p:tgtEl>
                                          <p:spTgt spid="242691">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242691">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242691">
                                            <p:txEl>
                                              <p:pRg st="0" end="0"/>
                                            </p:txEl>
                                          </p:spTgt>
                                        </p:tgtEl>
                                      </p:cBhvr>
                                    </p:animEffect>
                                  </p:childTnLst>
                                </p:cTn>
                              </p:par>
                              <p:par>
                                <p:cTn id="21" presetID="53" presetClass="entr" presetSubtype="0" fill="hold" grpId="0" nodeType="withEffect">
                                  <p:stCondLst>
                                    <p:cond delay="0"/>
                                  </p:stCondLst>
                                  <p:childTnLst>
                                    <p:set>
                                      <p:cBhvr>
                                        <p:cTn id="22" dur="1" fill="hold">
                                          <p:stCondLst>
                                            <p:cond delay="0"/>
                                          </p:stCondLst>
                                        </p:cTn>
                                        <p:tgtEl>
                                          <p:spTgt spid="242691">
                                            <p:txEl>
                                              <p:pRg st="1" end="1"/>
                                            </p:txEl>
                                          </p:spTgt>
                                        </p:tgtEl>
                                        <p:attrNameLst>
                                          <p:attrName>style.visibility</p:attrName>
                                        </p:attrNameLst>
                                      </p:cBhvr>
                                      <p:to>
                                        <p:strVal val="visible"/>
                                      </p:to>
                                    </p:set>
                                    <p:anim calcmode="lin" valueType="num">
                                      <p:cBhvr>
                                        <p:cTn id="23" dur="500" fill="hold"/>
                                        <p:tgtEl>
                                          <p:spTgt spid="242691">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242691">
                                            <p:txEl>
                                              <p:pRg st="1" end="1"/>
                                            </p:txEl>
                                          </p:spTgt>
                                        </p:tgtEl>
                                        <p:attrNameLst>
                                          <p:attrName>ppt_h</p:attrName>
                                        </p:attrNameLst>
                                      </p:cBhvr>
                                      <p:tavLst>
                                        <p:tav tm="0">
                                          <p:val>
                                            <p:fltVal val="0"/>
                                          </p:val>
                                        </p:tav>
                                        <p:tav tm="100000">
                                          <p:val>
                                            <p:strVal val="#ppt_h"/>
                                          </p:val>
                                        </p:tav>
                                      </p:tavLst>
                                    </p:anim>
                                    <p:animEffect transition="in" filter="fade">
                                      <p:cBhvr>
                                        <p:cTn id="25" dur="500"/>
                                        <p:tgtEl>
                                          <p:spTgt spid="242691">
                                            <p:txEl>
                                              <p:pRg st="1" end="1"/>
                                            </p:txEl>
                                          </p:spTgt>
                                        </p:tgtEl>
                                      </p:cBhvr>
                                    </p:animEffect>
                                  </p:childTnLst>
                                </p:cTn>
                              </p:par>
                              <p:par>
                                <p:cTn id="26" presetID="53" presetClass="entr" presetSubtype="0" fill="hold" grpId="0" nodeType="withEffect">
                                  <p:stCondLst>
                                    <p:cond delay="0"/>
                                  </p:stCondLst>
                                  <p:childTnLst>
                                    <p:set>
                                      <p:cBhvr>
                                        <p:cTn id="27" dur="1" fill="hold">
                                          <p:stCondLst>
                                            <p:cond delay="0"/>
                                          </p:stCondLst>
                                        </p:cTn>
                                        <p:tgtEl>
                                          <p:spTgt spid="242691">
                                            <p:txEl>
                                              <p:pRg st="2" end="2"/>
                                            </p:txEl>
                                          </p:spTgt>
                                        </p:tgtEl>
                                        <p:attrNameLst>
                                          <p:attrName>style.visibility</p:attrName>
                                        </p:attrNameLst>
                                      </p:cBhvr>
                                      <p:to>
                                        <p:strVal val="visible"/>
                                      </p:to>
                                    </p:set>
                                    <p:anim calcmode="lin" valueType="num">
                                      <p:cBhvr>
                                        <p:cTn id="28" dur="500" fill="hold"/>
                                        <p:tgtEl>
                                          <p:spTgt spid="242691">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242691">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242691">
                                            <p:txEl>
                                              <p:pRg st="2" end="2"/>
                                            </p:txEl>
                                          </p:spTgt>
                                        </p:tgtEl>
                                      </p:cBhvr>
                                    </p:animEffect>
                                  </p:childTnLst>
                                </p:cTn>
                              </p:par>
                              <p:par>
                                <p:cTn id="31" presetID="53" presetClass="entr" presetSubtype="0" fill="hold" grpId="0" nodeType="withEffect">
                                  <p:stCondLst>
                                    <p:cond delay="0"/>
                                  </p:stCondLst>
                                  <p:childTnLst>
                                    <p:set>
                                      <p:cBhvr>
                                        <p:cTn id="32" dur="1" fill="hold">
                                          <p:stCondLst>
                                            <p:cond delay="0"/>
                                          </p:stCondLst>
                                        </p:cTn>
                                        <p:tgtEl>
                                          <p:spTgt spid="242691">
                                            <p:txEl>
                                              <p:pRg st="3" end="3"/>
                                            </p:txEl>
                                          </p:spTgt>
                                        </p:tgtEl>
                                        <p:attrNameLst>
                                          <p:attrName>style.visibility</p:attrName>
                                        </p:attrNameLst>
                                      </p:cBhvr>
                                      <p:to>
                                        <p:strVal val="visible"/>
                                      </p:to>
                                    </p:set>
                                    <p:anim calcmode="lin" valueType="num">
                                      <p:cBhvr>
                                        <p:cTn id="33" dur="500" fill="hold"/>
                                        <p:tgtEl>
                                          <p:spTgt spid="242691">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242691">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242691">
                                            <p:txEl>
                                              <p:pRg st="3" end="3"/>
                                            </p:txEl>
                                          </p:spTgt>
                                        </p:tgtEl>
                                      </p:cBhvr>
                                    </p:animEffect>
                                  </p:childTnLst>
                                </p:cTn>
                              </p:par>
                              <p:par>
                                <p:cTn id="36" presetID="53" presetClass="entr" presetSubtype="0" fill="hold" grpId="0" nodeType="withEffect">
                                  <p:stCondLst>
                                    <p:cond delay="0"/>
                                  </p:stCondLst>
                                  <p:childTnLst>
                                    <p:set>
                                      <p:cBhvr>
                                        <p:cTn id="37" dur="1" fill="hold">
                                          <p:stCondLst>
                                            <p:cond delay="0"/>
                                          </p:stCondLst>
                                        </p:cTn>
                                        <p:tgtEl>
                                          <p:spTgt spid="242691">
                                            <p:txEl>
                                              <p:pRg st="4" end="4"/>
                                            </p:txEl>
                                          </p:spTgt>
                                        </p:tgtEl>
                                        <p:attrNameLst>
                                          <p:attrName>style.visibility</p:attrName>
                                        </p:attrNameLst>
                                      </p:cBhvr>
                                      <p:to>
                                        <p:strVal val="visible"/>
                                      </p:to>
                                    </p:set>
                                    <p:anim calcmode="lin" valueType="num">
                                      <p:cBhvr>
                                        <p:cTn id="38" dur="500" fill="hold"/>
                                        <p:tgtEl>
                                          <p:spTgt spid="242691">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242691">
                                            <p:txEl>
                                              <p:pRg st="4" end="4"/>
                                            </p:txEl>
                                          </p:spTgt>
                                        </p:tgtEl>
                                        <p:attrNameLst>
                                          <p:attrName>ppt_h</p:attrName>
                                        </p:attrNameLst>
                                      </p:cBhvr>
                                      <p:tavLst>
                                        <p:tav tm="0">
                                          <p:val>
                                            <p:fltVal val="0"/>
                                          </p:val>
                                        </p:tav>
                                        <p:tav tm="100000">
                                          <p:val>
                                            <p:strVal val="#ppt_h"/>
                                          </p:val>
                                        </p:tav>
                                      </p:tavLst>
                                    </p:anim>
                                    <p:animEffect transition="in" filter="fade">
                                      <p:cBhvr>
                                        <p:cTn id="40" dur="500"/>
                                        <p:tgtEl>
                                          <p:spTgt spid="24269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0" grpId="0"/>
      <p:bldP spid="242691" grpId="0" build="p">
        <p:tmplLst>
          <p:tmpl lvl="1">
            <p:tnLst>
              <p:par>
                <p:cTn presetID="53" presetClass="entr" presetSubtype="0" fill="hold" nodeType="click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2">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3">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4">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5">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Lst>
      </p:bldP>
    </p:bldLst>
  </p:timing>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kern="1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kern="1200">
          <a:solidFill>
            <a:schemeClr val="tx1"/>
          </a:solidFill>
          <a:effectLst>
            <a:outerShdw blurRad="38100" dist="38100" dir="2700000" algn="tl">
              <a:srgbClr val="FFFFFF"/>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kern="1200">
          <a:solidFill>
            <a:schemeClr val="tx1"/>
          </a:solidFill>
          <a:effectLst>
            <a:outerShdw blurRad="38100" dist="38100" dir="2700000" algn="tl">
              <a:srgbClr val="FFFFFF"/>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kern="1200">
          <a:solidFill>
            <a:schemeClr val="tx1"/>
          </a:solidFill>
          <a:effectLst>
            <a:outerShdw blurRad="38100" dist="38100" dir="2700000" algn="tl">
              <a:srgbClr val="FFFFFF"/>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kern="1200">
          <a:solidFill>
            <a:schemeClr val="tx1"/>
          </a:solidFill>
          <a:effectLst>
            <a:outerShdw blurRad="38100" dist="38100" dir="2700000" algn="tl">
              <a:srgbClr val="FFFFFF"/>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2"/>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9"/>
            <a:ext cx="1422400" cy="243417"/>
          </a:xfrm>
          <a:prstGeom prst="rect">
            <a:avLst/>
          </a:prstGeom>
        </p:spPr>
        <p:txBody>
          <a:bodyPr vert="horz" lIns="91440" tIns="45720" rIns="91440" bIns="45720" rtlCol="0" anchor="ctr"/>
          <a:lstStyle>
            <a:lvl1pPr algn="l">
              <a:defRPr sz="600">
                <a:solidFill>
                  <a:schemeClr val="tx1">
                    <a:tint val="75000"/>
                  </a:schemeClr>
                </a:solidFill>
              </a:defRPr>
            </a:lvl1p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9/2/23</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9"/>
            <a:ext cx="19304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9"/>
            <a:ext cx="1422400" cy="243417"/>
          </a:xfrm>
          <a:prstGeom prst="rect">
            <a:avLst/>
          </a:prstGeom>
        </p:spPr>
        <p:txBody>
          <a:bodyPr vert="horz" lIns="91440" tIns="45720" rIns="91440" bIns="45720" rtlCol="0" anchor="ctr"/>
          <a:lstStyle>
            <a:lvl1pPr algn="r">
              <a:defRPr sz="600">
                <a:solidFill>
                  <a:schemeClr val="tx1">
                    <a:tint val="75000"/>
                  </a:schemeClr>
                </a:solidFill>
              </a:defRPr>
            </a:lvl1p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46231461"/>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ctr" defTabSz="457223" rtl="0" eaLnBrk="1" latinLnBrk="0" hangingPunct="1">
        <a:spcBef>
          <a:spcPct val="0"/>
        </a:spcBef>
        <a:buNone/>
        <a:defRPr sz="2200" kern="1200">
          <a:solidFill>
            <a:schemeClr val="tx1"/>
          </a:solidFill>
          <a:latin typeface="+mj-lt"/>
          <a:ea typeface="+mj-ea"/>
          <a:cs typeface="+mj-cs"/>
        </a:defRPr>
      </a:lvl1pPr>
    </p:titleStyle>
    <p:bodyStyle>
      <a:lvl1pPr marL="171458" indent="-171458" algn="l" defTabSz="457223"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94" indent="-142883" algn="l" defTabSz="457223"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29" indent="-114306" algn="l" defTabSz="457223"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40"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52"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63"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74"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86"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98"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23" rtl="0" eaLnBrk="1" latinLnBrk="0" hangingPunct="1">
        <a:defRPr sz="900" kern="1200">
          <a:solidFill>
            <a:schemeClr val="tx1"/>
          </a:solidFill>
          <a:latin typeface="+mn-lt"/>
          <a:ea typeface="+mn-ea"/>
          <a:cs typeface="+mn-cs"/>
        </a:defRPr>
      </a:lvl1pPr>
      <a:lvl2pPr marL="228611" algn="l" defTabSz="457223" rtl="0" eaLnBrk="1" latinLnBrk="0" hangingPunct="1">
        <a:defRPr sz="900" kern="1200">
          <a:solidFill>
            <a:schemeClr val="tx1"/>
          </a:solidFill>
          <a:latin typeface="+mn-lt"/>
          <a:ea typeface="+mn-ea"/>
          <a:cs typeface="+mn-cs"/>
        </a:defRPr>
      </a:lvl2pPr>
      <a:lvl3pPr marL="457223" algn="l" defTabSz="457223" rtl="0" eaLnBrk="1" latinLnBrk="0" hangingPunct="1">
        <a:defRPr sz="900" kern="1200">
          <a:solidFill>
            <a:schemeClr val="tx1"/>
          </a:solidFill>
          <a:latin typeface="+mn-lt"/>
          <a:ea typeface="+mn-ea"/>
          <a:cs typeface="+mn-cs"/>
        </a:defRPr>
      </a:lvl3pPr>
      <a:lvl4pPr marL="685835" algn="l" defTabSz="457223" rtl="0" eaLnBrk="1" latinLnBrk="0" hangingPunct="1">
        <a:defRPr sz="900" kern="1200">
          <a:solidFill>
            <a:schemeClr val="tx1"/>
          </a:solidFill>
          <a:latin typeface="+mn-lt"/>
          <a:ea typeface="+mn-ea"/>
          <a:cs typeface="+mn-cs"/>
        </a:defRPr>
      </a:lvl4pPr>
      <a:lvl5pPr marL="914446" algn="l" defTabSz="457223" rtl="0" eaLnBrk="1" latinLnBrk="0" hangingPunct="1">
        <a:defRPr sz="900" kern="1200">
          <a:solidFill>
            <a:schemeClr val="tx1"/>
          </a:solidFill>
          <a:latin typeface="+mn-lt"/>
          <a:ea typeface="+mn-ea"/>
          <a:cs typeface="+mn-cs"/>
        </a:defRPr>
      </a:lvl5pPr>
      <a:lvl6pPr marL="1143057" algn="l" defTabSz="457223" rtl="0" eaLnBrk="1" latinLnBrk="0" hangingPunct="1">
        <a:defRPr sz="900" kern="1200">
          <a:solidFill>
            <a:schemeClr val="tx1"/>
          </a:solidFill>
          <a:latin typeface="+mn-lt"/>
          <a:ea typeface="+mn-ea"/>
          <a:cs typeface="+mn-cs"/>
        </a:defRPr>
      </a:lvl6pPr>
      <a:lvl7pPr marL="1371668" algn="l" defTabSz="457223" rtl="0" eaLnBrk="1" latinLnBrk="0" hangingPunct="1">
        <a:defRPr sz="900" kern="1200">
          <a:solidFill>
            <a:schemeClr val="tx1"/>
          </a:solidFill>
          <a:latin typeface="+mn-lt"/>
          <a:ea typeface="+mn-ea"/>
          <a:cs typeface="+mn-cs"/>
        </a:defRPr>
      </a:lvl7pPr>
      <a:lvl8pPr marL="1600280" algn="l" defTabSz="457223" rtl="0" eaLnBrk="1" latinLnBrk="0" hangingPunct="1">
        <a:defRPr sz="900" kern="1200">
          <a:solidFill>
            <a:schemeClr val="tx1"/>
          </a:solidFill>
          <a:latin typeface="+mn-lt"/>
          <a:ea typeface="+mn-ea"/>
          <a:cs typeface="+mn-cs"/>
        </a:defRPr>
      </a:lvl8pPr>
      <a:lvl9pPr marL="1828892" algn="l" defTabSz="457223"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jpg"/><Relationship Id="rId6" Type="http://schemas.openxmlformats.org/officeDocument/2006/relationships/audio" Target="../media/audio1.wav"/><Relationship Id="rId1" Type="http://schemas.openxmlformats.org/officeDocument/2006/relationships/slideLayout" Target="../slideLayouts/slideLayout7.xml"/><Relationship Id="rId2"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image" Target="../media/image28.jpg"/><Relationship Id="rId4" Type="http://schemas.openxmlformats.org/officeDocument/2006/relationships/image" Target="../media/image29.gif"/><Relationship Id="rId5" Type="http://schemas.openxmlformats.org/officeDocument/2006/relationships/image" Target="../media/image30.png"/><Relationship Id="rId9" Type="http://schemas.openxmlformats.org/officeDocument/2006/relationships/audio" Target="../media/audio1.wav"/><Relationship Id="rId1" Type="http://schemas.openxmlformats.org/officeDocument/2006/relationships/slideLayout" Target="../slideLayouts/slideLayout12.xml"/><Relationship Id="rId2" Type="http://schemas.openxmlformats.org/officeDocument/2006/relationships/audio" Target="../media/audio1.wav"/></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14.xml"/><Relationship Id="rId2"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jpeg"/><Relationship Id="rId8" Type="http://schemas.openxmlformats.org/officeDocument/2006/relationships/audio" Target="../media/audio1.wav"/><Relationship Id="rId1" Type="http://schemas.openxmlformats.org/officeDocument/2006/relationships/slideLayout" Target="../slideLayouts/slideLayout7.xml"/><Relationship Id="rId2" Type="http://schemas.openxmlformats.org/officeDocument/2006/relationships/audio" Target="../media/audio1.wav"/></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10.png"/><Relationship Id="rId5" Type="http://schemas.openxmlformats.org/officeDocument/2006/relationships/image" Target="../media/image12.png"/><Relationship Id="rId6" Type="http://schemas.openxmlformats.org/officeDocument/2006/relationships/image" Target="../media/image14.png"/><Relationship Id="rId7" Type="http://schemas.openxmlformats.org/officeDocument/2006/relationships/audio" Target="../media/audio1.wav"/><Relationship Id="rId1" Type="http://schemas.openxmlformats.org/officeDocument/2006/relationships/slideLayout" Target="../slideLayouts/slideLayout7.xml"/><Relationship Id="rId2" Type="http://schemas.openxmlformats.org/officeDocument/2006/relationships/audio" Target="../media/audio1.wav"/></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audio" Target="../media/audio1.wav"/><Relationship Id="rId5" Type="http://schemas.openxmlformats.org/officeDocument/2006/relationships/image" Target="../media/image4.jpg"/><Relationship Id="rId6" Type="http://schemas.openxmlformats.org/officeDocument/2006/relationships/image" Target="../media/image15.png"/><Relationship Id="rId7" Type="http://schemas.openxmlformats.org/officeDocument/2006/relationships/image" Target="../media/image16.jpeg"/><Relationship Id="rId8" Type="http://schemas.openxmlformats.org/officeDocument/2006/relationships/image" Target="../media/image17.png"/><Relationship Id="rId10" Type="http://schemas.openxmlformats.org/officeDocument/2006/relationships/audio" Target="../media/audio1.wav"/><Relationship Id="rId1" Type="http://schemas.microsoft.com/office/2007/relationships/media" Target="../media/media1.mp3"/><Relationship Id="rId2" Type="http://schemas.openxmlformats.org/officeDocument/2006/relationships/audio" Target="../media/media1.mp3"/></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audio" Target="../media/audio1.wav"/><Relationship Id="rId5" Type="http://schemas.openxmlformats.org/officeDocument/2006/relationships/image" Target="../media/image4.jpg"/><Relationship Id="rId6" Type="http://schemas.openxmlformats.org/officeDocument/2006/relationships/image" Target="../media/image18.png"/><Relationship Id="rId7" Type="http://schemas.openxmlformats.org/officeDocument/2006/relationships/image" Target="../media/image19.jpg"/><Relationship Id="rId8" Type="http://schemas.openxmlformats.org/officeDocument/2006/relationships/image" Target="../media/image16.jpeg"/><Relationship Id="rId9" Type="http://schemas.openxmlformats.org/officeDocument/2006/relationships/image" Target="../media/image15.png"/><Relationship Id="rId10" Type="http://schemas.openxmlformats.org/officeDocument/2006/relationships/audio" Target="../media/audio1.wav"/><Relationship Id="rId1" Type="http://schemas.microsoft.com/office/2007/relationships/media" Target="../media/media1.mp3"/><Relationship Id="rId2" Type="http://schemas.openxmlformats.org/officeDocument/2006/relationships/audio" Target="../media/media1.mp3"/></Relationships>
</file>

<file path=ppt/slides/_rels/slide7.xml.rels><?xml version="1.0" encoding="UTF-8" standalone="yes"?>
<Relationships xmlns="http://schemas.openxmlformats.org/package/2006/relationships"><Relationship Id="rId11" Type="http://schemas.openxmlformats.org/officeDocument/2006/relationships/image" Target="../media/image15.png"/><Relationship Id="rId12" Type="http://schemas.openxmlformats.org/officeDocument/2006/relationships/audio" Target="../media/audio1.wav"/><Relationship Id="rId1" Type="http://schemas.microsoft.com/office/2007/relationships/media" Target="../media/media2.mp3"/><Relationship Id="rId2" Type="http://schemas.openxmlformats.org/officeDocument/2006/relationships/audio" Target="../media/media2.mp3"/><Relationship Id="rId3" Type="http://schemas.microsoft.com/office/2007/relationships/media" Target="../media/media3.mp3"/><Relationship Id="rId4" Type="http://schemas.openxmlformats.org/officeDocument/2006/relationships/audio" Target="../media/media3.mp3"/><Relationship Id="rId5" Type="http://schemas.openxmlformats.org/officeDocument/2006/relationships/slideLayout" Target="../slideLayouts/slideLayout31.xml"/><Relationship Id="rId6" Type="http://schemas.openxmlformats.org/officeDocument/2006/relationships/audio" Target="../media/audio1.wav"/><Relationship Id="rId7" Type="http://schemas.openxmlformats.org/officeDocument/2006/relationships/image" Target="../media/image20.png"/><Relationship Id="rId8" Type="http://schemas.openxmlformats.org/officeDocument/2006/relationships/image" Target="../media/image21.png"/><Relationship Id="rId9" Type="http://schemas.openxmlformats.org/officeDocument/2006/relationships/image" Target="../media/image22.png"/><Relationship Id="rId10"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4.png"/><Relationship Id="rId5" Type="http://schemas.openxmlformats.org/officeDocument/2006/relationships/image" Target="../media/image25.png"/><Relationship Id="rId7" Type="http://schemas.openxmlformats.org/officeDocument/2006/relationships/audio" Target="../media/audio1.wav"/><Relationship Id="rId1" Type="http://schemas.openxmlformats.org/officeDocument/2006/relationships/slideLayout" Target="../slideLayouts/slideLayout31.xml"/><Relationship Id="rId2" Type="http://schemas.openxmlformats.org/officeDocument/2006/relationships/audio" Target="../media/audio1.wav"/></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1.xml"/><Relationship Id="rId4" Type="http://schemas.openxmlformats.org/officeDocument/2006/relationships/audio" Target="../media/audio1.wav"/><Relationship Id="rId5" Type="http://schemas.openxmlformats.org/officeDocument/2006/relationships/image" Target="../media/image20.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15.png"/><Relationship Id="rId9" Type="http://schemas.openxmlformats.org/officeDocument/2006/relationships/audio" Target="../media/audio1.wav"/><Relationship Id="rId1" Type="http://schemas.microsoft.com/office/2007/relationships/media" Target="../media/media4.wav"/><Relationship Id="rId2" Type="http://schemas.openxmlformats.org/officeDocument/2006/relationships/audio" Target="../media/media4.wav"/></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14" name="TextBox 13"/>
          <p:cNvSpPr txBox="1"/>
          <p:nvPr/>
        </p:nvSpPr>
        <p:spPr>
          <a:xfrm>
            <a:off x="190959" y="160641"/>
            <a:ext cx="4137783" cy="463692"/>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smtClean="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Mở đầu </a:t>
            </a:r>
            <a:endPar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2607" y="-1"/>
            <a:ext cx="7769393" cy="4439653"/>
          </a:xfrm>
          <a:prstGeom prst="rect">
            <a:avLst/>
          </a:prstGeom>
        </p:spPr>
      </p:pic>
      <p:sp>
        <p:nvSpPr>
          <p:cNvPr id="4" name="Rectangle 3"/>
          <p:cNvSpPr/>
          <p:nvPr/>
        </p:nvSpPr>
        <p:spPr>
          <a:xfrm>
            <a:off x="0" y="4976881"/>
            <a:ext cx="3908314" cy="369332"/>
          </a:xfrm>
          <a:prstGeom prst="rect">
            <a:avLst/>
          </a:prstGeom>
        </p:spPr>
        <p:txBody>
          <a:bodyPr wrap="none">
            <a:spAutoFit/>
          </a:bodyPr>
          <a:lstStyle/>
          <a:p>
            <a:r>
              <a:rPr lang="en-US" dirty="0">
                <a:latin typeface="Times New Roman" panose="02020603050405020304" pitchFamily="18" charset="0"/>
                <a:ea typeface="Arial" panose="020B0604020202020204" pitchFamily="34" charset="0"/>
              </a:rPr>
              <a:t>T</a:t>
            </a:r>
            <a:r>
              <a:rPr lang="en-US" dirty="0" smtClean="0">
                <a:latin typeface="Times New Roman" panose="02020603050405020304" pitchFamily="18" charset="0"/>
                <a:ea typeface="Arial" panose="020B0604020202020204" pitchFamily="34" charset="0"/>
              </a:rPr>
              <a:t>rò chơi đồng </a:t>
            </a:r>
            <a:r>
              <a:rPr lang="en-US" dirty="0">
                <a:latin typeface="Times New Roman" panose="02020603050405020304" pitchFamily="18" charset="0"/>
                <a:ea typeface="Arial" panose="020B0604020202020204" pitchFamily="34" charset="0"/>
              </a:rPr>
              <a:t>dao Xỉa cá mè đè cá chép</a:t>
            </a:r>
            <a:endParaRPr lang="vi-VN" dirty="0"/>
          </a:p>
        </p:txBody>
      </p:sp>
    </p:spTree>
    <p:extLst>
      <p:ext uri="{BB962C8B-B14F-4D97-AF65-F5344CB8AC3E}">
        <p14:creationId xmlns:p14="http://schemas.microsoft.com/office/powerpoint/2010/main" val="3873700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6" name="chuyen trag ngăn.wav"/>
          </p:stSnd>
        </p:sndAc>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0" y="0"/>
            <a:ext cx="7160899" cy="4511398"/>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Chúc quý thầy cô mạnh khỏe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Các em học sinh chăm ngoan học giỏi</a:t>
            </a:r>
            <a:endParaRPr kumimoji="0" 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935" y="2255699"/>
            <a:ext cx="2813570" cy="1406786"/>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58464" y="2588325"/>
            <a:ext cx="4751842" cy="3220219"/>
          </a:xfrm>
          <a:prstGeom prst="rect">
            <a:avLst/>
          </a:prstGeom>
        </p:spPr>
      </p:pic>
    </p:spTree>
    <p:extLst>
      <p:ext uri="{BB962C8B-B14F-4D97-AF65-F5344CB8AC3E}">
        <p14:creationId xmlns:p14="http://schemas.microsoft.com/office/powerpoint/2010/main" val="3043213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9" name="chuyen trag ngăn.wav"/>
          </p:stSnd>
        </p:sndAc>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7" name="Rectangle 6"/>
          <p:cNvSpPr/>
          <p:nvPr/>
        </p:nvSpPr>
        <p:spPr>
          <a:xfrm>
            <a:off x="5186134" y="111356"/>
            <a:ext cx="1819730" cy="624530"/>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rgbClr val="FF0000"/>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TIẾT 33  </a:t>
            </a:r>
            <a:endParaRPr kumimoji="0" lang="en-US" sz="3200" b="0" i="0" u="none" strike="noStrike" kern="1200" cap="none" spc="0" normalizeH="0" baseline="0" noProof="0" dirty="0">
              <a:ln>
                <a:noFill/>
              </a:ln>
              <a:solidFill>
                <a:srgbClr val="FF0000"/>
              </a:solidFill>
              <a:effectLst/>
              <a:uLnTx/>
              <a:uFillTx/>
              <a:latin typeface="#9Slide05 Dancing Script" panose="03080800040507000D00" pitchFamily="66" charset="0"/>
              <a:ea typeface="Calibri" panose="020F0502020204030204" pitchFamily="34" charset="0"/>
              <a:cs typeface="Times New Roman" panose="02020603050405020304" pitchFamily="18" charset="0"/>
            </a:endParaRPr>
          </a:p>
        </p:txBody>
      </p:sp>
      <p:sp>
        <p:nvSpPr>
          <p:cNvPr id="8" name="Rectangle 7"/>
          <p:cNvSpPr/>
          <p:nvPr/>
        </p:nvSpPr>
        <p:spPr>
          <a:xfrm>
            <a:off x="2787801" y="1155033"/>
            <a:ext cx="5380092" cy="587853"/>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vi-VN" sz="2800" dirty="0" smtClean="0">
                <a:solidFill>
                  <a:srgbClr val="FF0000"/>
                </a:solidFill>
                <a:latin typeface="#9Slide05 Dancing Script" panose="03080800040507000D00" pitchFamily="66" charset="0"/>
                <a:ea typeface="Calibri" panose="020F0502020204030204" pitchFamily="34" charset="0"/>
                <a:cs typeface="Times New Roman" panose="02020603050405020304" pitchFamily="18" charset="0"/>
              </a:rPr>
              <a:t>NGHE NHẠC: KHÚC CA VÀO HÈ</a:t>
            </a:r>
            <a:endParaRPr kumimoji="0" lang="en-US" sz="2800" b="0" i="0" u="none" strike="noStrike" kern="1200" cap="none" spc="0" normalizeH="0" baseline="0" noProof="0" dirty="0" smtClean="0">
              <a:ln>
                <a:noFill/>
              </a:ln>
              <a:solidFill>
                <a:srgbClr val="FF0000"/>
              </a:solidFill>
              <a:effectLst/>
              <a:uLnTx/>
              <a:uFillTx/>
              <a:latin typeface="#9Slide05 Dancing Script" panose="03080800040507000D00" pitchFamily="66" charset="0"/>
              <a:ea typeface="Calibri" panose="020F0502020204030204" pitchFamily="34" charset="0"/>
              <a:cs typeface="Times New Roman" panose="02020603050405020304" pitchFamily="18"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43033" y="124974"/>
            <a:ext cx="444889" cy="376769"/>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217" y="-30268"/>
            <a:ext cx="3680659" cy="1155033"/>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29922" y="61196"/>
            <a:ext cx="2862078" cy="2002540"/>
          </a:xfrm>
          <a:prstGeom prst="rect">
            <a:avLst/>
          </a:prstGeom>
        </p:spPr>
      </p:pic>
      <p:sp>
        <p:nvSpPr>
          <p:cNvPr id="14" name="Rectangle 13"/>
          <p:cNvSpPr/>
          <p:nvPr/>
        </p:nvSpPr>
        <p:spPr>
          <a:xfrm>
            <a:off x="2460420" y="1874230"/>
            <a:ext cx="7443971" cy="558038"/>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FF0000"/>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TỔ</a:t>
            </a:r>
            <a:r>
              <a:rPr kumimoji="0" lang="en-US" sz="2800" b="1" i="0" u="none" strike="noStrike" kern="1200" cap="none" spc="0" normalizeH="0" noProof="0" dirty="0" smtClean="0">
                <a:ln>
                  <a:noFill/>
                </a:ln>
                <a:solidFill>
                  <a:srgbClr val="FF0000"/>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 CHỨC HOẠT ĐỘNG VẬN DỤNG SÁNG TẠO</a:t>
            </a:r>
            <a:endParaRPr kumimoji="0" lang="en-US" sz="2800" b="0" i="0" u="none" strike="noStrike" kern="1200" cap="none" spc="0" normalizeH="0" baseline="0" noProof="0" dirty="0" smtClean="0">
              <a:ln>
                <a:noFill/>
              </a:ln>
              <a:solidFill>
                <a:srgbClr val="FF0000"/>
              </a:solidFill>
              <a:effectLst/>
              <a:uLnTx/>
              <a:uFillTx/>
              <a:latin typeface="#9Slide05 Dancing Script" panose="03080800040507000D00" pitchFamily="66"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03110324"/>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1000" fill="hold"/>
                                        <p:tgtEl>
                                          <p:spTgt spid="14"/>
                                        </p:tgtEl>
                                        <p:attrNameLst>
                                          <p:attrName>ppt_w</p:attrName>
                                        </p:attrNameLst>
                                      </p:cBhvr>
                                      <p:tavLst>
                                        <p:tav tm="0">
                                          <p:val>
                                            <p:fltVal val="0"/>
                                          </p:val>
                                        </p:tav>
                                        <p:tav tm="100000">
                                          <p:val>
                                            <p:strVal val="#ppt_w"/>
                                          </p:val>
                                        </p:tav>
                                      </p:tavLst>
                                    </p:anim>
                                    <p:anim calcmode="lin" valueType="num">
                                      <p:cBhvr>
                                        <p:cTn id="20" dur="1000" fill="hold"/>
                                        <p:tgtEl>
                                          <p:spTgt spid="14"/>
                                        </p:tgtEl>
                                        <p:attrNameLst>
                                          <p:attrName>ppt_h</p:attrName>
                                        </p:attrNameLst>
                                      </p:cBhvr>
                                      <p:tavLst>
                                        <p:tav tm="0">
                                          <p:val>
                                            <p:fltVal val="0"/>
                                          </p:val>
                                        </p:tav>
                                        <p:tav tm="100000">
                                          <p:val>
                                            <p:strVal val="#ppt_h"/>
                                          </p:val>
                                        </p:tav>
                                      </p:tavLst>
                                    </p:anim>
                                    <p:anim calcmode="lin" valueType="num">
                                      <p:cBhvr>
                                        <p:cTn id="21" dur="1000" fill="hold"/>
                                        <p:tgtEl>
                                          <p:spTgt spid="14"/>
                                        </p:tgtEl>
                                        <p:attrNameLst>
                                          <p:attrName>style.rotation</p:attrName>
                                        </p:attrNameLst>
                                      </p:cBhvr>
                                      <p:tavLst>
                                        <p:tav tm="0">
                                          <p:val>
                                            <p:fltVal val="90"/>
                                          </p:val>
                                        </p:tav>
                                        <p:tav tm="100000">
                                          <p:val>
                                            <p:fltVal val="0"/>
                                          </p:val>
                                        </p:tav>
                                      </p:tavLst>
                                    </p:anim>
                                    <p:animEffect transition="in" filter="fade">
                                      <p:cBhvr>
                                        <p:cTn id="2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9599" y="-59812"/>
            <a:ext cx="3962401" cy="6858000"/>
          </a:xfrm>
          <a:prstGeom prst="rect">
            <a:avLst/>
          </a:prstGeom>
        </p:spPr>
      </p:pic>
      <p:sp>
        <p:nvSpPr>
          <p:cNvPr id="10" name="TextBox 9"/>
          <p:cNvSpPr txBox="1"/>
          <p:nvPr/>
        </p:nvSpPr>
        <p:spPr>
          <a:xfrm>
            <a:off x="4147852" y="664168"/>
            <a:ext cx="2715657"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Giới thiệu tác giả</a:t>
            </a:r>
            <a:endParaRPr lang="en-US" sz="24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3157218" y="110790"/>
            <a:ext cx="4137783" cy="463692"/>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w="6600">
                  <a:solidFill>
                    <a:srgbClr val="FF0000"/>
                  </a:solidFill>
                  <a:prstDash val="solid"/>
                </a:ln>
                <a:solidFill>
                  <a:schemeClr val="bg1"/>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Hình</a:t>
            </a:r>
            <a:r>
              <a:rPr kumimoji="0" lang="en-US" sz="2400" b="1" i="0" u="none" strike="noStrike" kern="1200" cap="none" spc="0" normalizeH="0" noProof="0" dirty="0" smtClean="0">
                <a:ln w="6600">
                  <a:solidFill>
                    <a:srgbClr val="FF0000"/>
                  </a:solidFill>
                  <a:prstDash val="solid"/>
                </a:ln>
                <a:solidFill>
                  <a:schemeClr val="bg1"/>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thành kiến thức mới</a:t>
            </a:r>
            <a:endParaRPr kumimoji="0" lang="en-US" sz="2400" b="1" i="0" u="none" strike="noStrike" kern="1200" cap="none" spc="0" normalizeH="0" baseline="0" noProof="0" dirty="0">
              <a:ln w="6600">
                <a:solidFill>
                  <a:srgbClr val="FF0000"/>
                </a:solidFill>
                <a:prstDash val="solid"/>
              </a:ln>
              <a:solidFill>
                <a:schemeClr val="bg1"/>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568" y="71955"/>
            <a:ext cx="2313437" cy="1028702"/>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368385">
            <a:off x="9599305" y="2633563"/>
            <a:ext cx="2455400" cy="1227701"/>
          </a:xfrm>
          <a:prstGeom prst="rect">
            <a:avLst/>
          </a:prstGeom>
        </p:spPr>
      </p:pic>
      <p:pic>
        <p:nvPicPr>
          <p:cNvPr id="1026" name="Picture 2" descr="Nhạc sĩ Trương Tuyết Mai và &quot;người tình trăm năm&quot; - Báo Công an Nhân dân  điện tử"/>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54429" y="1421176"/>
            <a:ext cx="1940281" cy="296431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09217" y="1653648"/>
            <a:ext cx="6754291" cy="1685077"/>
          </a:xfrm>
          <a:prstGeom prst="rect">
            <a:avLst/>
          </a:prstGeom>
        </p:spPr>
        <p:txBody>
          <a:bodyPr wrap="square">
            <a:spAutoFit/>
          </a:bodyPr>
          <a:lstStyle/>
          <a:p>
            <a:pPr algn="just">
              <a:lnSpc>
                <a:spcPct val="115000"/>
              </a:lnSpc>
              <a:spcAft>
                <a:spcPts val="800"/>
              </a:spcAft>
            </a:pPr>
            <a:r>
              <a:rPr lang="en-US" dirty="0">
                <a:latin typeface="Times New Roman" panose="02020603050405020304" pitchFamily="18" charset="0"/>
                <a:ea typeface="Arial" panose="020B0604020202020204" pitchFamily="34" charset="0"/>
                <a:cs typeface="Times New Roman" panose="02020603050405020304" pitchFamily="18" charset="0"/>
              </a:rPr>
              <a:t>Nhạc sĩ Trương Tuyết Mai sinh năm 1944, là người con của quê hương Phú Yên. Bà là một trong những nữ nhạc sĩ không chỉ sáng tác các ca khúc, hợp xướng mà còn sáng tác các thể loại thơ và văn xuôi. Khúc ca chào hè là một trong những sáng tác hay của nhạc sĩ dành cho lứa tuổi thiếu nhi.</a:t>
            </a:r>
            <a:endParaRPr lang="vi-VN"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4" name="Rectangle 3"/>
          <p:cNvSpPr/>
          <p:nvPr/>
        </p:nvSpPr>
        <p:spPr>
          <a:xfrm>
            <a:off x="0" y="4908577"/>
            <a:ext cx="8409935" cy="1366528"/>
          </a:xfrm>
          <a:prstGeom prst="rect">
            <a:avLst/>
          </a:prstGeom>
        </p:spPr>
        <p:txBody>
          <a:bodyPr wrap="square">
            <a:spAutoFit/>
          </a:bodyPr>
          <a:lstStyle/>
          <a:p>
            <a:pPr algn="just">
              <a:lnSpc>
                <a:spcPct val="115000"/>
              </a:lnSpc>
              <a:spcAft>
                <a:spcPts val="800"/>
              </a:spcAft>
            </a:pPr>
            <a:r>
              <a:rPr lang="vi-VN"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Bài hát Không Gian Xanh của nhạc sĩ Nguyễn Đức Hiệ</a:t>
            </a:r>
            <a:r>
              <a:rPr lang="en-US"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t </a:t>
            </a:r>
            <a:r>
              <a:rPr lang="vi-VN"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đạt giải hai trong cuộc thi sáng tác về môi trường</a:t>
            </a:r>
            <a:r>
              <a:rPr lang="en-US"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a:t>
            </a:r>
            <a:r>
              <a:rPr lang="vi-VN"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bài hát thể hiện niềm vui hân hoan của các bạn nhỏ khi được bước trên những con đường con phố xanh sạch đẹp</a:t>
            </a:r>
            <a:r>
              <a:rPr lang="en-US"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B</a:t>
            </a:r>
            <a:r>
              <a:rPr lang="vi-VN"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ài hát chính là một thông điệp truyền tải đến cho chúng ta cần phải giữ gìn và bảo vệ thiên nhiên</a:t>
            </a:r>
            <a:r>
              <a:rPr lang="en-US"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a:t>
            </a:r>
            <a:r>
              <a:rPr lang="vi-VN"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thân thiện với môi trường</a:t>
            </a:r>
            <a:r>
              <a:rPr lang="en-US"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a:t>
            </a:r>
            <a:endParaRPr lang="vi-VN" dirty="0">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9640609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8"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110679" y="218189"/>
            <a:ext cx="1222362" cy="461665"/>
          </a:xfrm>
          <a:prstGeom prst="rect">
            <a:avLst/>
          </a:prstGeom>
        </p:spPr>
        <p:txBody>
          <a:bodyPr wrap="square">
            <a:spAutoFit/>
          </a:bodyPr>
          <a:lstStyle/>
          <a:p>
            <a:r>
              <a:rPr lang="vi-VN" sz="2400" dirty="0" smtClean="0">
                <a:solidFill>
                  <a:srgbClr val="4D5156"/>
                </a:solidFill>
                <a:latin typeface="+mj-lt"/>
              </a:rPr>
              <a:t>Đọc lời</a:t>
            </a:r>
            <a:endParaRPr lang="vi-VN" sz="2400" dirty="0">
              <a:latin typeface="+mj-lt"/>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9599" y="-59812"/>
            <a:ext cx="3962401" cy="68580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368385">
            <a:off x="9599305" y="2633563"/>
            <a:ext cx="2455400" cy="1227701"/>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64219" y="0"/>
            <a:ext cx="7297523" cy="2745348"/>
          </a:xfrm>
          <a:prstGeom prst="rect">
            <a:avLst/>
          </a:prstGeom>
        </p:spPr>
      </p:pic>
      <p:sp>
        <p:nvSpPr>
          <p:cNvPr id="2" name="TextBox 1"/>
          <p:cNvSpPr txBox="1"/>
          <p:nvPr/>
        </p:nvSpPr>
        <p:spPr>
          <a:xfrm>
            <a:off x="3633537" y="95079"/>
            <a:ext cx="3043990" cy="58477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vi-VN" sz="3200" b="1" i="1" dirty="0" smtClean="0">
                <a:solidFill>
                  <a:schemeClr val="accent6">
                    <a:lumMod val="75000"/>
                  </a:schemeClr>
                </a:solidFill>
                <a:latin typeface="+mj-lt"/>
              </a:rPr>
              <a:t>Khúc ca vào hè</a:t>
            </a:r>
            <a:endParaRPr lang="vi-VN" sz="3200" b="1" i="1" dirty="0">
              <a:solidFill>
                <a:schemeClr val="accent6">
                  <a:lumMod val="75000"/>
                </a:schemeClr>
              </a:solidFill>
              <a:latin typeface="+mj-lt"/>
            </a:endParaRPr>
          </a:p>
        </p:txBody>
      </p:sp>
    </p:spTree>
    <p:extLst>
      <p:ext uri="{BB962C8B-B14F-4D97-AF65-F5344CB8AC3E}">
        <p14:creationId xmlns:p14="http://schemas.microsoft.com/office/powerpoint/2010/main" val="18989240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7" name="chuyen trag ngăn.wav"/>
          </p:stSnd>
        </p:sndAc>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27244" y="-73107"/>
            <a:ext cx="2853666" cy="498663"/>
          </a:xfrm>
          <a:prstGeom prst="rect">
            <a:avLst/>
          </a:prstGeom>
        </p:spPr>
        <p:txBody>
          <a:bodyPr wrap="none">
            <a:spAutoFit/>
          </a:bodyPr>
          <a:lstStyle/>
          <a:p>
            <a:pPr algn="just">
              <a:lnSpc>
                <a:spcPct val="150000"/>
              </a:lnSpc>
              <a:spcAft>
                <a:spcPts val="800"/>
              </a:spcAft>
            </a:pPr>
            <a:r>
              <a:rPr lang="en-US" sz="2000" dirty="0">
                <a:latin typeface="Times New Roman"/>
                <a:ea typeface="Calibri"/>
              </a:rPr>
              <a:t>Nghe </a:t>
            </a:r>
            <a:r>
              <a:rPr lang="en-US" sz="2000" dirty="0" smtClean="0">
                <a:latin typeface="Times New Roman"/>
                <a:ea typeface="Calibri"/>
              </a:rPr>
              <a:t>và cảm nhận bài hát</a:t>
            </a:r>
            <a:endParaRPr lang="en-US" sz="2000" dirty="0">
              <a:latin typeface="Times New Roman"/>
              <a:ea typeface="Calibri"/>
            </a:endParaRPr>
          </a:p>
        </p:txBody>
      </p:sp>
      <p:sp>
        <p:nvSpPr>
          <p:cNvPr id="8" name="Rectangle 7"/>
          <p:cNvSpPr/>
          <p:nvPr/>
        </p:nvSpPr>
        <p:spPr>
          <a:xfrm>
            <a:off x="2115310" y="3429000"/>
            <a:ext cx="1771832" cy="400110"/>
          </a:xfrm>
          <a:prstGeom prst="rect">
            <a:avLst/>
          </a:prstGeom>
        </p:spPr>
        <p:txBody>
          <a:bodyPr wrap="none">
            <a:spAutoFit/>
          </a:bodyPr>
          <a:lstStyle/>
          <a:p>
            <a:pPr algn="just">
              <a:spcAft>
                <a:spcPts val="800"/>
              </a:spcAft>
            </a:pPr>
            <a:r>
              <a:rPr lang="en-US" sz="2000" i="1" dirty="0" smtClean="0">
                <a:solidFill>
                  <a:srgbClr val="FF0000"/>
                </a:solidFill>
                <a:latin typeface="Times New Roman"/>
                <a:ea typeface="Calibri"/>
              </a:rPr>
              <a:t>Vui tươi, nhanh</a:t>
            </a:r>
            <a:endParaRPr lang="en-US" sz="2000" i="1" dirty="0">
              <a:solidFill>
                <a:srgbClr val="FF0000"/>
              </a:solidFill>
              <a:latin typeface="Times New Roman"/>
              <a:ea typeface="Calibri"/>
            </a:endParaRPr>
          </a:p>
        </p:txBody>
      </p:sp>
      <p:sp>
        <p:nvSpPr>
          <p:cNvPr id="10" name="Rectangle 9"/>
          <p:cNvSpPr/>
          <p:nvPr/>
        </p:nvSpPr>
        <p:spPr>
          <a:xfrm>
            <a:off x="59217" y="2566491"/>
            <a:ext cx="6630341" cy="553998"/>
          </a:xfrm>
          <a:prstGeom prst="rect">
            <a:avLst/>
          </a:prstGeom>
        </p:spPr>
        <p:txBody>
          <a:bodyPr wrap="none">
            <a:spAutoFit/>
          </a:bodyPr>
          <a:lstStyle/>
          <a:p>
            <a:pPr algn="just">
              <a:lnSpc>
                <a:spcPct val="150000"/>
              </a:lnSpc>
              <a:spcAft>
                <a:spcPts val="800"/>
              </a:spcAft>
            </a:pPr>
            <a:r>
              <a:rPr lang="en-US" sz="2000" dirty="0" smtClean="0">
                <a:latin typeface="Times New Roman"/>
                <a:ea typeface="Calibri"/>
              </a:rPr>
              <a:t>Em cảm nhận như thế nào sau khi nghe bài hát Khúc ca vào hè</a:t>
            </a:r>
            <a:endParaRPr lang="en-US" sz="2000" dirty="0">
              <a:latin typeface="Times New Roman"/>
              <a:ea typeface="Calibri"/>
            </a:endParaRPr>
          </a:p>
        </p:txBody>
      </p:sp>
      <p:pic>
        <p:nvPicPr>
          <p:cNvPr id="2" name="Khúc ca vào hè - Trương Tuyết Mai (200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4184" y="1439671"/>
            <a:ext cx="609600" cy="609600"/>
          </a:xfrm>
          <a:prstGeom prst="rect">
            <a:avLst/>
          </a:prstGeom>
        </p:spPr>
      </p:pic>
      <p:pic>
        <p:nvPicPr>
          <p:cNvPr id="14" name="Picture 13" descr="C:\Users\ADMIN\Desktop\FI.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31769" y="0"/>
            <a:ext cx="4660232" cy="6858000"/>
          </a:xfrm>
          <a:prstGeom prst="rect">
            <a:avLst/>
          </a:prstGeom>
          <a:noFill/>
          <a:ln>
            <a:noFill/>
          </a:ln>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65920" y="0"/>
            <a:ext cx="4265849" cy="1604823"/>
          </a:xfrm>
          <a:prstGeom prst="rect">
            <a:avLst/>
          </a:prstGeom>
        </p:spPr>
      </p:pic>
      <p:sp>
        <p:nvSpPr>
          <p:cNvPr id="16" name="TextBox 15"/>
          <p:cNvSpPr txBox="1"/>
          <p:nvPr/>
        </p:nvSpPr>
        <p:spPr>
          <a:xfrm>
            <a:off x="3996740" y="0"/>
            <a:ext cx="1850607" cy="40011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vi-VN" sz="2000" b="1" i="1" dirty="0" smtClean="0">
                <a:solidFill>
                  <a:schemeClr val="accent6">
                    <a:lumMod val="75000"/>
                  </a:schemeClr>
                </a:solidFill>
                <a:latin typeface="+mj-lt"/>
              </a:rPr>
              <a:t>Khúc ca vào hè</a:t>
            </a:r>
            <a:endParaRPr lang="vi-VN" sz="2000" b="1" i="1" dirty="0">
              <a:solidFill>
                <a:schemeClr val="accent6">
                  <a:lumMod val="75000"/>
                </a:schemeClr>
              </a:solidFill>
              <a:latin typeface="+mj-lt"/>
            </a:endParaRPr>
          </a:p>
        </p:txBody>
      </p:sp>
      <p:sp>
        <p:nvSpPr>
          <p:cNvPr id="3" name="Rectangle 2"/>
          <p:cNvSpPr/>
          <p:nvPr/>
        </p:nvSpPr>
        <p:spPr>
          <a:xfrm>
            <a:off x="59217" y="4190206"/>
            <a:ext cx="7331461" cy="800219"/>
          </a:xfrm>
          <a:prstGeom prst="rect">
            <a:avLst/>
          </a:prstGeom>
        </p:spPr>
        <p:txBody>
          <a:bodyPr wrap="square">
            <a:spAutoFit/>
          </a:bodyPr>
          <a:lstStyle/>
          <a:p>
            <a:pPr algn="just">
              <a:lnSpc>
                <a:spcPct val="115000"/>
              </a:lnSpc>
              <a:spcAft>
                <a:spcPts val="800"/>
              </a:spcAft>
            </a:pPr>
            <a:r>
              <a:rPr lang="en-US" sz="2000" dirty="0" smtClean="0">
                <a:latin typeface="Times New Roman" panose="02020603050405020304" pitchFamily="18" charset="0"/>
                <a:ea typeface="Arial" panose="020B0604020202020204" pitchFamily="34" charset="0"/>
                <a:cs typeface="Times New Roman" panose="02020603050405020304" pitchFamily="18" charset="0"/>
              </a:rPr>
              <a:t>Em </a:t>
            </a:r>
            <a:r>
              <a:rPr lang="en-US" sz="2000" dirty="0">
                <a:latin typeface="Times New Roman" panose="02020603050405020304" pitchFamily="18" charset="0"/>
                <a:ea typeface="Arial" panose="020B0604020202020204" pitchFamily="34" charset="0"/>
                <a:cs typeface="Times New Roman" panose="02020603050405020304" pitchFamily="18" charset="0"/>
              </a:rPr>
              <a:t>hãy kể tên các bài hát về mùa hè đã học ở các lớp 1</a:t>
            </a:r>
            <a:r>
              <a:rPr lang="vi-VN" sz="2000" dirty="0">
                <a:latin typeface="Times New Roman" panose="02020603050405020304" pitchFamily="18" charset="0"/>
                <a:ea typeface="Arial" panose="020B0604020202020204" pitchFamily="34" charset="0"/>
                <a:cs typeface="Times New Roman" panose="02020603050405020304" pitchFamily="18" charset="0"/>
              </a:rPr>
              <a:t>,</a:t>
            </a:r>
            <a:r>
              <a:rPr lang="en-US" sz="2000" dirty="0">
                <a:latin typeface="Times New Roman" panose="02020603050405020304" pitchFamily="18" charset="0"/>
                <a:ea typeface="Arial" panose="020B0604020202020204" pitchFamily="34" charset="0"/>
                <a:cs typeface="Times New Roman" panose="02020603050405020304" pitchFamily="18" charset="0"/>
              </a:rPr>
              <a:t>2</a:t>
            </a:r>
            <a:r>
              <a:rPr lang="vi-VN" sz="2000" dirty="0">
                <a:latin typeface="Times New Roman" panose="02020603050405020304" pitchFamily="18" charset="0"/>
                <a:ea typeface="Arial" panose="020B0604020202020204" pitchFamily="34" charset="0"/>
                <a:cs typeface="Times New Roman" panose="02020603050405020304" pitchFamily="18" charset="0"/>
              </a:rPr>
              <a:t>,</a:t>
            </a:r>
            <a:r>
              <a:rPr lang="en-US" sz="2000" dirty="0">
                <a:latin typeface="Times New Roman" panose="02020603050405020304" pitchFamily="18" charset="0"/>
                <a:ea typeface="Arial" panose="020B0604020202020204" pitchFamily="34" charset="0"/>
                <a:cs typeface="Times New Roman" panose="02020603050405020304" pitchFamily="18" charset="0"/>
              </a:rPr>
              <a:t>3 và các bài em tự nghe hoặc biết qua các kênh thông tin khác</a:t>
            </a:r>
            <a:endParaRPr lang="vi-VN" sz="2000"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4" name="Rectangle 3"/>
          <p:cNvSpPr/>
          <p:nvPr/>
        </p:nvSpPr>
        <p:spPr>
          <a:xfrm>
            <a:off x="465882" y="5500431"/>
            <a:ext cx="6518131" cy="417871"/>
          </a:xfrm>
          <a:prstGeom prst="rect">
            <a:avLst/>
          </a:prstGeom>
        </p:spPr>
        <p:txBody>
          <a:bodyPr wrap="none">
            <a:spAutoFit/>
          </a:bodyPr>
          <a:lstStyle/>
          <a:p>
            <a:pPr algn="just">
              <a:lnSpc>
                <a:spcPct val="115000"/>
              </a:lnSpc>
              <a:spcAft>
                <a:spcPts val="0"/>
              </a:spcAft>
            </a:pPr>
            <a:r>
              <a:rPr lang="en-US" sz="200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Ngày hè vui, Hè về vui quá, Em yêu mùa hè quê em</a:t>
            </a:r>
            <a:r>
              <a:rPr lang="vi-VN" sz="200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Mưa hè.</a:t>
            </a:r>
          </a:p>
        </p:txBody>
      </p:sp>
    </p:spTree>
    <p:extLst>
      <p:ext uri="{BB962C8B-B14F-4D97-AF65-F5344CB8AC3E}">
        <p14:creationId xmlns:p14="http://schemas.microsoft.com/office/powerpoint/2010/main" val="30754533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10"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178703" fill="hold"/>
                                        <p:tgtEl>
                                          <p:spTgt spid="2"/>
                                        </p:tgtEl>
                                      </p:cBhvr>
                                    </p:cmd>
                                  </p:childTnLst>
                                </p:cTn>
                              </p:par>
                            </p:childTnLst>
                          </p:cTn>
                        </p:par>
                      </p:childTnLst>
                    </p:cTn>
                  </p:par>
                </p:childTnLst>
              </p:cTn>
              <p:nextCondLst>
                <p:cond evt="onClick" delay="0">
                  <p:tgtEl>
                    <p:spTgt spid="2"/>
                  </p:tgtEl>
                </p:cond>
              </p:nextCondLst>
            </p:seq>
            <p:audio>
              <p:cMediaNode vol="80000">
                <p:cTn id="36" fill="hold" display="0">
                  <p:stCondLst>
                    <p:cond delay="indefinite"/>
                  </p:stCondLst>
                  <p:endCondLst>
                    <p:cond evt="onStopAudio" delay="0">
                      <p:tgtEl>
                        <p:sldTgt/>
                      </p:tgtEl>
                    </p:cond>
                  </p:endCondLst>
                </p:cTn>
                <p:tgtEl>
                  <p:spTgt spid="2"/>
                </p:tgtEl>
              </p:cMediaNode>
            </p:audio>
          </p:childTnLst>
        </p:cTn>
      </p:par>
    </p:tnLst>
    <p:bldLst>
      <p:bldP spid="8" grpId="0"/>
      <p:bldP spid="10" grpId="0"/>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1448902" y="1460680"/>
            <a:ext cx="4053698"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smtClean="0">
                <a:solidFill>
                  <a:srgbClr val="4D5156"/>
                </a:solidFill>
                <a:latin typeface="Times New Roman" panose="02020603050405020304" pitchFamily="18" charset="0"/>
              </a:rPr>
              <a:t>Gõ đệm theo nhịp bài hát </a:t>
            </a:r>
            <a:r>
              <a:rPr lang="vi-VN" i="1" dirty="0" smtClean="0">
                <a:solidFill>
                  <a:srgbClr val="4D5156"/>
                </a:solidFill>
                <a:latin typeface="Times New Roman" panose="02020603050405020304" pitchFamily="18" charset="0"/>
              </a:rPr>
              <a:t>Khúc ca vào hè</a:t>
            </a:r>
            <a:endParaRPr kumimoji="0" lang="vi-VN" sz="1800" b="0" i="1" u="none" strike="noStrike" kern="1200" cap="none" spc="0" normalizeH="0" baseline="0" noProof="0" dirty="0">
              <a:ln>
                <a:noFill/>
              </a:ln>
              <a:solidFill>
                <a:prstClr val="black"/>
              </a:solidFill>
              <a:effectLst/>
              <a:uLnTx/>
              <a:uFillTx/>
              <a:latin typeface="Times New Roman" panose="02020603050405020304" pitchFamily="18" charset="0"/>
            </a:endParaRPr>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7452" y="2984505"/>
            <a:ext cx="296536" cy="296536"/>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18073" y="2981242"/>
            <a:ext cx="296536" cy="296536"/>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11085" y="2972097"/>
            <a:ext cx="296536" cy="296536"/>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25061" y="2972097"/>
            <a:ext cx="296536" cy="296536"/>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006913"/>
            <a:ext cx="6951502" cy="950495"/>
          </a:xfrm>
          <a:prstGeom prst="rect">
            <a:avLst/>
          </a:prstGeom>
        </p:spPr>
      </p:pic>
      <p:pic>
        <p:nvPicPr>
          <p:cNvPr id="16" name="Picture 15" descr="C:\Users\ADMIN\Desktop\FI.jpg"/>
          <p:cNvPicPr/>
          <p:nvPr/>
        </p:nvPicPr>
        <p:blipFill>
          <a:blip r:embed="rId8">
            <a:extLst>
              <a:ext uri="{28A0092B-C50C-407E-A947-70E740481C1C}">
                <a14:useLocalDpi xmlns:a14="http://schemas.microsoft.com/office/drawing/2010/main" val="0"/>
              </a:ext>
            </a:extLst>
          </a:blip>
          <a:srcRect/>
          <a:stretch>
            <a:fillRect/>
          </a:stretch>
        </p:blipFill>
        <p:spPr bwMode="auto">
          <a:xfrm>
            <a:off x="6845969" y="0"/>
            <a:ext cx="5346032" cy="6858000"/>
          </a:xfrm>
          <a:prstGeom prst="rect">
            <a:avLst/>
          </a:prstGeom>
          <a:noFill/>
          <a:ln>
            <a:noFill/>
          </a:ln>
        </p:spPr>
      </p:pic>
      <p:sp>
        <p:nvSpPr>
          <p:cNvPr id="10" name="TextBox 9"/>
          <p:cNvSpPr txBox="1"/>
          <p:nvPr/>
        </p:nvSpPr>
        <p:spPr>
          <a:xfrm>
            <a:off x="956169" y="225378"/>
            <a:ext cx="4137783" cy="463692"/>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w="6600">
                  <a:solidFill>
                    <a:srgbClr val="FF0000"/>
                  </a:solidFill>
                  <a:prstDash val="solid"/>
                </a:ln>
                <a:solidFill>
                  <a:schemeClr val="bg1"/>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Luyện</a:t>
            </a:r>
            <a:r>
              <a:rPr kumimoji="0" lang="en-US" sz="2400" b="1" i="0" u="none" strike="noStrike" kern="1200" cap="none" spc="0" normalizeH="0" noProof="0" dirty="0" smtClean="0">
                <a:ln w="6600">
                  <a:solidFill>
                    <a:srgbClr val="FF0000"/>
                  </a:solidFill>
                  <a:prstDash val="solid"/>
                </a:ln>
                <a:solidFill>
                  <a:schemeClr val="bg1"/>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tập</a:t>
            </a:r>
            <a:endParaRPr kumimoji="0" lang="en-US" sz="2400" b="1" i="0" u="none" strike="noStrike" kern="1200" cap="none" spc="0" normalizeH="0" baseline="0" noProof="0" dirty="0">
              <a:ln w="6600">
                <a:solidFill>
                  <a:srgbClr val="FF0000"/>
                </a:solidFill>
                <a:prstDash val="solid"/>
              </a:ln>
              <a:solidFill>
                <a:schemeClr val="bg1"/>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1" name="Khúc ca vào hè - Trương Tuyết Mai (200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30920" y="3665651"/>
            <a:ext cx="609600" cy="609600"/>
          </a:xfrm>
          <a:prstGeom prst="rect">
            <a:avLst/>
          </a:prstGeom>
        </p:spPr>
      </p:pic>
    </p:spTree>
    <p:extLst>
      <p:ext uri="{BB962C8B-B14F-4D97-AF65-F5344CB8AC3E}">
        <p14:creationId xmlns:p14="http://schemas.microsoft.com/office/powerpoint/2010/main" val="7958927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10"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703"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Picture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0"/>
            <a:ext cx="2483732" cy="807212"/>
          </a:xfrm>
          <a:prstGeom prst="rect">
            <a:avLst/>
          </a:prstGeom>
        </p:spPr>
      </p:pic>
      <p:sp>
        <p:nvSpPr>
          <p:cNvPr id="31" name="TextBox 30"/>
          <p:cNvSpPr txBox="1"/>
          <p:nvPr/>
        </p:nvSpPr>
        <p:spPr>
          <a:xfrm>
            <a:off x="5559137" y="171760"/>
            <a:ext cx="4137783" cy="463692"/>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Vận</a:t>
            </a:r>
            <a:r>
              <a:rPr kumimoji="0" lang="en-US" sz="2400" b="1" i="0" u="none" strike="noStrike" kern="1200" cap="none" spc="0" normalizeH="0" noProof="0" dirty="0" smtClean="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dung-Trải nghiệm</a:t>
            </a:r>
            <a:endPar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07482" y="4416902"/>
            <a:ext cx="4078140" cy="2255091"/>
          </a:xfrm>
          <a:prstGeom prst="rect">
            <a:avLst/>
          </a:prstGeom>
        </p:spPr>
      </p:pic>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40873" y="864014"/>
            <a:ext cx="10646284" cy="3417041"/>
          </a:xfrm>
          <a:prstGeom prst="rect">
            <a:avLst/>
          </a:prstGeom>
        </p:spPr>
      </p:pic>
      <p:pic>
        <p:nvPicPr>
          <p:cNvPr id="2" name="TT1 VD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15637" y="1962934"/>
            <a:ext cx="609600" cy="609600"/>
          </a:xfrm>
          <a:prstGeom prst="rect">
            <a:avLst/>
          </a:prstGeom>
        </p:spPr>
      </p:pic>
      <p:pic>
        <p:nvPicPr>
          <p:cNvPr id="4" name="TT2 VDS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318655" y="3419486"/>
            <a:ext cx="609600" cy="609600"/>
          </a:xfrm>
          <a:prstGeom prst="rect">
            <a:avLst/>
          </a:prstGeom>
        </p:spPr>
      </p:pic>
    </p:spTree>
    <p:extLst>
      <p:ext uri="{BB962C8B-B14F-4D97-AF65-F5344CB8AC3E}">
        <p14:creationId xmlns:p14="http://schemas.microsoft.com/office/powerpoint/2010/main" val="7364213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6" name="chuyen trag ngăn.wav"/>
          </p:stSnd>
        </p:sndAc>
      </p:transition>
    </mc:Choice>
    <mc:Fallback xmlns="">
      <p:transition spd="slow">
        <p:fade/>
        <p:sndAc>
          <p:stSnd>
            <p:snd r:embed="rId12"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6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414"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3701" y="3888114"/>
            <a:ext cx="5216235" cy="2884423"/>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13864" cy="3631406"/>
          </a:xfrm>
          <a:prstGeom prst="rect">
            <a:avLst/>
          </a:prstGeom>
        </p:spPr>
      </p:pic>
    </p:spTree>
    <p:extLst>
      <p:ext uri="{BB962C8B-B14F-4D97-AF65-F5344CB8AC3E}">
        <p14:creationId xmlns:p14="http://schemas.microsoft.com/office/powerpoint/2010/main" val="16076332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7" name="chuyen trag ngăn.wav"/>
          </p:stSnd>
        </p:sndAc>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5857956" cy="2772944"/>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57956" y="0"/>
            <a:ext cx="6334044" cy="6858000"/>
          </a:xfrm>
          <a:prstGeom prst="rect">
            <a:avLst/>
          </a:prstGeom>
        </p:spPr>
      </p:pic>
      <p:pic>
        <p:nvPicPr>
          <p:cNvPr id="5" name="Giai điệu Em yêu mùa hè quê em (Fa th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624178" y="3565197"/>
            <a:ext cx="609600" cy="609600"/>
          </a:xfrm>
          <a:prstGeom prst="rect">
            <a:avLst/>
          </a:prstGeom>
        </p:spPr>
      </p:pic>
    </p:spTree>
    <p:extLst>
      <p:ext uri="{BB962C8B-B14F-4D97-AF65-F5344CB8AC3E}">
        <p14:creationId xmlns:p14="http://schemas.microsoft.com/office/powerpoint/2010/main" val="34929928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9"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66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7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xtured">
  <a:themeElements>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425</TotalTime>
  <Words>303</Words>
  <Application>Microsoft Macintosh PowerPoint</Application>
  <PresentationFormat>Widescreen</PresentationFormat>
  <Paragraphs>22</Paragraphs>
  <Slides>10</Slides>
  <Notes>0</Notes>
  <HiddenSlides>0</HiddenSlides>
  <MMClips>5</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10</vt:i4>
      </vt:variant>
    </vt:vector>
  </HeadingPairs>
  <TitlesOfParts>
    <vt:vector size="20" baseType="lpstr">
      <vt:lpstr>#9Slide05 Dancing Script</vt:lpstr>
      <vt:lpstr>Arial</vt:lpstr>
      <vt:lpstr>Calibri</vt:lpstr>
      <vt:lpstr>Tahoma</vt:lpstr>
      <vt:lpstr>Times New Roman</vt:lpstr>
      <vt:lpstr>Wingdings</vt:lpstr>
      <vt:lpstr>5_Office Theme</vt:lpstr>
      <vt:lpstr>7_Office Theme</vt:lpstr>
      <vt:lpstr>Textured</vt:lpstr>
      <vt:lpstr>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Microsoft Office User</cp:lastModifiedBy>
  <cp:revision>72</cp:revision>
  <dcterms:created xsi:type="dcterms:W3CDTF">2022-04-04T11:47:32Z</dcterms:created>
  <dcterms:modified xsi:type="dcterms:W3CDTF">2023-09-02T06:20:57Z</dcterms:modified>
</cp:coreProperties>
</file>