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  <p:sldMasterId id="2147483698" r:id="rId2"/>
  </p:sldMasterIdLst>
  <p:notesMasterIdLst>
    <p:notesMasterId r:id="rId7"/>
  </p:notesMasterIdLst>
  <p:sldIdLst>
    <p:sldId id="281" r:id="rId3"/>
    <p:sldId id="296" r:id="rId4"/>
    <p:sldId id="297" r:id="rId5"/>
    <p:sldId id="29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BB5A"/>
    <a:srgbClr val="68C875"/>
    <a:srgbClr val="D636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52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EC6356-54BB-436B-8971-8798E60C5695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BFA7B8-BE27-4375-9C47-6C356771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366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2/5/2024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314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2/5/2024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244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4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4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2/5/2024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5440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838200" y="196828"/>
            <a:ext cx="10515599" cy="106441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A8B1B8"/>
              </a:buClr>
              <a:buFont typeface="Arial"/>
              <a:buNone/>
              <a:defRPr sz="4400" b="0" i="0" u="none" strike="noStrike" cap="none">
                <a:solidFill>
                  <a:srgbClr val="A8B1B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12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Shape 13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Shape 14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 eaLnBrk="1" hangingPunct="1">
              <a:buSzPct val="25000"/>
              <a:defRPr sz="18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25000"/>
              <a:buFontTx/>
              <a:buNone/>
              <a:tabLst/>
              <a:defRPr/>
            </a:pPr>
            <a:fld id="{9FFF0030-A7BB-4B17-BA94-212CE9FDA66A}" type="slidenum"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25000"/>
                <a:buFontTx/>
                <a:buNone/>
                <a:tabLst/>
                <a:defRPr/>
              </a:pPr>
              <a:t>‹#›</a:t>
            </a:fld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124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2/5/2024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805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3" y="2937934"/>
            <a:ext cx="5181600" cy="908050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3" y="1937811"/>
            <a:ext cx="5181600" cy="1000125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23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35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46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5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6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8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9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2/5/2024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609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2"/>
            <a:ext cx="26924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2"/>
            <a:ext cx="26924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2/5/2024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49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1" y="1023409"/>
            <a:ext cx="2693459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11" indent="0">
              <a:buNone/>
              <a:defRPr sz="1000" b="1"/>
            </a:lvl2pPr>
            <a:lvl3pPr marL="457223" indent="0">
              <a:buNone/>
              <a:defRPr sz="900" b="1"/>
            </a:lvl3pPr>
            <a:lvl4pPr marL="685835" indent="0">
              <a:buNone/>
              <a:defRPr sz="800" b="1"/>
            </a:lvl4pPr>
            <a:lvl5pPr marL="914446" indent="0">
              <a:buNone/>
              <a:defRPr sz="800" b="1"/>
            </a:lvl5pPr>
            <a:lvl6pPr marL="1143057" indent="0">
              <a:buNone/>
              <a:defRPr sz="800" b="1"/>
            </a:lvl6pPr>
            <a:lvl7pPr marL="1371668" indent="0">
              <a:buNone/>
              <a:defRPr sz="800" b="1"/>
            </a:lvl7pPr>
            <a:lvl8pPr marL="1600280" indent="0">
              <a:buNone/>
              <a:defRPr sz="800" b="1"/>
            </a:lvl8pPr>
            <a:lvl9pPr marL="1828892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1" y="1449917"/>
            <a:ext cx="2693459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11" indent="0">
              <a:buNone/>
              <a:defRPr sz="1000" b="1"/>
            </a:lvl2pPr>
            <a:lvl3pPr marL="457223" indent="0">
              <a:buNone/>
              <a:defRPr sz="900" b="1"/>
            </a:lvl3pPr>
            <a:lvl4pPr marL="685835" indent="0">
              <a:buNone/>
              <a:defRPr sz="800" b="1"/>
            </a:lvl4pPr>
            <a:lvl5pPr marL="914446" indent="0">
              <a:buNone/>
              <a:defRPr sz="800" b="1"/>
            </a:lvl5pPr>
            <a:lvl6pPr marL="1143057" indent="0">
              <a:buNone/>
              <a:defRPr sz="800" b="1"/>
            </a:lvl6pPr>
            <a:lvl7pPr marL="1371668" indent="0">
              <a:buNone/>
              <a:defRPr sz="800" b="1"/>
            </a:lvl7pPr>
            <a:lvl8pPr marL="1600280" indent="0">
              <a:buNone/>
              <a:defRPr sz="800" b="1"/>
            </a:lvl8pPr>
            <a:lvl9pPr marL="1828892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2/5/2024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394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2/5/2024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547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2/5/2024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126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182033"/>
            <a:ext cx="2005543" cy="774700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9" y="182036"/>
            <a:ext cx="3407833" cy="390207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1" y="956736"/>
            <a:ext cx="2005543" cy="3127375"/>
          </a:xfrm>
        </p:spPr>
        <p:txBody>
          <a:bodyPr/>
          <a:lstStyle>
            <a:lvl1pPr marL="0" indent="0">
              <a:buNone/>
              <a:defRPr sz="700"/>
            </a:lvl1pPr>
            <a:lvl2pPr marL="228611" indent="0">
              <a:buNone/>
              <a:defRPr sz="600"/>
            </a:lvl2pPr>
            <a:lvl3pPr marL="457223" indent="0">
              <a:buNone/>
              <a:defRPr sz="500"/>
            </a:lvl3pPr>
            <a:lvl4pPr marL="685835" indent="0">
              <a:buNone/>
              <a:defRPr sz="450"/>
            </a:lvl4pPr>
            <a:lvl5pPr marL="914446" indent="0">
              <a:buNone/>
              <a:defRPr sz="450"/>
            </a:lvl5pPr>
            <a:lvl6pPr marL="1143057" indent="0">
              <a:buNone/>
              <a:defRPr sz="450"/>
            </a:lvl6pPr>
            <a:lvl7pPr marL="1371668" indent="0">
              <a:buNone/>
              <a:defRPr sz="450"/>
            </a:lvl7pPr>
            <a:lvl8pPr marL="1600280" indent="0">
              <a:buNone/>
              <a:defRPr sz="450"/>
            </a:lvl8pPr>
            <a:lvl9pPr marL="1828892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2/5/2024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215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2"/>
            <a:ext cx="3657600" cy="3778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1600"/>
            </a:lvl1pPr>
            <a:lvl2pPr marL="228611" indent="0">
              <a:buNone/>
              <a:defRPr sz="1400"/>
            </a:lvl2pPr>
            <a:lvl3pPr marL="457223" indent="0">
              <a:buNone/>
              <a:defRPr sz="1200"/>
            </a:lvl3pPr>
            <a:lvl4pPr marL="685835" indent="0">
              <a:buNone/>
              <a:defRPr sz="1000"/>
            </a:lvl4pPr>
            <a:lvl5pPr marL="914446" indent="0">
              <a:buNone/>
              <a:defRPr sz="1000"/>
            </a:lvl5pPr>
            <a:lvl6pPr marL="1143057" indent="0">
              <a:buNone/>
              <a:defRPr sz="1000"/>
            </a:lvl6pPr>
            <a:lvl7pPr marL="1371668" indent="0">
              <a:buNone/>
              <a:defRPr sz="1000"/>
            </a:lvl7pPr>
            <a:lvl8pPr marL="1600280" indent="0">
              <a:buNone/>
              <a:defRPr sz="1000"/>
            </a:lvl8pPr>
            <a:lvl9pPr marL="1828892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7"/>
            <a:ext cx="3657600" cy="536575"/>
          </a:xfrm>
        </p:spPr>
        <p:txBody>
          <a:bodyPr/>
          <a:lstStyle>
            <a:lvl1pPr marL="0" indent="0">
              <a:buNone/>
              <a:defRPr sz="700"/>
            </a:lvl1pPr>
            <a:lvl2pPr marL="228611" indent="0">
              <a:buNone/>
              <a:defRPr sz="600"/>
            </a:lvl2pPr>
            <a:lvl3pPr marL="457223" indent="0">
              <a:buNone/>
              <a:defRPr sz="500"/>
            </a:lvl3pPr>
            <a:lvl4pPr marL="685835" indent="0">
              <a:buNone/>
              <a:defRPr sz="450"/>
            </a:lvl4pPr>
            <a:lvl5pPr marL="914446" indent="0">
              <a:buNone/>
              <a:defRPr sz="450"/>
            </a:lvl5pPr>
            <a:lvl6pPr marL="1143057" indent="0">
              <a:buNone/>
              <a:defRPr sz="450"/>
            </a:lvl6pPr>
            <a:lvl7pPr marL="1371668" indent="0">
              <a:buNone/>
              <a:defRPr sz="450"/>
            </a:lvl7pPr>
            <a:lvl8pPr marL="1600280" indent="0">
              <a:buNone/>
              <a:defRPr sz="450"/>
            </a:lvl8pPr>
            <a:lvl9pPr marL="1828892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2/5/2024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856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2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9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2/5/2024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9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9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627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457223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8" indent="-171458" algn="l" defTabSz="457223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94" indent="-142883" algn="l" defTabSz="457223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29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40" indent="-114306" algn="l" defTabSz="457223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52" indent="-114306" algn="l" defTabSz="457223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63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74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86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98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11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23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35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46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57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68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80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92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6"/>
          <p:cNvSpPr txBox="1">
            <a:spLocks noGrp="1"/>
          </p:cNvSpPr>
          <p:nvPr>
            <p:ph type="title"/>
          </p:nvPr>
        </p:nvSpPr>
        <p:spPr bwMode="auto">
          <a:xfrm>
            <a:off x="838200" y="196850"/>
            <a:ext cx="1051560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>
              <a:sym typeface="Arial" panose="020B0604020202020204" pitchFamily="34" charset="0"/>
            </a:endParaRPr>
          </a:p>
        </p:txBody>
      </p:sp>
      <p:sp>
        <p:nvSpPr>
          <p:cNvPr id="1027" name="Shape 7"/>
          <p:cNvSpPr txBox="1"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>
              <a:sym typeface="Arial" panose="020B0604020202020204" pitchFamily="34" charset="0"/>
            </a:endParaRPr>
          </a:p>
        </p:txBody>
      </p:sp>
      <p:pic>
        <p:nvPicPr>
          <p:cNvPr id="1028" name="Shape 8"/>
          <p:cNvPicPr preferRelativeResize="0"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7100" y="185738"/>
            <a:ext cx="909638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373907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15.gif"/><Relationship Id="rId9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397" y="1"/>
            <a:ext cx="12599704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999624" y="2126274"/>
            <a:ext cx="2311851" cy="6245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TIẾT </a:t>
            </a:r>
            <a:r>
              <a:rPr lang="en-US" sz="3200" b="1" dirty="0" smtClean="0">
                <a:solidFill>
                  <a:srgbClr val="FF0000"/>
                </a:solidFill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34</a:t>
            </a:r>
            <a:r>
              <a:rPr lang="en-US" sz="3200" b="1" noProof="0" dirty="0" smtClean="0">
                <a:solidFill>
                  <a:srgbClr val="FF0000"/>
                </a:solidFill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+35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5 Dancing Script" panose="03080800040507000D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5" y="3375333"/>
            <a:ext cx="12192000" cy="357749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411" y="2750804"/>
            <a:ext cx="5753689" cy="1292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156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4762" cy="10806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330" y="4140355"/>
            <a:ext cx="4565864" cy="25617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870" y="1267691"/>
            <a:ext cx="4527323" cy="25457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83" y="4035304"/>
            <a:ext cx="4741036" cy="26668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83" y="1080655"/>
            <a:ext cx="4725320" cy="2657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0920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9148" y="200052"/>
            <a:ext cx="55082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6.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Đánh giá xếp loại mức độ học tập của học sinh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40874" y="777875"/>
            <a:ext cx="1215112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Mức 1: Chưa hoàn thành</a:t>
            </a:r>
            <a:endParaRPr lang="en-US" sz="2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+ HS chưa nhớ và chưa  gọi tên bài hát, tên nốt nhạc, tên nhạc cụ được học.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  <a:tabLst>
                <a:tab pos="1489710" algn="l"/>
              </a:tabLst>
            </a:pP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+ Thực hiện được ở </a:t>
            </a:r>
            <a:r>
              <a:rPr lang="en-US" sz="20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mức 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độ vẫn cần sự hướng dẫn của GV.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Mức 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2: Hoàn thành</a:t>
            </a:r>
            <a:endParaRPr lang="en-US" sz="2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+ HS thể hiện được bài hát, đọc bài đọc nhạc, gõ đệm hình tiết tấu đã học với nhạc cụ ở mức độ đơn giản.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+Tham gia vào các hoạt động tập thể nhưng còn chưa tự tin.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Mức 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3: Hoàn thành tốt HS vận dụng được kiến thức đã học vào thực tế.</a:t>
            </a:r>
            <a:endParaRPr lang="en-US" sz="2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  <a:tabLst>
                <a:tab pos="308610" algn="l"/>
              </a:tabLst>
            </a:pP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+ Biết biểu diễn bài hát, đọc bài đọc nhạc, gõ đệm với nhạc cụ theo hình thức phù hợp.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  <a:tabLst>
                <a:tab pos="359410" algn="l"/>
              </a:tabLst>
            </a:pP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+ Biết thể hiện cảm xúc khi hát, gõ đệm và vận động phụ họa theo nhịp điệu.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  <a:tabLst>
                <a:tab pos="359410" algn="l"/>
              </a:tabLst>
            </a:pP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+ Biết chia sẻ ý kiến cá nhân với bạn/ nhóm. Tự tin, tích cực tham gia vào các hoạt động tâp thể.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084" y="0"/>
            <a:ext cx="3774916" cy="21717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304542" y="181188"/>
            <a:ext cx="20183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#9Slide03 AmpleSoft Bold" panose="02000000000000000000" pitchFamily="2" charset="0"/>
              </a:rPr>
              <a:t>Các em ngoan lắm!</a:t>
            </a:r>
            <a:endParaRPr lang="en-US" sz="1600" dirty="0">
              <a:latin typeface="#9Slide03 AmpleSoft Bol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2968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0"/>
            <a:ext cx="7160899" cy="4511398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Chúc quý thầy cô mạnh khỏe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 em học sinh chăm ngoan học giỏi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35" y="2255699"/>
            <a:ext cx="2813570" cy="14067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464" y="2588325"/>
            <a:ext cx="4751842" cy="3220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2443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9" name="chuyen trag ngă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213</Words>
  <Application>Microsoft Office PowerPoint</Application>
  <PresentationFormat>Widescreen</PresentationFormat>
  <Paragraphs>15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#9Slide03 AmpleSoft Bold</vt:lpstr>
      <vt:lpstr>#9Slide05 Dancing Script</vt:lpstr>
      <vt:lpstr>Arial</vt:lpstr>
      <vt:lpstr>Calibri</vt:lpstr>
      <vt:lpstr>Times New Roman</vt:lpstr>
      <vt:lpstr>6_Office Theme</vt:lpstr>
      <vt:lpstr>2_Office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64</cp:revision>
  <dcterms:created xsi:type="dcterms:W3CDTF">2022-04-04T07:27:39Z</dcterms:created>
  <dcterms:modified xsi:type="dcterms:W3CDTF">2024-05-02T05:49:50Z</dcterms:modified>
</cp:coreProperties>
</file>