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1" r:id="rId3"/>
  </p:sldMasterIdLst>
  <p:notesMasterIdLst>
    <p:notesMasterId r:id="rId15"/>
  </p:notesMasterIdLst>
  <p:sldIdLst>
    <p:sldId id="258" r:id="rId4"/>
    <p:sldId id="259" r:id="rId5"/>
    <p:sldId id="260" r:id="rId6"/>
    <p:sldId id="261" r:id="rId7"/>
    <p:sldId id="262" r:id="rId8"/>
    <p:sldId id="256" r:id="rId9"/>
    <p:sldId id="257" r:id="rId10"/>
    <p:sldId id="263" r:id="rId11"/>
    <p:sldId id="264" r:id="rId12"/>
    <p:sldId id="265" r:id="rId13"/>
    <p:sldId id="266" r:id="rId14"/>
  </p:sldIdLst>
  <p:sldSz cx="12192000" cy="6858000"/>
  <p:notesSz cx="6858000" cy="9144000"/>
  <p:embeddedFontLst>
    <p:embeddedFont>
      <p:font typeface="SimHei" panose="02010609060101010101" pitchFamily="49" charset="-122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oiny" panose="020B0604020202020204" charset="0"/>
      <p:regular r:id="rId21"/>
    </p:embeddedFont>
    <p:embeddedFont>
      <p:font typeface="Cooki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ZNOdxgBvaRtUb7jzphoDhvFI4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1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内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58043" y="753200"/>
            <a:ext cx="1874976" cy="187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内容">
  <p:cSld name="内容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仅标题">
  <p:cSld name="仅标题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4552" y="308452"/>
            <a:ext cx="1436235" cy="143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内容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节标题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两栏内容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比较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内容与标题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图片与标题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竖排文字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竖排标题与文本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节标题">
  <p:cSld name="节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仅标题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58043" y="753200"/>
            <a:ext cx="1874976" cy="187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图片与标题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>
            <a:spLocks noGrp="1"/>
          </p:cNvSpPr>
          <p:nvPr>
            <p:ph type="pic" idx="2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竖排标题与文本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 rot="5400000">
            <a:off x="7993429" y="2816594"/>
            <a:ext cx="5811838" cy="90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1"/>
          </p:nvPr>
        </p:nvSpPr>
        <p:spPr>
          <a:xfrm rot="5400000">
            <a:off x="2655502" y="-1452177"/>
            <a:ext cx="5811838" cy="944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758043" y="753200"/>
            <a:ext cx="1874976" cy="18749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16" descr="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772134" y="-332076"/>
            <a:ext cx="2559373" cy="255937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" descr="6"/>
          <p:cNvPicPr preferRelativeResize="0"/>
          <p:nvPr/>
        </p:nvPicPr>
        <p:blipFill rotWithShape="1">
          <a:blip r:embed="rId3">
            <a:alphaModFix/>
          </a:blip>
          <a:srcRect l="47448" t="21697"/>
          <a:stretch/>
        </p:blipFill>
        <p:spPr>
          <a:xfrm>
            <a:off x="6098540" y="3528060"/>
            <a:ext cx="6092190" cy="330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955" y="356251"/>
            <a:ext cx="1436235" cy="143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4445" y="3522980"/>
            <a:ext cx="2326640" cy="3309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3"/>
          <p:cNvGrpSpPr/>
          <p:nvPr/>
        </p:nvGrpSpPr>
        <p:grpSpPr>
          <a:xfrm>
            <a:off x="1950544" y="1632763"/>
            <a:ext cx="8600756" cy="4753631"/>
            <a:chOff x="313214" y="230683"/>
            <a:chExt cx="8600756" cy="4753631"/>
          </a:xfrm>
        </p:grpSpPr>
        <p:sp>
          <p:nvSpPr>
            <p:cNvPr id="282" name="Google Shape;282;p3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9" name="Google Shape;29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3072" y="2869140"/>
            <a:ext cx="4617299" cy="461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6708" y="2530744"/>
            <a:ext cx="2124111" cy="318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32104" y="2168559"/>
            <a:ext cx="7565792" cy="213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0"/>
          <p:cNvGrpSpPr/>
          <p:nvPr/>
        </p:nvGrpSpPr>
        <p:grpSpPr>
          <a:xfrm>
            <a:off x="1599171" y="0"/>
            <a:ext cx="8806231" cy="1171575"/>
            <a:chOff x="365760" y="-15352"/>
            <a:chExt cx="8806231" cy="1320343"/>
          </a:xfrm>
        </p:grpSpPr>
        <p:sp>
          <p:nvSpPr>
            <p:cNvPr id="393" name="Google Shape;393;p10"/>
            <p:cNvSpPr/>
            <p:nvPr/>
          </p:nvSpPr>
          <p:spPr>
            <a:xfrm>
              <a:off x="1136734" y="184553"/>
              <a:ext cx="8035257" cy="1071898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ED690"/>
            </a:solidFill>
            <a:ln w="25400" cap="flat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Trò chơi: đông, tây, nam, bắc</a:t>
              </a:r>
              <a:endParaRPr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4" name="Google Shape;394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5760" y="-15352"/>
              <a:ext cx="1320343" cy="13203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10"/>
          <p:cNvSpPr/>
          <p:nvPr/>
        </p:nvSpPr>
        <p:spPr>
          <a:xfrm>
            <a:off x="117538" y="1545115"/>
            <a:ext cx="8112062" cy="5005626"/>
          </a:xfrm>
          <a:custGeom>
            <a:avLst/>
            <a:gdLst/>
            <a:ahLst/>
            <a:cxnLst/>
            <a:rect l="l" t="t" r="r" b="b"/>
            <a:pathLst>
              <a:path w="8112062" h="5005626" fill="none" extrusionOk="0">
                <a:moveTo>
                  <a:pt x="0" y="834288"/>
                </a:moveTo>
                <a:cubicBezTo>
                  <a:pt x="11265" y="380716"/>
                  <a:pt x="289860" y="-13867"/>
                  <a:pt x="834288" y="0"/>
                </a:cubicBezTo>
                <a:cubicBezTo>
                  <a:pt x="3641744" y="-39955"/>
                  <a:pt x="4643433" y="166518"/>
                  <a:pt x="7277774" y="0"/>
                </a:cubicBezTo>
                <a:cubicBezTo>
                  <a:pt x="7792791" y="67648"/>
                  <a:pt x="8028847" y="389821"/>
                  <a:pt x="8112062" y="834288"/>
                </a:cubicBezTo>
                <a:cubicBezTo>
                  <a:pt x="8255397" y="1589086"/>
                  <a:pt x="8012458" y="3649837"/>
                  <a:pt x="8112062" y="4171338"/>
                </a:cubicBezTo>
                <a:cubicBezTo>
                  <a:pt x="8139337" y="4618808"/>
                  <a:pt x="7729803" y="4937387"/>
                  <a:pt x="7277774" y="5005626"/>
                </a:cubicBezTo>
                <a:cubicBezTo>
                  <a:pt x="4314769" y="5075885"/>
                  <a:pt x="2645020" y="4991301"/>
                  <a:pt x="834288" y="5005626"/>
                </a:cubicBezTo>
                <a:cubicBezTo>
                  <a:pt x="325788" y="5056966"/>
                  <a:pt x="-34962" y="4630579"/>
                  <a:pt x="0" y="4171338"/>
                </a:cubicBezTo>
                <a:cubicBezTo>
                  <a:pt x="-156008" y="2927552"/>
                  <a:pt x="97334" y="2446984"/>
                  <a:pt x="0" y="834288"/>
                </a:cubicBezTo>
                <a:close/>
              </a:path>
              <a:path w="8112062" h="5005626" extrusionOk="0">
                <a:moveTo>
                  <a:pt x="0" y="834288"/>
                </a:moveTo>
                <a:cubicBezTo>
                  <a:pt x="9650" y="359656"/>
                  <a:pt x="371418" y="-26168"/>
                  <a:pt x="834288" y="0"/>
                </a:cubicBezTo>
                <a:cubicBezTo>
                  <a:pt x="3063643" y="-113366"/>
                  <a:pt x="5161265" y="91856"/>
                  <a:pt x="7277774" y="0"/>
                </a:cubicBezTo>
                <a:cubicBezTo>
                  <a:pt x="7727865" y="-4476"/>
                  <a:pt x="8180879" y="418326"/>
                  <a:pt x="8112062" y="834288"/>
                </a:cubicBezTo>
                <a:cubicBezTo>
                  <a:pt x="7976072" y="1738382"/>
                  <a:pt x="8243331" y="3748855"/>
                  <a:pt x="8112062" y="4171338"/>
                </a:cubicBezTo>
                <a:cubicBezTo>
                  <a:pt x="8116173" y="4656264"/>
                  <a:pt x="7797213" y="4975098"/>
                  <a:pt x="7277774" y="5005626"/>
                </a:cubicBezTo>
                <a:cubicBezTo>
                  <a:pt x="6255290" y="5007453"/>
                  <a:pt x="2934824" y="4845896"/>
                  <a:pt x="834288" y="5005626"/>
                </a:cubicBezTo>
                <a:cubicBezTo>
                  <a:pt x="346134" y="5002431"/>
                  <a:pt x="-9361" y="4701592"/>
                  <a:pt x="0" y="4171338"/>
                </a:cubicBezTo>
                <a:cubicBezTo>
                  <a:pt x="-80869" y="2653671"/>
                  <a:pt x="-109790" y="2205786"/>
                  <a:pt x="0" y="834288"/>
                </a:cubicBezTo>
                <a:close/>
              </a:path>
            </a:pathLst>
          </a:custGeom>
          <a:solidFill>
            <a:srgbClr val="FFFFCC"/>
          </a:solidFill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Chuẩn bị: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Vẽ (hoặc dán) lên nền nhà, sân trường,các mũi tên như hình 1.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- 4 vương miện ghi: phương đông, phương tây, phương nam, phương bắc.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Cách chơi: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Chọn 5 bạn: 1 bạn làm quản trò đứng ở điểm giao nhau của các mũi tên, 4 bạn còn lại mỗi bạn đội một vương miện.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Bạn quản trò chỉ một đầu mũi tên và hô: "Đây là phương Mặt Trời mọc"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- 4 bạn đội vương miện nhanh chóng xác định vị trí cần đứng của mình sao cho đúng.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0575" y="1752600"/>
            <a:ext cx="3714750" cy="3943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1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1942465"/>
            <a:ext cx="3473450" cy="49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1" descr="6"/>
          <p:cNvPicPr preferRelativeResize="0"/>
          <p:nvPr/>
        </p:nvPicPr>
        <p:blipFill rotWithShape="1">
          <a:blip r:embed="rId3">
            <a:alphaModFix/>
          </a:blip>
          <a:srcRect l="47448" t="21697"/>
          <a:stretch/>
        </p:blipFill>
        <p:spPr>
          <a:xfrm>
            <a:off x="6098540" y="3528060"/>
            <a:ext cx="6092190" cy="330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1" descr="6"/>
          <p:cNvPicPr preferRelativeResize="0"/>
          <p:nvPr/>
        </p:nvPicPr>
        <p:blipFill rotWithShape="1">
          <a:blip r:embed="rId3">
            <a:alphaModFix/>
          </a:blip>
          <a:srcRect l="63422" r="20681" b="81749"/>
          <a:stretch/>
        </p:blipFill>
        <p:spPr>
          <a:xfrm>
            <a:off x="10261600" y="19685"/>
            <a:ext cx="2041525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1" descr="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4200" y="1296670"/>
            <a:ext cx="1916430" cy="14249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11"/>
          <p:cNvGrpSpPr/>
          <p:nvPr/>
        </p:nvGrpSpPr>
        <p:grpSpPr>
          <a:xfrm>
            <a:off x="1263412" y="-230811"/>
            <a:ext cx="8941673" cy="5991825"/>
            <a:chOff x="1263412" y="-230811"/>
            <a:chExt cx="8941673" cy="5991825"/>
          </a:xfrm>
        </p:grpSpPr>
        <p:pic>
          <p:nvPicPr>
            <p:cNvPr id="407" name="Google Shape;407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63412" y="-230811"/>
              <a:ext cx="3273345" cy="3273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11" descr="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24405" y="789599"/>
              <a:ext cx="7980680" cy="4971415"/>
            </a:xfrm>
            <a:prstGeom prst="rect">
              <a:avLst/>
            </a:prstGeom>
            <a:noFill/>
            <a:ln>
              <a:noFill/>
            </a:ln>
            <a:effectLst>
              <a:outerShdw blurRad="355600" sx="102000" sy="102000" algn="c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409" name="Google Shape;40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63121" y="2239043"/>
            <a:ext cx="8065707" cy="217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"/>
          <p:cNvSpPr/>
          <p:nvPr/>
        </p:nvSpPr>
        <p:spPr>
          <a:xfrm>
            <a:off x="5934073" y="153954"/>
            <a:ext cx="5943797" cy="3704252"/>
          </a:xfrm>
          <a:custGeom>
            <a:avLst/>
            <a:gdLst/>
            <a:ahLst/>
            <a:cxnLst/>
            <a:rect l="l" t="t" r="r" b="b"/>
            <a:pathLst>
              <a:path w="5943797" h="3704252" fill="none" extrusionOk="0">
                <a:moveTo>
                  <a:pt x="536592" y="1232178"/>
                </a:moveTo>
                <a:cubicBezTo>
                  <a:pt x="487545" y="1015527"/>
                  <a:pt x="594014" y="773568"/>
                  <a:pt x="773656" y="592251"/>
                </a:cubicBezTo>
                <a:cubicBezTo>
                  <a:pt x="1034638" y="290152"/>
                  <a:pt x="1549870" y="277763"/>
                  <a:pt x="1926918" y="446053"/>
                </a:cubicBezTo>
                <a:cubicBezTo>
                  <a:pt x="2142952" y="131451"/>
                  <a:pt x="2713396" y="88614"/>
                  <a:pt x="3089673" y="294282"/>
                </a:cubicBezTo>
                <a:cubicBezTo>
                  <a:pt x="3177449" y="177554"/>
                  <a:pt x="3372476" y="18595"/>
                  <a:pt x="3542750" y="17149"/>
                </a:cubicBezTo>
                <a:cubicBezTo>
                  <a:pt x="3782076" y="-24432"/>
                  <a:pt x="3943041" y="83473"/>
                  <a:pt x="4104659" y="212737"/>
                </a:cubicBezTo>
                <a:cubicBezTo>
                  <a:pt x="4273688" y="49390"/>
                  <a:pt x="4649016" y="-25213"/>
                  <a:pt x="4879279" y="59165"/>
                </a:cubicBezTo>
                <a:cubicBezTo>
                  <a:pt x="5081920" y="154453"/>
                  <a:pt x="5209062" y="287368"/>
                  <a:pt x="5272092" y="478122"/>
                </a:cubicBezTo>
                <a:cubicBezTo>
                  <a:pt x="5521266" y="533556"/>
                  <a:pt x="5695513" y="676480"/>
                  <a:pt x="5776214" y="884733"/>
                </a:cubicBezTo>
                <a:cubicBezTo>
                  <a:pt x="5831341" y="1027464"/>
                  <a:pt x="5850314" y="1169050"/>
                  <a:pt x="5753650" y="1325642"/>
                </a:cubicBezTo>
                <a:cubicBezTo>
                  <a:pt x="5882438" y="1507664"/>
                  <a:pt x="5957771" y="1733095"/>
                  <a:pt x="5918480" y="1999781"/>
                </a:cubicBezTo>
                <a:cubicBezTo>
                  <a:pt x="5844257" y="2364262"/>
                  <a:pt x="5458446" y="2555999"/>
                  <a:pt x="5146337" y="2589889"/>
                </a:cubicBezTo>
                <a:cubicBezTo>
                  <a:pt x="5109791" y="2773538"/>
                  <a:pt x="5033106" y="2964910"/>
                  <a:pt x="4869923" y="3095537"/>
                </a:cubicBezTo>
                <a:cubicBezTo>
                  <a:pt x="4658782" y="3274086"/>
                  <a:pt x="4201790" y="3251681"/>
                  <a:pt x="3928822" y="3156760"/>
                </a:cubicBezTo>
                <a:cubicBezTo>
                  <a:pt x="3837823" y="3379019"/>
                  <a:pt x="3582865" y="3658782"/>
                  <a:pt x="3256292" y="3696191"/>
                </a:cubicBezTo>
                <a:cubicBezTo>
                  <a:pt x="2882396" y="3775066"/>
                  <a:pt x="2542668" y="3624980"/>
                  <a:pt x="2267448" y="3366924"/>
                </a:cubicBezTo>
                <a:cubicBezTo>
                  <a:pt x="1807921" y="3557441"/>
                  <a:pt x="1119901" y="3443619"/>
                  <a:pt x="798560" y="3041602"/>
                </a:cubicBezTo>
                <a:cubicBezTo>
                  <a:pt x="506964" y="3056448"/>
                  <a:pt x="250275" y="2927541"/>
                  <a:pt x="152722" y="2679580"/>
                </a:cubicBezTo>
                <a:cubicBezTo>
                  <a:pt x="101264" y="2504657"/>
                  <a:pt x="163935" y="2309490"/>
                  <a:pt x="290723" y="2190910"/>
                </a:cubicBezTo>
                <a:cubicBezTo>
                  <a:pt x="95360" y="2112519"/>
                  <a:pt x="-315" y="1909937"/>
                  <a:pt x="-688" y="1689550"/>
                </a:cubicBezTo>
                <a:cubicBezTo>
                  <a:pt x="24712" y="1462658"/>
                  <a:pt x="235482" y="1224048"/>
                  <a:pt x="531502" y="1243925"/>
                </a:cubicBezTo>
                <a:cubicBezTo>
                  <a:pt x="532995" y="1240124"/>
                  <a:pt x="534993" y="1236442"/>
                  <a:pt x="536592" y="1232178"/>
                </a:cubicBezTo>
                <a:close/>
              </a:path>
              <a:path w="5943797" h="3704252" fill="none" extrusionOk="0">
                <a:moveTo>
                  <a:pt x="645699" y="2244588"/>
                </a:moveTo>
                <a:cubicBezTo>
                  <a:pt x="522664" y="2268785"/>
                  <a:pt x="394770" y="2234414"/>
                  <a:pt x="297189" y="2176248"/>
                </a:cubicBezTo>
                <a:moveTo>
                  <a:pt x="953208" y="2992469"/>
                </a:moveTo>
                <a:cubicBezTo>
                  <a:pt x="897079" y="3012321"/>
                  <a:pt x="854751" y="3027391"/>
                  <a:pt x="800761" y="3025139"/>
                </a:cubicBezTo>
                <a:moveTo>
                  <a:pt x="2267173" y="3351833"/>
                </a:moveTo>
                <a:cubicBezTo>
                  <a:pt x="2230032" y="3302052"/>
                  <a:pt x="2207236" y="3248498"/>
                  <a:pt x="2175264" y="3202634"/>
                </a:cubicBezTo>
                <a:moveTo>
                  <a:pt x="3966246" y="2979779"/>
                </a:moveTo>
                <a:cubicBezTo>
                  <a:pt x="3966990" y="3031070"/>
                  <a:pt x="3947122" y="3083572"/>
                  <a:pt x="3929510" y="3143469"/>
                </a:cubicBezTo>
                <a:moveTo>
                  <a:pt x="4695737" y="1968226"/>
                </a:moveTo>
                <a:cubicBezTo>
                  <a:pt x="4971011" y="2042308"/>
                  <a:pt x="5148539" y="2337414"/>
                  <a:pt x="5143035" y="2580114"/>
                </a:cubicBezTo>
                <a:moveTo>
                  <a:pt x="5750898" y="1316552"/>
                </a:moveTo>
                <a:cubicBezTo>
                  <a:pt x="5697625" y="1388565"/>
                  <a:pt x="5634485" y="1466939"/>
                  <a:pt x="5551671" y="1546010"/>
                </a:cubicBezTo>
                <a:moveTo>
                  <a:pt x="5272918" y="465260"/>
                </a:moveTo>
                <a:cubicBezTo>
                  <a:pt x="5279822" y="499439"/>
                  <a:pt x="5282552" y="535581"/>
                  <a:pt x="5283375" y="573644"/>
                </a:cubicBezTo>
                <a:moveTo>
                  <a:pt x="4000780" y="338870"/>
                </a:moveTo>
                <a:cubicBezTo>
                  <a:pt x="4032756" y="282383"/>
                  <a:pt x="4054034" y="239918"/>
                  <a:pt x="4102870" y="200646"/>
                </a:cubicBezTo>
                <a:moveTo>
                  <a:pt x="3046333" y="404723"/>
                </a:moveTo>
                <a:cubicBezTo>
                  <a:pt x="3061620" y="362607"/>
                  <a:pt x="3069459" y="324430"/>
                  <a:pt x="3095727" y="285536"/>
                </a:cubicBezTo>
                <a:moveTo>
                  <a:pt x="1926230" y="445196"/>
                </a:moveTo>
                <a:cubicBezTo>
                  <a:pt x="1994306" y="473399"/>
                  <a:pt x="2053454" y="514025"/>
                  <a:pt x="2105094" y="560782"/>
                </a:cubicBezTo>
                <a:moveTo>
                  <a:pt x="567825" y="1353852"/>
                </a:moveTo>
                <a:cubicBezTo>
                  <a:pt x="555157" y="1316856"/>
                  <a:pt x="540426" y="1276410"/>
                  <a:pt x="536592" y="1232178"/>
                </a:cubicBezTo>
              </a:path>
              <a:path w="5943797" h="3704252" extrusionOk="0">
                <a:moveTo>
                  <a:pt x="536592" y="1232178"/>
                </a:moveTo>
                <a:cubicBezTo>
                  <a:pt x="497601" y="1016572"/>
                  <a:pt x="592049" y="757489"/>
                  <a:pt x="773656" y="592251"/>
                </a:cubicBezTo>
                <a:cubicBezTo>
                  <a:pt x="1118696" y="354565"/>
                  <a:pt x="1607539" y="212444"/>
                  <a:pt x="1926918" y="446053"/>
                </a:cubicBezTo>
                <a:cubicBezTo>
                  <a:pt x="2186039" y="105763"/>
                  <a:pt x="2650674" y="4741"/>
                  <a:pt x="3089673" y="294282"/>
                </a:cubicBezTo>
                <a:cubicBezTo>
                  <a:pt x="3204563" y="165375"/>
                  <a:pt x="3350583" y="31360"/>
                  <a:pt x="3542750" y="17149"/>
                </a:cubicBezTo>
                <a:cubicBezTo>
                  <a:pt x="3766766" y="-31345"/>
                  <a:pt x="3979114" y="81106"/>
                  <a:pt x="4104659" y="212737"/>
                </a:cubicBezTo>
                <a:cubicBezTo>
                  <a:pt x="4306375" y="57175"/>
                  <a:pt x="4579276" y="-77110"/>
                  <a:pt x="4879279" y="59165"/>
                </a:cubicBezTo>
                <a:cubicBezTo>
                  <a:pt x="5065484" y="160266"/>
                  <a:pt x="5219824" y="292369"/>
                  <a:pt x="5272092" y="478122"/>
                </a:cubicBezTo>
                <a:cubicBezTo>
                  <a:pt x="5501463" y="574996"/>
                  <a:pt x="5704448" y="687046"/>
                  <a:pt x="5776214" y="884733"/>
                </a:cubicBezTo>
                <a:cubicBezTo>
                  <a:pt x="5819055" y="1026387"/>
                  <a:pt x="5826840" y="1196341"/>
                  <a:pt x="5753650" y="1325642"/>
                </a:cubicBezTo>
                <a:cubicBezTo>
                  <a:pt x="5937452" y="1474947"/>
                  <a:pt x="5969574" y="1736230"/>
                  <a:pt x="5918480" y="1999781"/>
                </a:cubicBezTo>
                <a:cubicBezTo>
                  <a:pt x="5881443" y="2337466"/>
                  <a:pt x="5509985" y="2513820"/>
                  <a:pt x="5146337" y="2589889"/>
                </a:cubicBezTo>
                <a:cubicBezTo>
                  <a:pt x="5115241" y="2802447"/>
                  <a:pt x="5058751" y="2990677"/>
                  <a:pt x="4869923" y="3095537"/>
                </a:cubicBezTo>
                <a:cubicBezTo>
                  <a:pt x="4583951" y="3307953"/>
                  <a:pt x="4195192" y="3299175"/>
                  <a:pt x="3928822" y="3156760"/>
                </a:cubicBezTo>
                <a:cubicBezTo>
                  <a:pt x="3813428" y="3390412"/>
                  <a:pt x="3535626" y="3678701"/>
                  <a:pt x="3256292" y="3696191"/>
                </a:cubicBezTo>
                <a:cubicBezTo>
                  <a:pt x="2817216" y="3784975"/>
                  <a:pt x="2478535" y="3588224"/>
                  <a:pt x="2267448" y="3366924"/>
                </a:cubicBezTo>
                <a:cubicBezTo>
                  <a:pt x="1767753" y="3627408"/>
                  <a:pt x="1119475" y="3557441"/>
                  <a:pt x="798560" y="3041602"/>
                </a:cubicBezTo>
                <a:cubicBezTo>
                  <a:pt x="495384" y="3087029"/>
                  <a:pt x="231262" y="2894022"/>
                  <a:pt x="152722" y="2679580"/>
                </a:cubicBezTo>
                <a:cubicBezTo>
                  <a:pt x="88358" y="2529027"/>
                  <a:pt x="164234" y="2330532"/>
                  <a:pt x="290723" y="2190910"/>
                </a:cubicBezTo>
                <a:cubicBezTo>
                  <a:pt x="105024" y="2109858"/>
                  <a:pt x="-22398" y="1881584"/>
                  <a:pt x="-688" y="1689550"/>
                </a:cubicBezTo>
                <a:cubicBezTo>
                  <a:pt x="27730" y="1448584"/>
                  <a:pt x="247498" y="1267233"/>
                  <a:pt x="531502" y="1243925"/>
                </a:cubicBezTo>
                <a:cubicBezTo>
                  <a:pt x="533169" y="1240190"/>
                  <a:pt x="535225" y="1235805"/>
                  <a:pt x="536592" y="1232178"/>
                </a:cubicBezTo>
                <a:close/>
              </a:path>
              <a:path w="5943797" h="3704252" fill="none" extrusionOk="0">
                <a:moveTo>
                  <a:pt x="645699" y="2244588"/>
                </a:moveTo>
                <a:cubicBezTo>
                  <a:pt x="506230" y="2241948"/>
                  <a:pt x="397121" y="2251400"/>
                  <a:pt x="297189" y="2176248"/>
                </a:cubicBezTo>
                <a:moveTo>
                  <a:pt x="953208" y="2992469"/>
                </a:moveTo>
                <a:cubicBezTo>
                  <a:pt x="900520" y="3003397"/>
                  <a:pt x="853963" y="3015697"/>
                  <a:pt x="800761" y="3025139"/>
                </a:cubicBezTo>
                <a:moveTo>
                  <a:pt x="2267173" y="3351833"/>
                </a:moveTo>
                <a:cubicBezTo>
                  <a:pt x="2232549" y="3305056"/>
                  <a:pt x="2196952" y="3266151"/>
                  <a:pt x="2175264" y="3202634"/>
                </a:cubicBezTo>
                <a:moveTo>
                  <a:pt x="3966246" y="2979779"/>
                </a:moveTo>
                <a:cubicBezTo>
                  <a:pt x="3965279" y="3040996"/>
                  <a:pt x="3949008" y="3093329"/>
                  <a:pt x="3929510" y="3143469"/>
                </a:cubicBezTo>
                <a:moveTo>
                  <a:pt x="4695737" y="1968226"/>
                </a:moveTo>
                <a:cubicBezTo>
                  <a:pt x="4981322" y="2036937"/>
                  <a:pt x="5155740" y="2342740"/>
                  <a:pt x="5143035" y="2580114"/>
                </a:cubicBezTo>
                <a:moveTo>
                  <a:pt x="5750898" y="1316552"/>
                </a:moveTo>
                <a:cubicBezTo>
                  <a:pt x="5686385" y="1407617"/>
                  <a:pt x="5625128" y="1495127"/>
                  <a:pt x="5551671" y="1546010"/>
                </a:cubicBezTo>
                <a:moveTo>
                  <a:pt x="5272918" y="465260"/>
                </a:moveTo>
                <a:cubicBezTo>
                  <a:pt x="5278385" y="499258"/>
                  <a:pt x="5286048" y="538833"/>
                  <a:pt x="5283375" y="573644"/>
                </a:cubicBezTo>
                <a:moveTo>
                  <a:pt x="4000780" y="338870"/>
                </a:moveTo>
                <a:cubicBezTo>
                  <a:pt x="4018258" y="293465"/>
                  <a:pt x="4062294" y="233842"/>
                  <a:pt x="4102870" y="200646"/>
                </a:cubicBezTo>
                <a:moveTo>
                  <a:pt x="3046333" y="404723"/>
                </a:moveTo>
                <a:cubicBezTo>
                  <a:pt x="3048590" y="361426"/>
                  <a:pt x="3077524" y="323608"/>
                  <a:pt x="3095727" y="285536"/>
                </a:cubicBezTo>
                <a:moveTo>
                  <a:pt x="1926230" y="445196"/>
                </a:moveTo>
                <a:cubicBezTo>
                  <a:pt x="1994883" y="476599"/>
                  <a:pt x="2058355" y="521402"/>
                  <a:pt x="2105094" y="560782"/>
                </a:cubicBezTo>
                <a:moveTo>
                  <a:pt x="567825" y="1353852"/>
                </a:moveTo>
                <a:cubicBezTo>
                  <a:pt x="554669" y="1309151"/>
                  <a:pt x="545607" y="1270050"/>
                  <a:pt x="536592" y="1232178"/>
                </a:cubicBezTo>
              </a:path>
            </a:pathLst>
          </a:custGeom>
          <a:solidFill>
            <a:schemeClr val="lt1"/>
          </a:soli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0"/>
              <a:buFont typeface="Cookie"/>
              <a:buNone/>
            </a:pPr>
            <a:r>
              <a:rPr lang="en-US" sz="8000" b="1" i="0" u="none" strike="noStrike" cap="none">
                <a:solidFill>
                  <a:srgbClr val="0070C0"/>
                </a:solidFill>
                <a:latin typeface="Cookie"/>
                <a:ea typeface="Cookie"/>
                <a:cs typeface="Cookie"/>
                <a:sym typeface="Cookie"/>
              </a:rPr>
              <a:t>THỬ TÀI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0"/>
              <a:buFont typeface="Cookie"/>
              <a:buNone/>
            </a:pPr>
            <a:r>
              <a:rPr lang="en-US" sz="8000" b="1" i="0" u="none" strike="noStrike" cap="none">
                <a:solidFill>
                  <a:srgbClr val="0070C0"/>
                </a:solidFill>
                <a:latin typeface="Cookie"/>
                <a:ea typeface="Cookie"/>
                <a:cs typeface="Cookie"/>
                <a:sym typeface="Cookie"/>
              </a:rPr>
              <a:t>TRÍ NHỚ</a:t>
            </a:r>
            <a:endParaRPr/>
          </a:p>
        </p:txBody>
      </p:sp>
      <p:pic>
        <p:nvPicPr>
          <p:cNvPr id="307" name="Google Shape;30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9013" y="2006080"/>
            <a:ext cx="2635271" cy="389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"/>
          <p:cNvPicPr preferRelativeResize="0"/>
          <p:nvPr/>
        </p:nvPicPr>
        <p:blipFill rotWithShape="1">
          <a:blip r:embed="rId3">
            <a:alphaModFix/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"/>
          <p:cNvSpPr/>
          <p:nvPr/>
        </p:nvSpPr>
        <p:spPr>
          <a:xfrm>
            <a:off x="233263" y="233265"/>
            <a:ext cx="7343193" cy="1576873"/>
          </a:xfrm>
          <a:custGeom>
            <a:avLst/>
            <a:gdLst/>
            <a:ahLst/>
            <a:cxnLst/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Mặt Trăng chuyển động quanh hành tinh nào? 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5"/>
          <p:cNvGrpSpPr/>
          <p:nvPr/>
        </p:nvGrpSpPr>
        <p:grpSpPr>
          <a:xfrm>
            <a:off x="3695699" y="2771776"/>
            <a:ext cx="7622333" cy="2537345"/>
            <a:chOff x="5086946" y="1040291"/>
            <a:chExt cx="7784816" cy="3190256"/>
          </a:xfrm>
        </p:grpSpPr>
        <p:sp>
          <p:nvSpPr>
            <p:cNvPr id="315" name="Google Shape;315;p5"/>
            <p:cNvSpPr/>
            <p:nvPr/>
          </p:nvSpPr>
          <p:spPr>
            <a:xfrm>
              <a:off x="5566540" y="1769506"/>
              <a:ext cx="7305222" cy="2461041"/>
            </a:xfrm>
            <a:custGeom>
              <a:avLst/>
              <a:gdLst/>
              <a:ahLst/>
              <a:cxnLst/>
              <a:rect l="l" t="t" r="r" b="b"/>
              <a:pathLst>
                <a:path w="7305222" h="2461041" fill="none" extrusionOk="0">
                  <a:moveTo>
                    <a:pt x="410182" y="0"/>
                  </a:moveTo>
                  <a:cubicBezTo>
                    <a:pt x="636442" y="-14166"/>
                    <a:pt x="881681" y="-10804"/>
                    <a:pt x="1237587" y="0"/>
                  </a:cubicBezTo>
                  <a:cubicBezTo>
                    <a:pt x="1593494" y="10804"/>
                    <a:pt x="1679654" y="22077"/>
                    <a:pt x="1927091" y="0"/>
                  </a:cubicBezTo>
                  <a:cubicBezTo>
                    <a:pt x="2174528" y="-22077"/>
                    <a:pt x="2382153" y="2201"/>
                    <a:pt x="2547644" y="0"/>
                  </a:cubicBezTo>
                  <a:cubicBezTo>
                    <a:pt x="2713135" y="-2201"/>
                    <a:pt x="3067268" y="-29174"/>
                    <a:pt x="3237148" y="0"/>
                  </a:cubicBezTo>
                  <a:cubicBezTo>
                    <a:pt x="3407028" y="29174"/>
                    <a:pt x="3617089" y="-10176"/>
                    <a:pt x="3788752" y="0"/>
                  </a:cubicBezTo>
                  <a:cubicBezTo>
                    <a:pt x="3960415" y="10176"/>
                    <a:pt x="4227213" y="-3418"/>
                    <a:pt x="4409305" y="0"/>
                  </a:cubicBezTo>
                  <a:cubicBezTo>
                    <a:pt x="4591397" y="3418"/>
                    <a:pt x="4701862" y="-8481"/>
                    <a:pt x="4960908" y="0"/>
                  </a:cubicBezTo>
                  <a:cubicBezTo>
                    <a:pt x="5219954" y="8481"/>
                    <a:pt x="5303847" y="-17450"/>
                    <a:pt x="5581462" y="0"/>
                  </a:cubicBezTo>
                  <a:cubicBezTo>
                    <a:pt x="5859077" y="17450"/>
                    <a:pt x="5962486" y="18639"/>
                    <a:pt x="6064115" y="0"/>
                  </a:cubicBezTo>
                  <a:cubicBezTo>
                    <a:pt x="6165744" y="-18639"/>
                    <a:pt x="6698441" y="8256"/>
                    <a:pt x="7305222" y="0"/>
                  </a:cubicBezTo>
                  <a:lnTo>
                    <a:pt x="7305222" y="0"/>
                  </a:lnTo>
                  <a:cubicBezTo>
                    <a:pt x="7281126" y="257183"/>
                    <a:pt x="7299236" y="513021"/>
                    <a:pt x="7305222" y="683620"/>
                  </a:cubicBezTo>
                  <a:cubicBezTo>
                    <a:pt x="7311208" y="854219"/>
                    <a:pt x="7296292" y="1039518"/>
                    <a:pt x="7305222" y="1326222"/>
                  </a:cubicBezTo>
                  <a:cubicBezTo>
                    <a:pt x="7314152" y="1612926"/>
                    <a:pt x="7304041" y="1823337"/>
                    <a:pt x="7305222" y="2050859"/>
                  </a:cubicBezTo>
                  <a:cubicBezTo>
                    <a:pt x="7249739" y="2275828"/>
                    <a:pt x="7145774" y="2481122"/>
                    <a:pt x="6895040" y="2461041"/>
                  </a:cubicBezTo>
                  <a:cubicBezTo>
                    <a:pt x="6491825" y="2467840"/>
                    <a:pt x="6386545" y="2429173"/>
                    <a:pt x="6067635" y="2461041"/>
                  </a:cubicBezTo>
                  <a:cubicBezTo>
                    <a:pt x="5748725" y="2492909"/>
                    <a:pt x="5663570" y="2456755"/>
                    <a:pt x="5309181" y="2461041"/>
                  </a:cubicBezTo>
                  <a:cubicBezTo>
                    <a:pt x="4954792" y="2465327"/>
                    <a:pt x="5030629" y="2451999"/>
                    <a:pt x="4757578" y="2461041"/>
                  </a:cubicBezTo>
                  <a:cubicBezTo>
                    <a:pt x="4484527" y="2470083"/>
                    <a:pt x="4392065" y="2455698"/>
                    <a:pt x="4205974" y="2461041"/>
                  </a:cubicBezTo>
                  <a:cubicBezTo>
                    <a:pt x="4019883" y="2466384"/>
                    <a:pt x="3928684" y="2448836"/>
                    <a:pt x="3723322" y="2461041"/>
                  </a:cubicBezTo>
                  <a:cubicBezTo>
                    <a:pt x="3517960" y="2473246"/>
                    <a:pt x="3309706" y="2486451"/>
                    <a:pt x="2964867" y="2461041"/>
                  </a:cubicBezTo>
                  <a:cubicBezTo>
                    <a:pt x="2620028" y="2435631"/>
                    <a:pt x="2547578" y="2471330"/>
                    <a:pt x="2413264" y="2461041"/>
                  </a:cubicBezTo>
                  <a:cubicBezTo>
                    <a:pt x="2278950" y="2450752"/>
                    <a:pt x="2052620" y="2492015"/>
                    <a:pt x="1723760" y="2461041"/>
                  </a:cubicBezTo>
                  <a:cubicBezTo>
                    <a:pt x="1394900" y="2430067"/>
                    <a:pt x="1189950" y="2468898"/>
                    <a:pt x="896355" y="2461041"/>
                  </a:cubicBezTo>
                  <a:cubicBezTo>
                    <a:pt x="602761" y="2453184"/>
                    <a:pt x="226786" y="2502582"/>
                    <a:pt x="0" y="2461041"/>
                  </a:cubicBezTo>
                  <a:lnTo>
                    <a:pt x="0" y="2461041"/>
                  </a:lnTo>
                  <a:cubicBezTo>
                    <a:pt x="-6194" y="2228540"/>
                    <a:pt x="12592" y="2065551"/>
                    <a:pt x="0" y="1818439"/>
                  </a:cubicBezTo>
                  <a:cubicBezTo>
                    <a:pt x="-12592" y="1571327"/>
                    <a:pt x="-4979" y="1251455"/>
                    <a:pt x="0" y="1093802"/>
                  </a:cubicBezTo>
                  <a:cubicBezTo>
                    <a:pt x="4979" y="936149"/>
                    <a:pt x="-8654" y="687977"/>
                    <a:pt x="0" y="410182"/>
                  </a:cubicBezTo>
                  <a:cubicBezTo>
                    <a:pt x="18118" y="140740"/>
                    <a:pt x="153062" y="19963"/>
                    <a:pt x="410182" y="0"/>
                  </a:cubicBezTo>
                  <a:close/>
                </a:path>
                <a:path w="7305222" h="2461041" extrusionOk="0">
                  <a:moveTo>
                    <a:pt x="410182" y="0"/>
                  </a:moveTo>
                  <a:cubicBezTo>
                    <a:pt x="751667" y="25175"/>
                    <a:pt x="848649" y="19385"/>
                    <a:pt x="1237587" y="0"/>
                  </a:cubicBezTo>
                  <a:cubicBezTo>
                    <a:pt x="1626525" y="-19385"/>
                    <a:pt x="1766102" y="7082"/>
                    <a:pt x="2064992" y="0"/>
                  </a:cubicBezTo>
                  <a:cubicBezTo>
                    <a:pt x="2363883" y="-7082"/>
                    <a:pt x="2491664" y="-9579"/>
                    <a:pt x="2754496" y="0"/>
                  </a:cubicBezTo>
                  <a:cubicBezTo>
                    <a:pt x="3017328" y="9579"/>
                    <a:pt x="3226975" y="17294"/>
                    <a:pt x="3444000" y="0"/>
                  </a:cubicBezTo>
                  <a:cubicBezTo>
                    <a:pt x="3661025" y="-17294"/>
                    <a:pt x="3921127" y="-19690"/>
                    <a:pt x="4133504" y="0"/>
                  </a:cubicBezTo>
                  <a:cubicBezTo>
                    <a:pt x="4345881" y="19690"/>
                    <a:pt x="4555095" y="-11691"/>
                    <a:pt x="4685107" y="0"/>
                  </a:cubicBezTo>
                  <a:cubicBezTo>
                    <a:pt x="4815119" y="11691"/>
                    <a:pt x="5105446" y="20313"/>
                    <a:pt x="5236710" y="0"/>
                  </a:cubicBezTo>
                  <a:cubicBezTo>
                    <a:pt x="5367974" y="-20313"/>
                    <a:pt x="5724451" y="-28801"/>
                    <a:pt x="5926214" y="0"/>
                  </a:cubicBezTo>
                  <a:cubicBezTo>
                    <a:pt x="6127977" y="28801"/>
                    <a:pt x="6255586" y="20477"/>
                    <a:pt x="6546768" y="0"/>
                  </a:cubicBezTo>
                  <a:cubicBezTo>
                    <a:pt x="6837950" y="-20477"/>
                    <a:pt x="6998656" y="-8336"/>
                    <a:pt x="7305222" y="0"/>
                  </a:cubicBezTo>
                  <a:lnTo>
                    <a:pt x="7305222" y="0"/>
                  </a:lnTo>
                  <a:cubicBezTo>
                    <a:pt x="7293417" y="204947"/>
                    <a:pt x="7307808" y="428866"/>
                    <a:pt x="7305222" y="663111"/>
                  </a:cubicBezTo>
                  <a:cubicBezTo>
                    <a:pt x="7302636" y="897356"/>
                    <a:pt x="7283879" y="1070164"/>
                    <a:pt x="7305222" y="1326222"/>
                  </a:cubicBezTo>
                  <a:cubicBezTo>
                    <a:pt x="7326565" y="1582280"/>
                    <a:pt x="7300872" y="1770676"/>
                    <a:pt x="7305222" y="2050859"/>
                  </a:cubicBezTo>
                  <a:cubicBezTo>
                    <a:pt x="7288890" y="2322176"/>
                    <a:pt x="7105544" y="2440167"/>
                    <a:pt x="6895040" y="2461041"/>
                  </a:cubicBezTo>
                  <a:cubicBezTo>
                    <a:pt x="6624855" y="2448733"/>
                    <a:pt x="6375654" y="2460279"/>
                    <a:pt x="6136586" y="2461041"/>
                  </a:cubicBezTo>
                  <a:cubicBezTo>
                    <a:pt x="5897518" y="2461803"/>
                    <a:pt x="5660314" y="2493535"/>
                    <a:pt x="5309181" y="2461041"/>
                  </a:cubicBezTo>
                  <a:cubicBezTo>
                    <a:pt x="4958048" y="2428547"/>
                    <a:pt x="4882416" y="2473098"/>
                    <a:pt x="4688627" y="2461041"/>
                  </a:cubicBezTo>
                  <a:cubicBezTo>
                    <a:pt x="4494838" y="2448984"/>
                    <a:pt x="4363646" y="2462226"/>
                    <a:pt x="4205974" y="2461041"/>
                  </a:cubicBezTo>
                  <a:cubicBezTo>
                    <a:pt x="4048302" y="2459856"/>
                    <a:pt x="3736820" y="2477048"/>
                    <a:pt x="3585421" y="2461041"/>
                  </a:cubicBezTo>
                  <a:cubicBezTo>
                    <a:pt x="3434022" y="2445034"/>
                    <a:pt x="3076916" y="2471389"/>
                    <a:pt x="2826966" y="2461041"/>
                  </a:cubicBezTo>
                  <a:cubicBezTo>
                    <a:pt x="2577017" y="2450693"/>
                    <a:pt x="2204850" y="2473495"/>
                    <a:pt x="1999562" y="2461041"/>
                  </a:cubicBezTo>
                  <a:cubicBezTo>
                    <a:pt x="1794274" y="2448587"/>
                    <a:pt x="1436915" y="2454947"/>
                    <a:pt x="1172157" y="2461041"/>
                  </a:cubicBezTo>
                  <a:cubicBezTo>
                    <a:pt x="907400" y="2467135"/>
                    <a:pt x="324184" y="2434113"/>
                    <a:pt x="0" y="2461041"/>
                  </a:cubicBezTo>
                  <a:lnTo>
                    <a:pt x="0" y="2461041"/>
                  </a:lnTo>
                  <a:cubicBezTo>
                    <a:pt x="21621" y="2322423"/>
                    <a:pt x="-8043" y="2114364"/>
                    <a:pt x="0" y="1838947"/>
                  </a:cubicBezTo>
                  <a:cubicBezTo>
                    <a:pt x="8043" y="1563530"/>
                    <a:pt x="21059" y="1327168"/>
                    <a:pt x="0" y="1114310"/>
                  </a:cubicBezTo>
                  <a:cubicBezTo>
                    <a:pt x="-21059" y="901452"/>
                    <a:pt x="25852" y="649612"/>
                    <a:pt x="0" y="410182"/>
                  </a:cubicBezTo>
                  <a:cubicBezTo>
                    <a:pt x="2648" y="171723"/>
                    <a:pt x="229447" y="12178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Đáp án: Trái Đất</a:t>
              </a:r>
              <a:endPara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6" name="Google Shape;316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86946" y="1040291"/>
              <a:ext cx="1252043" cy="1375819"/>
            </a:xfrm>
            <a:custGeom>
              <a:avLst/>
              <a:gdLst/>
              <a:ahLst/>
              <a:cxnLst/>
              <a:rect l="l" t="t" r="r" b="b"/>
              <a:pathLst>
                <a:path w="1252043" h="1375819" fill="none" extrusionOk="0">
                  <a:moveTo>
                    <a:pt x="208678" y="0"/>
                  </a:moveTo>
                  <a:cubicBezTo>
                    <a:pt x="341977" y="-7292"/>
                    <a:pt x="519379" y="7412"/>
                    <a:pt x="634368" y="0"/>
                  </a:cubicBezTo>
                  <a:cubicBezTo>
                    <a:pt x="749357" y="-7412"/>
                    <a:pt x="865554" y="18827"/>
                    <a:pt x="1043365" y="0"/>
                  </a:cubicBezTo>
                  <a:cubicBezTo>
                    <a:pt x="1151435" y="-23785"/>
                    <a:pt x="1231497" y="79871"/>
                    <a:pt x="1252043" y="208678"/>
                  </a:cubicBezTo>
                  <a:cubicBezTo>
                    <a:pt x="1266783" y="449695"/>
                    <a:pt x="1257051" y="628031"/>
                    <a:pt x="1252043" y="757234"/>
                  </a:cubicBezTo>
                  <a:cubicBezTo>
                    <a:pt x="1247035" y="886437"/>
                    <a:pt x="1230578" y="1120688"/>
                    <a:pt x="1252043" y="1375819"/>
                  </a:cubicBezTo>
                  <a:lnTo>
                    <a:pt x="1252043" y="1375819"/>
                  </a:lnTo>
                  <a:cubicBezTo>
                    <a:pt x="1076928" y="1398586"/>
                    <a:pt x="920736" y="1400354"/>
                    <a:pt x="613501" y="1375819"/>
                  </a:cubicBezTo>
                  <a:cubicBezTo>
                    <a:pt x="306266" y="1351284"/>
                    <a:pt x="280371" y="1371887"/>
                    <a:pt x="0" y="1375819"/>
                  </a:cubicBezTo>
                  <a:lnTo>
                    <a:pt x="0" y="1375819"/>
                  </a:lnTo>
                  <a:cubicBezTo>
                    <a:pt x="-8031" y="1251703"/>
                    <a:pt x="-12076" y="1056242"/>
                    <a:pt x="0" y="815591"/>
                  </a:cubicBezTo>
                  <a:cubicBezTo>
                    <a:pt x="12076" y="574940"/>
                    <a:pt x="12222" y="503829"/>
                    <a:pt x="0" y="208678"/>
                  </a:cubicBezTo>
                  <a:cubicBezTo>
                    <a:pt x="5067" y="88012"/>
                    <a:pt x="85906" y="20529"/>
                    <a:pt x="208678" y="0"/>
                  </a:cubicBezTo>
                  <a:close/>
                </a:path>
                <a:path w="1252043" h="1375819" extrusionOk="0">
                  <a:moveTo>
                    <a:pt x="208678" y="0"/>
                  </a:moveTo>
                  <a:cubicBezTo>
                    <a:pt x="333128" y="11646"/>
                    <a:pt x="489119" y="-14933"/>
                    <a:pt x="609328" y="0"/>
                  </a:cubicBezTo>
                  <a:cubicBezTo>
                    <a:pt x="729537" y="14933"/>
                    <a:pt x="894159" y="9373"/>
                    <a:pt x="1043365" y="0"/>
                  </a:cubicBezTo>
                  <a:cubicBezTo>
                    <a:pt x="1163554" y="-1267"/>
                    <a:pt x="1244696" y="89037"/>
                    <a:pt x="1252043" y="208678"/>
                  </a:cubicBezTo>
                  <a:cubicBezTo>
                    <a:pt x="1251266" y="446965"/>
                    <a:pt x="1237000" y="652129"/>
                    <a:pt x="1252043" y="780577"/>
                  </a:cubicBezTo>
                  <a:cubicBezTo>
                    <a:pt x="1267086" y="909025"/>
                    <a:pt x="1267322" y="1130636"/>
                    <a:pt x="1252043" y="1375819"/>
                  </a:cubicBezTo>
                  <a:lnTo>
                    <a:pt x="1252043" y="1375819"/>
                  </a:lnTo>
                  <a:cubicBezTo>
                    <a:pt x="994660" y="1382353"/>
                    <a:pt x="821119" y="1346230"/>
                    <a:pt x="638542" y="1375819"/>
                  </a:cubicBezTo>
                  <a:cubicBezTo>
                    <a:pt x="455965" y="1405408"/>
                    <a:pt x="168760" y="1393944"/>
                    <a:pt x="0" y="1375819"/>
                  </a:cubicBezTo>
                  <a:lnTo>
                    <a:pt x="0" y="1375819"/>
                  </a:lnTo>
                  <a:cubicBezTo>
                    <a:pt x="-7263" y="1109529"/>
                    <a:pt x="-20224" y="1018441"/>
                    <a:pt x="0" y="827263"/>
                  </a:cubicBezTo>
                  <a:cubicBezTo>
                    <a:pt x="20224" y="636085"/>
                    <a:pt x="-15161" y="502708"/>
                    <a:pt x="0" y="208678"/>
                  </a:cubicBezTo>
                  <a:cubicBezTo>
                    <a:pt x="23956" y="87648"/>
                    <a:pt x="91493" y="18778"/>
                    <a:pt x="208678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"/>
          <p:cNvPicPr preferRelativeResize="0"/>
          <p:nvPr/>
        </p:nvPicPr>
        <p:blipFill rotWithShape="1">
          <a:blip r:embed="rId3">
            <a:alphaModFix/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6"/>
          <p:cNvSpPr/>
          <p:nvPr/>
        </p:nvSpPr>
        <p:spPr>
          <a:xfrm>
            <a:off x="233263" y="233265"/>
            <a:ext cx="7343193" cy="1576873"/>
          </a:xfrm>
          <a:custGeom>
            <a:avLst/>
            <a:gdLst/>
            <a:ahLst/>
            <a:cxnLst/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Nếu nhìn từ Bắc cực xuống, Trái đất quay thế nào?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6"/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324" name="Google Shape;324;p6"/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/>
              <a:ahLst/>
              <a:cxnLst/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Calibri"/>
                <a:buNone/>
              </a:pPr>
              <a:r>
                <a:rPr lang="en-US" sz="4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Đáp án: Ngược chiều kim đồng hồ</a:t>
              </a:r>
              <a:endPara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5" name="Google Shape;325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22720" y="752867"/>
              <a:ext cx="1816271" cy="1663243"/>
            </a:xfrm>
            <a:custGeom>
              <a:avLst/>
              <a:gdLst/>
              <a:ahLst/>
              <a:cxnLst/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7"/>
          <p:cNvPicPr preferRelativeResize="0"/>
          <p:nvPr/>
        </p:nvPicPr>
        <p:blipFill rotWithShape="1">
          <a:blip r:embed="rId3">
            <a:alphaModFix/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7"/>
          <p:cNvSpPr/>
          <p:nvPr/>
        </p:nvSpPr>
        <p:spPr>
          <a:xfrm>
            <a:off x="233263" y="233265"/>
            <a:ext cx="7343193" cy="1576873"/>
          </a:xfrm>
          <a:custGeom>
            <a:avLst/>
            <a:gdLst/>
            <a:ahLst/>
            <a:cxnLst/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Trái Đất quay xung quanh hành tinh nào?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7"/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333" name="Google Shape;333;p7"/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/>
              <a:ahLst/>
              <a:cxnLst/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Calibri"/>
                <a:buNone/>
              </a:pPr>
              <a:r>
                <a:rPr lang="en-US" sz="4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Đáp án: Quay quanh mình nó</a:t>
              </a:r>
              <a:endPara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4" name="Google Shape;33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22720" y="752867"/>
              <a:ext cx="1816271" cy="1663243"/>
            </a:xfrm>
            <a:custGeom>
              <a:avLst/>
              <a:gdLst/>
              <a:ahLst/>
              <a:cxnLst/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" descr="6"/>
          <p:cNvPicPr preferRelativeResize="0"/>
          <p:nvPr/>
        </p:nvPicPr>
        <p:blipFill rotWithShape="1">
          <a:blip r:embed="rId3">
            <a:alphaModFix/>
          </a:blip>
          <a:srcRect l="47448" t="21697"/>
          <a:stretch/>
        </p:blipFill>
        <p:spPr>
          <a:xfrm>
            <a:off x="6098540" y="3528060"/>
            <a:ext cx="6092190" cy="330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" descr="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5949" y="852479"/>
            <a:ext cx="8744624" cy="5351161"/>
          </a:xfrm>
          <a:prstGeom prst="rect">
            <a:avLst/>
          </a:prstGeom>
          <a:noFill/>
          <a:ln>
            <a:noFill/>
          </a:ln>
          <a:effectLst>
            <a:outerShdw blurRad="3556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34" name="Google Shape;234;p1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1942465"/>
            <a:ext cx="3473450" cy="49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" descr="6"/>
          <p:cNvPicPr preferRelativeResize="0"/>
          <p:nvPr/>
        </p:nvPicPr>
        <p:blipFill rotWithShape="1">
          <a:blip r:embed="rId3">
            <a:alphaModFix/>
          </a:blip>
          <a:srcRect l="63422" r="20681" b="81749"/>
          <a:stretch/>
        </p:blipFill>
        <p:spPr>
          <a:xfrm>
            <a:off x="10261600" y="19685"/>
            <a:ext cx="2041525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" descr="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3932" y="938698"/>
            <a:ext cx="1916430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7434" y="4539747"/>
            <a:ext cx="2586138" cy="168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98829">
            <a:off x="332295" y="832300"/>
            <a:ext cx="1866300" cy="149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37831" y="1985247"/>
            <a:ext cx="4450466" cy="64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61205" y="2726752"/>
            <a:ext cx="6517189" cy="149974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"/>
          <p:cNvSpPr txBox="1"/>
          <p:nvPr/>
        </p:nvSpPr>
        <p:spPr>
          <a:xfrm>
            <a:off x="5305425" y="4229100"/>
            <a:ext cx="17335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(Tiết 1)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"/>
          <p:cNvGrpSpPr/>
          <p:nvPr/>
        </p:nvGrpSpPr>
        <p:grpSpPr>
          <a:xfrm>
            <a:off x="1023106" y="1452106"/>
            <a:ext cx="10455332" cy="1386344"/>
            <a:chOff x="1021784" y="1451588"/>
            <a:chExt cx="10458055" cy="2435395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 cap="flat" cmpd="sng">
                <a:solidFill>
                  <a:srgbClr val="2155CD"/>
                </a:solidFill>
                <a:prstDash val="lg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"/>
              <p:cNvSpPr txBox="1"/>
              <p:nvPr/>
            </p:nvSpPr>
            <p:spPr>
              <a:xfrm>
                <a:off x="1605151" y="2257221"/>
                <a:ext cx="9430797" cy="13077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2155CD"/>
                    </a:solidFill>
                    <a:latin typeface="Arial"/>
                    <a:ea typeface="Arial"/>
                    <a:cs typeface="Arial"/>
                    <a:sym typeface="Arial"/>
                  </a:rPr>
                  <a:t>Hệ thống được các kiến thức, kĩ năng đã học về chủ đề trái đất và bầu trời.</a:t>
                </a:r>
                <a:endParaRPr/>
              </a:p>
            </p:txBody>
          </p:sp>
        </p:grpSp>
        <p:pic>
          <p:nvPicPr>
            <p:cNvPr id="252" name="Google Shape;25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3831" y="1451588"/>
              <a:ext cx="792480" cy="7924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" name="Google Shape;253;p2"/>
          <p:cNvGrpSpPr/>
          <p:nvPr/>
        </p:nvGrpSpPr>
        <p:grpSpPr>
          <a:xfrm>
            <a:off x="973109" y="2847040"/>
            <a:ext cx="10455332" cy="1391585"/>
            <a:chOff x="866972" y="4161681"/>
            <a:chExt cx="10458055" cy="2278789"/>
          </a:xfrm>
        </p:grpSpPr>
        <p:grpSp>
          <p:nvGrpSpPr>
            <p:cNvPr id="254" name="Google Shape;254;p2"/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255" name="Google Shape;255;p2"/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 cap="flat" cmpd="sng">
                <a:solidFill>
                  <a:srgbClr val="00B050"/>
                </a:solidFill>
                <a:prstDash val="lg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"/>
              <p:cNvSpPr txBox="1"/>
              <p:nvPr/>
            </p:nvSpPr>
            <p:spPr>
              <a:xfrm>
                <a:off x="1684474" y="2253525"/>
                <a:ext cx="9430797" cy="1349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2155CD"/>
                    </a:solidFill>
                    <a:latin typeface="Arial"/>
                    <a:ea typeface="Arial"/>
                    <a:cs typeface="Arial"/>
                    <a:sym typeface="Arial"/>
                  </a:rPr>
                  <a:t>Xác định được các phương trong không gian và phương trong các tình huống cụ thể</a:t>
                </a:r>
                <a:endParaRPr/>
              </a:p>
            </p:txBody>
          </p:sp>
        </p:grpSp>
        <p:pic>
          <p:nvPicPr>
            <p:cNvPr id="258" name="Google Shape;25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31930" y="4161681"/>
              <a:ext cx="792480" cy="7924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90986">
            <a:off x="509504" y="192105"/>
            <a:ext cx="1477427" cy="14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0565" y="375701"/>
            <a:ext cx="7655246" cy="1200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2"/>
          <p:cNvGrpSpPr/>
          <p:nvPr/>
        </p:nvGrpSpPr>
        <p:grpSpPr>
          <a:xfrm>
            <a:off x="782609" y="4151966"/>
            <a:ext cx="10455332" cy="1372534"/>
            <a:chOff x="866972" y="4080428"/>
            <a:chExt cx="10458055" cy="2360042"/>
          </a:xfrm>
        </p:grpSpPr>
        <p:grpSp>
          <p:nvGrpSpPr>
            <p:cNvPr id="262" name="Google Shape;262;p2"/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263" name="Google Shape;263;p2"/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 cap="flat" cmpd="sng">
                <a:solidFill>
                  <a:srgbClr val="00B050"/>
                </a:solidFill>
                <a:prstDash val="lg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"/>
              <p:cNvSpPr txBox="1"/>
              <p:nvPr/>
            </p:nvSpPr>
            <p:spPr>
              <a:xfrm>
                <a:off x="1325104" y="2253526"/>
                <a:ext cx="9790166" cy="1349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2155CD"/>
                    </a:solidFill>
                    <a:latin typeface="Arial"/>
                    <a:ea typeface="Arial"/>
                    <a:cs typeface="Arial"/>
                    <a:sym typeface="Arial"/>
                  </a:rPr>
                  <a:t>Giới thiệu được với người khác về dạng địa hình nơi gia đình mình sinh sống.</a:t>
                </a:r>
                <a:endParaRPr/>
              </a:p>
            </p:txBody>
          </p:sp>
        </p:grpSp>
        <p:pic>
          <p:nvPicPr>
            <p:cNvPr id="266" name="Google Shape;266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2711" y="4080428"/>
              <a:ext cx="792480" cy="7924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7" name="Google Shape;267;p2"/>
          <p:cNvGrpSpPr/>
          <p:nvPr/>
        </p:nvGrpSpPr>
        <p:grpSpPr>
          <a:xfrm>
            <a:off x="801659" y="5371167"/>
            <a:ext cx="10455332" cy="1286809"/>
            <a:chOff x="866972" y="4227831"/>
            <a:chExt cx="10458055" cy="2212639"/>
          </a:xfrm>
        </p:grpSpPr>
        <p:grpSp>
          <p:nvGrpSpPr>
            <p:cNvPr id="268" name="Google Shape;268;p2"/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 cap="flat" cmpd="sng">
                <a:solidFill>
                  <a:srgbClr val="00B050"/>
                </a:solidFill>
                <a:prstDash val="lg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"/>
              <p:cNvSpPr txBox="1"/>
              <p:nvPr/>
            </p:nvSpPr>
            <p:spPr>
              <a:xfrm>
                <a:off x="1325104" y="2253526"/>
                <a:ext cx="9790166" cy="1640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2155CD"/>
                    </a:solidFill>
                    <a:latin typeface="Arial"/>
                    <a:ea typeface="Arial"/>
                    <a:cs typeface="Arial"/>
                    <a:sym typeface="Arial"/>
                  </a:rPr>
                  <a:t>Giới thiệu được về vị trí đất nước ta trong châu lục và đôi nét về khí hậu Việt Nam</a:t>
                </a:r>
                <a:endParaRPr/>
              </a:p>
            </p:txBody>
          </p:sp>
        </p:grpSp>
        <p:pic>
          <p:nvPicPr>
            <p:cNvPr id="272" name="Google Shape;27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46491" y="4227831"/>
              <a:ext cx="792480" cy="7924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8" descr="6"/>
          <p:cNvPicPr preferRelativeResize="0"/>
          <p:nvPr/>
        </p:nvPicPr>
        <p:blipFill rotWithShape="1">
          <a:blip r:embed="rId3">
            <a:alphaModFix/>
          </a:blip>
          <a:srcRect l="47448" t="21697"/>
          <a:stretch/>
        </p:blipFill>
        <p:spPr>
          <a:xfrm>
            <a:off x="6098540" y="3528060"/>
            <a:ext cx="6092190" cy="330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955" y="356251"/>
            <a:ext cx="1436235" cy="143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8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4445" y="3522980"/>
            <a:ext cx="2326640" cy="3309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8"/>
          <p:cNvGrpSpPr/>
          <p:nvPr/>
        </p:nvGrpSpPr>
        <p:grpSpPr>
          <a:xfrm>
            <a:off x="1950544" y="1632763"/>
            <a:ext cx="8600756" cy="4753631"/>
            <a:chOff x="313214" y="230683"/>
            <a:chExt cx="8600756" cy="4753631"/>
          </a:xfrm>
        </p:grpSpPr>
        <p:sp>
          <p:nvSpPr>
            <p:cNvPr id="344" name="Google Shape;344;p8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1" name="Google Shape;36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3072" y="2869140"/>
            <a:ext cx="4617299" cy="461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6708" y="2530744"/>
            <a:ext cx="2124111" cy="318616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8"/>
          <p:cNvSpPr txBox="1"/>
          <p:nvPr/>
        </p:nvSpPr>
        <p:spPr>
          <a:xfrm>
            <a:off x="3390900" y="2695575"/>
            <a:ext cx="50673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KHÁM PHÁ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9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3319" y="5471159"/>
            <a:ext cx="1129284" cy="1411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9"/>
          <p:cNvGrpSpPr/>
          <p:nvPr/>
        </p:nvGrpSpPr>
        <p:grpSpPr>
          <a:xfrm>
            <a:off x="516836" y="152550"/>
            <a:ext cx="11280912" cy="1248868"/>
            <a:chOff x="2296914" y="800575"/>
            <a:chExt cx="6179265" cy="1446305"/>
          </a:xfrm>
        </p:grpSpPr>
        <p:sp>
          <p:nvSpPr>
            <p:cNvPr id="372" name="Google Shape;372;p9"/>
            <p:cNvSpPr/>
            <p:nvPr/>
          </p:nvSpPr>
          <p:spPr>
            <a:xfrm>
              <a:off x="2296914" y="800575"/>
              <a:ext cx="6097074" cy="1446305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4BB1A8"/>
            </a:solidFill>
            <a:ln w="19050" cap="flat" cmpd="sng">
              <a:solidFill>
                <a:srgbClr val="B4DFD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 txBox="1"/>
            <p:nvPr/>
          </p:nvSpPr>
          <p:spPr>
            <a:xfrm>
              <a:off x="2452876" y="903863"/>
              <a:ext cx="6023303" cy="1200329"/>
            </a:xfrm>
            <a:prstGeom prst="rect">
              <a:avLst/>
            </a:prstGeom>
            <a:solidFill>
              <a:srgbClr val="4BB1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3600"/>
                <a:buFont typeface="Calibri"/>
                <a:buNone/>
              </a:pPr>
              <a:r>
                <a:rPr lang="en-US" sz="3600" b="1" i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1. Thảo luận với các bạn trong nhóm để hoàn thành sơ đồ theo gợi ý sau:</a:t>
              </a:r>
              <a:endParaRPr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4" name="Google Shape;37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2261" y="1743074"/>
            <a:ext cx="7944678" cy="433934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75" name="Google Shape;375;p9"/>
          <p:cNvSpPr/>
          <p:nvPr/>
        </p:nvSpPr>
        <p:spPr>
          <a:xfrm>
            <a:off x="2425147" y="1798982"/>
            <a:ext cx="1311965" cy="447261"/>
          </a:xfrm>
          <a:prstGeom prst="roundRect">
            <a:avLst>
              <a:gd name="adj" fmla="val 16667"/>
            </a:avLst>
          </a:prstGeom>
          <a:solidFill>
            <a:srgbClr val="FDF6DD"/>
          </a:solidFill>
          <a:ln w="28575" cap="flat" cmpd="sng">
            <a:solidFill>
              <a:srgbClr val="F4BC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Đới lạnh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>
            <a:off x="2226365" y="2415208"/>
            <a:ext cx="1490869" cy="447261"/>
          </a:xfrm>
          <a:prstGeom prst="roundRect">
            <a:avLst>
              <a:gd name="adj" fmla="val 16667"/>
            </a:avLst>
          </a:prstGeom>
          <a:solidFill>
            <a:srgbClr val="FDF6DD"/>
          </a:solidFill>
          <a:ln w="28575" cap="flat" cmpd="sng">
            <a:solidFill>
              <a:srgbClr val="F4BC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Đới ôn hòa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2425147" y="3071190"/>
            <a:ext cx="1311965" cy="447261"/>
          </a:xfrm>
          <a:prstGeom prst="roundRect">
            <a:avLst>
              <a:gd name="adj" fmla="val 16667"/>
            </a:avLst>
          </a:prstGeom>
          <a:solidFill>
            <a:srgbClr val="FDF6DD"/>
          </a:solidFill>
          <a:ln w="28575" cap="flat" cmpd="sng">
            <a:solidFill>
              <a:srgbClr val="F4BC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Đới nóng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>
            <a:off x="8845825" y="1639957"/>
            <a:ext cx="2643810" cy="934277"/>
          </a:xfrm>
          <a:prstGeom prst="roundRect">
            <a:avLst>
              <a:gd name="adj" fmla="val 16667"/>
            </a:avLst>
          </a:prstGeom>
          <a:solidFill>
            <a:srgbClr val="EEE7FA"/>
          </a:solidFill>
          <a:ln w="28575" cap="flat" cmpd="sng">
            <a:solidFill>
              <a:srgbClr val="F4BC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Trái Đất chuyển động quanh mình nó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>
            <a:off x="8855764" y="2643809"/>
            <a:ext cx="2643810" cy="934277"/>
          </a:xfrm>
          <a:prstGeom prst="roundRect">
            <a:avLst>
              <a:gd name="adj" fmla="val 16667"/>
            </a:avLst>
          </a:prstGeom>
          <a:solidFill>
            <a:srgbClr val="EEE7FA"/>
          </a:solidFill>
          <a:ln w="28575" cap="flat" cmpd="sng">
            <a:solidFill>
              <a:srgbClr val="F4BC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Trái Đất chuyển động quanh mặt trời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>
            <a:off x="2464904" y="3846443"/>
            <a:ext cx="1311965" cy="447261"/>
          </a:xfrm>
          <a:prstGeom prst="roundRect">
            <a:avLst>
              <a:gd name="adj" fmla="val 16667"/>
            </a:avLst>
          </a:prstGeom>
          <a:solidFill>
            <a:srgbClr val="E5F4F3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Núi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>
            <a:off x="2454965" y="4472608"/>
            <a:ext cx="1311965" cy="447261"/>
          </a:xfrm>
          <a:prstGeom prst="roundRect">
            <a:avLst>
              <a:gd name="adj" fmla="val 16667"/>
            </a:avLst>
          </a:prstGeom>
          <a:solidFill>
            <a:srgbClr val="E5F4F3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Đồi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>
            <a:off x="2305879" y="5019260"/>
            <a:ext cx="1461052" cy="447261"/>
          </a:xfrm>
          <a:prstGeom prst="roundRect">
            <a:avLst>
              <a:gd name="adj" fmla="val 16667"/>
            </a:avLst>
          </a:prstGeom>
          <a:solidFill>
            <a:srgbClr val="E5F4F3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Cao nguyên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>
            <a:off x="8875643" y="3965713"/>
            <a:ext cx="1311965" cy="447261"/>
          </a:xfrm>
          <a:prstGeom prst="roundRect">
            <a:avLst>
              <a:gd name="adj" fmla="val 16667"/>
            </a:avLst>
          </a:prstGeom>
          <a:solidFill>
            <a:srgbClr val="C6E2F6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Bắc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>
            <a:off x="8895521" y="4512365"/>
            <a:ext cx="1311965" cy="447261"/>
          </a:xfrm>
          <a:prstGeom prst="roundRect">
            <a:avLst>
              <a:gd name="adj" fmla="val 16667"/>
            </a:avLst>
          </a:prstGeom>
          <a:solidFill>
            <a:srgbClr val="C6E2F6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Nam</a:t>
            </a:r>
            <a:endParaRPr/>
          </a:p>
        </p:txBody>
      </p:sp>
      <p:sp>
        <p:nvSpPr>
          <p:cNvPr id="385" name="Google Shape;385;p9"/>
          <p:cNvSpPr/>
          <p:nvPr/>
        </p:nvSpPr>
        <p:spPr>
          <a:xfrm>
            <a:off x="8865704" y="5049078"/>
            <a:ext cx="1311965" cy="447261"/>
          </a:xfrm>
          <a:prstGeom prst="roundRect">
            <a:avLst>
              <a:gd name="adj" fmla="val 16667"/>
            </a:avLst>
          </a:prstGeom>
          <a:solidFill>
            <a:srgbClr val="C6E2F6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Đông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8895521" y="5595730"/>
            <a:ext cx="1311965" cy="447261"/>
          </a:xfrm>
          <a:prstGeom prst="roundRect">
            <a:avLst>
              <a:gd name="adj" fmla="val 16667"/>
            </a:avLst>
          </a:prstGeom>
          <a:solidFill>
            <a:srgbClr val="C6E2F6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Tây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Widescreen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Cambria</vt:lpstr>
      <vt:lpstr>Arial</vt:lpstr>
      <vt:lpstr>Calibri</vt:lpstr>
      <vt:lpstr>Coiny</vt:lpstr>
      <vt:lpstr>Cookie</vt:lpstr>
      <vt:lpstr>SimHei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Phuong Anh</cp:lastModifiedBy>
  <cp:revision>1</cp:revision>
  <dcterms:created xsi:type="dcterms:W3CDTF">2023-01-25T11:11:59Z</dcterms:created>
  <dcterms:modified xsi:type="dcterms:W3CDTF">2024-05-05T17:02:28Z</dcterms:modified>
</cp:coreProperties>
</file>