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88" r:id="rId4"/>
  </p:sldMasterIdLst>
  <p:notesMasterIdLst>
    <p:notesMasterId r:id="rId21"/>
  </p:notesMasterIdLst>
  <p:sldIdLst>
    <p:sldId id="9492" r:id="rId5"/>
    <p:sldId id="9515" r:id="rId6"/>
    <p:sldId id="9533" r:id="rId7"/>
    <p:sldId id="9536" r:id="rId8"/>
    <p:sldId id="9538" r:id="rId9"/>
    <p:sldId id="9537" r:id="rId10"/>
    <p:sldId id="9539" r:id="rId11"/>
    <p:sldId id="9540" r:id="rId12"/>
    <p:sldId id="9541" r:id="rId13"/>
    <p:sldId id="9544" r:id="rId14"/>
    <p:sldId id="9545" r:id="rId15"/>
    <p:sldId id="284" r:id="rId16"/>
    <p:sldId id="9546" r:id="rId17"/>
    <p:sldId id="304" r:id="rId18"/>
    <p:sldId id="275" r:id="rId19"/>
    <p:sldId id="95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66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49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1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64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6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19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D80E74-10DF-4CCC-941D-73CC783963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73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D6C63-A200-4A9B-9882-2186EA320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0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2024/5/17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/>
                </a:solidFill>
              </a:rPr>
              <a:pPr/>
              <a:t>2024/5/17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68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2024/5/17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3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/>
                </a:solidFill>
              </a:rPr>
              <a:pPr/>
              <a:t>2024/5/17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0637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60AD-6FA9-400B-A223-ACC689E8F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81B4-E34C-4ABA-827D-4DF81FF7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E1E85-169E-4689-B6CA-8691E8B2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E92A2-9528-4766-9764-F4DEE821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E6CD-13E1-433D-9ABB-9FDACD6A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6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7D02-F783-4C52-BEFF-5C75B4C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988A-BDC5-4894-A031-A2BFC7922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5DBD3-4008-4DE7-9B78-A210CCF9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FBD21-C675-4CF4-9188-580E50DC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F9D9-7A8D-4250-AFA8-F3CFFAFC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99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7F55-85C3-4414-BE20-B10988E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F730E-A652-40D6-8EDD-63375D33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DF0AF-325E-44AF-8965-7C5DFBE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EB0F3-FDFB-47FC-9342-DBDB9A9A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CEDA0-4E9B-495A-A8EF-E6E72EF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2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A0B49-9D6B-462F-ABC2-09A059A3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86EC-9BDD-4BCD-941A-5A9BDA532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0FAFE-D39B-409E-90A8-5ECEB28B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912D-57B6-454F-8816-4B34A8E7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1CD14-39B4-4486-9CB8-C7973220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E40FE-578D-46D1-9A57-CF7C8092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687D-F1B7-4993-A346-96BE9903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63E9C-F06D-4713-8943-F2CEF191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34CB-2693-4D14-AB5B-30FB0C325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9235D-6460-4B71-94A8-E55630EC0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A7605-8EF7-4F89-BEA3-00DA37E63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F6008-D01D-4138-BC06-FA64C39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CEB3C-B659-4C6A-A0FF-DC9B1BF0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CF61E-6DFB-419C-898D-EC25E79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3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7C03-B8CF-454F-9711-05EE0E10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33B32-D5E6-4336-A364-94D74667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59E6-192B-493E-8235-1D97E508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C5EB8-FC77-4644-BB24-D13C9D83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95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322BD2-97FB-483C-A0B4-FBC39D85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207EE-3BC9-4777-B532-690F91C6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414FA-B8AA-43A5-BB2B-326C591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90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47362-D8D0-4591-A739-DA892091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1F1-6E59-40E3-83E3-D761EABA6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F2AE1-F24A-4FD9-BFC3-13C2CB649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5F3C3-4EFB-4D81-A479-7AE1ADE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91E10-7CE7-4550-8542-38D0130A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6A360-4D77-4E23-B4BE-CE437D11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A26F-52C0-4E1B-B01D-4A04EC30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7C3DE-8889-4B2A-B964-26DD565D9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E2912-3044-4DBE-9D8C-5F079BE15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F78C5-E0DB-46F8-941E-2209A7D0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C5512-1CB7-43C4-B1AE-A8F8D771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3062-05B2-46EF-936F-5AD4CE2B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3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C27D-0F05-4C0A-A2FF-D494ED4D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F2298-7DE1-4E4A-9BF7-A7055FA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8B89-FE18-4ABF-B4D5-5DA7B731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11B3-9A62-490E-97C5-7E2B972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E694-DF2F-47DF-B298-774E9E3E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CEE70-DC5F-4380-9984-DD2AB55B2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18CB1-C283-4AD3-A8DF-D08BF7DB1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0135-D8D3-4523-9FFF-B219EC4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07741C-4719-4BF0-8E2F-0A7531D449F1}" type="datetimeFigureOut">
              <a:rPr lang="en-US" smtClean="0"/>
              <a:t>17/5/2024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CA6B-14A9-4005-B552-03BECDC3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88C3-387A-403B-AACC-A8C93CB7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CB556B-17FB-4985-908A-8DCD4DAB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1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2024/5/17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2024/5/17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485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48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135848" y="297711"/>
            <a:ext cx="10517435" cy="626257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xmlns="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4211408" y="839526"/>
            <a:ext cx="5653027" cy="1224942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704887" y="1054140"/>
            <a:ext cx="524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47" y="2362180"/>
            <a:ext cx="11023175" cy="17206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B140A22-7593-1957-6FBC-C160BEE1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1" b="98148" l="422" r="96624">
                        <a14:foregroundMark x1="64768" y1="97737" x2="81224" y2="90329"/>
                        <a14:foregroundMark x1="81224" y1="90329" x2="92616" y2="73457"/>
                        <a14:foregroundMark x1="92616" y1="73457" x2="94515" y2="42798"/>
                        <a14:foregroundMark x1="94515" y1="42798" x2="82068" y2="21605"/>
                        <a14:foregroundMark x1="82068" y1="21605" x2="64768" y2="6996"/>
                        <a14:foregroundMark x1="64768" y1="6996" x2="35865" y2="8025"/>
                        <a14:foregroundMark x1="35865" y1="8025" x2="14768" y2="18313"/>
                        <a14:foregroundMark x1="14768" y1="18313" x2="2110" y2="44856"/>
                        <a14:foregroundMark x1="2110" y1="44856" x2="4008" y2="66461"/>
                        <a14:foregroundMark x1="4008" y1="66461" x2="12869" y2="83539"/>
                        <a14:foregroundMark x1="12869" y1="83539" x2="34388" y2="95267"/>
                        <a14:foregroundMark x1="34388" y1="95267" x2="57173" y2="97325"/>
                        <a14:foregroundMark x1="57173" y1="97325" x2="74473" y2="91152"/>
                        <a14:foregroundMark x1="74473" y1="91152" x2="93671" y2="72428"/>
                        <a14:foregroundMark x1="93671" y1="72428" x2="99156" y2="55761"/>
                        <a14:foregroundMark x1="99156" y1="55761" x2="80169" y2="9259"/>
                        <a14:foregroundMark x1="80169" y1="9259" x2="52110" y2="1029"/>
                        <a14:foregroundMark x1="52110" y1="1029" x2="20886" y2="9671"/>
                        <a14:foregroundMark x1="20886" y1="9671" x2="422" y2="34568"/>
                        <a14:foregroundMark x1="422" y1="34568" x2="2954" y2="59053"/>
                        <a14:foregroundMark x1="5063" y1="32099" x2="39662" y2="60082"/>
                        <a14:foregroundMark x1="74051" y1="75720" x2="32068" y2="71193"/>
                        <a14:foregroundMark x1="32068" y1="71193" x2="20675" y2="39095"/>
                        <a14:foregroundMark x1="20675" y1="39095" x2="55696" y2="27160"/>
                        <a14:foregroundMark x1="55696" y1="27160" x2="78692" y2="71193"/>
                        <a14:foregroundMark x1="78692" y1="71193" x2="30380" y2="88683"/>
                        <a14:foregroundMark x1="30380" y1="88683" x2="16456" y2="56790"/>
                        <a14:foregroundMark x1="16456" y1="56790" x2="41561" y2="28189"/>
                        <a14:foregroundMark x1="41561" y1="28189" x2="72574" y2="52263"/>
                        <a14:foregroundMark x1="72574" y1="52263" x2="59705" y2="81481"/>
                        <a14:foregroundMark x1="59705" y1="81481" x2="19831" y2="64815"/>
                        <a14:foregroundMark x1="19831" y1="64815" x2="15612" y2="32716"/>
                        <a14:foregroundMark x1="15612" y1="32716" x2="43460" y2="18519"/>
                        <a14:foregroundMark x1="43460" y1="18519" x2="76160" y2="26955"/>
                        <a14:foregroundMark x1="76160" y1="26955" x2="89241" y2="44239"/>
                        <a14:foregroundMark x1="89241" y1="44239" x2="80380" y2="74691"/>
                        <a14:foregroundMark x1="80380" y1="74691" x2="54641" y2="87860"/>
                        <a14:foregroundMark x1="54641" y1="87860" x2="31224" y2="84568"/>
                        <a14:foregroundMark x1="31224" y1="84568" x2="9072" y2="67901"/>
                        <a14:foregroundMark x1="9072" y1="67901" x2="9072" y2="38889"/>
                        <a14:foregroundMark x1="9072" y1="38889" x2="15612" y2="17078"/>
                        <a14:foregroundMark x1="15612" y1="17078" x2="43460" y2="2058"/>
                        <a14:foregroundMark x1="43460" y1="2058" x2="64768" y2="2881"/>
                        <a14:foregroundMark x1="64768" y1="2881" x2="66456" y2="3704"/>
                        <a14:foregroundMark x1="94937" y1="36831" x2="96835" y2="75720"/>
                        <a14:foregroundMark x1="96835" y1="75720" x2="76371" y2="83951"/>
                        <a14:foregroundMark x1="87553" y1="70370" x2="61603" y2="92798"/>
                        <a14:foregroundMark x1="61603" y1="92798" x2="38608" y2="98148"/>
                        <a14:foregroundMark x1="38608" y1="98148" x2="34810" y2="93827"/>
                        <a14:foregroundMark x1="21730" y1="26132" x2="41983" y2="19753"/>
                        <a14:foregroundMark x1="41983" y1="19753" x2="64979" y2="22428"/>
                        <a14:foregroundMark x1="64979" y1="22428" x2="86076" y2="41770"/>
                        <a14:foregroundMark x1="86076" y1="41770" x2="73629" y2="53498"/>
                        <a14:foregroundMark x1="73629" y1="53498" x2="78270" y2="27366"/>
                        <a14:foregroundMark x1="78270" y1="27366" x2="55274" y2="14198"/>
                        <a14:foregroundMark x1="55274" y1="14198" x2="35443" y2="15226"/>
                        <a14:foregroundMark x1="35443" y1="15226" x2="21941" y2="26543"/>
                        <a14:foregroundMark x1="21941" y1="26543" x2="15823" y2="44239"/>
                        <a14:foregroundMark x1="15823" y1="44239" x2="22996" y2="74897"/>
                        <a14:foregroundMark x1="22996" y1="74897" x2="38608" y2="88889"/>
                        <a14:foregroundMark x1="38608" y1="88889" x2="54852" y2="93210"/>
                        <a14:foregroundMark x1="39241" y1="76543" x2="28270" y2="49794"/>
                        <a14:foregroundMark x1="28270" y1="49794" x2="35232" y2="33128"/>
                        <a14:foregroundMark x1="35232" y1="33128" x2="69409" y2="33539"/>
                        <a14:foregroundMark x1="69409" y1="33539" x2="39030" y2="21399"/>
                        <a14:foregroundMark x1="39030" y1="21399" x2="22363" y2="26749"/>
                        <a14:foregroundMark x1="22363" y1="26749" x2="18987" y2="50000"/>
                        <a14:foregroundMark x1="18987" y1="50000" x2="31013" y2="37654"/>
                        <a14:foregroundMark x1="31013" y1="37654" x2="49789" y2="30041"/>
                        <a14:foregroundMark x1="49789" y1="30041" x2="66245" y2="28601"/>
                        <a14:foregroundMark x1="66245" y1="28601" x2="44515" y2="23251"/>
                        <a14:foregroundMark x1="44515" y1="23251" x2="28692" y2="40741"/>
                        <a14:foregroundMark x1="28692" y1="40741" x2="24895" y2="67284"/>
                        <a14:foregroundMark x1="24895" y1="67284" x2="39241" y2="80453"/>
                        <a14:foregroundMark x1="39241" y1="80453" x2="68776" y2="757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93" y="3530778"/>
            <a:ext cx="2924809" cy="29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0A0097-F36B-3C88-2231-888E3EF82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33" y="3730711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A46CA43D-F9F8-4B5E-BAA4-6EC9D43EEEE7}"/>
              </a:ext>
            </a:extLst>
          </p:cNvPr>
          <p:cNvGrpSpPr/>
          <p:nvPr/>
        </p:nvGrpSpPr>
        <p:grpSpPr>
          <a:xfrm>
            <a:off x="310576" y="456833"/>
            <a:ext cx="11714745" cy="5608494"/>
            <a:chOff x="1254803" y="1501448"/>
            <a:chExt cx="10082234" cy="2489152"/>
          </a:xfrm>
        </p:grpSpPr>
        <p:sp>
          <p:nvSpPr>
            <p:cNvPr id="34" name="Rectangle 4">
              <a:extLst>
                <a:ext uri="{FF2B5EF4-FFF2-40B4-BE49-F238E27FC236}">
                  <a16:creationId xmlns:a16="http://schemas.microsoft.com/office/drawing/2014/main" id="{79FFB50E-06FA-456E-96C3-46C773546F63}"/>
                </a:ext>
              </a:extLst>
            </p:cNvPr>
            <p:cNvSpPr/>
            <p:nvPr/>
          </p:nvSpPr>
          <p:spPr>
            <a:xfrm>
              <a:off x="1254803" y="1501448"/>
              <a:ext cx="1008223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4">
              <a:extLst>
                <a:ext uri="{FF2B5EF4-FFF2-40B4-BE49-F238E27FC236}">
                  <a16:creationId xmlns:a16="http://schemas.microsoft.com/office/drawing/2014/main" id="{147AA30A-676E-4DC7-964A-A5CF17E6C72E}"/>
                </a:ext>
              </a:extLst>
            </p:cNvPr>
            <p:cNvSpPr/>
            <p:nvPr/>
          </p:nvSpPr>
          <p:spPr>
            <a:xfrm>
              <a:off x="1440342" y="1607242"/>
              <a:ext cx="9723515" cy="2275542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3DB13E6F-53E5-4D9A-A233-4E0B0D0931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718" y="4366631"/>
            <a:ext cx="3262755" cy="326275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4929F6B-9B2C-4318-8ADF-0D719E27F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22" y="4919947"/>
            <a:ext cx="2499277" cy="2499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72E0A-6D76-4813-8DE8-D48EC16F7A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6091" y="589385"/>
            <a:ext cx="1098934" cy="10989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BF57A7-07C2-4655-885A-B4E31585042F}"/>
              </a:ext>
            </a:extLst>
          </p:cNvPr>
          <p:cNvSpPr/>
          <p:nvPr/>
        </p:nvSpPr>
        <p:spPr>
          <a:xfrm>
            <a:off x="3551719" y="718796"/>
            <a:ext cx="5163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1" name="Rectangular Callout 8">
            <a:extLst>
              <a:ext uri="{FF2B5EF4-FFF2-40B4-BE49-F238E27FC236}">
                <a16:creationId xmlns:a16="http://schemas.microsoft.com/office/drawing/2014/main" id="{5D5B96EA-3527-4640-9873-64D4DFD79869}"/>
              </a:ext>
            </a:extLst>
          </p:cNvPr>
          <p:cNvSpPr/>
          <p:nvPr/>
        </p:nvSpPr>
        <p:spPr>
          <a:xfrm>
            <a:off x="1100292" y="2153444"/>
            <a:ext cx="3998562" cy="1034470"/>
          </a:xfrm>
          <a:prstGeom prst="wedgeRectCallout">
            <a:avLst>
              <a:gd name="adj1" fmla="val 40795"/>
              <a:gd name="adj2" fmla="val 86851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0">
            <a:extLst>
              <a:ext uri="{FF2B5EF4-FFF2-40B4-BE49-F238E27FC236}">
                <a16:creationId xmlns:a16="http://schemas.microsoft.com/office/drawing/2014/main" id="{0C114BAB-EBCB-44DA-984E-BA5D307F6DA5}"/>
              </a:ext>
            </a:extLst>
          </p:cNvPr>
          <p:cNvSpPr/>
          <p:nvPr/>
        </p:nvSpPr>
        <p:spPr>
          <a:xfrm>
            <a:off x="6167949" y="1660198"/>
            <a:ext cx="4370522" cy="907116"/>
          </a:xfrm>
          <a:prstGeom prst="wedgeRectCallout">
            <a:avLst>
              <a:gd name="adj1" fmla="val -63541"/>
              <a:gd name="adj2" fmla="val 136012"/>
            </a:avLst>
          </a:prstGeom>
          <a:solidFill>
            <a:srgbClr val="E1F2F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25 – 30cm</a:t>
            </a:r>
          </a:p>
        </p:txBody>
      </p:sp>
      <p:sp>
        <p:nvSpPr>
          <p:cNvPr id="13" name="Rectangular Callout 11">
            <a:extLst>
              <a:ext uri="{FF2B5EF4-FFF2-40B4-BE49-F238E27FC236}">
                <a16:creationId xmlns:a16="http://schemas.microsoft.com/office/drawing/2014/main" id="{6D2EA8B3-C8DF-40F3-923C-43F71CFFE80A}"/>
              </a:ext>
            </a:extLst>
          </p:cNvPr>
          <p:cNvSpPr/>
          <p:nvPr/>
        </p:nvSpPr>
        <p:spPr>
          <a:xfrm>
            <a:off x="6729322" y="3147114"/>
            <a:ext cx="4184541" cy="1047742"/>
          </a:xfrm>
          <a:prstGeom prst="wedgeRectCallout">
            <a:avLst>
              <a:gd name="adj1" fmla="val -56759"/>
              <a:gd name="adj2" fmla="val 98155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bút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6696ABE-9B5A-4DA8-B264-624C997E43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3740647" y="3384927"/>
            <a:ext cx="2988675" cy="34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848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Sáu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Em vươn vai 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Quàng khăn 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Giữa biêng biếc 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Lung linh 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9774" y="2817846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9" name="Rectangle: Rounded Corners 86016">
            <a:extLst>
              <a:ext uri="{FF2B5EF4-FFF2-40B4-BE49-F238E27FC236}">
                <a16:creationId xmlns:a16="http://schemas.microsoft.com/office/drawing/2014/main" id="{0F90870F-6D32-D91B-BF5E-FDE1935075AD}"/>
              </a:ext>
            </a:extLst>
          </p:cNvPr>
          <p:cNvSpPr/>
          <p:nvPr/>
        </p:nvSpPr>
        <p:spPr>
          <a:xfrm>
            <a:off x="7488703" y="4379591"/>
            <a:ext cx="3436004" cy="64918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945BFA-1DEB-54C9-F010-C9A8C1F85788}"/>
              </a:ext>
            </a:extLst>
          </p:cNvPr>
          <p:cNvSpPr/>
          <p:nvPr/>
        </p:nvSpPr>
        <p:spPr>
          <a:xfrm>
            <a:off x="285750" y="144696"/>
            <a:ext cx="11475923" cy="6517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01893" y="16739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987423" cy="1512711"/>
            </a:xfrm>
            <a:custGeom>
              <a:avLst/>
              <a:gdLst>
                <a:gd name="connsiteX0" fmla="*/ 0 w 5987423"/>
                <a:gd name="connsiteY0" fmla="*/ 252124 h 1512711"/>
                <a:gd name="connsiteX1" fmla="*/ 252124 w 5987423"/>
                <a:gd name="connsiteY1" fmla="*/ 0 h 1512711"/>
                <a:gd name="connsiteX2" fmla="*/ 1047184 w 5987423"/>
                <a:gd name="connsiteY2" fmla="*/ 0 h 1512711"/>
                <a:gd name="connsiteX3" fmla="*/ 1732581 w 5987423"/>
                <a:gd name="connsiteY3" fmla="*/ 0 h 1512711"/>
                <a:gd name="connsiteX4" fmla="*/ 2363146 w 5987423"/>
                <a:gd name="connsiteY4" fmla="*/ 0 h 1512711"/>
                <a:gd name="connsiteX5" fmla="*/ 2993712 w 5987423"/>
                <a:gd name="connsiteY5" fmla="*/ 0 h 1512711"/>
                <a:gd name="connsiteX6" fmla="*/ 3733940 w 5987423"/>
                <a:gd name="connsiteY6" fmla="*/ 0 h 1512711"/>
                <a:gd name="connsiteX7" fmla="*/ 4529001 w 5987423"/>
                <a:gd name="connsiteY7" fmla="*/ 0 h 1512711"/>
                <a:gd name="connsiteX8" fmla="*/ 5735299 w 5987423"/>
                <a:gd name="connsiteY8" fmla="*/ 0 h 1512711"/>
                <a:gd name="connsiteX9" fmla="*/ 5987423 w 5987423"/>
                <a:gd name="connsiteY9" fmla="*/ 252124 h 1512711"/>
                <a:gd name="connsiteX10" fmla="*/ 5987423 w 5987423"/>
                <a:gd name="connsiteY10" fmla="*/ 766440 h 1512711"/>
                <a:gd name="connsiteX11" fmla="*/ 5987423 w 5987423"/>
                <a:gd name="connsiteY11" fmla="*/ 1260587 h 1512711"/>
                <a:gd name="connsiteX12" fmla="*/ 5735299 w 5987423"/>
                <a:gd name="connsiteY12" fmla="*/ 1512711 h 1512711"/>
                <a:gd name="connsiteX13" fmla="*/ 5049902 w 5987423"/>
                <a:gd name="connsiteY13" fmla="*/ 1512711 h 1512711"/>
                <a:gd name="connsiteX14" fmla="*/ 4254842 w 5987423"/>
                <a:gd name="connsiteY14" fmla="*/ 1512711 h 1512711"/>
                <a:gd name="connsiteX15" fmla="*/ 3514613 w 5987423"/>
                <a:gd name="connsiteY15" fmla="*/ 1512711 h 1512711"/>
                <a:gd name="connsiteX16" fmla="*/ 2829216 w 5987423"/>
                <a:gd name="connsiteY16" fmla="*/ 1512711 h 1512711"/>
                <a:gd name="connsiteX17" fmla="*/ 2088988 w 5987423"/>
                <a:gd name="connsiteY17" fmla="*/ 1512711 h 1512711"/>
                <a:gd name="connsiteX18" fmla="*/ 1348759 w 5987423"/>
                <a:gd name="connsiteY18" fmla="*/ 1512711 h 1512711"/>
                <a:gd name="connsiteX19" fmla="*/ 252124 w 5987423"/>
                <a:gd name="connsiteY19" fmla="*/ 1512711 h 1512711"/>
                <a:gd name="connsiteX20" fmla="*/ 0 w 5987423"/>
                <a:gd name="connsiteY20" fmla="*/ 1260587 h 1512711"/>
                <a:gd name="connsiteX21" fmla="*/ 0 w 5987423"/>
                <a:gd name="connsiteY21" fmla="*/ 736186 h 1512711"/>
                <a:gd name="connsiteX22" fmla="*/ 0 w 59874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9874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428438" y="-21758"/>
                    <a:pt x="847123" y="31126"/>
                    <a:pt x="1047184" y="0"/>
                  </a:cubicBezTo>
                  <a:cubicBezTo>
                    <a:pt x="1247245" y="-31126"/>
                    <a:pt x="1487417" y="26422"/>
                    <a:pt x="1732581" y="0"/>
                  </a:cubicBezTo>
                  <a:cubicBezTo>
                    <a:pt x="1977745" y="-26422"/>
                    <a:pt x="2063716" y="25958"/>
                    <a:pt x="2363146" y="0"/>
                  </a:cubicBezTo>
                  <a:cubicBezTo>
                    <a:pt x="2662577" y="-25958"/>
                    <a:pt x="2854411" y="-13915"/>
                    <a:pt x="2993712" y="0"/>
                  </a:cubicBezTo>
                  <a:cubicBezTo>
                    <a:pt x="3133013" y="13915"/>
                    <a:pt x="3497630" y="-28856"/>
                    <a:pt x="3733940" y="0"/>
                  </a:cubicBezTo>
                  <a:cubicBezTo>
                    <a:pt x="3970250" y="28856"/>
                    <a:pt x="4189582" y="-25914"/>
                    <a:pt x="4529001" y="0"/>
                  </a:cubicBezTo>
                  <a:cubicBezTo>
                    <a:pt x="4868420" y="25914"/>
                    <a:pt x="5461469" y="-21194"/>
                    <a:pt x="5735299" y="0"/>
                  </a:cubicBezTo>
                  <a:cubicBezTo>
                    <a:pt x="5874665" y="5209"/>
                    <a:pt x="6001857" y="142424"/>
                    <a:pt x="5987423" y="252124"/>
                  </a:cubicBezTo>
                  <a:cubicBezTo>
                    <a:pt x="5972551" y="402611"/>
                    <a:pt x="5986390" y="585112"/>
                    <a:pt x="5987423" y="766440"/>
                  </a:cubicBezTo>
                  <a:cubicBezTo>
                    <a:pt x="5988456" y="947768"/>
                    <a:pt x="5988538" y="1020542"/>
                    <a:pt x="5987423" y="1260587"/>
                  </a:cubicBezTo>
                  <a:cubicBezTo>
                    <a:pt x="6009659" y="1411426"/>
                    <a:pt x="5854395" y="1495165"/>
                    <a:pt x="5735299" y="1512711"/>
                  </a:cubicBezTo>
                  <a:cubicBezTo>
                    <a:pt x="5416250" y="1540067"/>
                    <a:pt x="5378659" y="1516843"/>
                    <a:pt x="5049902" y="1512711"/>
                  </a:cubicBezTo>
                  <a:cubicBezTo>
                    <a:pt x="4721145" y="1508579"/>
                    <a:pt x="4617847" y="1524467"/>
                    <a:pt x="4254842" y="1512711"/>
                  </a:cubicBezTo>
                  <a:cubicBezTo>
                    <a:pt x="3891837" y="1500955"/>
                    <a:pt x="3740330" y="1505326"/>
                    <a:pt x="3514613" y="1512711"/>
                  </a:cubicBezTo>
                  <a:cubicBezTo>
                    <a:pt x="3288896" y="1520096"/>
                    <a:pt x="2982871" y="1487242"/>
                    <a:pt x="2829216" y="1512711"/>
                  </a:cubicBezTo>
                  <a:cubicBezTo>
                    <a:pt x="2675561" y="1538180"/>
                    <a:pt x="2268411" y="1491162"/>
                    <a:pt x="2088988" y="1512711"/>
                  </a:cubicBezTo>
                  <a:cubicBezTo>
                    <a:pt x="1909565" y="1534260"/>
                    <a:pt x="1619294" y="1528776"/>
                    <a:pt x="1348759" y="1512711"/>
                  </a:cubicBezTo>
                  <a:cubicBezTo>
                    <a:pt x="1078224" y="1496646"/>
                    <a:pt x="520939" y="1531516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9874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488917" y="-17658"/>
                    <a:pt x="627608" y="-9193"/>
                    <a:pt x="937521" y="0"/>
                  </a:cubicBezTo>
                  <a:cubicBezTo>
                    <a:pt x="1247434" y="9193"/>
                    <a:pt x="1389696" y="-8560"/>
                    <a:pt x="1513254" y="0"/>
                  </a:cubicBezTo>
                  <a:cubicBezTo>
                    <a:pt x="1636812" y="8560"/>
                    <a:pt x="1905429" y="2395"/>
                    <a:pt x="2088988" y="0"/>
                  </a:cubicBezTo>
                  <a:cubicBezTo>
                    <a:pt x="2272547" y="-2395"/>
                    <a:pt x="2404756" y="-10264"/>
                    <a:pt x="2609889" y="0"/>
                  </a:cubicBezTo>
                  <a:cubicBezTo>
                    <a:pt x="2815022" y="10264"/>
                    <a:pt x="2919699" y="-5057"/>
                    <a:pt x="3185623" y="0"/>
                  </a:cubicBezTo>
                  <a:cubicBezTo>
                    <a:pt x="3451547" y="5057"/>
                    <a:pt x="3618292" y="479"/>
                    <a:pt x="3871019" y="0"/>
                  </a:cubicBezTo>
                  <a:cubicBezTo>
                    <a:pt x="4123746" y="-479"/>
                    <a:pt x="4307942" y="-11286"/>
                    <a:pt x="4611248" y="0"/>
                  </a:cubicBezTo>
                  <a:cubicBezTo>
                    <a:pt x="4914554" y="11286"/>
                    <a:pt x="5303321" y="3685"/>
                    <a:pt x="5735299" y="0"/>
                  </a:cubicBezTo>
                  <a:cubicBezTo>
                    <a:pt x="5881634" y="2264"/>
                    <a:pt x="5981891" y="117509"/>
                    <a:pt x="5987423" y="252124"/>
                  </a:cubicBezTo>
                  <a:cubicBezTo>
                    <a:pt x="5975034" y="470700"/>
                    <a:pt x="5993011" y="646116"/>
                    <a:pt x="5987423" y="746271"/>
                  </a:cubicBezTo>
                  <a:cubicBezTo>
                    <a:pt x="5981835" y="846426"/>
                    <a:pt x="5966333" y="1154880"/>
                    <a:pt x="5987423" y="1260587"/>
                  </a:cubicBezTo>
                  <a:cubicBezTo>
                    <a:pt x="5977909" y="1410342"/>
                    <a:pt x="5867918" y="1530627"/>
                    <a:pt x="5735299" y="1512711"/>
                  </a:cubicBezTo>
                  <a:cubicBezTo>
                    <a:pt x="5407460" y="1507572"/>
                    <a:pt x="5322716" y="1501274"/>
                    <a:pt x="4940239" y="1512711"/>
                  </a:cubicBezTo>
                  <a:cubicBezTo>
                    <a:pt x="4557762" y="1524148"/>
                    <a:pt x="4551712" y="1501194"/>
                    <a:pt x="4254842" y="1512711"/>
                  </a:cubicBezTo>
                  <a:cubicBezTo>
                    <a:pt x="3957972" y="1524228"/>
                    <a:pt x="3807161" y="1516377"/>
                    <a:pt x="3569445" y="1512711"/>
                  </a:cubicBezTo>
                  <a:cubicBezTo>
                    <a:pt x="3331729" y="1509045"/>
                    <a:pt x="3168940" y="1490047"/>
                    <a:pt x="2884048" y="1512711"/>
                  </a:cubicBezTo>
                  <a:cubicBezTo>
                    <a:pt x="2599156" y="1535375"/>
                    <a:pt x="2603859" y="1510438"/>
                    <a:pt x="2363146" y="1512711"/>
                  </a:cubicBezTo>
                  <a:cubicBezTo>
                    <a:pt x="2122433" y="1514984"/>
                    <a:pt x="1914508" y="1518510"/>
                    <a:pt x="1568086" y="1512711"/>
                  </a:cubicBezTo>
                  <a:cubicBezTo>
                    <a:pt x="1221664" y="1506912"/>
                    <a:pt x="1222251" y="1508803"/>
                    <a:pt x="1047184" y="1512711"/>
                  </a:cubicBezTo>
                  <a:cubicBezTo>
                    <a:pt x="872117" y="1516619"/>
                    <a:pt x="555980" y="1480676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quá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5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lỗi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61359" y="2954505"/>
            <a:ext cx="6279789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1" y="3527354"/>
              <a:ext cx="5015356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716359" y="4518604"/>
            <a:ext cx="6019394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791" y="-37088"/>
            <a:ext cx="8547333" cy="1920406"/>
          </a:xfrm>
          <a:prstGeom prst="rect">
            <a:avLst/>
          </a:prstGeom>
        </p:spPr>
      </p:pic>
      <p:pic>
        <p:nvPicPr>
          <p:cNvPr id="6" name="Picture 4" descr="Student Writing (#4) | Free SVG">
            <a:extLst>
              <a:ext uri="{FF2B5EF4-FFF2-40B4-BE49-F238E27FC236}">
                <a16:creationId xmlns:a16="http://schemas.microsoft.com/office/drawing/2014/main" id="{7DCC479E-39E8-25BC-C1CF-3B715F76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4" y="4586536"/>
            <a:ext cx="2165720" cy="21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917439" y="1769250"/>
            <a:ext cx="677025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cs typeface="+mn-cs"/>
              </a:rPr>
              <a:t>2.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cs typeface="+mn-cs"/>
              </a:rPr>
              <a:t>Làm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cs typeface="+mn-cs"/>
              </a:rPr>
              <a:t>bài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cs typeface="+mn-cs"/>
              </a:rPr>
              <a:t>tập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94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ECF1FB-94CB-EE4A-1103-52496A8B14FB}"/>
              </a:ext>
            </a:extLst>
          </p:cNvPr>
          <p:cNvSpPr/>
          <p:nvPr/>
        </p:nvSpPr>
        <p:spPr>
          <a:xfrm>
            <a:off x="285750" y="760284"/>
            <a:ext cx="11475923" cy="5842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3" y="254732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4902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910648" y="143881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64808064-0A95-B857-6ECD-FBDC8A4B23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 rot="840000">
            <a:off x="-265378" y="-150285"/>
            <a:ext cx="1325882" cy="13624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633134" y="1461815"/>
            <a:ext cx="2206487" cy="97403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216858" y="1422191"/>
            <a:ext cx="2206487" cy="9740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088333" y="2435850"/>
            <a:ext cx="10137913" cy="374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7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7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1366 L 0.2349 0.1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-0.0051 L 0.39571 0.3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-0.03148 L -0.29778 0.55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2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8F9E74-EAE8-C5E3-5D5C-278A6EDF07AA}"/>
              </a:ext>
            </a:extLst>
          </p:cNvPr>
          <p:cNvSpPr/>
          <p:nvPr/>
        </p:nvSpPr>
        <p:spPr>
          <a:xfrm>
            <a:off x="307873" y="306582"/>
            <a:ext cx="11475923" cy="6289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307873" y="1224720"/>
            <a:ext cx="12124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có nhiều loài thực vật quý hiếm.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ải Ngân Hà sáng lấp lánh trên bầu trời đêm.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Suối chảy róc 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 đêm ngày.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ăng mờ trên đỉnh núi.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26378-69B8-B1A4-B22B-44B4CA6B6F1F}"/>
              </a:ext>
            </a:extLst>
          </p:cNvPr>
          <p:cNvSpPr/>
          <p:nvPr/>
        </p:nvSpPr>
        <p:spPr>
          <a:xfrm>
            <a:off x="307873" y="306582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  <a:alpha val="94902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3. a.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4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4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44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25" descr="卡通人物&#10;&#10;中度可信度描述已自动生成">
            <a:extLst>
              <a:ext uri="{FF2B5EF4-FFF2-40B4-BE49-F238E27FC236}">
                <a16:creationId xmlns:a16="http://schemas.microsoft.com/office/drawing/2014/main" id="{06E67710-CE4A-4358-AC0F-ECD02084DA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tretch>
            <a:fillRect/>
          </a:stretch>
        </p:blipFill>
        <p:spPr>
          <a:xfrm rot="840000">
            <a:off x="-265378" y="-150285"/>
            <a:ext cx="1325882" cy="13624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4159AF-0EB6-1C74-96B3-97F7492422BA}"/>
              </a:ext>
            </a:extLst>
          </p:cNvPr>
          <p:cNvSpPr/>
          <p:nvPr/>
        </p:nvSpPr>
        <p:spPr>
          <a:xfrm>
            <a:off x="2429163" y="1624269"/>
            <a:ext cx="411080" cy="4944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705E3-1BC0-F05D-1E21-245D258D809B}"/>
              </a:ext>
            </a:extLst>
          </p:cNvPr>
          <p:cNvSpPr/>
          <p:nvPr/>
        </p:nvSpPr>
        <p:spPr>
          <a:xfrm>
            <a:off x="742896" y="2582581"/>
            <a:ext cx="362738" cy="4944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B8397C-2D7C-804D-552E-32B7A79AC03E}"/>
              </a:ext>
            </a:extLst>
          </p:cNvPr>
          <p:cNvSpPr/>
          <p:nvPr/>
        </p:nvSpPr>
        <p:spPr>
          <a:xfrm>
            <a:off x="4241948" y="3565958"/>
            <a:ext cx="362738" cy="4944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B8397C-2D7C-804D-552E-32B7A79AC03E}"/>
              </a:ext>
            </a:extLst>
          </p:cNvPr>
          <p:cNvSpPr/>
          <p:nvPr/>
        </p:nvSpPr>
        <p:spPr>
          <a:xfrm>
            <a:off x="2658874" y="4630830"/>
            <a:ext cx="362738" cy="4944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989598" y="885825"/>
            <a:ext cx="9847983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4728099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860622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070043" y="1903278"/>
            <a:ext cx="10512357" cy="3524755"/>
          </a:xfrm>
          <a:custGeom>
            <a:avLst/>
            <a:gdLst>
              <a:gd name="connsiteX0" fmla="*/ 0 w 10512357"/>
              <a:gd name="connsiteY0" fmla="*/ 369923 h 3524755"/>
              <a:gd name="connsiteX1" fmla="*/ 369923 w 10512357"/>
              <a:gd name="connsiteY1" fmla="*/ 0 h 3524755"/>
              <a:gd name="connsiteX2" fmla="*/ 10142434 w 10512357"/>
              <a:gd name="connsiteY2" fmla="*/ 0 h 3524755"/>
              <a:gd name="connsiteX3" fmla="*/ 10512357 w 10512357"/>
              <a:gd name="connsiteY3" fmla="*/ 369923 h 3524755"/>
              <a:gd name="connsiteX4" fmla="*/ 10512357 w 10512357"/>
              <a:gd name="connsiteY4" fmla="*/ 3154832 h 3524755"/>
              <a:gd name="connsiteX5" fmla="*/ 10142434 w 10512357"/>
              <a:gd name="connsiteY5" fmla="*/ 3524755 h 3524755"/>
              <a:gd name="connsiteX6" fmla="*/ 369923 w 10512357"/>
              <a:gd name="connsiteY6" fmla="*/ 3524755 h 3524755"/>
              <a:gd name="connsiteX7" fmla="*/ 0 w 10512357"/>
              <a:gd name="connsiteY7" fmla="*/ 3154832 h 3524755"/>
              <a:gd name="connsiteX8" fmla="*/ 0 w 10512357"/>
              <a:gd name="connsiteY8" fmla="*/ 369923 h 35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2357" h="3524755" fill="none" extrusionOk="0">
                <a:moveTo>
                  <a:pt x="0" y="369923"/>
                </a:moveTo>
                <a:cubicBezTo>
                  <a:pt x="760" y="186180"/>
                  <a:pt x="181264" y="26256"/>
                  <a:pt x="369923" y="0"/>
                </a:cubicBezTo>
                <a:cubicBezTo>
                  <a:pt x="2147137" y="72427"/>
                  <a:pt x="7926800" y="61419"/>
                  <a:pt x="10142434" y="0"/>
                </a:cubicBezTo>
                <a:cubicBezTo>
                  <a:pt x="10345503" y="-8496"/>
                  <a:pt x="10474240" y="154090"/>
                  <a:pt x="10512357" y="369923"/>
                </a:cubicBezTo>
                <a:cubicBezTo>
                  <a:pt x="10613233" y="1297016"/>
                  <a:pt x="10405044" y="2332198"/>
                  <a:pt x="10512357" y="3154832"/>
                </a:cubicBezTo>
                <a:cubicBezTo>
                  <a:pt x="10513037" y="3355684"/>
                  <a:pt x="10329024" y="3504898"/>
                  <a:pt x="10142434" y="3524755"/>
                </a:cubicBezTo>
                <a:cubicBezTo>
                  <a:pt x="7295363" y="3554582"/>
                  <a:pt x="2265232" y="3445449"/>
                  <a:pt x="369923" y="3524755"/>
                </a:cubicBezTo>
                <a:cubicBezTo>
                  <a:pt x="190066" y="3521992"/>
                  <a:pt x="-31238" y="3365312"/>
                  <a:pt x="0" y="3154832"/>
                </a:cubicBezTo>
                <a:cubicBezTo>
                  <a:pt x="50037" y="2019198"/>
                  <a:pt x="770" y="659253"/>
                  <a:pt x="0" y="369923"/>
                </a:cubicBezTo>
                <a:close/>
              </a:path>
              <a:path w="10512357" h="3524755" stroke="0" extrusionOk="0">
                <a:moveTo>
                  <a:pt x="0" y="369923"/>
                </a:moveTo>
                <a:cubicBezTo>
                  <a:pt x="18044" y="170538"/>
                  <a:pt x="175623" y="20840"/>
                  <a:pt x="369923" y="0"/>
                </a:cubicBezTo>
                <a:cubicBezTo>
                  <a:pt x="1897841" y="123000"/>
                  <a:pt x="6290239" y="-96860"/>
                  <a:pt x="10142434" y="0"/>
                </a:cubicBezTo>
                <a:cubicBezTo>
                  <a:pt x="10338343" y="-6397"/>
                  <a:pt x="10521765" y="146652"/>
                  <a:pt x="10512357" y="369923"/>
                </a:cubicBezTo>
                <a:cubicBezTo>
                  <a:pt x="10515530" y="1179189"/>
                  <a:pt x="10606624" y="2260435"/>
                  <a:pt x="10512357" y="3154832"/>
                </a:cubicBezTo>
                <a:cubicBezTo>
                  <a:pt x="10478729" y="3371318"/>
                  <a:pt x="10308648" y="3518521"/>
                  <a:pt x="10142434" y="3524755"/>
                </a:cubicBezTo>
                <a:cubicBezTo>
                  <a:pt x="6882987" y="3364048"/>
                  <a:pt x="2392751" y="3564422"/>
                  <a:pt x="369923" y="3524755"/>
                </a:cubicBezTo>
                <a:cubicBezTo>
                  <a:pt x="138649" y="3519308"/>
                  <a:pt x="-10209" y="3354510"/>
                  <a:pt x="0" y="3154832"/>
                </a:cubicBezTo>
                <a:cubicBezTo>
                  <a:pt x="32216" y="2151944"/>
                  <a:pt x="57206" y="980591"/>
                  <a:pt x="0" y="36992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tả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r/d hoặc gi 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cẩn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sạch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endParaRPr lang="vi-V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-12700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39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39">
              <a:lnSpc>
                <a:spcPts val="6400"/>
              </a:lnSpc>
              <a:spcBef>
                <a:spcPct val="0"/>
              </a:spcBef>
              <a:defRPr/>
            </a:pPr>
            <a:r>
              <a:rPr lang="en-US" sz="6600" b="1" spc="-133" dirty="0">
                <a:solidFill>
                  <a:srgbClr val="F92D67"/>
                </a:solidFill>
                <a:latin typeface="Sriracha"/>
              </a:rPr>
              <a:t>1. Nghe – </a:t>
            </a:r>
            <a:r>
              <a:rPr lang="en-US" sz="6600" b="1" spc="-133" dirty="0" err="1">
                <a:solidFill>
                  <a:srgbClr val="F92D67"/>
                </a:solidFill>
                <a:latin typeface="Sriracha"/>
              </a:rPr>
              <a:t>viết</a:t>
            </a:r>
            <a:endParaRPr lang="en-US" sz="6600" b="1" spc="-133" dirty="0">
              <a:solidFill>
                <a:srgbClr val="F92D67"/>
              </a:solidFill>
              <a:latin typeface="Sriracha"/>
            </a:endParaRPr>
          </a:p>
        </p:txBody>
      </p:sp>
    </p:spTree>
    <p:extLst>
      <p:ext uri="{BB962C8B-B14F-4D97-AF65-F5344CB8AC3E}">
        <p14:creationId xmlns:p14="http://schemas.microsoft.com/office/powerpoint/2010/main" val="1061262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045" y="183185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0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7654016" y="4667901"/>
            <a:ext cx="3436004" cy="1168539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Em vươn vai 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Quàng khăn 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Như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Trái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Giữa biêng biếc 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Lung linh 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9774" y="2817846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endParaRPr lang="vi-VN" sz="3200" b="1" dirty="0"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Trái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buNone/>
            </a:pPr>
            <a:r>
              <a:rPr lang="vi-VN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</p:spTree>
    <p:extLst>
      <p:ext uri="{BB962C8B-B14F-4D97-AF65-F5344CB8AC3E}">
        <p14:creationId xmlns:p14="http://schemas.microsoft.com/office/powerpoint/2010/main" val="1372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960" y="167035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Em vươn vai 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Quàng khăn 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Giữa biêng biếc 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Lung linh 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9774" y="2817846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2" name="Rounded Rectangle 20">
            <a:extLst>
              <a:ext uri="{FF2B5EF4-FFF2-40B4-BE49-F238E27FC236}">
                <a16:creationId xmlns:a16="http://schemas.microsoft.com/office/drawing/2014/main" id="{8818CAD9-B07C-206B-14FC-749C5EFAF3FD}"/>
              </a:ext>
            </a:extLst>
          </p:cNvPr>
          <p:cNvSpPr/>
          <p:nvPr/>
        </p:nvSpPr>
        <p:spPr>
          <a:xfrm>
            <a:off x="6999138" y="4703736"/>
            <a:ext cx="4947872" cy="15055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27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7356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Em vươn vai 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Quàng khăn 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Giữa biêng biếc 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Lung linh 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9774" y="2817846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9" name="Rectangle: Rounded Corners 86016">
            <a:extLst>
              <a:ext uri="{FF2B5EF4-FFF2-40B4-BE49-F238E27FC236}">
                <a16:creationId xmlns:a16="http://schemas.microsoft.com/office/drawing/2014/main" id="{0F90870F-6D32-D91B-BF5E-FDE1935075AD}"/>
              </a:ext>
            </a:extLst>
          </p:cNvPr>
          <p:cNvSpPr/>
          <p:nvPr/>
        </p:nvSpPr>
        <p:spPr>
          <a:xfrm>
            <a:off x="7488703" y="4379591"/>
            <a:ext cx="3436004" cy="168789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6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E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m vươn vai 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Q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uàng khăn 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iữa biêng biếc 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ung linh 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3479" y="2819418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ãy giữ được bình yên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K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hoác áo thơm hương rừng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hững đứa con của đất.</a:t>
            </a:r>
          </a:p>
        </p:txBody>
      </p:sp>
    </p:spTree>
    <p:extLst>
      <p:ext uri="{BB962C8B-B14F-4D97-AF65-F5344CB8AC3E}">
        <p14:creationId xmlns:p14="http://schemas.microsoft.com/office/powerpoint/2010/main" val="10974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Em vươn vai 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Quàng khăn 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Giữa biêng biếc 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Lung linh 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9774" y="2817846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2" name="Rectangle: Rounded Corners 86016">
            <a:extLst>
              <a:ext uri="{FF2B5EF4-FFF2-40B4-BE49-F238E27FC236}">
                <a16:creationId xmlns:a16="http://schemas.microsoft.com/office/drawing/2014/main" id="{DD0DDAD4-FFF1-694B-883F-E00E117BA7DD}"/>
              </a:ext>
            </a:extLst>
          </p:cNvPr>
          <p:cNvSpPr/>
          <p:nvPr/>
        </p:nvSpPr>
        <p:spPr>
          <a:xfrm>
            <a:off x="7291429" y="4389612"/>
            <a:ext cx="3436004" cy="168789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5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696" y="245095"/>
            <a:ext cx="1962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420" y="154310"/>
            <a:ext cx="797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lang="vi-VN" altLang="en-US" sz="2800" b="1" dirty="0">
                <a:solidFill>
                  <a:srgbClr val="000000"/>
                </a:solidFill>
                <a:latin typeface="HP001 4H" panose="020B0603050302020204" pitchFamily="34" charset="0"/>
              </a:rPr>
              <a:t>Sáu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tháng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5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năm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H" panose="020B0603050302020204" pitchFamily="34" charset="0"/>
              </a:rPr>
              <a:t>2024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3065585" y="1240244"/>
            <a:ext cx="6043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Nghe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nghĩ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Đất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F561-1B1E-649C-01C1-A9AF6140ACEC}"/>
              </a:ext>
            </a:extLst>
          </p:cNvPr>
          <p:cNvSpPr txBox="1">
            <a:spLocks/>
          </p:cNvSpPr>
          <p:nvPr/>
        </p:nvSpPr>
        <p:spPr>
          <a:xfrm>
            <a:off x="1015875" y="1761974"/>
            <a:ext cx="5101391" cy="52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Em vươn vai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đứng dậy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5987E-0068-F5DB-E9B7-41B066D1C8CA}"/>
              </a:ext>
            </a:extLst>
          </p:cNvPr>
          <p:cNvSpPr txBox="1">
            <a:spLocks/>
          </p:cNvSpPr>
          <p:nvPr/>
        </p:nvSpPr>
        <p:spPr>
          <a:xfrm>
            <a:off x="1046991" y="4396246"/>
            <a:ext cx="5562600" cy="2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Quàng khăn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xanh biển cả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57B184-0B7F-2E6A-7B1B-D7F663BB154A}"/>
              </a:ext>
            </a:extLst>
          </p:cNvPr>
          <p:cNvSpPr txBox="1">
            <a:spLocks/>
          </p:cNvSpPr>
          <p:nvPr/>
        </p:nvSpPr>
        <p:spPr>
          <a:xfrm>
            <a:off x="6845619" y="1779048"/>
            <a:ext cx="5101391" cy="52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Như ban mai nắng ấm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DB5BAB-CCD1-89B2-ED71-E6B98A8DD073}"/>
              </a:ext>
            </a:extLst>
          </p:cNvPr>
          <p:cNvSpPr txBox="1">
            <a:spLocks/>
          </p:cNvSpPr>
          <p:nvPr/>
        </p:nvSpPr>
        <p:spPr>
          <a:xfrm>
            <a:off x="1039215" y="2297926"/>
            <a:ext cx="5101391" cy="464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đã xanh rồi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C1E60A-B1CB-C7D0-B564-0170A30E05F7}"/>
              </a:ext>
            </a:extLst>
          </p:cNvPr>
          <p:cNvSpPr txBox="1">
            <a:spLocks/>
          </p:cNvSpPr>
          <p:nvPr/>
        </p:nvSpPr>
        <p:spPr>
          <a:xfrm>
            <a:off x="1015875" y="3354080"/>
            <a:ext cx="5101391" cy="46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63CF4D2-B89F-A93E-2D4C-1B54ACB666ED}"/>
              </a:ext>
            </a:extLst>
          </p:cNvPr>
          <p:cNvSpPr txBox="1">
            <a:spLocks/>
          </p:cNvSpPr>
          <p:nvPr/>
        </p:nvSpPr>
        <p:spPr>
          <a:xfrm>
            <a:off x="1025705" y="2820350"/>
            <a:ext cx="5101391" cy="446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Giữa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biêng biếc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mây trời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167F22-AE59-C83B-6CDA-AFBB6ED6A197}"/>
              </a:ext>
            </a:extLst>
          </p:cNvPr>
          <p:cNvSpPr txBox="1">
            <a:spLocks/>
          </p:cNvSpPr>
          <p:nvPr/>
        </p:nvSpPr>
        <p:spPr>
          <a:xfrm>
            <a:off x="6798509" y="3349511"/>
            <a:ext cx="5101391" cy="464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8CF46AB-2D37-01F1-6BE8-F4D5959A84B2}"/>
              </a:ext>
            </a:extLst>
          </p:cNvPr>
          <p:cNvSpPr txBox="1">
            <a:spLocks/>
          </p:cNvSpPr>
          <p:nvPr/>
        </p:nvSpPr>
        <p:spPr>
          <a:xfrm>
            <a:off x="6830414" y="2295026"/>
            <a:ext cx="5101391" cy="446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Lung linh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bờ thảo nguyên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5B16910-62A4-7FEF-3F52-B0BDCC84D8D4}"/>
              </a:ext>
            </a:extLst>
          </p:cNvPr>
          <p:cNvSpPr txBox="1">
            <a:spLocks/>
          </p:cNvSpPr>
          <p:nvPr/>
        </p:nvSpPr>
        <p:spPr>
          <a:xfrm>
            <a:off x="6819774" y="2817846"/>
            <a:ext cx="5101391" cy="4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B63370C-A9BE-E12D-21E3-2694A18455F5}"/>
              </a:ext>
            </a:extLst>
          </p:cNvPr>
          <p:cNvSpPr txBox="1">
            <a:spLocks/>
          </p:cNvSpPr>
          <p:nvPr/>
        </p:nvSpPr>
        <p:spPr>
          <a:xfrm>
            <a:off x="1038480" y="4935321"/>
            <a:ext cx="5562600" cy="312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Khoác áo thơm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hương rừng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769EE6-EB20-D13C-270A-58881AF4D490}"/>
              </a:ext>
            </a:extLst>
          </p:cNvPr>
          <p:cNvSpPr txBox="1">
            <a:spLocks/>
          </p:cNvSpPr>
          <p:nvPr/>
        </p:nvSpPr>
        <p:spPr>
          <a:xfrm>
            <a:off x="1038480" y="5490125"/>
            <a:ext cx="5562600" cy="346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Trái Đất mang trên lưng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333E8-D4B5-21CB-8CE2-D9046150704D}"/>
              </a:ext>
            </a:extLst>
          </p:cNvPr>
          <p:cNvSpPr txBox="1"/>
          <p:nvPr/>
        </p:nvSpPr>
        <p:spPr>
          <a:xfrm>
            <a:off x="1028046" y="599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</p:spTree>
    <p:extLst>
      <p:ext uri="{BB962C8B-B14F-4D97-AF65-F5344CB8AC3E}">
        <p14:creationId xmlns:p14="http://schemas.microsoft.com/office/powerpoint/2010/main" val="22067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897</Words>
  <Application>Microsoft Office PowerPoint</Application>
  <PresentationFormat>Widescreen</PresentationFormat>
  <Paragraphs>157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HP001 4H</vt:lpstr>
      <vt:lpstr>Sriracha</vt:lpstr>
      <vt:lpstr>SVN-Kitten</vt:lpstr>
      <vt:lpstr>Tahoma</vt:lpstr>
      <vt:lpstr>Times New Roman</vt:lpstr>
      <vt:lpstr>UTM Cookies</vt:lpstr>
      <vt:lpstr>Wingdings</vt:lpstr>
      <vt:lpstr>字魂59号-创粗黑</vt:lpstr>
      <vt:lpstr>思源黑体 CN Medium</vt:lpstr>
      <vt:lpstr>Office 主题</vt:lpstr>
      <vt:lpstr>1_Office 主题​​</vt:lpstr>
      <vt:lpstr>1_Office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2023-02-03T04:04:54Z</dcterms:created>
  <dcterms:modified xsi:type="dcterms:W3CDTF">2024-05-17T09:52:59Z</dcterms:modified>
</cp:coreProperties>
</file>