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5" r:id="rId3"/>
    <p:sldMasterId id="2147483707" r:id="rId4"/>
  </p:sldMasterIdLst>
  <p:notesMasterIdLst>
    <p:notesMasterId r:id="rId18"/>
  </p:notesMasterIdLst>
  <p:sldIdLst>
    <p:sldId id="433" r:id="rId5"/>
    <p:sldId id="265" r:id="rId6"/>
    <p:sldId id="277" r:id="rId7"/>
    <p:sldId id="258" r:id="rId8"/>
    <p:sldId id="278" r:id="rId9"/>
    <p:sldId id="260" r:id="rId10"/>
    <p:sldId id="263" r:id="rId11"/>
    <p:sldId id="441" r:id="rId12"/>
    <p:sldId id="445" r:id="rId13"/>
    <p:sldId id="447" r:id="rId14"/>
    <p:sldId id="526" r:id="rId15"/>
    <p:sldId id="30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BD1F7-56F0-4FA6-80DF-15DC267C4792}" type="datetimeFigureOut">
              <a:rPr lang="en-US" smtClean="0"/>
              <a:t>17/5/2024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50A71-7D6E-4A78-87D4-0E37292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3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014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7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16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9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8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5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5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62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2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71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67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85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14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91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01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31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55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5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554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946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44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68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97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749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18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43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9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2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1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29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8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2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DFCFEE-EA66-4716-82C1-064BBB8D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32235-0DE5-40CB-BD64-FAC563A9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35442-BE79-476F-BC73-DE02FE818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9E88B-0C40-48DD-878B-E748EE8BC3AD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761F3-7407-4456-A544-0C4D672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2CACA-E5EA-4939-845E-91CCCB5E2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61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2.png"/><Relationship Id="rId17" Type="http://schemas.microsoft.com/office/2007/relationships/hdphoto" Target="../media/hdphoto2.wdp"/><Relationship Id="rId2" Type="http://schemas.openxmlformats.org/officeDocument/2006/relationships/image" Target="../media/image1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24.svg"/><Relationship Id="rId1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svg"/><Relationship Id="rId3" Type="http://schemas.openxmlformats.org/officeDocument/2006/relationships/image" Target="../media/image25.emf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2" Type="http://schemas.openxmlformats.org/officeDocument/2006/relationships/image" Target="../media/image32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46.svg"/><Relationship Id="rId15" Type="http://schemas.openxmlformats.org/officeDocument/2006/relationships/image" Target="../media/image39.png"/><Relationship Id="rId10" Type="http://schemas.openxmlformats.org/officeDocument/2006/relationships/image" Target="../media/image51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5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55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53.sv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24.svg"/><Relationship Id="rId7" Type="http://schemas.openxmlformats.org/officeDocument/2006/relationships/image" Target="../media/image62.svg"/><Relationship Id="rId12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54.png"/><Relationship Id="rId3" Type="http://schemas.openxmlformats.org/officeDocument/2006/relationships/image" Target="../media/image71.svg"/><Relationship Id="rId7" Type="http://schemas.openxmlformats.org/officeDocument/2006/relationships/image" Target="../media/image51.png"/><Relationship Id="rId12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73.svg"/><Relationship Id="rId10" Type="http://schemas.openxmlformats.org/officeDocument/2006/relationships/image" Target="../media/image78.sv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5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D6422-6845-823D-ABC4-C7116D78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83" y="814462"/>
            <a:ext cx="7754784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2FC3D0B-CB39-4B4D-BFA9-C4BADA3E14A5}"/>
              </a:ext>
            </a:extLst>
          </p:cNvPr>
          <p:cNvGrpSpPr/>
          <p:nvPr/>
        </p:nvGrpSpPr>
        <p:grpSpPr>
          <a:xfrm>
            <a:off x="1066800" y="148358"/>
            <a:ext cx="10687050" cy="1079738"/>
            <a:chOff x="3336582" y="1918675"/>
            <a:chExt cx="9191334" cy="794905"/>
          </a:xfrm>
          <a:solidFill>
            <a:srgbClr val="FFFF00"/>
          </a:solidFill>
        </p:grpSpPr>
        <p:sp>
          <p:nvSpPr>
            <p:cNvPr id="6" name="Rounded Rectangle 29">
              <a:extLst>
                <a:ext uri="{FF2B5EF4-FFF2-40B4-BE49-F238E27FC236}">
                  <a16:creationId xmlns:a16="http://schemas.microsoft.com/office/drawing/2014/main" id="{4E32449E-61D6-4D2A-B7E1-3EBC0B2E23D6}"/>
                </a:ext>
              </a:extLst>
            </p:cNvPr>
            <p:cNvSpPr/>
            <p:nvPr/>
          </p:nvSpPr>
          <p:spPr>
            <a:xfrm>
              <a:off x="3336582" y="1918675"/>
              <a:ext cx="9191334" cy="794905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mperzand" panose="02040603050506020204" pitchFamily="18" charset="0"/>
                <a:ea typeface="字魂105号-简雅黑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79D685-BD12-4C12-84C1-82519023E389}"/>
                </a:ext>
              </a:extLst>
            </p:cNvPr>
            <p:cNvSpPr txBox="1"/>
            <p:nvPr/>
          </p:nvSpPr>
          <p:spPr>
            <a:xfrm>
              <a:off x="3538845" y="2050162"/>
              <a:ext cx="8705275" cy="4305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Thực hành lao động an toàn trong khuôn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iên trường học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383D04-B9FD-45D1-A28D-20BA34167E76}"/>
              </a:ext>
            </a:extLst>
          </p:cNvPr>
          <p:cNvSpPr txBox="1"/>
          <p:nvPr/>
        </p:nvSpPr>
        <p:spPr>
          <a:xfrm>
            <a:off x="1419225" y="1390650"/>
            <a:ext cx="1057275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8541C-BD1C-27CF-495F-28D4DBB2C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3509962"/>
            <a:ext cx="60960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AAE23-46AF-4738-922D-403BD47BB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64" y="1803099"/>
            <a:ext cx="9624655" cy="42240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F0CA7D8-6AAA-40F7-A36E-2A576179A65A}"/>
              </a:ext>
            </a:extLst>
          </p:cNvPr>
          <p:cNvGrpSpPr/>
          <p:nvPr/>
        </p:nvGrpSpPr>
        <p:grpSpPr>
          <a:xfrm>
            <a:off x="752475" y="580977"/>
            <a:ext cx="10687050" cy="1079738"/>
            <a:chOff x="3336582" y="1918675"/>
            <a:chExt cx="9191334" cy="794905"/>
          </a:xfrm>
          <a:solidFill>
            <a:srgbClr val="FFFF00"/>
          </a:solidFill>
        </p:grpSpPr>
        <p:sp>
          <p:nvSpPr>
            <p:cNvPr id="5" name="Rounded Rectangle 29">
              <a:extLst>
                <a:ext uri="{FF2B5EF4-FFF2-40B4-BE49-F238E27FC236}">
                  <a16:creationId xmlns:a16="http://schemas.microsoft.com/office/drawing/2014/main" id="{EDDF2344-DCBC-47E3-8BB0-9567893A5B0C}"/>
                </a:ext>
              </a:extLst>
            </p:cNvPr>
            <p:cNvSpPr/>
            <p:nvPr/>
          </p:nvSpPr>
          <p:spPr>
            <a:xfrm>
              <a:off x="3336582" y="1918675"/>
              <a:ext cx="9191334" cy="794905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mperzand" panose="02040603050506020204" pitchFamily="18" charset="0"/>
                <a:ea typeface="字魂105号-简雅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3B1352-274D-4CB6-A771-EDF0A9680A8C}"/>
                </a:ext>
              </a:extLst>
            </p:cNvPr>
            <p:cNvSpPr txBox="1"/>
            <p:nvPr/>
          </p:nvSpPr>
          <p:spPr>
            <a:xfrm>
              <a:off x="3538845" y="2050162"/>
              <a:ext cx="8705275" cy="4305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ự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chủ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đề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nghề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5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082E29-C460-4E50-925C-16C012338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159" y="176740"/>
            <a:ext cx="6090432" cy="1018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F25453-BFE9-4FF3-849D-43EA472336A3}"/>
              </a:ext>
            </a:extLst>
          </p:cNvPr>
          <p:cNvSpPr txBox="1"/>
          <p:nvPr/>
        </p:nvSpPr>
        <p:spPr>
          <a:xfrm>
            <a:off x="2232891" y="2199120"/>
            <a:ext cx="9301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nhất vị trí cất dụng cụ laođộng ở nhà đảm bảo an toàn, dễ tìm.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9229D5-AF31-46E2-89BD-2340A4DDD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09342" y="3323315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80A81C-0235-4840-BF23-BE39C30E7922}"/>
              </a:ext>
            </a:extLst>
          </p:cNvPr>
          <p:cNvSpPr txBox="1"/>
          <p:nvPr/>
        </p:nvSpPr>
        <p:spPr>
          <a:xfrm>
            <a:off x="2244436" y="3524538"/>
            <a:ext cx="9301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 tra độ an toàn của các dụng cụ lao động, sắp xếp lại đúng chỗ.</a:t>
            </a:r>
          </a:p>
        </p:txBody>
      </p:sp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E912BE-5A64-4165-BF16-0C7F5DA2A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517"/>
            <a:ext cx="12192000" cy="3611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7743A3-3CD5-4C9E-9AC7-54ED437EF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33" y="459612"/>
            <a:ext cx="9736156" cy="315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9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28256">
            <a:off x="9952050" y="54160"/>
            <a:ext cx="2714082" cy="1263282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07566" y="1944716"/>
            <a:ext cx="7988941" cy="2616378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7"/>
                </a:lnTo>
                <a:lnTo>
                  <a:pt x="0" y="392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7867">
            <a:off x="1773073" y="1321368"/>
            <a:ext cx="1180312" cy="1576377"/>
          </a:xfrm>
          <a:custGeom>
            <a:avLst/>
            <a:gdLst/>
            <a:ahLst/>
            <a:cxnLst/>
            <a:rect l="l" t="t" r="r" b="b"/>
            <a:pathLst>
              <a:path w="1770468" h="2364566">
                <a:moveTo>
                  <a:pt x="0" y="0"/>
                </a:moveTo>
                <a:lnTo>
                  <a:pt x="1770468" y="0"/>
                </a:lnTo>
                <a:lnTo>
                  <a:pt x="1770468" y="2364565"/>
                </a:lnTo>
                <a:lnTo>
                  <a:pt x="0" y="23645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92400" y="2463801"/>
            <a:ext cx="7061200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Hoạt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động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1: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Hoạt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động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tổng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kết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tuần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8817765" y="3252905"/>
            <a:ext cx="1757370" cy="1632157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93096">
            <a:off x="9992004" y="473328"/>
            <a:ext cx="1598815" cy="1705402"/>
          </a:xfrm>
          <a:custGeom>
            <a:avLst/>
            <a:gdLst/>
            <a:ahLst/>
            <a:cxnLst/>
            <a:rect l="l" t="t" r="r" b="b"/>
            <a:pathLst>
              <a:path w="2398222" h="2558103">
                <a:moveTo>
                  <a:pt x="0" y="0"/>
                </a:moveTo>
                <a:lnTo>
                  <a:pt x="2398222" y="0"/>
                </a:lnTo>
                <a:lnTo>
                  <a:pt x="2398222" y="2558103"/>
                </a:lnTo>
                <a:lnTo>
                  <a:pt x="0" y="255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99704" y="884931"/>
            <a:ext cx="1405859" cy="1240671"/>
          </a:xfrm>
          <a:custGeom>
            <a:avLst/>
            <a:gdLst/>
            <a:ahLst/>
            <a:cxnLst/>
            <a:rect l="l" t="t" r="r" b="b"/>
            <a:pathLst>
              <a:path w="2108789" h="1861006">
                <a:moveTo>
                  <a:pt x="0" y="0"/>
                </a:moveTo>
                <a:lnTo>
                  <a:pt x="2108789" y="0"/>
                </a:lnTo>
                <a:lnTo>
                  <a:pt x="2108789" y="1861006"/>
                </a:lnTo>
                <a:lnTo>
                  <a:pt x="0" y="1861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905096" y="-1325265"/>
            <a:ext cx="3006626" cy="3006626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 descr="Kids Cartoon Images - Free Download on Freepik">
            <a:extLst>
              <a:ext uri="{FF2B5EF4-FFF2-40B4-BE49-F238E27FC236}">
                <a16:creationId xmlns:a16="http://schemas.microsoft.com/office/drawing/2014/main" id="{758C37A0-4047-2282-4DF4-B782AC39E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4444" y1="28291" x2="44167" y2="32613"/>
                        <a14:foregroundMark x1="57500" y1="25344" x2="62778" y2="35363"/>
                        <a14:foregroundMark x1="50278" y1="31631" x2="49444" y2="45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581400"/>
            <a:ext cx="231743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remium Vector | Happy cute kid boy with thumb up sign">
            <a:extLst>
              <a:ext uri="{FF2B5EF4-FFF2-40B4-BE49-F238E27FC236}">
                <a16:creationId xmlns:a16="http://schemas.microsoft.com/office/drawing/2014/main" id="{E91072DD-912C-EA9D-56F8-2437014F1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307" b="89936" l="9904" r="89936">
                        <a14:foregroundMark x1="47125" y1="8307" x2="47125" y2="8307"/>
                        <a14:foregroundMark x1="45687" y1="21406" x2="50799" y2="34824"/>
                        <a14:foregroundMark x1="58307" y1="23642" x2="57188" y2="34345"/>
                        <a14:foregroundMark x1="45208" y1="28594" x2="46166" y2="29553"/>
                        <a14:foregroundMark x1="42492" y1="24920" x2="47604" y2="31629"/>
                        <a14:foregroundMark x1="52716" y1="27636" x2="55751" y2="34345"/>
                        <a14:foregroundMark x1="42492" y1="26997" x2="46805" y2="31629"/>
                        <a14:foregroundMark x1="46645" y1="86741" x2="45847" y2="88019"/>
                        <a14:foregroundMark x1="43770" y1="89457" x2="48083" y2="85783"/>
                        <a14:foregroundMark x1="41214" y1="88978" x2="44089" y2="86581"/>
                        <a14:foregroundMark x1="60703" y1="85783" x2="63099" y2="88818"/>
                        <a14:foregroundMark x1="59744" y1="86262" x2="59744" y2="86262"/>
                        <a14:foregroundMark x1="64696" y1="86741" x2="66454" y2="89457"/>
                        <a14:foregroundMark x1="61342" y1="63259" x2="61342" y2="63259"/>
                        <a14:foregroundMark x1="61821" y1="62780" x2="61502" y2="64537"/>
                        <a14:backgroundMark x1="42492" y1="53994" x2="42492" y2="53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8800" y="3300306"/>
            <a:ext cx="3557694" cy="355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EE52081-E29E-8D11-0069-55A1E35A16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541520"/>
            <a:ext cx="12192000" cy="2316480"/>
          </a:xfrm>
          <a:prstGeom prst="rect">
            <a:avLst/>
          </a:prstGeom>
        </p:spPr>
      </p:pic>
      <p:pic>
        <p:nvPicPr>
          <p:cNvPr id="10242" name="Picture 2" descr="Chalkboard Green Cartoon Images – Browse 7,217 Stock Photos, Vectors, and  Video | Adobe Stock">
            <a:extLst>
              <a:ext uri="{FF2B5EF4-FFF2-40B4-BE49-F238E27FC236}">
                <a16:creationId xmlns:a16="http://schemas.microsoft.com/office/drawing/2014/main" id="{AE8389E7-F6D2-3ADE-E3BE-44EB95D52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6667" l="9000" r="91667">
                        <a14:foregroundMark x1="12333" y1="15833" x2="11000" y2="35000"/>
                        <a14:foregroundMark x1="14167" y1="9444" x2="24167" y2="10556"/>
                        <a14:foregroundMark x1="24167" y1="10556" x2="55833" y2="6389"/>
                        <a14:foregroundMark x1="55833" y1="6389" x2="69667" y2="7500"/>
                        <a14:foregroundMark x1="69667" y1="7500" x2="78167" y2="12500"/>
                        <a14:foregroundMark x1="78167" y1="12500" x2="86667" y2="11111"/>
                        <a14:foregroundMark x1="86667" y1="11111" x2="88667" y2="88611"/>
                        <a14:foregroundMark x1="88667" y1="88611" x2="77500" y2="95833"/>
                        <a14:foregroundMark x1="77500" y1="95833" x2="43333" y2="93333"/>
                        <a14:foregroundMark x1="43333" y1="93333" x2="19000" y2="86944"/>
                        <a14:foregroundMark x1="19000" y1="86944" x2="15833" y2="81111"/>
                        <a14:foregroundMark x1="8500" y1="90833" x2="20833" y2="86667"/>
                        <a14:foregroundMark x1="20833" y1="86667" x2="33500" y2="93611"/>
                        <a14:foregroundMark x1="33500" y1="93611" x2="33500" y2="93611"/>
                        <a14:foregroundMark x1="34833" y1="93889" x2="26500" y2="91944"/>
                        <a14:foregroundMark x1="15167" y1="92778" x2="23333" y2="94167"/>
                        <a14:foregroundMark x1="11833" y1="44722" x2="15333" y2="79722"/>
                        <a14:foregroundMark x1="9500" y1="92778" x2="13500" y2="93056"/>
                        <a14:foregroundMark x1="10333" y1="44722" x2="12500" y2="76389"/>
                        <a14:foregroundMark x1="10500" y1="71667" x2="15000" y2="86111"/>
                        <a14:foregroundMark x1="28333" y1="91944" x2="39000" y2="96944"/>
                        <a14:foregroundMark x1="43000" y1="90556" x2="52167" y2="90000"/>
                        <a14:foregroundMark x1="52167" y1="90000" x2="63167" y2="90000"/>
                        <a14:foregroundMark x1="63167" y1="90000" x2="84833" y2="87500"/>
                        <a14:foregroundMark x1="84833" y1="87500" x2="84500" y2="87500"/>
                        <a14:foregroundMark x1="89500" y1="65000" x2="90333" y2="78611"/>
                        <a14:foregroundMark x1="91833" y1="88611" x2="90333" y2="95000"/>
                        <a14:foregroundMark x1="91833" y1="84167" x2="91833" y2="84167"/>
                        <a14:foregroundMark x1="91167" y1="83889" x2="91167" y2="90278"/>
                        <a14:foregroundMark x1="10500" y1="12500" x2="21500" y2="9444"/>
                        <a14:foregroundMark x1="11667" y1="13611" x2="9833" y2="29444"/>
                        <a14:foregroundMark x1="9833" y1="29444" x2="10833" y2="85833"/>
                        <a14:foregroundMark x1="9833" y1="54722" x2="10500" y2="81111"/>
                        <a14:foregroundMark x1="10000" y1="20278" x2="10000" y2="20278"/>
                        <a14:foregroundMark x1="9500" y1="17222" x2="10500" y2="25833"/>
                        <a14:foregroundMark x1="77000" y1="10278" x2="82833" y2="10556"/>
                        <a14:foregroundMark x1="45667" y1="88611" x2="75167" y2="76944"/>
                        <a14:foregroundMark x1="84167" y1="79444" x2="87167" y2="85278"/>
                        <a14:foregroundMark x1="86167" y1="96111" x2="86167" y2="96111"/>
                        <a14:foregroundMark x1="33833" y1="80833" x2="42333" y2="87500"/>
                        <a14:foregroundMark x1="42333" y1="87500" x2="46000" y2="86111"/>
                        <a14:foregroundMark x1="27167" y1="80833" x2="30833" y2="89722"/>
                        <a14:foregroundMark x1="9500" y1="59722" x2="11000" y2="83056"/>
                        <a14:foregroundMark x1="10167" y1="83056" x2="10167" y2="66111"/>
                        <a14:foregroundMark x1="9000" y1="65000" x2="10500" y2="76944"/>
                        <a14:foregroundMark x1="75000" y1="85000" x2="70833" y2="9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27" y="60198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indow Cartoon Images – Browse 150,682 Stock Photos, Vectors, and Video |  Adobe Stock">
            <a:extLst>
              <a:ext uri="{FF2B5EF4-FFF2-40B4-BE49-F238E27FC236}">
                <a16:creationId xmlns:a16="http://schemas.microsoft.com/office/drawing/2014/main" id="{15227046-1D47-7C53-1AD5-830E1192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5556" l="7257" r="92743">
                        <a14:foregroundMark x1="12743" y1="16944" x2="24779" y2="76667"/>
                        <a14:foregroundMark x1="24779" y1="76667" x2="24779" y2="76667"/>
                        <a14:foregroundMark x1="10088" y1="23056" x2="19823" y2="29444"/>
                        <a14:foregroundMark x1="19823" y1="29444" x2="78584" y2="37500"/>
                        <a14:foregroundMark x1="78584" y1="37500" x2="90265" y2="29167"/>
                        <a14:foregroundMark x1="90265" y1="29167" x2="90442" y2="28333"/>
                        <a14:foregroundMark x1="88850" y1="16111" x2="90619" y2="63333"/>
                        <a14:foregroundMark x1="90619" y1="63333" x2="87965" y2="78056"/>
                        <a14:foregroundMark x1="87965" y1="78056" x2="78230" y2="88611"/>
                        <a14:foregroundMark x1="78230" y1="88611" x2="38407" y2="96111"/>
                        <a14:foregroundMark x1="38407" y1="96111" x2="26372" y2="82222"/>
                        <a14:foregroundMark x1="26372" y1="82222" x2="44425" y2="76667"/>
                        <a14:foregroundMark x1="44425" y1="76667" x2="47080" y2="38056"/>
                        <a14:foregroundMark x1="47080" y1="38056" x2="53628" y2="27500"/>
                        <a14:foregroundMark x1="53628" y1="27500" x2="71858" y2="28056"/>
                        <a14:foregroundMark x1="71858" y1="28056" x2="80708" y2="20278"/>
                        <a14:foregroundMark x1="80708" y1="20278" x2="80885" y2="20833"/>
                        <a14:foregroundMark x1="26372" y1="11667" x2="31504" y2="46111"/>
                        <a14:foregroundMark x1="31504" y1="46111" x2="31504" y2="46389"/>
                        <a14:foregroundMark x1="11504" y1="10278" x2="8319" y2="53611"/>
                        <a14:foregroundMark x1="7257" y1="18889" x2="12389" y2="67222"/>
                        <a14:foregroundMark x1="12389" y1="67222" x2="10973" y2="80833"/>
                        <a14:foregroundMark x1="10796" y1="76667" x2="34159" y2="85833"/>
                        <a14:foregroundMark x1="34159" y1="85833" x2="61062" y2="83889"/>
                        <a14:foregroundMark x1="61062" y1="83889" x2="70619" y2="85000"/>
                        <a14:foregroundMark x1="70619" y1="85000" x2="76637" y2="82778"/>
                        <a14:foregroundMark x1="90973" y1="11667" x2="93274" y2="69167"/>
                        <a14:foregroundMark x1="92035" y1="76111" x2="91681" y2="87222"/>
                        <a14:foregroundMark x1="84425" y1="90556" x2="76460" y2="92500"/>
                        <a14:foregroundMark x1="65133" y1="56111" x2="83894" y2="71389"/>
                        <a14:foregroundMark x1="83894" y1="71389" x2="83894" y2="71389"/>
                        <a14:foregroundMark x1="75221" y1="27222" x2="83894" y2="30278"/>
                        <a14:foregroundMark x1="83894" y1="30278" x2="83894" y2="30556"/>
                        <a14:foregroundMark x1="70796" y1="65000" x2="77699" y2="79444"/>
                        <a14:foregroundMark x1="77699" y1="79444" x2="77699" y2="79444"/>
                        <a14:foregroundMark x1="31504" y1="76111" x2="42301" y2="72778"/>
                        <a14:foregroundMark x1="42301" y1="72778" x2="55575" y2="72778"/>
                        <a14:foregroundMark x1="55575" y1="72778" x2="63894" y2="69722"/>
                        <a14:foregroundMark x1="29735" y1="54167" x2="35752" y2="66111"/>
                        <a14:foregroundMark x1="36637" y1="20556" x2="36637" y2="20556"/>
                        <a14:foregroundMark x1="36637" y1="20556" x2="31858" y2="22778"/>
                        <a14:foregroundMark x1="86549" y1="8611" x2="78761" y2="12500"/>
                        <a14:foregroundMark x1="72389" y1="33889" x2="82124" y2="53056"/>
                        <a14:foregroundMark x1="8319" y1="83333" x2="8319" y2="83333"/>
                        <a14:foregroundMark x1="9912" y1="93611" x2="9912" y2="93611"/>
                        <a14:foregroundMark x1="18761" y1="92778" x2="18761" y2="92778"/>
                        <a14:foregroundMark x1="61062" y1="6111" x2="61062" y2="6111"/>
                        <a14:foregroundMark x1="61062" y1="6944" x2="61062" y2="6944"/>
                        <a14:foregroundMark x1="60177" y1="7500" x2="60177" y2="7500"/>
                        <a14:foregroundMark x1="58938" y1="7500" x2="45664" y2="9722"/>
                        <a14:foregroundMark x1="68850" y1="9722" x2="78938" y2="5556"/>
                        <a14:foregroundMark x1="15929" y1="7500" x2="25664" y2="8611"/>
                        <a14:foregroundMark x1="25664" y1="8611" x2="38584" y2="7500"/>
                        <a14:foregroundMark x1="38584" y1="7500" x2="46903" y2="7778"/>
                        <a14:foregroundMark x1="71504" y1="12500" x2="70796" y2="29444"/>
                        <a14:foregroundMark x1="9735" y1="83056" x2="9735" y2="83056"/>
                        <a14:foregroundMark x1="8142" y1="83056" x2="16991" y2="91944"/>
                        <a14:foregroundMark x1="16991" y1="91944" x2="17699" y2="91667"/>
                        <a14:foregroundMark x1="26726" y1="93889" x2="26726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1" y="601980"/>
            <a:ext cx="5381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4C24615-E616-864B-EFD4-E28DCFCDC23F}"/>
              </a:ext>
            </a:extLst>
          </p:cNvPr>
          <p:cNvSpPr/>
          <p:nvPr/>
        </p:nvSpPr>
        <p:spPr>
          <a:xfrm>
            <a:off x="138921" y="1102317"/>
            <a:ext cx="3532668" cy="2209908"/>
          </a:xfrm>
          <a:prstGeom prst="wedgeEllipseCallout">
            <a:avLst>
              <a:gd name="adj1" fmla="val 9585"/>
              <a:gd name="adj2" fmla="val 6233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135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CD2F45FE-F5EC-B0FC-81F9-3C37F87E4570}"/>
              </a:ext>
            </a:extLst>
          </p:cNvPr>
          <p:cNvSpPr/>
          <p:nvPr/>
        </p:nvSpPr>
        <p:spPr>
          <a:xfrm>
            <a:off x="4189489" y="1102318"/>
            <a:ext cx="3532668" cy="2066346"/>
          </a:xfrm>
          <a:prstGeom prst="wedgeEllipseCallout">
            <a:avLst>
              <a:gd name="adj1" fmla="val 4922"/>
              <a:gd name="adj2" fmla="val 67318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D2F095-E9A5-DB27-5BE8-946E6A1EC9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795105" y="2680086"/>
            <a:ext cx="2252903" cy="4009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E69B77-674D-94E0-6C83-1C6F7A062A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5512684" y="2750062"/>
            <a:ext cx="2095803" cy="4107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12DE3F-43FC-A966-50BA-194DEFDB4956}"/>
              </a:ext>
            </a:extLst>
          </p:cNvPr>
          <p:cNvSpPr txBox="1"/>
          <p:nvPr/>
        </p:nvSpPr>
        <p:spPr>
          <a:xfrm>
            <a:off x="4318000" y="1514774"/>
            <a:ext cx="3251200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/>
            <a:r>
              <a:rPr lang="vi-VN" sz="26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trưởng báo cáo kết quả học tập của lớp trong tuần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E8C72-C312-DC46-0952-308315BAE5F4}"/>
              </a:ext>
            </a:extLst>
          </p:cNvPr>
          <p:cNvSpPr txBox="1"/>
          <p:nvPr/>
        </p:nvSpPr>
        <p:spPr>
          <a:xfrm>
            <a:off x="327974" y="1408540"/>
            <a:ext cx="3055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9F4ED-EBAE-723A-032E-C081F81AA032}"/>
              </a:ext>
            </a:extLst>
          </p:cNvPr>
          <p:cNvSpPr txBox="1"/>
          <p:nvPr/>
        </p:nvSpPr>
        <p:spPr>
          <a:xfrm>
            <a:off x="7924800" y="1073661"/>
            <a:ext cx="3541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4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426C3D0D-79CD-6D9E-477F-CF34D777344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826815" y="3660682"/>
            <a:ext cx="1639873" cy="316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36800" y="584200"/>
            <a:ext cx="9047285" cy="6273800"/>
          </a:xfrm>
          <a:custGeom>
            <a:avLst/>
            <a:gdLst/>
            <a:ahLst/>
            <a:cxnLst/>
            <a:rect l="l" t="t" r="r" b="b"/>
            <a:pathLst>
              <a:path w="7855084" h="7246315">
                <a:moveTo>
                  <a:pt x="0" y="0"/>
                </a:moveTo>
                <a:lnTo>
                  <a:pt x="7855083" y="0"/>
                </a:lnTo>
                <a:lnTo>
                  <a:pt x="7855083" y="7246315"/>
                </a:lnTo>
                <a:lnTo>
                  <a:pt x="0" y="72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352800" y="233760"/>
            <a:ext cx="6908801" cy="1028207"/>
            <a:chOff x="-37100" y="-38100"/>
            <a:chExt cx="1681857" cy="406205"/>
          </a:xfrm>
        </p:grpSpPr>
        <p:sp>
          <p:nvSpPr>
            <p:cNvPr id="9" name="Freeform 9"/>
            <p:cNvSpPr/>
            <p:nvPr/>
          </p:nvSpPr>
          <p:spPr>
            <a:xfrm>
              <a:off x="-37100" y="40138"/>
              <a:ext cx="1644757" cy="240829"/>
            </a:xfrm>
            <a:custGeom>
              <a:avLst/>
              <a:gdLst/>
              <a:ahLst/>
              <a:cxnLst/>
              <a:rect l="l" t="t" r="r" b="b"/>
              <a:pathLst>
                <a:path w="1644757" h="368105">
                  <a:moveTo>
                    <a:pt x="63225" y="0"/>
                  </a:moveTo>
                  <a:lnTo>
                    <a:pt x="1581531" y="0"/>
                  </a:lnTo>
                  <a:cubicBezTo>
                    <a:pt x="1616450" y="0"/>
                    <a:pt x="1644757" y="28307"/>
                    <a:pt x="1644757" y="63225"/>
                  </a:cubicBezTo>
                  <a:lnTo>
                    <a:pt x="1644757" y="304880"/>
                  </a:lnTo>
                  <a:cubicBezTo>
                    <a:pt x="1644757" y="339798"/>
                    <a:pt x="1616450" y="368105"/>
                    <a:pt x="1581531" y="368105"/>
                  </a:cubicBezTo>
                  <a:lnTo>
                    <a:pt x="63225" y="368105"/>
                  </a:lnTo>
                  <a:cubicBezTo>
                    <a:pt x="28307" y="368105"/>
                    <a:pt x="0" y="339798"/>
                    <a:pt x="0" y="304880"/>
                  </a:cubicBezTo>
                  <a:lnTo>
                    <a:pt x="0" y="63225"/>
                  </a:lnTo>
                  <a:cubicBezTo>
                    <a:pt x="0" y="28307"/>
                    <a:pt x="28307" y="0"/>
                    <a:pt x="63225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pPr algn="ctr" defTabSz="609630"/>
              <a:r>
                <a:rPr lang="en-US" sz="4000" b="1" dirty="0" err="1">
                  <a:solidFill>
                    <a:srgbClr val="C00000"/>
                  </a:solidFill>
                  <a:latin typeface="Calibri"/>
                </a:rPr>
                <a:t>Phần</a:t>
              </a:r>
              <a:r>
                <a:rPr lang="en-US" sz="4000" b="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/>
                </a:rPr>
                <a:t>nhận</a:t>
              </a:r>
              <a:r>
                <a:rPr lang="en-US" sz="4000" b="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/>
                </a:rPr>
                <a:t>xét</a:t>
              </a:r>
              <a:r>
                <a:rPr lang="en-US" sz="4000" b="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/>
                </a:rPr>
                <a:t>của</a:t>
              </a:r>
              <a:r>
                <a:rPr lang="en-US" sz="4000" b="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/>
                </a:rPr>
                <a:t>giáo</a:t>
              </a:r>
              <a:r>
                <a:rPr lang="en-US" sz="4000" b="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/>
                </a:rPr>
                <a:t>viên</a:t>
              </a:r>
              <a:endParaRPr lang="en-US" sz="40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44757" cy="4062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1240422" y="5135467"/>
            <a:ext cx="3164051" cy="3054747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05189">
            <a:off x="10047145" y="537266"/>
            <a:ext cx="1600447" cy="1590444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367339">
            <a:off x="-621815" y="40385"/>
            <a:ext cx="2615231" cy="1217271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776184" y="4766626"/>
            <a:ext cx="2941053" cy="27432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387607" y="-1289992"/>
            <a:ext cx="3006626" cy="3006626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302000" y="1447801"/>
            <a:ext cx="7162800" cy="3283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algn="just" defTabSz="609630">
              <a:buFont typeface="Wingdings" panose="05000000000000000000" pitchFamily="2" charset="2"/>
              <a:buChar char="q"/>
            </a:pP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Thực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hiện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tốt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nền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nếp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đến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lớp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đúng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tham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gia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thi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đua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tuần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tốt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do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đội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cờ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đỏ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tổ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chức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381019" indent="-381019" algn="just" defTabSz="609630">
              <a:buFont typeface="Wingdings" panose="05000000000000000000" pitchFamily="2" charset="2"/>
              <a:buChar char="q"/>
            </a:pP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Thực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hiện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tốt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việc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bài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đầy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đủ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chăm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chỉ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nói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riêng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381019" indent="-381019" algn="just" defTabSz="609630">
              <a:buFont typeface="Wingdings" panose="05000000000000000000" pitchFamily="2" charset="2"/>
              <a:buChar char="q"/>
            </a:pP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Thực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hiện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tốt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vệ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sinh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cá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nhân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vệ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sinh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lớp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381019" indent="-381019" algn="just" defTabSz="609630">
              <a:buFont typeface="Wingdings" panose="05000000000000000000" pitchFamily="2" charset="2"/>
              <a:buChar char="q"/>
            </a:pP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Tham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gia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sinh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hoạt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thể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nghiêm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túc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hoạt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thành</a:t>
            </a:r>
            <a:r>
              <a:rPr lang="en-US" sz="2667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Calibri"/>
              </a:rPr>
              <a:t>tốt</a:t>
            </a:r>
            <a:endParaRPr lang="en-US" sz="2667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1" name="Picture 20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C56EC762-5161-9421-F332-F01CF5015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406400" y="2514600"/>
            <a:ext cx="2895600" cy="44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BA178F-4285-305B-8445-D6B526556BF0}"/>
              </a:ext>
            </a:extLst>
          </p:cNvPr>
          <p:cNvSpPr txBox="1"/>
          <p:nvPr/>
        </p:nvSpPr>
        <p:spPr>
          <a:xfrm>
            <a:off x="304800" y="635001"/>
            <a:ext cx="2032000" cy="646331"/>
          </a:xfrm>
          <a:custGeom>
            <a:avLst/>
            <a:gdLst>
              <a:gd name="connsiteX0" fmla="*/ 0 w 3048000"/>
              <a:gd name="connsiteY0" fmla="*/ 0 h 923330"/>
              <a:gd name="connsiteX1" fmla="*/ 3048000 w 3048000"/>
              <a:gd name="connsiteY1" fmla="*/ 0 h 923330"/>
              <a:gd name="connsiteX2" fmla="*/ 3048000 w 3048000"/>
              <a:gd name="connsiteY2" fmla="*/ 923330 h 923330"/>
              <a:gd name="connsiteX3" fmla="*/ 0 w 3048000"/>
              <a:gd name="connsiteY3" fmla="*/ 923330 h 923330"/>
              <a:gd name="connsiteX4" fmla="*/ 0 w 3048000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0" h="923330" fill="none" extrusionOk="0">
                <a:moveTo>
                  <a:pt x="0" y="0"/>
                </a:moveTo>
                <a:cubicBezTo>
                  <a:pt x="819485" y="-14931"/>
                  <a:pt x="1616470" y="31643"/>
                  <a:pt x="3048000" y="0"/>
                </a:cubicBezTo>
                <a:cubicBezTo>
                  <a:pt x="3107463" y="454049"/>
                  <a:pt x="3008564" y="686338"/>
                  <a:pt x="3048000" y="923330"/>
                </a:cubicBezTo>
                <a:cubicBezTo>
                  <a:pt x="1953045" y="861276"/>
                  <a:pt x="601307" y="869627"/>
                  <a:pt x="0" y="923330"/>
                </a:cubicBezTo>
                <a:cubicBezTo>
                  <a:pt x="28322" y="616799"/>
                  <a:pt x="-42754" y="313613"/>
                  <a:pt x="0" y="0"/>
                </a:cubicBezTo>
                <a:close/>
              </a:path>
              <a:path w="3048000" h="923330" stroke="0" extrusionOk="0">
                <a:moveTo>
                  <a:pt x="0" y="0"/>
                </a:moveTo>
                <a:cubicBezTo>
                  <a:pt x="991533" y="-5264"/>
                  <a:pt x="2345690" y="84467"/>
                  <a:pt x="3048000" y="0"/>
                </a:cubicBezTo>
                <a:cubicBezTo>
                  <a:pt x="3085862" y="104355"/>
                  <a:pt x="3107366" y="764950"/>
                  <a:pt x="3048000" y="923330"/>
                </a:cubicBezTo>
                <a:cubicBezTo>
                  <a:pt x="1774270" y="1029650"/>
                  <a:pt x="1062724" y="915681"/>
                  <a:pt x="0" y="923330"/>
                </a:cubicBezTo>
                <a:cubicBezTo>
                  <a:pt x="68267" y="738891"/>
                  <a:pt x="-21624" y="396847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custGeom>
                    <a:avLst/>
                    <a:gdLst>
                      <a:gd name="connsiteX0" fmla="*/ 0 w 2032000"/>
                      <a:gd name="connsiteY0" fmla="*/ 0 h 646331"/>
                      <a:gd name="connsiteX1" fmla="*/ 2032000 w 2032000"/>
                      <a:gd name="connsiteY1" fmla="*/ 0 h 646331"/>
                      <a:gd name="connsiteX2" fmla="*/ 2032000 w 2032000"/>
                      <a:gd name="connsiteY2" fmla="*/ 646331 h 646331"/>
                      <a:gd name="connsiteX3" fmla="*/ 0 w 2032000"/>
                      <a:gd name="connsiteY3" fmla="*/ 646331 h 646331"/>
                      <a:gd name="connsiteX4" fmla="*/ 0 w 2032000"/>
                      <a:gd name="connsiteY4" fmla="*/ 0 h 646331"/>
                      <a:gd name="connsiteX0" fmla="*/ 0 w 2032000"/>
                      <a:gd name="connsiteY0" fmla="*/ 0 h 646331"/>
                      <a:gd name="connsiteX1" fmla="*/ 2032000 w 2032000"/>
                      <a:gd name="connsiteY1" fmla="*/ 0 h 646331"/>
                      <a:gd name="connsiteX2" fmla="*/ 2032000 w 2032000"/>
                      <a:gd name="connsiteY2" fmla="*/ 646331 h 646331"/>
                      <a:gd name="connsiteX3" fmla="*/ 0 w 2032000"/>
                      <a:gd name="connsiteY3" fmla="*/ 646331 h 646331"/>
                      <a:gd name="connsiteX4" fmla="*/ 0 w 2032000"/>
                      <a:gd name="connsiteY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32000" h="646331" fill="none" extrusionOk="0">
                        <a:moveTo>
                          <a:pt x="0" y="0"/>
                        </a:moveTo>
                        <a:cubicBezTo>
                          <a:pt x="646217" y="-3080"/>
                          <a:pt x="1105630" y="71095"/>
                          <a:pt x="2032000" y="0"/>
                        </a:cubicBezTo>
                        <a:cubicBezTo>
                          <a:pt x="2074444" y="343566"/>
                          <a:pt x="1997287" y="508372"/>
                          <a:pt x="2032000" y="646331"/>
                        </a:cubicBezTo>
                        <a:cubicBezTo>
                          <a:pt x="1316041" y="584260"/>
                          <a:pt x="347666" y="621193"/>
                          <a:pt x="0" y="646331"/>
                        </a:cubicBezTo>
                        <a:cubicBezTo>
                          <a:pt x="61379" y="425997"/>
                          <a:pt x="-10945" y="207703"/>
                          <a:pt x="0" y="0"/>
                        </a:cubicBezTo>
                        <a:close/>
                      </a:path>
                      <a:path w="2032000" h="646331" stroke="0" extrusionOk="0">
                        <a:moveTo>
                          <a:pt x="0" y="0"/>
                        </a:moveTo>
                        <a:cubicBezTo>
                          <a:pt x="688203" y="17700"/>
                          <a:pt x="1570464" y="65512"/>
                          <a:pt x="2032000" y="0"/>
                        </a:cubicBezTo>
                        <a:cubicBezTo>
                          <a:pt x="2060050" y="93446"/>
                          <a:pt x="2078103" y="523739"/>
                          <a:pt x="2032000" y="646331"/>
                        </a:cubicBezTo>
                        <a:cubicBezTo>
                          <a:pt x="1097510" y="677958"/>
                          <a:pt x="761023" y="598142"/>
                          <a:pt x="0" y="646331"/>
                        </a:cubicBezTo>
                        <a:cubicBezTo>
                          <a:pt x="7095" y="502086"/>
                          <a:pt x="-35020" y="275213"/>
                          <a:pt x="0" y="0"/>
                        </a:cubicBezTo>
                        <a:close/>
                      </a:path>
                      <a:path w="2032000" h="646331" fill="none" stroke="0" extrusionOk="0">
                        <a:moveTo>
                          <a:pt x="0" y="0"/>
                        </a:moveTo>
                        <a:cubicBezTo>
                          <a:pt x="516786" y="-9189"/>
                          <a:pt x="1123873" y="67599"/>
                          <a:pt x="2032000" y="0"/>
                        </a:cubicBezTo>
                        <a:cubicBezTo>
                          <a:pt x="2085254" y="345770"/>
                          <a:pt x="2006370" y="500594"/>
                          <a:pt x="2032000" y="646331"/>
                        </a:cubicBezTo>
                        <a:cubicBezTo>
                          <a:pt x="1267555" y="550881"/>
                          <a:pt x="431859" y="646204"/>
                          <a:pt x="0" y="646331"/>
                        </a:cubicBezTo>
                        <a:cubicBezTo>
                          <a:pt x="24850" y="409556"/>
                          <a:pt x="-26396" y="2234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Ưu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điểm</a:t>
            </a:r>
            <a:endParaRPr lang="en-US" sz="3600" b="1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240422" y="5135467"/>
            <a:ext cx="3164051" cy="3054747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367339">
            <a:off x="-621815" y="40385"/>
            <a:ext cx="2615231" cy="1217271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776184" y="4766626"/>
            <a:ext cx="2941053" cy="27432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387607" y="-1289992"/>
            <a:ext cx="3006626" cy="3006626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C56EC762-5161-9421-F332-F01CF5015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406400" y="2514600"/>
            <a:ext cx="2895600" cy="44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BA178F-4285-305B-8445-D6B526556BF0}"/>
              </a:ext>
            </a:extLst>
          </p:cNvPr>
          <p:cNvSpPr txBox="1"/>
          <p:nvPr/>
        </p:nvSpPr>
        <p:spPr>
          <a:xfrm>
            <a:off x="254000" y="736600"/>
            <a:ext cx="2133600" cy="995016"/>
          </a:xfrm>
          <a:custGeom>
            <a:avLst/>
            <a:gdLst>
              <a:gd name="connsiteX0" fmla="*/ 0 w 3200400"/>
              <a:gd name="connsiteY0" fmla="*/ 0 h 769441"/>
              <a:gd name="connsiteX1" fmla="*/ 3200400 w 3200400"/>
              <a:gd name="connsiteY1" fmla="*/ 0 h 769441"/>
              <a:gd name="connsiteX2" fmla="*/ 3200400 w 3200400"/>
              <a:gd name="connsiteY2" fmla="*/ 769441 h 769441"/>
              <a:gd name="connsiteX3" fmla="*/ 0 w 3200400"/>
              <a:gd name="connsiteY3" fmla="*/ 769441 h 769441"/>
              <a:gd name="connsiteX4" fmla="*/ 0 w 3200400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0" h="769441" fill="none" extrusionOk="0">
                <a:moveTo>
                  <a:pt x="0" y="0"/>
                </a:moveTo>
                <a:cubicBezTo>
                  <a:pt x="1322572" y="-14931"/>
                  <a:pt x="2850994" y="31643"/>
                  <a:pt x="3200400" y="0"/>
                </a:cubicBezTo>
                <a:cubicBezTo>
                  <a:pt x="3242929" y="378216"/>
                  <a:pt x="3173996" y="671764"/>
                  <a:pt x="3200400" y="769441"/>
                </a:cubicBezTo>
                <a:cubicBezTo>
                  <a:pt x="2638829" y="707387"/>
                  <a:pt x="1408943" y="715738"/>
                  <a:pt x="0" y="769441"/>
                </a:cubicBezTo>
                <a:cubicBezTo>
                  <a:pt x="43163" y="415929"/>
                  <a:pt x="29486" y="297233"/>
                  <a:pt x="0" y="0"/>
                </a:cubicBezTo>
                <a:close/>
              </a:path>
              <a:path w="3200400" h="769441" stroke="0" extrusionOk="0">
                <a:moveTo>
                  <a:pt x="0" y="0"/>
                </a:moveTo>
                <a:cubicBezTo>
                  <a:pt x="1555437" y="-5264"/>
                  <a:pt x="2421966" y="84467"/>
                  <a:pt x="3200400" y="0"/>
                </a:cubicBezTo>
                <a:cubicBezTo>
                  <a:pt x="3250705" y="90231"/>
                  <a:pt x="3188289" y="688274"/>
                  <a:pt x="3200400" y="769441"/>
                </a:cubicBezTo>
                <a:cubicBezTo>
                  <a:pt x="2460070" y="875761"/>
                  <a:pt x="1565591" y="761792"/>
                  <a:pt x="0" y="769441"/>
                </a:cubicBezTo>
                <a:cubicBezTo>
                  <a:pt x="-55365" y="599063"/>
                  <a:pt x="-6471" y="134575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custGeom>
                    <a:avLst/>
                    <a:gdLst>
                      <a:gd name="connsiteX0" fmla="*/ 0 w 2133600"/>
                      <a:gd name="connsiteY0" fmla="*/ 0 h 995016"/>
                      <a:gd name="connsiteX1" fmla="*/ 2133600 w 2133600"/>
                      <a:gd name="connsiteY1" fmla="*/ 0 h 995016"/>
                      <a:gd name="connsiteX2" fmla="*/ 2133600 w 2133600"/>
                      <a:gd name="connsiteY2" fmla="*/ 995015 h 995016"/>
                      <a:gd name="connsiteX3" fmla="*/ 0 w 2133600"/>
                      <a:gd name="connsiteY3" fmla="*/ 995015 h 995016"/>
                      <a:gd name="connsiteX4" fmla="*/ 0 w 2133600"/>
                      <a:gd name="connsiteY4" fmla="*/ 0 h 995016"/>
                      <a:gd name="connsiteX0" fmla="*/ 0 w 2133600"/>
                      <a:gd name="connsiteY0" fmla="*/ 0 h 995016"/>
                      <a:gd name="connsiteX1" fmla="*/ 2133600 w 2133600"/>
                      <a:gd name="connsiteY1" fmla="*/ 0 h 995016"/>
                      <a:gd name="connsiteX2" fmla="*/ 2133600 w 2133600"/>
                      <a:gd name="connsiteY2" fmla="*/ 995015 h 995016"/>
                      <a:gd name="connsiteX3" fmla="*/ 0 w 2133600"/>
                      <a:gd name="connsiteY3" fmla="*/ 995015 h 995016"/>
                      <a:gd name="connsiteX4" fmla="*/ 0 w 2133600"/>
                      <a:gd name="connsiteY4" fmla="*/ 0 h 995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33600" h="995016" fill="none" extrusionOk="0">
                        <a:moveTo>
                          <a:pt x="0" y="0"/>
                        </a:moveTo>
                        <a:cubicBezTo>
                          <a:pt x="901627" y="-17839"/>
                          <a:pt x="1904152" y="47023"/>
                          <a:pt x="2133600" y="0"/>
                        </a:cubicBezTo>
                        <a:cubicBezTo>
                          <a:pt x="2164369" y="511296"/>
                          <a:pt x="2114903" y="872331"/>
                          <a:pt x="2133600" y="995015"/>
                        </a:cubicBezTo>
                        <a:cubicBezTo>
                          <a:pt x="1822321" y="830851"/>
                          <a:pt x="811726" y="955431"/>
                          <a:pt x="0" y="995015"/>
                        </a:cubicBezTo>
                        <a:cubicBezTo>
                          <a:pt x="56301" y="534133"/>
                          <a:pt x="34605" y="374305"/>
                          <a:pt x="0" y="0"/>
                        </a:cubicBezTo>
                        <a:close/>
                      </a:path>
                      <a:path w="2133600" h="995016" stroke="0" extrusionOk="0">
                        <a:moveTo>
                          <a:pt x="0" y="0"/>
                        </a:moveTo>
                        <a:cubicBezTo>
                          <a:pt x="1087255" y="32764"/>
                          <a:pt x="1689091" y="180495"/>
                          <a:pt x="2133600" y="0"/>
                        </a:cubicBezTo>
                        <a:cubicBezTo>
                          <a:pt x="2167722" y="120939"/>
                          <a:pt x="2129835" y="882311"/>
                          <a:pt x="2133600" y="995015"/>
                        </a:cubicBezTo>
                        <a:cubicBezTo>
                          <a:pt x="1619837" y="1122370"/>
                          <a:pt x="1096661" y="941970"/>
                          <a:pt x="0" y="995015"/>
                        </a:cubicBezTo>
                        <a:cubicBezTo>
                          <a:pt x="-46402" y="770948"/>
                          <a:pt x="-14321" y="172774"/>
                          <a:pt x="0" y="0"/>
                        </a:cubicBezTo>
                        <a:close/>
                      </a:path>
                      <a:path w="2133600" h="995016" fill="none" stroke="0" extrusionOk="0">
                        <a:moveTo>
                          <a:pt x="0" y="0"/>
                        </a:moveTo>
                        <a:cubicBezTo>
                          <a:pt x="862119" y="-18471"/>
                          <a:pt x="1931374" y="71114"/>
                          <a:pt x="2133600" y="0"/>
                        </a:cubicBezTo>
                        <a:cubicBezTo>
                          <a:pt x="2165471" y="496319"/>
                          <a:pt x="2116561" y="885911"/>
                          <a:pt x="2133600" y="995015"/>
                        </a:cubicBezTo>
                        <a:cubicBezTo>
                          <a:pt x="1714326" y="847039"/>
                          <a:pt x="1014773" y="1016827"/>
                          <a:pt x="0" y="995015"/>
                        </a:cubicBezTo>
                        <a:cubicBezTo>
                          <a:pt x="35970" y="511101"/>
                          <a:pt x="33726" y="410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2933" b="1" dirty="0" err="1">
                <a:solidFill>
                  <a:srgbClr val="FF0000"/>
                </a:solidFill>
                <a:latin typeface="Calibri"/>
              </a:rPr>
              <a:t>Nhược</a:t>
            </a:r>
            <a:r>
              <a:rPr lang="en-US" sz="2933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Calibri"/>
              </a:rPr>
              <a:t>điểm</a:t>
            </a:r>
            <a:endParaRPr lang="en-US" sz="2933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79F163B-C04C-36F9-36B7-7BEA3A09F9AF}"/>
              </a:ext>
            </a:extLst>
          </p:cNvPr>
          <p:cNvSpPr/>
          <p:nvPr/>
        </p:nvSpPr>
        <p:spPr>
          <a:xfrm>
            <a:off x="2641600" y="736600"/>
            <a:ext cx="9398000" cy="5994400"/>
          </a:xfrm>
          <a:custGeom>
            <a:avLst/>
            <a:gdLst/>
            <a:ahLst/>
            <a:cxnLst/>
            <a:rect l="l" t="t" r="r" b="b"/>
            <a:pathLst>
              <a:path w="7855084" h="7246315">
                <a:moveTo>
                  <a:pt x="0" y="0"/>
                </a:moveTo>
                <a:lnTo>
                  <a:pt x="7855083" y="0"/>
                </a:lnTo>
                <a:lnTo>
                  <a:pt x="7855083" y="7246315"/>
                </a:lnTo>
                <a:lnTo>
                  <a:pt x="0" y="7246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D01CC77-1B0A-FA81-FC11-C2B35C95DAB4}"/>
              </a:ext>
            </a:extLst>
          </p:cNvPr>
          <p:cNvGrpSpPr/>
          <p:nvPr/>
        </p:nvGrpSpPr>
        <p:grpSpPr>
          <a:xfrm>
            <a:off x="3352800" y="482600"/>
            <a:ext cx="7471581" cy="931767"/>
            <a:chOff x="0" y="0"/>
            <a:chExt cx="1644757" cy="36810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01FF209-0B55-9F1B-E7EC-DB119126FE65}"/>
                </a:ext>
              </a:extLst>
            </p:cNvPr>
            <p:cNvSpPr/>
            <p:nvPr/>
          </p:nvSpPr>
          <p:spPr>
            <a:xfrm>
              <a:off x="0" y="0"/>
              <a:ext cx="1644757" cy="368105"/>
            </a:xfrm>
            <a:custGeom>
              <a:avLst/>
              <a:gdLst/>
              <a:ahLst/>
              <a:cxnLst/>
              <a:rect l="l" t="t" r="r" b="b"/>
              <a:pathLst>
                <a:path w="1644757" h="368105">
                  <a:moveTo>
                    <a:pt x="63225" y="0"/>
                  </a:moveTo>
                  <a:lnTo>
                    <a:pt x="1581531" y="0"/>
                  </a:lnTo>
                  <a:cubicBezTo>
                    <a:pt x="1616450" y="0"/>
                    <a:pt x="1644757" y="28307"/>
                    <a:pt x="1644757" y="63225"/>
                  </a:cubicBezTo>
                  <a:lnTo>
                    <a:pt x="1644757" y="304880"/>
                  </a:lnTo>
                  <a:cubicBezTo>
                    <a:pt x="1644757" y="339798"/>
                    <a:pt x="1616450" y="368105"/>
                    <a:pt x="1581531" y="368105"/>
                  </a:cubicBezTo>
                  <a:lnTo>
                    <a:pt x="63225" y="368105"/>
                  </a:lnTo>
                  <a:cubicBezTo>
                    <a:pt x="28307" y="368105"/>
                    <a:pt x="0" y="339798"/>
                    <a:pt x="0" y="304880"/>
                  </a:cubicBezTo>
                  <a:lnTo>
                    <a:pt x="0" y="63225"/>
                  </a:lnTo>
                  <a:cubicBezTo>
                    <a:pt x="0" y="28307"/>
                    <a:pt x="28307" y="0"/>
                    <a:pt x="6322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algn="ctr" defTabSz="609630"/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Phần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giáo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viên</a:t>
              </a:r>
              <a:endParaRPr lang="en-US" sz="44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774FAD1-A050-9E5A-FBED-8A340B8E2615}"/>
                </a:ext>
              </a:extLst>
            </p:cNvPr>
            <p:cNvSpPr txBox="1"/>
            <p:nvPr/>
          </p:nvSpPr>
          <p:spPr>
            <a:xfrm>
              <a:off x="0" y="-38100"/>
              <a:ext cx="1644757" cy="4062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3">
            <a:extLst>
              <a:ext uri="{FF2B5EF4-FFF2-40B4-BE49-F238E27FC236}">
                <a16:creationId xmlns:a16="http://schemas.microsoft.com/office/drawing/2014/main" id="{FA591858-BF72-164D-2651-3E9CFF8B5207}"/>
              </a:ext>
            </a:extLst>
          </p:cNvPr>
          <p:cNvSpPr/>
          <p:nvPr/>
        </p:nvSpPr>
        <p:spPr>
          <a:xfrm rot="705189">
            <a:off x="10356006" y="324129"/>
            <a:ext cx="1600447" cy="1590444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C22BE224-F388-FC42-4BCE-DAFA9A27F8A2}"/>
              </a:ext>
            </a:extLst>
          </p:cNvPr>
          <p:cNvSpPr txBox="1"/>
          <p:nvPr/>
        </p:nvSpPr>
        <p:spPr>
          <a:xfrm>
            <a:off x="3708400" y="1752600"/>
            <a:ext cx="7162800" cy="2256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algn="just" defTabSz="609630">
              <a:buFont typeface="Wingdings" panose="05000000000000000000" pitchFamily="2" charset="2"/>
              <a:buChar char="q"/>
            </a:pPr>
            <a:r>
              <a:rPr lang="vi-VN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bạn chữ viết còn cẩu thả, trình bày bài chưa sạch sẽ, gọn g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81019" indent="-381019" algn="just" defTabSz="609630">
              <a:buFont typeface="Wingdings" panose="05000000000000000000" pitchFamily="2" charset="2"/>
              <a:buChar char="q"/>
            </a:pP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81019" indent="-381019" algn="just" defTabSz="609630">
              <a:buFont typeface="Wingdings" panose="05000000000000000000" pitchFamily="2" charset="2"/>
              <a:buChar char="q"/>
            </a:pPr>
            <a:r>
              <a:rPr lang="en-US" sz="29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--------------</a:t>
            </a:r>
            <a:endParaRPr lang="vi-VN" sz="2933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3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38400" y="228600"/>
            <a:ext cx="7112000" cy="1736205"/>
          </a:xfrm>
          <a:custGeom>
            <a:avLst/>
            <a:gdLst/>
            <a:ahLst/>
            <a:cxnLst/>
            <a:rect l="l" t="t" r="r" b="b"/>
            <a:pathLst>
              <a:path w="7952081" h="2604307">
                <a:moveTo>
                  <a:pt x="0" y="0"/>
                </a:moveTo>
                <a:lnTo>
                  <a:pt x="7952080" y="0"/>
                </a:lnTo>
                <a:lnTo>
                  <a:pt x="7952080" y="2604307"/>
                </a:lnTo>
                <a:lnTo>
                  <a:pt x="0" y="260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6000" y="1803401"/>
            <a:ext cx="10312400" cy="4978399"/>
          </a:xfrm>
          <a:custGeom>
            <a:avLst/>
            <a:gdLst/>
            <a:ahLst/>
            <a:cxnLst/>
            <a:rect l="l" t="t" r="r" b="b"/>
            <a:pathLst>
              <a:path w="6902840" h="5384215">
                <a:moveTo>
                  <a:pt x="0" y="0"/>
                </a:moveTo>
                <a:lnTo>
                  <a:pt x="6902840" y="0"/>
                </a:lnTo>
                <a:lnTo>
                  <a:pt x="6902840" y="5384215"/>
                </a:lnTo>
                <a:lnTo>
                  <a:pt x="0" y="5384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78850" y="5103041"/>
            <a:ext cx="2436037" cy="2055407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7983">
            <a:off x="10271556" y="4726823"/>
            <a:ext cx="2044198" cy="2339568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89232">
            <a:off x="9332113" y="59014"/>
            <a:ext cx="3470473" cy="1434279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48830" y="531001"/>
            <a:ext cx="1757370" cy="1632157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29147">
            <a:off x="-1067542" y="-818313"/>
            <a:ext cx="3506685" cy="2279345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2664" y="-249401"/>
            <a:ext cx="1976885" cy="2559075"/>
          </a:xfrm>
          <a:custGeom>
            <a:avLst/>
            <a:gdLst/>
            <a:ahLst/>
            <a:cxnLst/>
            <a:rect l="l" t="t" r="r" b="b"/>
            <a:pathLst>
              <a:path w="2965328" h="3838613">
                <a:moveTo>
                  <a:pt x="0" y="0"/>
                </a:moveTo>
                <a:lnTo>
                  <a:pt x="2965328" y="0"/>
                </a:lnTo>
                <a:lnTo>
                  <a:pt x="2965328" y="3838612"/>
                </a:lnTo>
                <a:lnTo>
                  <a:pt x="0" y="38386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54401" y="381000"/>
            <a:ext cx="5130799" cy="1239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Phương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B60C2-45C8-EAE5-422D-62C8EBF9A7C0}"/>
              </a:ext>
            </a:extLst>
          </p:cNvPr>
          <p:cNvSpPr txBox="1"/>
          <p:nvPr/>
        </p:nvSpPr>
        <p:spPr>
          <a:xfrm>
            <a:off x="1828800" y="3581400"/>
            <a:ext cx="87376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 defTabSz="609630">
              <a:spcAft>
                <a:spcPts val="333"/>
              </a:spcAft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ổn định, duy trì nền nếp quy định.</a:t>
            </a:r>
          </a:p>
          <a:p>
            <a:pPr marL="381019" indent="-381019" algn="just" defTabSz="609630">
              <a:spcAft>
                <a:spcPts val="333"/>
              </a:spcAft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tốt các nội quy của nhà trường đề ra.</a:t>
            </a:r>
          </a:p>
          <a:p>
            <a:pPr marL="381019" indent="-381019" algn="just" defTabSz="609630">
              <a:spcAft>
                <a:spcPts val="333"/>
              </a:spcAft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19" indent="-381019" algn="just" defTabSz="609630">
              <a:spcAft>
                <a:spcPts val="333"/>
              </a:spcAft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06625" y="1600200"/>
            <a:ext cx="7518400" cy="2235200"/>
          </a:xfrm>
          <a:custGeom>
            <a:avLst/>
            <a:gdLst/>
            <a:ahLst/>
            <a:cxnLst/>
            <a:rect l="l" t="t" r="r" b="b"/>
            <a:pathLst>
              <a:path w="7679019" h="2514879">
                <a:moveTo>
                  <a:pt x="0" y="0"/>
                </a:moveTo>
                <a:lnTo>
                  <a:pt x="7679019" y="0"/>
                </a:lnTo>
                <a:lnTo>
                  <a:pt x="7679019" y="2514879"/>
                </a:lnTo>
                <a:lnTo>
                  <a:pt x="0" y="251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99936">
            <a:off x="2100004" y="3201292"/>
            <a:ext cx="869191" cy="1044073"/>
          </a:xfrm>
          <a:custGeom>
            <a:avLst/>
            <a:gdLst/>
            <a:ahLst/>
            <a:cxnLst/>
            <a:rect l="l" t="t" r="r" b="b"/>
            <a:pathLst>
              <a:path w="1303786" h="1566109">
                <a:moveTo>
                  <a:pt x="0" y="0"/>
                </a:moveTo>
                <a:lnTo>
                  <a:pt x="1303785" y="0"/>
                </a:lnTo>
                <a:lnTo>
                  <a:pt x="1303785" y="1566108"/>
                </a:lnTo>
                <a:lnTo>
                  <a:pt x="0" y="1566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774347">
            <a:off x="10244982" y="-679596"/>
            <a:ext cx="2796598" cy="2796598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814153" y="5124030"/>
            <a:ext cx="4017453" cy="3183832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32367">
            <a:off x="10608938" y="1817732"/>
            <a:ext cx="1395342" cy="948833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34726">
            <a:off x="315983" y="338848"/>
            <a:ext cx="1158491" cy="1151251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004312" y="4732660"/>
            <a:ext cx="1690081" cy="1333051"/>
          </a:xfrm>
          <a:custGeom>
            <a:avLst/>
            <a:gdLst/>
            <a:ahLst/>
            <a:cxnLst/>
            <a:rect l="l" t="t" r="r" b="b"/>
            <a:pathLst>
              <a:path w="2535122" h="1999577">
                <a:moveTo>
                  <a:pt x="0" y="0"/>
                </a:moveTo>
                <a:lnTo>
                  <a:pt x="2535122" y="0"/>
                </a:lnTo>
                <a:lnTo>
                  <a:pt x="2535122" y="1999577"/>
                </a:lnTo>
                <a:lnTo>
                  <a:pt x="0" y="1999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84B489-BB7C-5328-8DE1-04502FA20F1C}"/>
              </a:ext>
            </a:extLst>
          </p:cNvPr>
          <p:cNvSpPr txBox="1"/>
          <p:nvPr/>
        </p:nvSpPr>
        <p:spPr>
          <a:xfrm>
            <a:off x="2714625" y="1701800"/>
            <a:ext cx="6380480" cy="173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Hoạt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động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2: </a:t>
            </a:r>
          </a:p>
          <a:p>
            <a:pPr algn="ctr" defTabSz="609630"/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Sinh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hoạt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theo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chủ</a:t>
            </a:r>
            <a:r>
              <a:rPr lang="en-US" sz="533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 </a:t>
            </a:r>
            <a:r>
              <a:rPr lang="en-US" sz="5334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 panose="020F0502020204030204" pitchFamily="34" charset="0"/>
              </a:rPr>
              <a:t>đề</a:t>
            </a:r>
            <a:endParaRPr lang="en-US" sz="5334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3">
            <a:extLst>
              <a:ext uri="{FF2B5EF4-FFF2-40B4-BE49-F238E27FC236}">
                <a16:creationId xmlns:a16="http://schemas.microsoft.com/office/drawing/2014/main" id="{A4D1DF24-C2D8-47CB-B27E-53C73E950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12" name="Picture 11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AAE33B01-ECD5-400D-8563-FE002360C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577" y="2790753"/>
            <a:ext cx="2389088" cy="3252982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A758FF5-4535-4D4B-92A4-7E65BF1C5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032" y="2762178"/>
            <a:ext cx="2357254" cy="3144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71F89-24E1-5BA0-CA89-8F4B87FEB8B5}"/>
              </a:ext>
            </a:extLst>
          </p:cNvPr>
          <p:cNvSpPr txBox="1"/>
          <p:nvPr/>
        </p:nvSpPr>
        <p:spPr>
          <a:xfrm>
            <a:off x="2703739" y="1945110"/>
            <a:ext cx="66620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 TẮC ĐẢM BẢO AN TOÀN TRONG LAO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D2D97-5B6B-6F61-623A-61072C3AF784}"/>
              </a:ext>
            </a:extLst>
          </p:cNvPr>
          <p:cNvSpPr txBox="1"/>
          <p:nvPr/>
        </p:nvSpPr>
        <p:spPr>
          <a:xfrm>
            <a:off x="4188889" y="980583"/>
            <a:ext cx="424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34:</a:t>
            </a:r>
          </a:p>
        </p:txBody>
      </p:sp>
    </p:spTree>
    <p:extLst>
      <p:ext uri="{BB962C8B-B14F-4D97-AF65-F5344CB8AC3E}">
        <p14:creationId xmlns:p14="http://schemas.microsoft.com/office/powerpoint/2010/main" val="5359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2FC3D0B-CB39-4B4D-BFA9-C4BADA3E14A5}"/>
              </a:ext>
            </a:extLst>
          </p:cNvPr>
          <p:cNvGrpSpPr/>
          <p:nvPr/>
        </p:nvGrpSpPr>
        <p:grpSpPr>
          <a:xfrm>
            <a:off x="934523" y="317898"/>
            <a:ext cx="10733084" cy="720327"/>
            <a:chOff x="2557575" y="1916764"/>
            <a:chExt cx="9987911" cy="1169118"/>
          </a:xfrm>
          <a:solidFill>
            <a:srgbClr val="FFFF00"/>
          </a:solidFill>
        </p:grpSpPr>
        <p:sp>
          <p:nvSpPr>
            <p:cNvPr id="6" name="Rounded Rectangle 29">
              <a:extLst>
                <a:ext uri="{FF2B5EF4-FFF2-40B4-BE49-F238E27FC236}">
                  <a16:creationId xmlns:a16="http://schemas.microsoft.com/office/drawing/2014/main" id="{4E32449E-61D6-4D2A-B7E1-3EBC0B2E23D6}"/>
                </a:ext>
              </a:extLst>
            </p:cNvPr>
            <p:cNvSpPr/>
            <p:nvPr/>
          </p:nvSpPr>
          <p:spPr>
            <a:xfrm>
              <a:off x="2557575" y="1918675"/>
              <a:ext cx="9970341" cy="1167207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mperzand" panose="02040603050506020204" pitchFamily="18" charset="0"/>
                <a:ea typeface="字魂105号-简雅黑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79D685-BD12-4C12-84C1-82519023E389}"/>
                </a:ext>
              </a:extLst>
            </p:cNvPr>
            <p:cNvSpPr txBox="1"/>
            <p:nvPr/>
          </p:nvSpPr>
          <p:spPr>
            <a:xfrm>
              <a:off x="2808998" y="1916764"/>
              <a:ext cx="9736488" cy="5849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Chia sẻ những nguyên tắc đảm bảo an toàn khi lao động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组合 14">
            <a:extLst>
              <a:ext uri="{FF2B5EF4-FFF2-40B4-BE49-F238E27FC236}">
                <a16:creationId xmlns:a16="http://schemas.microsoft.com/office/drawing/2014/main" id="{D945C833-AB06-8DF4-CA75-1D35999887EF}"/>
              </a:ext>
            </a:extLst>
          </p:cNvPr>
          <p:cNvGrpSpPr/>
          <p:nvPr/>
        </p:nvGrpSpPr>
        <p:grpSpPr>
          <a:xfrm>
            <a:off x="479053" y="1254762"/>
            <a:ext cx="6826622" cy="1536064"/>
            <a:chOff x="1451314" y="2141289"/>
            <a:chExt cx="4985615" cy="2107129"/>
          </a:xfrm>
        </p:grpSpPr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DDF8D9B2-835F-70F6-88EF-BB6462E6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9" name="组合 16">
              <a:extLst>
                <a:ext uri="{FF2B5EF4-FFF2-40B4-BE49-F238E27FC236}">
                  <a16:creationId xmlns:a16="http://schemas.microsoft.com/office/drawing/2014/main" id="{819519F3-DD15-ED72-6257-1885A7A8C836}"/>
                </a:ext>
              </a:extLst>
            </p:cNvPr>
            <p:cNvGrpSpPr/>
            <p:nvPr/>
          </p:nvGrpSpPr>
          <p:grpSpPr>
            <a:xfrm>
              <a:off x="1823560" y="2305049"/>
              <a:ext cx="4301856" cy="1219169"/>
              <a:chOff x="1081053" y="3213949"/>
              <a:chExt cx="4301856" cy="1219169"/>
            </a:xfrm>
          </p:grpSpPr>
          <p:sp>
            <p:nvSpPr>
              <p:cNvPr id="10" name="文本框 25">
                <a:extLst>
                  <a:ext uri="{FF2B5EF4-FFF2-40B4-BE49-F238E27FC236}">
                    <a16:creationId xmlns:a16="http://schemas.microsoft.com/office/drawing/2014/main" id="{7506924B-544C-8858-8646-59D7699FFB81}"/>
                  </a:ext>
                </a:extLst>
              </p:cNvPr>
              <p:cNvSpPr txBox="1"/>
              <p:nvPr/>
            </p:nvSpPr>
            <p:spPr>
              <a:xfrm>
                <a:off x="1305001" y="3341152"/>
                <a:ext cx="4077908" cy="1091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Em đã học được cách sử dụng an toàn những dụng cụ lao động nào?</a:t>
                </a:r>
                <a:endPara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" name="组合 18">
                <a:extLst>
                  <a:ext uri="{FF2B5EF4-FFF2-40B4-BE49-F238E27FC236}">
                    <a16:creationId xmlns:a16="http://schemas.microsoft.com/office/drawing/2014/main" id="{CC89F275-7213-C97A-8A7D-E6DEC6AF012C}"/>
                  </a:ext>
                </a:extLst>
              </p:cNvPr>
              <p:cNvGrpSpPr/>
              <p:nvPr/>
            </p:nvGrpSpPr>
            <p:grpSpPr>
              <a:xfrm rot="19663740">
                <a:off x="1081053" y="3213949"/>
                <a:ext cx="654790" cy="587161"/>
                <a:chOff x="10766636" y="3941730"/>
                <a:chExt cx="1047922" cy="939690"/>
              </a:xfrm>
            </p:grpSpPr>
            <p:sp>
              <p:nvSpPr>
                <p:cNvPr id="12" name="Freeform 110">
                  <a:extLst>
                    <a:ext uri="{FF2B5EF4-FFF2-40B4-BE49-F238E27FC236}">
                      <a16:creationId xmlns:a16="http://schemas.microsoft.com/office/drawing/2014/main" id="{AB5EEF16-7C0B-E33C-C0B0-09B3A8C0C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Freeform 111">
                  <a:extLst>
                    <a:ext uri="{FF2B5EF4-FFF2-40B4-BE49-F238E27FC236}">
                      <a16:creationId xmlns:a16="http://schemas.microsoft.com/office/drawing/2014/main" id="{4C304552-2B80-5C96-3B81-C5D8E12DA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Freeform 112">
                  <a:extLst>
                    <a:ext uri="{FF2B5EF4-FFF2-40B4-BE49-F238E27FC236}">
                      <a16:creationId xmlns:a16="http://schemas.microsoft.com/office/drawing/2014/main" id="{65B0F6EB-3EE7-A992-0B6D-EA8FACEE5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Freeform 113">
                  <a:extLst>
                    <a:ext uri="{FF2B5EF4-FFF2-40B4-BE49-F238E27FC236}">
                      <a16:creationId xmlns:a16="http://schemas.microsoft.com/office/drawing/2014/main" id="{82CE2090-21D3-146E-57D5-E96A78F34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6" name="组合 14">
            <a:extLst>
              <a:ext uri="{FF2B5EF4-FFF2-40B4-BE49-F238E27FC236}">
                <a16:creationId xmlns:a16="http://schemas.microsoft.com/office/drawing/2014/main" id="{856638AB-4927-9367-D8B8-9057F6F0F063}"/>
              </a:ext>
            </a:extLst>
          </p:cNvPr>
          <p:cNvGrpSpPr/>
          <p:nvPr/>
        </p:nvGrpSpPr>
        <p:grpSpPr>
          <a:xfrm>
            <a:off x="479052" y="2988312"/>
            <a:ext cx="7045698" cy="1383664"/>
            <a:chOff x="1451314" y="2141289"/>
            <a:chExt cx="4985615" cy="2107129"/>
          </a:xfrm>
        </p:grpSpPr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1AD5C0AB-ED14-2AAB-C8E0-A8ACEEBFA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18" name="组合 16">
              <a:extLst>
                <a:ext uri="{FF2B5EF4-FFF2-40B4-BE49-F238E27FC236}">
                  <a16:creationId xmlns:a16="http://schemas.microsoft.com/office/drawing/2014/main" id="{D8A1CFE6-3538-9E37-1149-A4529A401D19}"/>
                </a:ext>
              </a:extLst>
            </p:cNvPr>
            <p:cNvGrpSpPr/>
            <p:nvPr/>
          </p:nvGrpSpPr>
          <p:grpSpPr>
            <a:xfrm>
              <a:off x="1823560" y="2305049"/>
              <a:ext cx="4411170" cy="1095344"/>
              <a:chOff x="1081053" y="3213949"/>
              <a:chExt cx="4411170" cy="1095344"/>
            </a:xfrm>
          </p:grpSpPr>
          <p:sp>
            <p:nvSpPr>
              <p:cNvPr id="19" name="文本框 25">
                <a:extLst>
                  <a:ext uri="{FF2B5EF4-FFF2-40B4-BE49-F238E27FC236}">
                    <a16:creationId xmlns:a16="http://schemas.microsoft.com/office/drawing/2014/main" id="{A4343B72-0CCE-B46A-20A8-276FD6C92FFC}"/>
                  </a:ext>
                </a:extLst>
              </p:cNvPr>
              <p:cNvSpPr txBox="1"/>
              <p:nvPr/>
            </p:nvSpPr>
            <p:spPr>
              <a:xfrm>
                <a:off x="1273643" y="3217327"/>
                <a:ext cx="4218580" cy="1091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Em đã thực hiện công việc lao động an toàn như thế nào?</a:t>
                </a:r>
                <a:endPara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" name="组合 18">
                <a:extLst>
                  <a:ext uri="{FF2B5EF4-FFF2-40B4-BE49-F238E27FC236}">
                    <a16:creationId xmlns:a16="http://schemas.microsoft.com/office/drawing/2014/main" id="{0162B90F-E48C-BB71-567A-AD1368721206}"/>
                  </a:ext>
                </a:extLst>
              </p:cNvPr>
              <p:cNvGrpSpPr/>
              <p:nvPr/>
            </p:nvGrpSpPr>
            <p:grpSpPr>
              <a:xfrm rot="19663740">
                <a:off x="1081053" y="3213949"/>
                <a:ext cx="654790" cy="587161"/>
                <a:chOff x="10766636" y="3941730"/>
                <a:chExt cx="1047922" cy="939690"/>
              </a:xfrm>
            </p:grpSpPr>
            <p:sp>
              <p:nvSpPr>
                <p:cNvPr id="21" name="Freeform 110">
                  <a:extLst>
                    <a:ext uri="{FF2B5EF4-FFF2-40B4-BE49-F238E27FC236}">
                      <a16:creationId xmlns:a16="http://schemas.microsoft.com/office/drawing/2014/main" id="{67B458F9-C7D5-E392-9FAF-6298720369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Freeform 111">
                  <a:extLst>
                    <a:ext uri="{FF2B5EF4-FFF2-40B4-BE49-F238E27FC236}">
                      <a16:creationId xmlns:a16="http://schemas.microsoft.com/office/drawing/2014/main" id="{94B1085A-8122-0330-6029-813B9EE845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Freeform 112">
                  <a:extLst>
                    <a:ext uri="{FF2B5EF4-FFF2-40B4-BE49-F238E27FC236}">
                      <a16:creationId xmlns:a16="http://schemas.microsoft.com/office/drawing/2014/main" id="{7975A038-3BA6-9163-23BA-58C5816C6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Freeform 113">
                  <a:extLst>
                    <a:ext uri="{FF2B5EF4-FFF2-40B4-BE49-F238E27FC236}">
                      <a16:creationId xmlns:a16="http://schemas.microsoft.com/office/drawing/2014/main" id="{C8A27C09-0D27-514B-1B49-E26488C8E0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5" name="组合 14">
            <a:extLst>
              <a:ext uri="{FF2B5EF4-FFF2-40B4-BE49-F238E27FC236}">
                <a16:creationId xmlns:a16="http://schemas.microsoft.com/office/drawing/2014/main" id="{004A7FAD-C448-62D1-DCED-DDB07EBAB63B}"/>
              </a:ext>
            </a:extLst>
          </p:cNvPr>
          <p:cNvGrpSpPr/>
          <p:nvPr/>
        </p:nvGrpSpPr>
        <p:grpSpPr>
          <a:xfrm>
            <a:off x="564777" y="4674237"/>
            <a:ext cx="7045698" cy="1383664"/>
            <a:chOff x="1451314" y="2141289"/>
            <a:chExt cx="4985615" cy="2107129"/>
          </a:xfrm>
        </p:grpSpPr>
        <p:pic>
          <p:nvPicPr>
            <p:cNvPr id="26" name="图片 15">
              <a:extLst>
                <a:ext uri="{FF2B5EF4-FFF2-40B4-BE49-F238E27FC236}">
                  <a16:creationId xmlns:a16="http://schemas.microsoft.com/office/drawing/2014/main" id="{C4284AA3-AD8B-F1B4-07B8-C60D4689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7" name="组合 16">
              <a:extLst>
                <a:ext uri="{FF2B5EF4-FFF2-40B4-BE49-F238E27FC236}">
                  <a16:creationId xmlns:a16="http://schemas.microsoft.com/office/drawing/2014/main" id="{967C7CBA-29E2-1FEC-7BD7-9B66CB9382AC}"/>
                </a:ext>
              </a:extLst>
            </p:cNvPr>
            <p:cNvGrpSpPr/>
            <p:nvPr/>
          </p:nvGrpSpPr>
          <p:grpSpPr>
            <a:xfrm>
              <a:off x="1823560" y="2305049"/>
              <a:ext cx="4417910" cy="1154473"/>
              <a:chOff x="1081053" y="3213949"/>
              <a:chExt cx="4417910" cy="1154473"/>
            </a:xfrm>
          </p:grpSpPr>
          <p:sp>
            <p:nvSpPr>
              <p:cNvPr id="28" name="文本框 25">
                <a:extLst>
                  <a:ext uri="{FF2B5EF4-FFF2-40B4-BE49-F238E27FC236}">
                    <a16:creationId xmlns:a16="http://schemas.microsoft.com/office/drawing/2014/main" id="{DEBBCCE9-091C-7C72-56FE-B52BA9A65B21}"/>
                  </a:ext>
                </a:extLst>
              </p:cNvPr>
              <p:cNvSpPr txBox="1"/>
              <p:nvPr/>
            </p:nvSpPr>
            <p:spPr>
              <a:xfrm>
                <a:off x="1280383" y="3492927"/>
                <a:ext cx="4218580" cy="875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Bí kíp để đảm bảo an toàn là gì?</a:t>
                </a:r>
                <a:endParaRPr lang="en-US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" name="组合 18">
                <a:extLst>
                  <a:ext uri="{FF2B5EF4-FFF2-40B4-BE49-F238E27FC236}">
                    <a16:creationId xmlns:a16="http://schemas.microsoft.com/office/drawing/2014/main" id="{2F5B6C0B-15EB-C2F0-F728-EE2EF3D02E1F}"/>
                  </a:ext>
                </a:extLst>
              </p:cNvPr>
              <p:cNvGrpSpPr/>
              <p:nvPr/>
            </p:nvGrpSpPr>
            <p:grpSpPr>
              <a:xfrm rot="19663740">
                <a:off x="1081053" y="3213949"/>
                <a:ext cx="654790" cy="587161"/>
                <a:chOff x="10766636" y="3941730"/>
                <a:chExt cx="1047922" cy="939690"/>
              </a:xfrm>
            </p:grpSpPr>
            <p:sp>
              <p:nvSpPr>
                <p:cNvPr id="30" name="Freeform 110">
                  <a:extLst>
                    <a:ext uri="{FF2B5EF4-FFF2-40B4-BE49-F238E27FC236}">
                      <a16:creationId xmlns:a16="http://schemas.microsoft.com/office/drawing/2014/main" id="{32C07312-315F-3A16-32D2-C57981239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Freeform 111">
                  <a:extLst>
                    <a:ext uri="{FF2B5EF4-FFF2-40B4-BE49-F238E27FC236}">
                      <a16:creationId xmlns:a16="http://schemas.microsoft.com/office/drawing/2014/main" id="{BAFA47DD-877D-6295-EE1D-4D80CFBF2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Freeform 112">
                  <a:extLst>
                    <a:ext uri="{FF2B5EF4-FFF2-40B4-BE49-F238E27FC236}">
                      <a16:creationId xmlns:a16="http://schemas.microsoft.com/office/drawing/2014/main" id="{843CFC94-803A-1A16-BEEB-C5382B579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Freeform 113">
                  <a:extLst>
                    <a:ext uri="{FF2B5EF4-FFF2-40B4-BE49-F238E27FC236}">
                      <a16:creationId xmlns:a16="http://schemas.microsoft.com/office/drawing/2014/main" id="{01123E40-FAE1-4611-307F-4E259E597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2E7E8BA-1FAC-71C9-5C30-EFFC49D77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2095499"/>
            <a:ext cx="3251268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414</Words>
  <Application>Microsoft Office PowerPoint</Application>
  <PresentationFormat>Widescreen</PresentationFormat>
  <Paragraphs>37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宋体</vt:lpstr>
      <vt:lpstr>Arial</vt:lpstr>
      <vt:lpstr>Calibri</vt:lpstr>
      <vt:lpstr>Cambria</vt:lpstr>
      <vt:lpstr>等线</vt:lpstr>
      <vt:lpstr>等线 Light</vt:lpstr>
      <vt:lpstr>SVN-Amperzand</vt:lpstr>
      <vt:lpstr>Times New Roman</vt:lpstr>
      <vt:lpstr>Wingdings</vt:lpstr>
      <vt:lpstr>字魂105号-简雅黑</vt:lpstr>
      <vt:lpstr>字魂17号-萌趣果冻体</vt:lpstr>
      <vt:lpstr>思源黑体 CN Bold</vt:lpstr>
      <vt:lpstr>Office 主题​​</vt:lpstr>
      <vt:lpstr>1_Office 主题​​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2023-02-09T12:30:11Z</dcterms:created>
  <dcterms:modified xsi:type="dcterms:W3CDTF">2024-05-17T10:10:03Z</dcterms:modified>
</cp:coreProperties>
</file>