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7" r:id="rId2"/>
    <p:sldId id="277" r:id="rId3"/>
    <p:sldId id="315" r:id="rId4"/>
    <p:sldId id="306" r:id="rId5"/>
    <p:sldId id="276" r:id="rId6"/>
    <p:sldId id="278" r:id="rId7"/>
    <p:sldId id="292" r:id="rId8"/>
    <p:sldId id="270" r:id="rId9"/>
    <p:sldId id="281" r:id="rId10"/>
    <p:sldId id="288" r:id="rId11"/>
    <p:sldId id="265" r:id="rId12"/>
    <p:sldId id="269" r:id="rId13"/>
  </p:sldIdLst>
  <p:sldSz cx="12192000" cy="6858000"/>
  <p:notesSz cx="6858000" cy="9144000"/>
  <p:embeddedFontLst>
    <p:embeddedFont>
      <p:font typeface="Great Vibes" panose="020B0604020202020204" charset="0"/>
      <p:regular r:id="rId14"/>
    </p:embeddedFont>
    <p:embeddedFont>
      <p:font typeface="Nunito" pitchFamily="2" charset="0"/>
      <p:regular r:id="rId15"/>
      <p:bold r:id="rId16"/>
      <p:italic r:id="rId17"/>
      <p:boldItalic r:id="rId18"/>
    </p:embeddedFont>
    <p:embeddedFont>
      <p:font typeface="Nunito Black" pitchFamily="2" charset="0"/>
      <p:bold r:id="rId19"/>
      <p:boldItalic r:id="rId20"/>
    </p:embeddedFont>
    <p:embeddedFont>
      <p:font typeface="Sigmar One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10EE2A"/>
    <a:srgbClr val="FF3300"/>
    <a:srgbClr val="0ED0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5C1F6-CA05-4BF9-9120-06FA3755F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98753-3F0E-4108-AE0B-FF1BA5D4C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23F26-6FF2-4518-ABF8-B9FAAC3B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7384C-7FC4-48C1-AE05-E0583D1E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CC8D6-CB9D-4C31-B0A0-96FE1B75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55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E94C-ED5B-4BFB-8FA1-25782059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C7E8A-707C-475F-8300-1A7CC8FAC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4F3C5-0683-4535-A21E-DFC446C1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6E8A5-28A7-449A-9813-EAC63DE3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1AD0D-21E0-4B9C-ADDC-3681AD3B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32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387BF-25B0-4B22-8625-E4FFCD4E1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345EBA-F126-4E8D-B470-5451DA8E0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C28D7-15E0-4444-A131-82CED006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98A84-B66F-4047-AC88-956C31CC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DAFCE-11AF-41CB-B8D2-41EA0CA2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12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8E485-0A2E-4387-A9DC-18B2AAA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FC9C7-1A27-4C67-A4E2-8E875E25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326A6-68BF-4D31-B6A4-177181B1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215BA-1996-45CA-A5D0-013C3A47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D06EF-BB66-4306-BB1E-40B2E1E4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08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8BC49-B3CC-4D70-BE1A-E90D43479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E37DD-B9FD-441D-9205-9F26B7565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991BB-DF6F-4F13-A027-67028761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72FED-61C5-4C98-95A6-393AE570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3E557-0C90-4C9A-82C6-2052075A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5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9FAAA-0185-42F6-953F-AC9EBDA4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DAFB4-E62B-49B5-A1AE-9878EDB08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0870D-A4D4-4094-BC91-94ECDF07A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8544E-9626-430B-BA15-4D105A10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691C3-380C-4B3A-B171-422A99D2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46F11-9725-4322-99CD-797CAEE7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18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BB48-5136-4D9A-AC3D-FD9E8D98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29FFD-B1C9-4F8D-9778-8D847068F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4C97D4-F683-42AA-B2D0-622A580F9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B06A91-1DD3-4A9A-A81B-7880F7C9E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5D319-B95D-4933-91B0-316FEBBDC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CEBFA6-8CA3-4533-9587-0E563E8EA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20/4/2024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1D3C5E-514C-4F45-A4DE-7606407B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A68DEB-B6AF-4C6C-ABC6-1547963F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21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2E91-C220-46D9-B764-3E3BAE6E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94B16-EB16-4221-952A-025DCEE3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20/4/2024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B39461-8BC4-480B-B560-29A1C82E9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D5E32B-78C7-4C2C-9D03-03B8A8E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8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C58E9D-3023-4A8E-ADD6-D6782ABB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20/4/2024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D3E38-709D-42BC-AAF0-254836A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91791-8B9D-4B1A-89C7-C396D448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62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D073A-0FB0-430B-A558-D5D6D499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57282-1134-4DA4-83B1-D5ADC1B81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97B86-6379-4E78-B40D-116315D13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AB4A6-FDA7-4C43-B626-1B402C62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04D35-63D5-49EF-A7B1-BCF353FF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53872-A523-4F56-AFBD-65A8D2AD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65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7AFBD-3BEE-4B74-928F-E095ECC4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4C5C7-34A5-4D10-A742-EC3731C94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CBB18-419E-4B8B-83B3-8BBE75233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DFB48-3C54-4490-92DF-F0978998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F9CFA-39E1-4D71-ACB6-4B4E7775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4A61E-F39C-435A-ADAB-82E5AEF1A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08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92852B-EDC0-4980-B15B-C0A5FDA9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E92D3-7CBE-4F8E-A60F-D057CE36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D4AD6-2FF6-42D2-A4F6-32B216D2F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/>
              <a:t>20/4/2024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E2A3D-A6F8-41F9-A693-F6E36CD38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582A9-65B3-4B96-B433-AC76452AF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8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f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9"/>
          <p:cNvSpPr txBox="1"/>
          <p:nvPr/>
        </p:nvSpPr>
        <p:spPr>
          <a:xfrm>
            <a:off x="2831096" y="2674986"/>
            <a:ext cx="637033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Tuần </a:t>
            </a:r>
            <a:r>
              <a:rPr lang="vi-VN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33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5541" b="-1"/>
          <a:stretch/>
        </p:blipFill>
        <p:spPr>
          <a:xfrm>
            <a:off x="26126" y="4887557"/>
            <a:ext cx="3294606" cy="19673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35" y="393963"/>
            <a:ext cx="1050792" cy="572190"/>
          </a:xfrm>
          <a:prstGeom prst="rect">
            <a:avLst/>
          </a:prstGeom>
        </p:spPr>
      </p:pic>
      <p:pic>
        <p:nvPicPr>
          <p:cNvPr id="12" name="图片 18">
            <a:extLst>
              <a:ext uri="{FF2B5EF4-FFF2-40B4-BE49-F238E27FC236}">
                <a16:creationId xmlns:a16="http://schemas.microsoft.com/office/drawing/2014/main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99" y="959260"/>
            <a:ext cx="768510" cy="13498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04" b="89640" l="2830" r="9575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72418" y="4740105"/>
            <a:ext cx="2019582" cy="21148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063" l="73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812807">
            <a:off x="7400702" y="5358124"/>
            <a:ext cx="1305107" cy="1829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709" l="4908" r="9570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2392" y="5043234"/>
            <a:ext cx="1552792" cy="180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0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4FCB01-317E-CB7B-0EA8-E2CD46DD83FC}"/>
              </a:ext>
            </a:extLst>
          </p:cNvPr>
          <p:cNvSpPr txBox="1"/>
          <p:nvPr/>
        </p:nvSpPr>
        <p:spPr>
          <a:xfrm>
            <a:off x="1189630" y="2574920"/>
            <a:ext cx="932142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FF0000"/>
                </a:solidFill>
                <a:latin typeface="Sigmar One" panose="00000500000000000000" pitchFamily="2" charset="0"/>
              </a:rPr>
              <a:t>Tạm</a:t>
            </a: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igmar One" panose="00000500000000000000" pitchFamily="2" charset="0"/>
              </a:rPr>
              <a:t>biệt</a:t>
            </a: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igmar One" panose="00000500000000000000" pitchFamily="2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igmar One" panose="00000500000000000000" pitchFamily="2" charset="0"/>
              </a:rPr>
              <a:t>hẹn</a:t>
            </a: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igmar One" panose="00000500000000000000" pitchFamily="2" charset="0"/>
              </a:rPr>
              <a:t>gặp</a:t>
            </a: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3600">
                <a:solidFill>
                  <a:srgbClr val="FF0000"/>
                </a:solidFill>
                <a:latin typeface="Sigmar One" panose="00000500000000000000" pitchFamily="2" charset="0"/>
              </a:rPr>
              <a:t>lại</a:t>
            </a:r>
            <a:endParaRPr lang="en-US" sz="3600" dirty="0">
              <a:solidFill>
                <a:srgbClr val="00206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768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4059577" y="1515347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Sigmar One" panose="00000500000000000000" pitchFamily="2" charset="0"/>
              </a:rPr>
              <a:t>TIẾT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996418" y="3330029"/>
            <a:ext cx="6521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igmar One" panose="00000500000000000000" pitchFamily="2" charset="0"/>
              </a:rPr>
              <a:t>SINH HOẠT DƯỚI CỜ</a:t>
            </a:r>
          </a:p>
        </p:txBody>
      </p:sp>
    </p:spTree>
    <p:extLst>
      <p:ext uri="{BB962C8B-B14F-4D97-AF65-F5344CB8AC3E}">
        <p14:creationId xmlns:p14="http://schemas.microsoft.com/office/powerpoint/2010/main" val="3301045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EF52C5-079E-C111-24A6-AADB23AF2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9" y="0"/>
            <a:ext cx="752475" cy="7524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6219E4-E4AB-AB44-480D-4957E98F77FE}"/>
              </a:ext>
            </a:extLst>
          </p:cNvPr>
          <p:cNvSpPr txBox="1"/>
          <p:nvPr/>
        </p:nvSpPr>
        <p:spPr>
          <a:xfrm>
            <a:off x="1060138" y="229255"/>
            <a:ext cx="942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Nunito Black" pitchFamily="2" charset="0"/>
              </a:rPr>
              <a:t>Ngày hội những người lao động tương lai</a:t>
            </a:r>
            <a:endParaRPr lang="en-US" sz="28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66C05F-E4E0-EDC2-A5EA-B9D1F60B7803}"/>
              </a:ext>
            </a:extLst>
          </p:cNvPr>
          <p:cNvSpPr txBox="1"/>
          <p:nvPr/>
        </p:nvSpPr>
        <p:spPr>
          <a:xfrm>
            <a:off x="781503" y="894143"/>
            <a:ext cx="11652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vi-VN" sz="2400" b="1" dirty="0">
                <a:latin typeface="Nunito" panose="020B0604020202020204" charset="0"/>
              </a:rPr>
              <a:t>Thiết kế các góc trưng bày thông tin, sản phẩm theo chủ đề nghề nghiệp.</a:t>
            </a:r>
          </a:p>
          <a:p>
            <a:pPr marL="342900" indent="-342900">
              <a:buFontTx/>
              <a:buChar char="-"/>
            </a:pPr>
            <a:r>
              <a:rPr lang="vi-VN" sz="2400" b="1" dirty="0">
                <a:latin typeface="Nunito" panose="020B0604020202020204" charset="0"/>
              </a:rPr>
              <a:t>Tham gia hoạt động giới thiệu về nghề em yêu thích.</a:t>
            </a:r>
            <a:endParaRPr lang="en-US" sz="2400" b="1" dirty="0">
              <a:latin typeface="Nunito" panose="020B06040202020202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252" y="1725140"/>
            <a:ext cx="77343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3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3823243" y="2401800"/>
            <a:ext cx="6371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70C0"/>
                </a:solidFill>
                <a:latin typeface="Sigmar One" panose="000005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1632895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 MUỐN LÀM - MINH THƯ - Nhạc Thiếu Nhi Vui Nhộ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6640" end="17577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8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34C307-C3E6-CBF8-36F8-DCC9F3CBD9E2}"/>
              </a:ext>
            </a:extLst>
          </p:cNvPr>
          <p:cNvSpPr txBox="1"/>
          <p:nvPr/>
        </p:nvSpPr>
        <p:spPr>
          <a:xfrm>
            <a:off x="3438659" y="929334"/>
            <a:ext cx="5490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C000"/>
                </a:solidFill>
                <a:latin typeface="Nunito Black" pitchFamily="2" charset="0"/>
              </a:rPr>
              <a:t>Hoạt</a:t>
            </a:r>
            <a:r>
              <a:rPr lang="en-US" sz="3600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Nunito Black" pitchFamily="2" charset="0"/>
              </a:rPr>
              <a:t>động</a:t>
            </a:r>
            <a:r>
              <a:rPr lang="en-US" sz="3600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Nunito Black" pitchFamily="2" charset="0"/>
              </a:rPr>
              <a:t>trải</a:t>
            </a:r>
            <a:r>
              <a:rPr lang="en-US" sz="3600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Nunito Black" pitchFamily="2" charset="0"/>
              </a:rPr>
              <a:t>nghiệm</a:t>
            </a:r>
            <a:endParaRPr lang="en-US" sz="3600" dirty="0">
              <a:solidFill>
                <a:srgbClr val="FFC000"/>
              </a:solidFill>
              <a:latin typeface="Nunito Blac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64DAAA-BC47-2300-15B0-92EFA5A97A8A}"/>
              </a:ext>
            </a:extLst>
          </p:cNvPr>
          <p:cNvSpPr txBox="1"/>
          <p:nvPr/>
        </p:nvSpPr>
        <p:spPr>
          <a:xfrm>
            <a:off x="866340" y="1737011"/>
            <a:ext cx="10610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39"/>
            <a:r>
              <a:rPr lang="en-US" sz="4000" dirty="0">
                <a:solidFill>
                  <a:srgbClr val="FF3300"/>
                </a:solidFill>
                <a:latin typeface="Nunito Black" panose="020B0604020202020204" charset="0"/>
              </a:rPr>
              <a:t>CHỦ ĐỀ </a:t>
            </a:r>
          </a:p>
          <a:p>
            <a:pPr algn="ctr" defTabSz="609539"/>
            <a:r>
              <a:rPr lang="en-US" sz="4000" b="1" dirty="0">
                <a:solidFill>
                  <a:srgbClr val="4EE63A"/>
                </a:solidFill>
                <a:latin typeface="Sigmar One" panose="00000500000000000000" pitchFamily="2" charset="0"/>
              </a:rPr>
              <a:t> </a:t>
            </a:r>
          </a:p>
          <a:p>
            <a:pPr algn="ctr" defTabSz="609539"/>
            <a:r>
              <a:rPr lang="vi-VN" sz="4000" b="1" dirty="0">
                <a:solidFill>
                  <a:srgbClr val="0ED025"/>
                </a:solidFill>
                <a:latin typeface="Sigmar One" panose="00000500000000000000" pitchFamily="2" charset="0"/>
              </a:rPr>
              <a:t>Tìm hiểu thế giới nghề nghiệp</a:t>
            </a:r>
            <a:endParaRPr lang="en-US" sz="4000" b="1" dirty="0">
              <a:solidFill>
                <a:srgbClr val="0ED025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0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3876697" y="1506480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Sigmar One" panose="00000500000000000000" pitchFamily="2" charset="0"/>
              </a:rPr>
              <a:t>TIẾT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545171" y="3087910"/>
            <a:ext cx="717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giáo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dục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đề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052089" y="3701518"/>
            <a:ext cx="9722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0070C0"/>
                </a:solidFill>
                <a:latin typeface="Sigmar One" panose="00000500000000000000" pitchFamily="2" charset="0"/>
              </a:rPr>
              <a:t>Người lao động tương lai</a:t>
            </a:r>
            <a:endParaRPr lang="en-US" sz="4000" dirty="0">
              <a:solidFill>
                <a:srgbClr val="0070C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2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910315" y="2598003"/>
            <a:ext cx="6371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70C0"/>
                </a:solidFill>
                <a:latin typeface="Sigmar One" panose="00000500000000000000" pitchFamily="2" charset="0"/>
              </a:rPr>
              <a:t>Khám phá chủ đề</a:t>
            </a:r>
          </a:p>
        </p:txBody>
      </p:sp>
    </p:spTree>
    <p:extLst>
      <p:ext uri="{BB962C8B-B14F-4D97-AF65-F5344CB8AC3E}">
        <p14:creationId xmlns:p14="http://schemas.microsoft.com/office/powerpoint/2010/main" val="278716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055076" y="195505"/>
            <a:ext cx="6695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Bếp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nhà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20" name="Picture 2" descr="Trường minh họa, trẻ em vẫy tay tạm biệt, cậu bé hoạt hình minh họa, nghệ  thuật, con trai png | PNGEgg">
            <a:extLst>
              <a:ext uri="{FF2B5EF4-FFF2-40B4-BE49-F238E27FC236}">
                <a16:creationId xmlns:a16="http://schemas.microsoft.com/office/drawing/2014/main" id="{6CE8D760-61EB-4E3A-99D4-1C0818FB5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87" b="99293" l="10000" r="98667">
                        <a14:foregroundMark x1="43444" y1="22546" x2="55889" y2="33510"/>
                        <a14:foregroundMark x1="55889" y1="33510" x2="55889" y2="33599"/>
                        <a14:foregroundMark x1="52667" y1="19717" x2="52667" y2="33245"/>
                        <a14:foregroundMark x1="67444" y1="19982" x2="74111" y2="31211"/>
                        <a14:foregroundMark x1="45000" y1="16711" x2="58333" y2="12378"/>
                        <a14:foregroundMark x1="58333" y1="12378" x2="82444" y2="14235"/>
                        <a14:foregroundMark x1="82444" y1="14235" x2="92778" y2="30946"/>
                        <a14:foregroundMark x1="92778" y1="30946" x2="93333" y2="30416"/>
                        <a14:foregroundMark x1="40222" y1="18214" x2="46333" y2="12997"/>
                        <a14:foregroundMark x1="46333" y1="12997" x2="65111" y2="7339"/>
                        <a14:foregroundMark x1="65111" y1="7339" x2="93556" y2="14058"/>
                        <a14:foregroundMark x1="69778" y1="3537" x2="78000" y2="3714"/>
                        <a14:foregroundMark x1="65444" y1="47303" x2="69111" y2="66048"/>
                        <a14:foregroundMark x1="67778" y1="45889" x2="63667" y2="65606"/>
                        <a14:foregroundMark x1="76556" y1="87533" x2="88667" y2="94430"/>
                        <a14:foregroundMark x1="88667" y1="94430" x2="95667" y2="95579"/>
                        <a14:foregroundMark x1="57333" y1="85676" x2="39778" y2="99027"/>
                        <a14:foregroundMark x1="37778" y1="97701" x2="48889" y2="99381"/>
                        <a14:foregroundMark x1="48889" y1="99381" x2="60556" y2="97171"/>
                        <a14:foregroundMark x1="60556" y1="97171" x2="62222" y2="95933"/>
                        <a14:foregroundMark x1="73333" y1="96463" x2="87222" y2="98055"/>
                        <a14:foregroundMark x1="87222" y1="98055" x2="98333" y2="96817"/>
                        <a14:foregroundMark x1="98333" y1="96817" x2="98667" y2="95756"/>
                        <a14:foregroundMark x1="59111" y1="5128" x2="83111" y2="24757"/>
                        <a14:foregroundMark x1="71778" y1="2387" x2="97000" y2="2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0545" y="3158011"/>
            <a:ext cx="2471652" cy="310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94" y="718724"/>
            <a:ext cx="5296386" cy="53521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67167" y="914229"/>
            <a:ext cx="559009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Chia sẻ về những đức tính của em liên quan đến nghề em yêu thích.</a:t>
            </a:r>
          </a:p>
          <a:p>
            <a:pPr marL="285750" indent="-285750">
              <a:buFontTx/>
              <a:buChar char="-"/>
            </a:pPr>
            <a:r>
              <a:rPr lang="vi-VN" sz="2400" b="1" dirty="0">
                <a:latin typeface="+mj-lt"/>
              </a:rPr>
              <a:t>Kể những đức tính em có.</a:t>
            </a:r>
          </a:p>
          <a:p>
            <a:pPr marL="285750" indent="-285750">
              <a:buFontTx/>
              <a:buChar char="-"/>
            </a:pPr>
            <a:r>
              <a:rPr lang="vi-VN" sz="2400" b="1" dirty="0">
                <a:latin typeface="+mj-lt"/>
              </a:rPr>
              <a:t>Gấp một chiếc thuyền giấy, ghi lên đó tên nghề em yêu thích và những đức tính em có phù hợp với nghề.</a:t>
            </a:r>
          </a:p>
          <a:p>
            <a:pPr marL="285750" indent="-285750">
              <a:buFontTx/>
              <a:buChar char="-"/>
            </a:pPr>
            <a:r>
              <a:rPr lang="vi-VN" sz="2400" b="1" dirty="0">
                <a:latin typeface="+mj-lt"/>
              </a:rPr>
              <a:t>Dán chiếc thuyền giấy đã hoàn thành lên góc của nhóm mình.</a:t>
            </a: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2448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D923FB-D37D-82C7-6285-618315259D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5CA341-448B-4B19-BE21-80BCB9E14F50}"/>
              </a:ext>
            </a:extLst>
          </p:cNvPr>
          <p:cNvSpPr txBox="1"/>
          <p:nvPr/>
        </p:nvSpPr>
        <p:spPr>
          <a:xfrm>
            <a:off x="1132349" y="195773"/>
            <a:ext cx="95571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Nunito Black" pitchFamily="2" charset="0"/>
              </a:rPr>
              <a:t>2. Lập kế hoạch rèn luyện đức tính cần thiết cho nghề em yêu thích.</a:t>
            </a:r>
            <a:endParaRPr lang="en-US" sz="28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41" y="1149880"/>
            <a:ext cx="10616382" cy="491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38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555845" y="2598003"/>
            <a:ext cx="8311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Sigmar One" panose="00000500000000000000" pitchFamily="2" charset="0"/>
              </a:rPr>
              <a:t>CAM KẾT HÀNH ĐỘNG</a:t>
            </a:r>
          </a:p>
        </p:txBody>
      </p:sp>
    </p:spTree>
    <p:extLst>
      <p:ext uri="{BB962C8B-B14F-4D97-AF65-F5344CB8AC3E}">
        <p14:creationId xmlns:p14="http://schemas.microsoft.com/office/powerpoint/2010/main" val="72197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2650</TotalTime>
  <Words>170</Words>
  <Application>Microsoft Office PowerPoint</Application>
  <PresentationFormat>Widescreen</PresentationFormat>
  <Paragraphs>23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Calibri Light</vt:lpstr>
      <vt:lpstr>Sigmar One</vt:lpstr>
      <vt:lpstr>Great Vibes</vt:lpstr>
      <vt:lpstr>Nunito</vt:lpstr>
      <vt:lpstr>Arial</vt:lpstr>
      <vt:lpstr>Calibri</vt:lpstr>
      <vt:lpstr>Nunito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Thứ…ngày…tháng…năm 2022 Toán</dc:title>
  <dc:creator>Admin</dc:creator>
  <cp:lastModifiedBy>Admin</cp:lastModifiedBy>
  <cp:revision>85</cp:revision>
  <dcterms:created xsi:type="dcterms:W3CDTF">2022-03-29T00:44:11Z</dcterms:created>
  <dcterms:modified xsi:type="dcterms:W3CDTF">2024-04-20T07:13:15Z</dcterms:modified>
</cp:coreProperties>
</file>