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0" r:id="rId2"/>
    <p:sldId id="257" r:id="rId3"/>
    <p:sldId id="261" r:id="rId4"/>
    <p:sldId id="262" r:id="rId5"/>
    <p:sldId id="263" r:id="rId6"/>
    <p:sldId id="265" r:id="rId7"/>
    <p:sldId id="308" r:id="rId8"/>
    <p:sldId id="309" r:id="rId9"/>
    <p:sldId id="310" r:id="rId10"/>
    <p:sldId id="307" r:id="rId11"/>
  </p:sldIdLst>
  <p:sldSz cx="18288000" cy="10287000"/>
  <p:notesSz cx="6858000" cy="9144000"/>
  <p:embeddedFontLst>
    <p:embeddedFont>
      <p:font typeface="Montserrat" panose="020B0604020202020204" charset="0"/>
      <p:regular r:id="rId12"/>
      <p:bold r:id="rId13"/>
      <p:italic r:id="rId14"/>
      <p:boldItalic r:id="rId15"/>
    </p:embeddedFont>
    <p:embeddedFont>
      <p:font typeface="Roboto" panose="020B0604020202020204" charset="0"/>
      <p:regular r:id="rId16"/>
    </p:embeddedFont>
    <p:embeddedFont>
      <p:font typeface="Calibri" panose="020F0502020204030204" pitchFamily="34" charset="0"/>
      <p:regular r:id="rId17"/>
      <p:bold r:id="rId18"/>
      <p:italic r:id="rId19"/>
      <p:boldItalic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E1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22" autoAdjust="0"/>
  </p:normalViewPr>
  <p:slideViewPr>
    <p:cSldViewPr>
      <p:cViewPr varScale="1">
        <p:scale>
          <a:sx n="53" d="100"/>
          <a:sy n="53" d="100"/>
        </p:scale>
        <p:origin x="114" y="4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17/5/2024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17/5/2024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17/5/2024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17/5/2024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17/5/2024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17/5/2024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24.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image" Target="../media/image16.svg"/><Relationship Id="rId5" Type="http://schemas.openxmlformats.org/officeDocument/2006/relationships/image" Target="../media/image22.svg"/><Relationship Id="rId10" Type="http://schemas.openxmlformats.org/officeDocument/2006/relationships/image" Target="../media/image5.png"/><Relationship Id="rId4" Type="http://schemas.openxmlformats.org/officeDocument/2006/relationships/image" Target="../media/image2.png"/><Relationship Id="rId9" Type="http://schemas.openxmlformats.org/officeDocument/2006/relationships/image" Target="../media/image18.svg"/></Relationships>
</file>

<file path=ppt/slides/_rels/slide10.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45.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25.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7.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svg"/><Relationship Id="rId7" Type="http://schemas.openxmlformats.org/officeDocument/2006/relationships/image" Target="../media/image26.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7.png"/><Relationship Id="rId11" Type="http://schemas.openxmlformats.org/officeDocument/2006/relationships/image" Target="../media/image30.svg"/><Relationship Id="rId5" Type="http://schemas.openxmlformats.org/officeDocument/2006/relationships/image" Target="../media/image10.svg"/><Relationship Id="rId10" Type="http://schemas.openxmlformats.org/officeDocument/2006/relationships/image" Target="../media/image9.png"/><Relationship Id="rId4" Type="http://schemas.openxmlformats.org/officeDocument/2006/relationships/image" Target="../media/image6.png"/><Relationship Id="rId9" Type="http://schemas.openxmlformats.org/officeDocument/2006/relationships/image" Target="../media/image28.svg"/></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microsoft.com/office/2007/relationships/hdphoto" Target="../media/hdphoto2.wdp"/><Relationship Id="rId3" Type="http://schemas.openxmlformats.org/officeDocument/2006/relationships/image" Target="../media/image2.svg"/><Relationship Id="rId7" Type="http://schemas.openxmlformats.org/officeDocument/2006/relationships/image" Target="../media/image18.svg"/><Relationship Id="rId12"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4.png"/><Relationship Id="rId11" Type="http://schemas.microsoft.com/office/2007/relationships/hdphoto" Target="../media/hdphoto1.wdp"/><Relationship Id="rId5" Type="http://schemas.openxmlformats.org/officeDocument/2006/relationships/image" Target="../media/image10.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20.sv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3.wdp"/><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34.svg"/><Relationship Id="rId5" Type="http://schemas.openxmlformats.org/officeDocument/2006/relationships/image" Target="../media/image22.svg"/><Relationship Id="rId10" Type="http://schemas.openxmlformats.org/officeDocument/2006/relationships/image" Target="../media/image15.png"/><Relationship Id="rId4" Type="http://schemas.openxmlformats.org/officeDocument/2006/relationships/image" Target="../media/image2.png"/><Relationship Id="rId9" Type="http://schemas.openxmlformats.org/officeDocument/2006/relationships/image" Target="../media/image18.svg"/></Relationships>
</file>

<file path=ppt/slides/_rels/slide5.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svg"/><Relationship Id="rId18" Type="http://schemas.openxmlformats.org/officeDocument/2006/relationships/image" Target="../media/image20.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7.png"/><Relationship Id="rId17" Type="http://schemas.microsoft.com/office/2007/relationships/hdphoto" Target="../media/hdphoto4.wdp"/><Relationship Id="rId2" Type="http://schemas.openxmlformats.org/officeDocument/2006/relationships/image" Target="../media/image1.png"/><Relationship Id="rId16"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4.svg"/><Relationship Id="rId10" Type="http://schemas.openxmlformats.org/officeDocument/2006/relationships/image" Target="../media/image11.png"/><Relationship Id="rId19" Type="http://schemas.openxmlformats.org/officeDocument/2006/relationships/image" Target="../media/image40.sv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18.png"/></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0.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37.sv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17.png"/><Relationship Id="rId17" Type="http://schemas.openxmlformats.org/officeDocument/2006/relationships/image" Target="../media/image24.png"/><Relationship Id="rId2" Type="http://schemas.openxmlformats.org/officeDocument/2006/relationships/image" Target="../media/image1.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svg"/><Relationship Id="rId5" Type="http://schemas.openxmlformats.org/officeDocument/2006/relationships/image" Target="../media/image10.svg"/><Relationship Id="rId15" Type="http://schemas.openxmlformats.org/officeDocument/2006/relationships/image" Target="../media/image24.svg"/><Relationship Id="rId10" Type="http://schemas.openxmlformats.org/officeDocument/2006/relationships/image" Target="../media/image11.png"/><Relationship Id="rId4" Type="http://schemas.openxmlformats.org/officeDocument/2006/relationships/image" Target="../media/image6.png"/><Relationship Id="rId9" Type="http://schemas.openxmlformats.org/officeDocument/2006/relationships/image" Target="../media/image18.svg"/><Relationship Id="rId14" Type="http://schemas.openxmlformats.org/officeDocument/2006/relationships/image" Target="../media/image22.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svg"/><Relationship Id="rId7" Type="http://schemas.openxmlformats.org/officeDocument/2006/relationships/image" Target="../media/image16.svg"/><Relationship Id="rId12" Type="http://schemas.openxmlformats.org/officeDocument/2006/relationships/image" Target="../media/image23.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37.svg"/><Relationship Id="rId5" Type="http://schemas.openxmlformats.org/officeDocument/2006/relationships/image" Target="../media/image10.svg"/><Relationship Id="rId10" Type="http://schemas.openxmlformats.org/officeDocument/2006/relationships/image" Target="../media/image17.png"/><Relationship Id="rId4" Type="http://schemas.openxmlformats.org/officeDocument/2006/relationships/image" Target="../media/image6.png"/><Relationship Id="rId9" Type="http://schemas.openxmlformats.org/officeDocument/2006/relationships/image" Target="../media/image18.svg"/></Relationships>
</file>

<file path=ppt/slides/_rels/slide9.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5.wdp"/><Relationship Id="rId3" Type="http://schemas.openxmlformats.org/officeDocument/2006/relationships/image" Target="../media/image2.svg"/><Relationship Id="rId7" Type="http://schemas.openxmlformats.org/officeDocument/2006/relationships/image" Target="../media/image24.svg"/><Relationship Id="rId12" Type="http://schemas.openxmlformats.org/officeDocument/2006/relationships/image" Target="../media/image26.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image" Target="../media/image45.svg"/><Relationship Id="rId5" Type="http://schemas.openxmlformats.org/officeDocument/2006/relationships/image" Target="../media/image22.svg"/><Relationship Id="rId10" Type="http://schemas.openxmlformats.org/officeDocument/2006/relationships/image" Target="../media/image25.png"/><Relationship Id="rId4" Type="http://schemas.openxmlformats.org/officeDocument/2006/relationships/image" Target="../media/image2.png"/><Relationship Id="rId9" Type="http://schemas.openxmlformats.org/officeDocument/2006/relationships/image" Target="../media/image18.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rot="5400000">
            <a:off x="5417713" y="-1722013"/>
            <a:ext cx="7452575" cy="13716002"/>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41753" y="8215939"/>
            <a:ext cx="2493637" cy="1042361"/>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665661" y="1455592"/>
            <a:ext cx="802682" cy="879433"/>
          </a:xfrm>
          <a:prstGeom prst="rect">
            <a:avLst/>
          </a:prstGeom>
        </p:spPr>
      </p:pic>
      <p:pic>
        <p:nvPicPr>
          <p:cNvPr id="94"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615970" y="674147"/>
            <a:ext cx="802682" cy="879433"/>
          </a:xfrm>
          <a:prstGeom prst="rect">
            <a:avLst/>
          </a:prstGeom>
        </p:spPr>
      </p:pic>
      <p:pic>
        <p:nvPicPr>
          <p:cNvPr id="95" name="Picture 93"/>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rot="641022">
            <a:off x="14334372" y="9074764"/>
            <a:ext cx="3077205" cy="811263"/>
          </a:xfrm>
          <a:prstGeom prst="rect">
            <a:avLst/>
          </a:prstGeom>
        </p:spPr>
      </p:pic>
      <p:sp>
        <p:nvSpPr>
          <p:cNvPr id="97" name="TextBox 96"/>
          <p:cNvSpPr txBox="1"/>
          <p:nvPr/>
        </p:nvSpPr>
        <p:spPr>
          <a:xfrm>
            <a:off x="2895600" y="5102810"/>
            <a:ext cx="12420600" cy="2631490"/>
          </a:xfrm>
          <a:prstGeom prst="rect">
            <a:avLst/>
          </a:prstGeom>
          <a:noFill/>
        </p:spPr>
        <p:txBody>
          <a:bodyPr wrap="square" rtlCol="0">
            <a:spAutoFit/>
          </a:bodyPr>
          <a:lstStyle/>
          <a:p>
            <a:pPr algn="ctr">
              <a:lnSpc>
                <a:spcPct val="150000"/>
              </a:lnSpc>
            </a:pPr>
            <a:r>
              <a:rPr lang="en-US" sz="5500" b="1" dirty="0">
                <a:solidFill>
                  <a:schemeClr val="tx2"/>
                </a:solidFill>
                <a:latin typeface="Arial" panose="020B0604020202020204" pitchFamily="34" charset="0"/>
                <a:cs typeface="Arial" panose="020B0604020202020204" pitchFamily="34" charset="0"/>
              </a:rPr>
              <a:t>TUẦN 34 - HOẠT ĐỘNG GIÁO DỤC:</a:t>
            </a:r>
            <a:br>
              <a:rPr lang="en-US" sz="5500" b="1" dirty="0">
                <a:solidFill>
                  <a:schemeClr val="tx2"/>
                </a:solidFill>
                <a:latin typeface="Arial" panose="020B0604020202020204" pitchFamily="34" charset="0"/>
                <a:cs typeface="Arial" panose="020B0604020202020204" pitchFamily="34" charset="0"/>
              </a:rPr>
            </a:br>
            <a:r>
              <a:rPr lang="en-US" sz="5500" b="1" dirty="0">
                <a:solidFill>
                  <a:schemeClr val="tx2"/>
                </a:solidFill>
                <a:latin typeface="Arial" panose="020B0604020202020204" pitchFamily="34" charset="0"/>
                <a:cs typeface="Arial" panose="020B0604020202020204" pitchFamily="34" charset="0"/>
              </a:rPr>
              <a:t>AN TOÀN LÀ BẠN</a:t>
            </a:r>
          </a:p>
        </p:txBody>
      </p:sp>
      <p:sp>
        <p:nvSpPr>
          <p:cNvPr id="98" name="Rounded Rectangle 97"/>
          <p:cNvSpPr/>
          <p:nvPr/>
        </p:nvSpPr>
        <p:spPr>
          <a:xfrm>
            <a:off x="2705100" y="2414279"/>
            <a:ext cx="12877800" cy="2195821"/>
          </a:xfrm>
          <a:prstGeom prst="roundRect">
            <a:avLst/>
          </a:prstGeom>
          <a:solidFill>
            <a:schemeClr val="accent1">
              <a:lumMod val="20000"/>
              <a:lumOff val="80000"/>
            </a:schemeClr>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5500" b="1" dirty="0">
                <a:solidFill>
                  <a:schemeClr val="tx1"/>
                </a:solidFill>
                <a:cs typeface="Arial" panose="020B0604020202020204" pitchFamily="34" charset="0"/>
              </a:rPr>
              <a:t>CHỦ ĐỀ: </a:t>
            </a:r>
            <a:endParaRPr lang="en-US" sz="5500" b="1" dirty="0">
              <a:solidFill>
                <a:schemeClr val="tx1"/>
              </a:solidFill>
              <a:cs typeface="Arial" panose="020B0604020202020204" pitchFamily="34" charset="0"/>
            </a:endParaRPr>
          </a:p>
          <a:p>
            <a:pPr algn="ctr">
              <a:lnSpc>
                <a:spcPct val="150000"/>
              </a:lnSpc>
            </a:pPr>
            <a:r>
              <a:rPr lang="vi-VN" sz="5500" b="1" dirty="0">
                <a:solidFill>
                  <a:schemeClr val="tx1"/>
                </a:solidFill>
                <a:cs typeface="Arial" panose="020B0604020202020204" pitchFamily="34" charset="0"/>
              </a:rPr>
              <a:t>TÌM HIỂU THẾ GIỚI NGHỀ NGHIỆP</a:t>
            </a:r>
            <a:endParaRPr lang="en-US" sz="5500" b="1" dirty="0">
              <a:solidFill>
                <a:schemeClr val="tx1"/>
              </a:solidFill>
              <a:latin typeface="Arial" panose="020B0604020202020204" pitchFamily="34" charset="0"/>
              <a:cs typeface="Arial" panose="020B0604020202020204" pitchFamily="34" charset="0"/>
            </a:endParaRPr>
          </a:p>
        </p:txBody>
      </p:sp>
    </p:spTree>
  </p:cSld>
  <p:clrMapOvr>
    <a:masterClrMapping/>
  </p:clrMapOvr>
  <p:transition spd="med">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500"/>
                                        <p:tgtEl>
                                          <p:spTgt spid="9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barn(inVertical)">
                                      <p:cBhvr>
                                        <p:cTn id="10" dur="500"/>
                                        <p:tgtEl>
                                          <p:spTgt spid="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p:bldP spid="9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2583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022">
            <a:off x="1145514" y="83638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3527" y="396721"/>
            <a:ext cx="802682" cy="87943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6846949" y="507754"/>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638128" y="9525819"/>
            <a:ext cx="1621172" cy="443796"/>
          </a:xfrm>
          <a:prstGeom prst="rect">
            <a:avLst/>
          </a:prstGeom>
        </p:spPr>
      </p:pic>
      <p:sp>
        <p:nvSpPr>
          <p:cNvPr id="87" name="Hộp Văn bản 86">
            <a:extLst>
              <a:ext uri="{FF2B5EF4-FFF2-40B4-BE49-F238E27FC236}">
                <a16:creationId xmlns:a16="http://schemas.microsoft.com/office/drawing/2014/main" id="{D15054A4-2689-BF49-4D8A-885C9823724E}"/>
              </a:ext>
            </a:extLst>
          </p:cNvPr>
          <p:cNvSpPr txBox="1"/>
          <p:nvPr/>
        </p:nvSpPr>
        <p:spPr>
          <a:xfrm>
            <a:off x="3733800" y="760813"/>
            <a:ext cx="10889956" cy="1107996"/>
          </a:xfrm>
          <a:prstGeom prst="rect">
            <a:avLst/>
          </a:prstGeom>
          <a:noFill/>
        </p:spPr>
        <p:txBody>
          <a:bodyPr wrap="square" rtlCol="0">
            <a:spAutoFit/>
          </a:bodyPr>
          <a:lstStyle/>
          <a:p>
            <a:pPr algn="ctr"/>
            <a:r>
              <a:rPr lang="en-US" sz="6600" b="1" dirty="0">
                <a:latin typeface="Arial" panose="020B0604020202020204" pitchFamily="34" charset="0"/>
                <a:cs typeface="Arial" panose="020B0604020202020204" pitchFamily="34" charset="0"/>
              </a:rPr>
              <a:t>HƯỚNG DẪN VỀ NHÀ</a:t>
            </a:r>
          </a:p>
        </p:txBody>
      </p:sp>
      <p:sp>
        <p:nvSpPr>
          <p:cNvPr id="98" name="Hộp Văn bản 97">
            <a:extLst>
              <a:ext uri="{FF2B5EF4-FFF2-40B4-BE49-F238E27FC236}">
                <a16:creationId xmlns:a16="http://schemas.microsoft.com/office/drawing/2014/main" id="{AE619825-E26D-4BEE-4E08-99E9B2A59CD9}"/>
              </a:ext>
            </a:extLst>
          </p:cNvPr>
          <p:cNvSpPr txBox="1"/>
          <p:nvPr/>
        </p:nvSpPr>
        <p:spPr>
          <a:xfrm>
            <a:off x="1295400" y="5067300"/>
            <a:ext cx="6619507" cy="1824923"/>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Ôn tập lại nội dung bài học ngày hôm nay </a:t>
            </a:r>
          </a:p>
        </p:txBody>
      </p:sp>
      <p:sp>
        <p:nvSpPr>
          <p:cNvPr id="101" name="Hộp Văn bản 100">
            <a:extLst>
              <a:ext uri="{FF2B5EF4-FFF2-40B4-BE49-F238E27FC236}">
                <a16:creationId xmlns:a16="http://schemas.microsoft.com/office/drawing/2014/main" id="{02D105A5-642F-BCD3-4DDA-1FFC32256D7D}"/>
              </a:ext>
            </a:extLst>
          </p:cNvPr>
          <p:cNvSpPr txBox="1"/>
          <p:nvPr/>
        </p:nvSpPr>
        <p:spPr>
          <a:xfrm>
            <a:off x="10163369" y="5109508"/>
            <a:ext cx="7057831" cy="1081002"/>
          </a:xfrm>
          <a:prstGeom prst="rect">
            <a:avLst/>
          </a:prstGeom>
          <a:noFill/>
        </p:spPr>
        <p:txBody>
          <a:bodyPr wrap="square">
            <a:spAutoFit/>
          </a:bodyPr>
          <a:lstStyle/>
          <a:p>
            <a:pPr algn="ctr">
              <a:lnSpc>
                <a:spcPct val="150000"/>
              </a:lnSpc>
            </a:pPr>
            <a:r>
              <a:rPr lang="vi-VN" sz="4000" dirty="0">
                <a:ea typeface="Calibri" panose="020F0502020204030204" pitchFamily="34" charset="0"/>
                <a:cs typeface="Arial" panose="020B0604020202020204" pitchFamily="34" charset="0"/>
              </a:rPr>
              <a:t>Chuẩn bị tiết</a:t>
            </a:r>
            <a:r>
              <a:rPr lang="en-US" sz="4000" dirty="0">
                <a:ea typeface="Calibri" panose="020F0502020204030204" pitchFamily="34" charset="0"/>
                <a:cs typeface="Arial" panose="020B0604020202020204" pitchFamily="34" charset="0"/>
              </a:rPr>
              <a:t> </a:t>
            </a:r>
            <a:r>
              <a:rPr lang="en-US" sz="4800" dirty="0" err="1">
                <a:ea typeface="Calibri" panose="020F0502020204030204" pitchFamily="34" charset="0"/>
                <a:cs typeface="Arial" panose="020B0604020202020204" pitchFamily="34" charset="0"/>
              </a:rPr>
              <a:t>sau</a:t>
            </a:r>
            <a:endParaRPr lang="vi-VN" sz="4000" dirty="0">
              <a:ea typeface="Calibri" panose="020F0502020204030204" pitchFamily="34" charset="0"/>
              <a:cs typeface="Arial" panose="020B0604020202020204" pitchFamily="34" charset="0"/>
            </a:endParaRPr>
          </a:p>
        </p:txBody>
      </p:sp>
      <p:pic>
        <p:nvPicPr>
          <p:cNvPr id="106" name="Đồ họa 105" descr="Chinese Knot outline">
            <a:extLst>
              <a:ext uri="{FF2B5EF4-FFF2-40B4-BE49-F238E27FC236}">
                <a16:creationId xmlns:a16="http://schemas.microsoft.com/office/drawing/2014/main" id="{C17C25AE-8C0E-8EC5-B730-CF61CA7B402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3522113" y="2554272"/>
            <a:ext cx="2362200" cy="2362200"/>
          </a:xfrm>
          <a:prstGeom prst="rect">
            <a:avLst/>
          </a:prstGeom>
        </p:spPr>
      </p:pic>
      <p:pic>
        <p:nvPicPr>
          <p:cNvPr id="107"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xmlns="" r:embed="rId13"/>
              </a:ext>
            </a:extLst>
          </a:blip>
          <a:stretch>
            <a:fillRect/>
          </a:stretch>
        </p:blipFill>
        <p:spPr>
          <a:xfrm>
            <a:off x="12434806" y="2628900"/>
            <a:ext cx="2362200" cy="2362200"/>
          </a:xfrm>
          <a:prstGeom prst="rect">
            <a:avLst/>
          </a:prstGeom>
        </p:spPr>
      </p:pic>
      <p:pic>
        <p:nvPicPr>
          <p:cNvPr id="102" name="Picture 17"/>
          <p:cNvPicPr>
            <a:picLocks noChangeAspect="1"/>
          </p:cNvPicPr>
          <p:nvPr/>
        </p:nvPicPr>
        <p:blipFill>
          <a:blip r:embed="rId14"/>
          <a:srcRect/>
          <a:stretch>
            <a:fillRect/>
          </a:stretch>
        </p:blipFill>
        <p:spPr>
          <a:xfrm>
            <a:off x="7935490" y="6898083"/>
            <a:ext cx="2595799" cy="2244284"/>
          </a:xfrm>
          <a:prstGeom prst="rect">
            <a:avLst/>
          </a:prstGeom>
        </p:spPr>
      </p:pic>
    </p:spTree>
    <p:extLst>
      <p:ext uri="{BB962C8B-B14F-4D97-AF65-F5344CB8AC3E}">
        <p14:creationId xmlns:p14="http://schemas.microsoft.com/office/powerpoint/2010/main" val="1659551003"/>
      </p:ext>
    </p:extLst>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102"/>
                                        </p:tgtEl>
                                        <p:attrNameLst>
                                          <p:attrName>style.visibility</p:attrName>
                                        </p:attrNameLst>
                                      </p:cBhvr>
                                      <p:to>
                                        <p:strVal val="visible"/>
                                      </p:to>
                                    </p:set>
                                    <p:animEffect transition="in" filter="barn(inVertical)">
                                      <p:cBhvr>
                                        <p:cTn id="10" dur="500"/>
                                        <p:tgtEl>
                                          <p:spTgt spid="10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106"/>
                                        </p:tgtEl>
                                        <p:attrNameLst>
                                          <p:attrName>style.visibility</p:attrName>
                                        </p:attrNameLst>
                                      </p:cBhvr>
                                      <p:to>
                                        <p:strVal val="visible"/>
                                      </p:to>
                                    </p:set>
                                    <p:animEffect transition="in" filter="fade">
                                      <p:cBhvr>
                                        <p:cTn id="15" dur="500"/>
                                        <p:tgtEl>
                                          <p:spTgt spid="106"/>
                                        </p:tgtEl>
                                      </p:cBhvr>
                                    </p:animEffect>
                                    <p:anim calcmode="lin" valueType="num">
                                      <p:cBhvr>
                                        <p:cTn id="16" dur="500" fill="hold"/>
                                        <p:tgtEl>
                                          <p:spTgt spid="106"/>
                                        </p:tgtEl>
                                        <p:attrNameLst>
                                          <p:attrName>ppt_x</p:attrName>
                                        </p:attrNameLst>
                                      </p:cBhvr>
                                      <p:tavLst>
                                        <p:tav tm="0">
                                          <p:val>
                                            <p:strVal val="#ppt_x"/>
                                          </p:val>
                                        </p:tav>
                                        <p:tav tm="100000">
                                          <p:val>
                                            <p:strVal val="#ppt_x"/>
                                          </p:val>
                                        </p:tav>
                                      </p:tavLst>
                                    </p:anim>
                                    <p:anim calcmode="lin" valueType="num">
                                      <p:cBhvr>
                                        <p:cTn id="17" dur="500" fill="hold"/>
                                        <p:tgtEl>
                                          <p:spTgt spid="10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98"/>
                                        </p:tgtEl>
                                        <p:attrNameLst>
                                          <p:attrName>style.visibility</p:attrName>
                                        </p:attrNameLst>
                                      </p:cBhvr>
                                      <p:to>
                                        <p:strVal val="visible"/>
                                      </p:to>
                                    </p:set>
                                    <p:animEffect transition="in" filter="fade">
                                      <p:cBhvr>
                                        <p:cTn id="20" dur="500"/>
                                        <p:tgtEl>
                                          <p:spTgt spid="98"/>
                                        </p:tgtEl>
                                      </p:cBhvr>
                                    </p:animEffect>
                                    <p:anim calcmode="lin" valueType="num">
                                      <p:cBhvr>
                                        <p:cTn id="21" dur="500" fill="hold"/>
                                        <p:tgtEl>
                                          <p:spTgt spid="98"/>
                                        </p:tgtEl>
                                        <p:attrNameLst>
                                          <p:attrName>ppt_x</p:attrName>
                                        </p:attrNameLst>
                                      </p:cBhvr>
                                      <p:tavLst>
                                        <p:tav tm="0">
                                          <p:val>
                                            <p:strVal val="#ppt_x"/>
                                          </p:val>
                                        </p:tav>
                                        <p:tav tm="100000">
                                          <p:val>
                                            <p:strVal val="#ppt_x"/>
                                          </p:val>
                                        </p:tav>
                                      </p:tavLst>
                                    </p:anim>
                                    <p:anim calcmode="lin" valueType="num">
                                      <p:cBhvr>
                                        <p:cTn id="22" dur="500" fill="hold"/>
                                        <p:tgtEl>
                                          <p:spTgt spid="98"/>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7"/>
                                        </p:tgtEl>
                                        <p:attrNameLst>
                                          <p:attrName>style.visibility</p:attrName>
                                        </p:attrNameLst>
                                      </p:cBhvr>
                                      <p:to>
                                        <p:strVal val="visible"/>
                                      </p:to>
                                    </p:set>
                                    <p:animEffect transition="in" filter="fade">
                                      <p:cBhvr>
                                        <p:cTn id="27" dur="500"/>
                                        <p:tgtEl>
                                          <p:spTgt spid="107"/>
                                        </p:tgtEl>
                                      </p:cBhvr>
                                    </p:animEffect>
                                    <p:anim calcmode="lin" valueType="num">
                                      <p:cBhvr>
                                        <p:cTn id="28" dur="500" fill="hold"/>
                                        <p:tgtEl>
                                          <p:spTgt spid="107"/>
                                        </p:tgtEl>
                                        <p:attrNameLst>
                                          <p:attrName>ppt_x</p:attrName>
                                        </p:attrNameLst>
                                      </p:cBhvr>
                                      <p:tavLst>
                                        <p:tav tm="0">
                                          <p:val>
                                            <p:strVal val="#ppt_x"/>
                                          </p:val>
                                        </p:tav>
                                        <p:tav tm="100000">
                                          <p:val>
                                            <p:strVal val="#ppt_x"/>
                                          </p:val>
                                        </p:tav>
                                      </p:tavLst>
                                    </p:anim>
                                    <p:anim calcmode="lin" valueType="num">
                                      <p:cBhvr>
                                        <p:cTn id="29" dur="500" fill="hold"/>
                                        <p:tgtEl>
                                          <p:spTgt spid="10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101"/>
                                        </p:tgtEl>
                                        <p:attrNameLst>
                                          <p:attrName>style.visibility</p:attrName>
                                        </p:attrNameLst>
                                      </p:cBhvr>
                                      <p:to>
                                        <p:strVal val="visible"/>
                                      </p:to>
                                    </p:set>
                                    <p:animEffect transition="in" filter="fade">
                                      <p:cBhvr>
                                        <p:cTn id="32" dur="500"/>
                                        <p:tgtEl>
                                          <p:spTgt spid="101"/>
                                        </p:tgtEl>
                                      </p:cBhvr>
                                    </p:animEffect>
                                    <p:anim calcmode="lin" valueType="num">
                                      <p:cBhvr>
                                        <p:cTn id="33" dur="500" fill="hold"/>
                                        <p:tgtEl>
                                          <p:spTgt spid="101"/>
                                        </p:tgtEl>
                                        <p:attrNameLst>
                                          <p:attrName>ppt_x</p:attrName>
                                        </p:attrNameLst>
                                      </p:cBhvr>
                                      <p:tavLst>
                                        <p:tav tm="0">
                                          <p:val>
                                            <p:strVal val="#ppt_x"/>
                                          </p:val>
                                        </p:tav>
                                        <p:tav tm="100000">
                                          <p:val>
                                            <p:strVal val="#ppt_x"/>
                                          </p:val>
                                        </p:tav>
                                      </p:tavLst>
                                    </p:anim>
                                    <p:anim calcmode="lin" valueType="num">
                                      <p:cBhvr>
                                        <p:cTn id="34" dur="500" fill="hold"/>
                                        <p:tgtEl>
                                          <p:spTgt spid="1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P spid="98" grpId="0"/>
      <p:bldP spid="101"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90" name="Group 90"/>
          <p:cNvGrpSpPr/>
          <p:nvPr/>
        </p:nvGrpSpPr>
        <p:grpSpPr>
          <a:xfrm>
            <a:off x="-1479271" y="-393931"/>
            <a:ext cx="21246542" cy="1422631"/>
            <a:chOff x="0" y="0"/>
            <a:chExt cx="28328722" cy="1896841"/>
          </a:xfrm>
        </p:grpSpPr>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2" name="Picture 9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3" name="Picture 93"/>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2793449" y="1945849"/>
            <a:ext cx="1376712" cy="1597451"/>
          </a:xfrm>
          <a:prstGeom prst="rect">
            <a:avLst/>
          </a:prstGeom>
        </p:spPr>
      </p:pic>
      <p:sp>
        <p:nvSpPr>
          <p:cNvPr id="99" name="TextBox 99"/>
          <p:cNvSpPr txBox="1"/>
          <p:nvPr/>
        </p:nvSpPr>
        <p:spPr>
          <a:xfrm>
            <a:off x="2514600" y="1832948"/>
            <a:ext cx="13361077" cy="1394869"/>
          </a:xfrm>
          <a:prstGeom prst="rect">
            <a:avLst/>
          </a:prstGeom>
        </p:spPr>
        <p:txBody>
          <a:bodyPr lIns="0" tIns="0" rIns="0" bIns="0" rtlCol="0" anchor="t">
            <a:spAutoFit/>
          </a:bodyPr>
          <a:lstStyle/>
          <a:p>
            <a:pPr algn="ctr">
              <a:lnSpc>
                <a:spcPts val="12529"/>
              </a:lnSpc>
              <a:spcBef>
                <a:spcPct val="0"/>
              </a:spcBef>
            </a:pPr>
            <a:r>
              <a:rPr lang="en-US" sz="6600" b="1" dirty="0">
                <a:latin typeface="Arial" panose="020B0604020202020204" pitchFamily="34" charset="0"/>
                <a:cs typeface="Arial" panose="020B0604020202020204" pitchFamily="34" charset="0"/>
              </a:rPr>
              <a:t>NỘI DUNG BÀI HỌC</a:t>
            </a:r>
          </a:p>
        </p:txBody>
      </p:sp>
      <p:pic>
        <p:nvPicPr>
          <p:cNvPr id="102" name="Picture 10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117838" y="1945849"/>
            <a:ext cx="1376712" cy="1597451"/>
          </a:xfrm>
          <a:prstGeom prst="rect">
            <a:avLst/>
          </a:prstGeom>
        </p:spPr>
      </p:pic>
      <p:pic>
        <p:nvPicPr>
          <p:cNvPr id="105" name="Picture 19"/>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512127" y="8122285"/>
            <a:ext cx="2182690" cy="1718868"/>
          </a:xfrm>
          <a:prstGeom prst="rect">
            <a:avLst/>
          </a:prstGeom>
        </p:spPr>
      </p:pic>
      <p:pic>
        <p:nvPicPr>
          <p:cNvPr id="106" name="Picture 20"/>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43559" y="4463063"/>
            <a:ext cx="1433633" cy="958743"/>
          </a:xfrm>
          <a:prstGeom prst="rect">
            <a:avLst/>
          </a:prstGeom>
        </p:spPr>
      </p:pic>
      <p:sp>
        <p:nvSpPr>
          <p:cNvPr id="97" name="Rounded Rectangular Callout 96"/>
          <p:cNvSpPr/>
          <p:nvPr/>
        </p:nvSpPr>
        <p:spPr>
          <a:xfrm>
            <a:off x="6324600" y="4381500"/>
            <a:ext cx="8458200" cy="1885903"/>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chơi</a:t>
            </a:r>
            <a:endParaRPr lang="en-US" sz="4000" b="1" kern="0" dirty="0">
              <a:solidFill>
                <a:srgbClr val="002060"/>
              </a:solidFill>
              <a:latin typeface="Arial"/>
              <a:sym typeface="Arial"/>
            </a:endParaRPr>
          </a:p>
          <a:p>
            <a:pPr lvl="0" algn="ctr">
              <a:lnSpc>
                <a:spcPct val="150000"/>
              </a:lnSpc>
              <a:buClr>
                <a:srgbClr val="000000"/>
              </a:buClr>
            </a:pPr>
            <a:r>
              <a:rPr lang="vi-VN" sz="4000" b="1" kern="0" dirty="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a:ln>
                <a:noFill/>
              </a:ln>
              <a:solidFill>
                <a:srgbClr val="002060"/>
              </a:solidFill>
              <a:effectLst/>
              <a:uLnTx/>
              <a:uFillTx/>
              <a:latin typeface="Arial"/>
              <a:sym typeface="Arial"/>
            </a:endParaRPr>
          </a:p>
        </p:txBody>
      </p:sp>
      <p:sp>
        <p:nvSpPr>
          <p:cNvPr id="98" name="Rounded Rectangular Callout 97"/>
          <p:cNvSpPr/>
          <p:nvPr/>
        </p:nvSpPr>
        <p:spPr>
          <a:xfrm>
            <a:off x="6324600" y="7240277"/>
            <a:ext cx="8458200" cy="1876606"/>
          </a:xfrm>
          <a:prstGeom prst="wedgeRoundRectCallout">
            <a:avLst>
              <a:gd name="adj1" fmla="val -55833"/>
              <a:gd name="adj2" fmla="val 41926"/>
              <a:gd name="adj3" fmla="val 16667"/>
            </a:avLst>
          </a:prstGeom>
          <a:solidFill>
            <a:srgbClr val="FDE5E9">
              <a:lumMod val="90000"/>
            </a:srgbClr>
          </a:solidFill>
          <a:ln w="25400" cap="flat" cmpd="sng" algn="ctr">
            <a:solidFill>
              <a:srgbClr val="FDE5E9">
                <a:lumMod val="9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en-US" sz="4000" b="1" kern="0" dirty="0" err="1">
                <a:solidFill>
                  <a:srgbClr val="002060"/>
                </a:solidFill>
                <a:latin typeface="Arial"/>
                <a:sym typeface="Arial"/>
              </a:rPr>
              <a:t>Thực</a:t>
            </a:r>
            <a:r>
              <a:rPr lang="en-US" sz="4000" b="1" kern="0" dirty="0">
                <a:solidFill>
                  <a:srgbClr val="002060"/>
                </a:solidFill>
                <a:latin typeface="Arial"/>
                <a:sym typeface="Arial"/>
              </a:rPr>
              <a:t> </a:t>
            </a:r>
            <a:r>
              <a:rPr lang="en-US" sz="4000" b="1" kern="0" dirty="0" err="1">
                <a:solidFill>
                  <a:srgbClr val="002060"/>
                </a:solidFill>
                <a:latin typeface="Arial"/>
                <a:sym typeface="Arial"/>
              </a:rPr>
              <a:t>hành</a:t>
            </a:r>
            <a:r>
              <a:rPr lang="en-US" sz="4000" b="1" kern="0" dirty="0">
                <a:solidFill>
                  <a:srgbClr val="002060"/>
                </a:solidFill>
                <a:latin typeface="Arial"/>
                <a:sym typeface="Arial"/>
              </a:rPr>
              <a:t> </a:t>
            </a:r>
            <a:r>
              <a:rPr lang="en-US" sz="4000" b="1" kern="0" dirty="0" err="1">
                <a:solidFill>
                  <a:srgbClr val="002060"/>
                </a:solidFill>
                <a:latin typeface="Arial"/>
                <a:sym typeface="Arial"/>
              </a:rPr>
              <a:t>lao</a:t>
            </a:r>
            <a:r>
              <a:rPr lang="en-US" sz="4000" b="1" kern="0" dirty="0">
                <a:solidFill>
                  <a:srgbClr val="002060"/>
                </a:solidFill>
                <a:latin typeface="Arial"/>
                <a:sym typeface="Arial"/>
              </a:rPr>
              <a:t> </a:t>
            </a:r>
            <a:r>
              <a:rPr lang="en-US" sz="4000" b="1" kern="0" dirty="0" err="1">
                <a:solidFill>
                  <a:srgbClr val="002060"/>
                </a:solidFill>
                <a:latin typeface="Arial"/>
                <a:sym typeface="Arial"/>
              </a:rPr>
              <a:t>động</a:t>
            </a:r>
            <a:r>
              <a:rPr lang="en-US" sz="4000" b="1" kern="0" dirty="0">
                <a:solidFill>
                  <a:srgbClr val="002060"/>
                </a:solidFill>
                <a:latin typeface="Arial"/>
                <a:sym typeface="Arial"/>
              </a:rPr>
              <a:t> an </a:t>
            </a:r>
            <a:r>
              <a:rPr lang="en-US" sz="4000" b="1" kern="0" dirty="0" err="1">
                <a:solidFill>
                  <a:srgbClr val="002060"/>
                </a:solidFill>
                <a:latin typeface="Arial"/>
                <a:sym typeface="Arial"/>
              </a:rPr>
              <a:t>toàn</a:t>
            </a:r>
            <a:endParaRPr kumimoji="0" lang="en-US" sz="4000" b="1" i="0" u="none" strike="noStrike" kern="0" cap="none" spc="0" normalizeH="0" baseline="0" noProof="0" dirty="0">
              <a:ln>
                <a:noFill/>
              </a:ln>
              <a:solidFill>
                <a:srgbClr val="002060"/>
              </a:solidFill>
              <a:effectLst/>
              <a:uLnTx/>
              <a:uFillTx/>
              <a:latin typeface="Arial"/>
              <a:ea typeface="+mn-ea"/>
              <a:cs typeface="+mn-cs"/>
              <a:sym typeface="Arial"/>
            </a:endParaRPr>
          </a:p>
        </p:txBody>
      </p:sp>
      <p:grpSp>
        <p:nvGrpSpPr>
          <p:cNvPr id="100" name="Group 99"/>
          <p:cNvGrpSpPr/>
          <p:nvPr/>
        </p:nvGrpSpPr>
        <p:grpSpPr>
          <a:xfrm>
            <a:off x="3505200" y="4510154"/>
            <a:ext cx="1692661" cy="1628594"/>
            <a:chOff x="4038600" y="3691050"/>
            <a:chExt cx="1692661" cy="1628594"/>
          </a:xfrm>
        </p:grpSpPr>
        <p:sp>
          <p:nvSpPr>
            <p:cNvPr id="103" name="Google Shape;1366;p30"/>
            <p:cNvSpPr/>
            <p:nvPr/>
          </p:nvSpPr>
          <p:spPr>
            <a:xfrm>
              <a:off x="4038600" y="3691050"/>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269;p35"/>
            <p:cNvSpPr txBox="1">
              <a:spLocks/>
            </p:cNvSpPr>
            <p:nvPr/>
          </p:nvSpPr>
          <p:spPr>
            <a:xfrm>
              <a:off x="4209449" y="4107300"/>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a:ln>
                    <a:noFill/>
                  </a:ln>
                  <a:solidFill>
                    <a:schemeClr val="tx1"/>
                  </a:solidFill>
                  <a:effectLst/>
                  <a:uLnTx/>
                  <a:uFillTx/>
                  <a:latin typeface="Arial"/>
                  <a:sym typeface="Montserrat"/>
                </a:rPr>
                <a:t>01</a:t>
              </a:r>
            </a:p>
          </p:txBody>
        </p:sp>
      </p:grpSp>
      <p:grpSp>
        <p:nvGrpSpPr>
          <p:cNvPr id="107" name="Group 106"/>
          <p:cNvGrpSpPr/>
          <p:nvPr/>
        </p:nvGrpSpPr>
        <p:grpSpPr>
          <a:xfrm>
            <a:off x="3505200" y="7364283"/>
            <a:ext cx="1692661" cy="1628594"/>
            <a:chOff x="4038600" y="6545179"/>
            <a:chExt cx="1692661" cy="1628594"/>
          </a:xfrm>
        </p:grpSpPr>
        <p:sp>
          <p:nvSpPr>
            <p:cNvPr id="108" name="Google Shape;1366;p30"/>
            <p:cNvSpPr/>
            <p:nvPr/>
          </p:nvSpPr>
          <p:spPr>
            <a:xfrm>
              <a:off x="4038600" y="6545179"/>
              <a:ext cx="1692661" cy="1628594"/>
            </a:xfrm>
            <a:custGeom>
              <a:avLst/>
              <a:gdLst/>
              <a:ahLst/>
              <a:cxnLst/>
              <a:rect l="l" t="t" r="r" b="b"/>
              <a:pathLst>
                <a:path w="40258" h="29674" extrusionOk="0">
                  <a:moveTo>
                    <a:pt x="36470" y="989"/>
                  </a:moveTo>
                  <a:cubicBezTo>
                    <a:pt x="36245" y="944"/>
                    <a:pt x="36017" y="903"/>
                    <a:pt x="35785" y="882"/>
                  </a:cubicBezTo>
                  <a:cubicBezTo>
                    <a:pt x="34672" y="778"/>
                    <a:pt x="33549" y="713"/>
                    <a:pt x="32429" y="685"/>
                  </a:cubicBezTo>
                  <a:cubicBezTo>
                    <a:pt x="30887" y="640"/>
                    <a:pt x="29346" y="654"/>
                    <a:pt x="27808" y="640"/>
                  </a:cubicBezTo>
                  <a:cubicBezTo>
                    <a:pt x="27210" y="636"/>
                    <a:pt x="26612" y="640"/>
                    <a:pt x="26014" y="630"/>
                  </a:cubicBezTo>
                  <a:cubicBezTo>
                    <a:pt x="25308" y="619"/>
                    <a:pt x="24607" y="598"/>
                    <a:pt x="23906" y="560"/>
                  </a:cubicBezTo>
                  <a:cubicBezTo>
                    <a:pt x="22416" y="477"/>
                    <a:pt x="20926" y="432"/>
                    <a:pt x="19447" y="260"/>
                  </a:cubicBezTo>
                  <a:cubicBezTo>
                    <a:pt x="17984" y="94"/>
                    <a:pt x="16529" y="18"/>
                    <a:pt x="15064" y="8"/>
                  </a:cubicBezTo>
                  <a:cubicBezTo>
                    <a:pt x="13765" y="0"/>
                    <a:pt x="12468" y="91"/>
                    <a:pt x="11172" y="198"/>
                  </a:cubicBezTo>
                  <a:cubicBezTo>
                    <a:pt x="10630" y="246"/>
                    <a:pt x="10080" y="177"/>
                    <a:pt x="9534" y="201"/>
                  </a:cubicBezTo>
                  <a:cubicBezTo>
                    <a:pt x="8593" y="239"/>
                    <a:pt x="7657" y="180"/>
                    <a:pt x="6720" y="94"/>
                  </a:cubicBezTo>
                  <a:cubicBezTo>
                    <a:pt x="6565" y="73"/>
                    <a:pt x="6406" y="73"/>
                    <a:pt x="6254" y="91"/>
                  </a:cubicBezTo>
                  <a:cubicBezTo>
                    <a:pt x="5286" y="270"/>
                    <a:pt x="4318" y="453"/>
                    <a:pt x="3347" y="640"/>
                  </a:cubicBezTo>
                  <a:cubicBezTo>
                    <a:pt x="2666" y="767"/>
                    <a:pt x="2078" y="1069"/>
                    <a:pt x="1674" y="1694"/>
                  </a:cubicBezTo>
                  <a:cubicBezTo>
                    <a:pt x="1339" y="2209"/>
                    <a:pt x="958" y="2720"/>
                    <a:pt x="810" y="3342"/>
                  </a:cubicBezTo>
                  <a:cubicBezTo>
                    <a:pt x="647" y="4010"/>
                    <a:pt x="499" y="4680"/>
                    <a:pt x="513" y="5400"/>
                  </a:cubicBezTo>
                  <a:cubicBezTo>
                    <a:pt x="516" y="5786"/>
                    <a:pt x="447" y="6170"/>
                    <a:pt x="412" y="6561"/>
                  </a:cubicBezTo>
                  <a:cubicBezTo>
                    <a:pt x="350" y="7283"/>
                    <a:pt x="277" y="8002"/>
                    <a:pt x="232" y="8731"/>
                  </a:cubicBezTo>
                  <a:cubicBezTo>
                    <a:pt x="184" y="9426"/>
                    <a:pt x="170" y="10128"/>
                    <a:pt x="149" y="10822"/>
                  </a:cubicBezTo>
                  <a:cubicBezTo>
                    <a:pt x="119" y="11915"/>
                    <a:pt x="74" y="13006"/>
                    <a:pt x="63" y="14096"/>
                  </a:cubicBezTo>
                  <a:cubicBezTo>
                    <a:pt x="57" y="15530"/>
                    <a:pt x="122" y="16961"/>
                    <a:pt x="63" y="18382"/>
                  </a:cubicBezTo>
                  <a:cubicBezTo>
                    <a:pt x="1" y="19844"/>
                    <a:pt x="12" y="21292"/>
                    <a:pt x="132" y="22750"/>
                  </a:cubicBezTo>
                  <a:cubicBezTo>
                    <a:pt x="212" y="23732"/>
                    <a:pt x="364" y="24700"/>
                    <a:pt x="706" y="25633"/>
                  </a:cubicBezTo>
                  <a:cubicBezTo>
                    <a:pt x="1194" y="26957"/>
                    <a:pt x="2027" y="27880"/>
                    <a:pt x="3250" y="28419"/>
                  </a:cubicBezTo>
                  <a:cubicBezTo>
                    <a:pt x="3855" y="28689"/>
                    <a:pt x="4477" y="28875"/>
                    <a:pt x="5106" y="29003"/>
                  </a:cubicBezTo>
                  <a:cubicBezTo>
                    <a:pt x="5787" y="29145"/>
                    <a:pt x="6478" y="29217"/>
                    <a:pt x="7167" y="29255"/>
                  </a:cubicBezTo>
                  <a:cubicBezTo>
                    <a:pt x="8963" y="29348"/>
                    <a:pt x="10764" y="29390"/>
                    <a:pt x="12565" y="29477"/>
                  </a:cubicBezTo>
                  <a:cubicBezTo>
                    <a:pt x="14234" y="29570"/>
                    <a:pt x="15897" y="29597"/>
                    <a:pt x="17566" y="29556"/>
                  </a:cubicBezTo>
                  <a:cubicBezTo>
                    <a:pt x="18635" y="29528"/>
                    <a:pt x="19702" y="29556"/>
                    <a:pt x="20771" y="29584"/>
                  </a:cubicBezTo>
                  <a:cubicBezTo>
                    <a:pt x="22388" y="29618"/>
                    <a:pt x="24006" y="29674"/>
                    <a:pt x="25616" y="29542"/>
                  </a:cubicBezTo>
                  <a:cubicBezTo>
                    <a:pt x="25979" y="29514"/>
                    <a:pt x="26345" y="29501"/>
                    <a:pt x="26709" y="29525"/>
                  </a:cubicBezTo>
                  <a:cubicBezTo>
                    <a:pt x="26768" y="29528"/>
                    <a:pt x="26830" y="29535"/>
                    <a:pt x="26889" y="29549"/>
                  </a:cubicBezTo>
                  <a:cubicBezTo>
                    <a:pt x="27130" y="29597"/>
                    <a:pt x="31195" y="28983"/>
                    <a:pt x="31319" y="28979"/>
                  </a:cubicBezTo>
                  <a:cubicBezTo>
                    <a:pt x="32332" y="28910"/>
                    <a:pt x="33348" y="28837"/>
                    <a:pt x="34361" y="28778"/>
                  </a:cubicBezTo>
                  <a:cubicBezTo>
                    <a:pt x="35371" y="28710"/>
                    <a:pt x="36379" y="28592"/>
                    <a:pt x="37396" y="28613"/>
                  </a:cubicBezTo>
                  <a:cubicBezTo>
                    <a:pt x="37942" y="28627"/>
                    <a:pt x="38353" y="28474"/>
                    <a:pt x="38710" y="28094"/>
                  </a:cubicBezTo>
                  <a:cubicBezTo>
                    <a:pt x="38871" y="27922"/>
                    <a:pt x="39024" y="27727"/>
                    <a:pt x="39148" y="27523"/>
                  </a:cubicBezTo>
                  <a:cubicBezTo>
                    <a:pt x="39556" y="26836"/>
                    <a:pt x="39805" y="26092"/>
                    <a:pt x="39857" y="25263"/>
                  </a:cubicBezTo>
                  <a:cubicBezTo>
                    <a:pt x="39978" y="23362"/>
                    <a:pt x="40109" y="21475"/>
                    <a:pt x="40223" y="19571"/>
                  </a:cubicBezTo>
                  <a:cubicBezTo>
                    <a:pt x="40257" y="19014"/>
                    <a:pt x="40254" y="18457"/>
                    <a:pt x="40251" y="17894"/>
                  </a:cubicBezTo>
                  <a:cubicBezTo>
                    <a:pt x="40251" y="16463"/>
                    <a:pt x="40223" y="15039"/>
                    <a:pt x="40219" y="13612"/>
                  </a:cubicBezTo>
                  <a:cubicBezTo>
                    <a:pt x="40216" y="12267"/>
                    <a:pt x="40144" y="10923"/>
                    <a:pt x="40029" y="9585"/>
                  </a:cubicBezTo>
                  <a:cubicBezTo>
                    <a:pt x="39943" y="8600"/>
                    <a:pt x="39912" y="7622"/>
                    <a:pt x="39839" y="6640"/>
                  </a:cubicBezTo>
                  <a:cubicBezTo>
                    <a:pt x="39791" y="6028"/>
                    <a:pt x="39742" y="5410"/>
                    <a:pt x="39653" y="4798"/>
                  </a:cubicBezTo>
                  <a:cubicBezTo>
                    <a:pt x="39493" y="3754"/>
                    <a:pt x="39134" y="2787"/>
                    <a:pt x="38530" y="1922"/>
                  </a:cubicBezTo>
                  <a:cubicBezTo>
                    <a:pt x="38287" y="1576"/>
                    <a:pt x="38011" y="1314"/>
                    <a:pt x="37606" y="1235"/>
                  </a:cubicBezTo>
                  <a:cubicBezTo>
                    <a:pt x="37596" y="1231"/>
                    <a:pt x="37582" y="1227"/>
                    <a:pt x="37569" y="1224"/>
                  </a:cubicBezTo>
                  <a:cubicBezTo>
                    <a:pt x="37499" y="1214"/>
                    <a:pt x="37430" y="1200"/>
                    <a:pt x="37362" y="1186"/>
                  </a:cubicBezTo>
                  <a:cubicBezTo>
                    <a:pt x="37064" y="1128"/>
                    <a:pt x="36767" y="1051"/>
                    <a:pt x="36470" y="989"/>
                  </a:cubicBezTo>
                  <a:close/>
                </a:path>
              </a:pathLst>
            </a:custGeom>
            <a:solidFill>
              <a:srgbClr val="B3F2C7"/>
            </a:solidFill>
            <a:ln>
              <a:noFill/>
            </a:ln>
          </p:spPr>
          <p:txBody>
            <a:bodyPr spcFirstLastPara="1" wrap="square" lIns="91425" tIns="91425" rIns="91425" bIns="91425" anchor="ctr" anchorCtr="0">
              <a:noAutofit/>
            </a:bodyPr>
            <a:lstStyle/>
            <a:p>
              <a:pPr marL="0" marR="0" lvl="0" indent="0" defTabSz="91440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09" name="Google Shape;1269;p35"/>
            <p:cNvSpPr txBox="1">
              <a:spLocks/>
            </p:cNvSpPr>
            <p:nvPr/>
          </p:nvSpPr>
          <p:spPr>
            <a:xfrm>
              <a:off x="4191000" y="6955676"/>
              <a:ext cx="1350961" cy="807600"/>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Montserrat"/>
                <a:buNone/>
                <a:defRPr sz="4000" b="1" i="0" u="none" strike="noStrike" cap="none">
                  <a:solidFill>
                    <a:schemeClr val="dk2"/>
                  </a:solidFill>
                  <a:latin typeface="Montserrat"/>
                  <a:ea typeface="Montserrat"/>
                  <a:cs typeface="Montserrat"/>
                  <a:sym typeface="Montserrat"/>
                </a:defRPr>
              </a:lvl1pPr>
              <a:lvl2pPr marR="0" lvl="1"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2pPr>
              <a:lvl3pPr marR="0" lvl="2"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3pPr>
              <a:lvl4pPr marR="0" lvl="3"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4pPr>
              <a:lvl5pPr marR="0" lvl="4"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5pPr>
              <a:lvl6pPr marR="0" lvl="5"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6pPr>
              <a:lvl7pPr marR="0" lvl="6"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7pPr>
              <a:lvl8pPr marR="0" lvl="7"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8pPr>
              <a:lvl9pPr marR="0" lvl="8" algn="l" rtl="0">
                <a:lnSpc>
                  <a:spcPct val="100000"/>
                </a:lnSpc>
                <a:spcBef>
                  <a:spcPts val="0"/>
                </a:spcBef>
                <a:spcAft>
                  <a:spcPts val="0"/>
                </a:spcAft>
                <a:buClr>
                  <a:schemeClr val="dk1"/>
                </a:buClr>
                <a:buSzPts val="3000"/>
                <a:buFont typeface="Montserrat"/>
                <a:buNone/>
                <a:defRPr sz="3000" b="0" i="0" u="none" strike="noStrike" cap="none">
                  <a:solidFill>
                    <a:schemeClr val="dk1"/>
                  </a:solidFill>
                  <a:latin typeface="Montserrat"/>
                  <a:ea typeface="Montserrat"/>
                  <a:cs typeface="Montserrat"/>
                  <a:sym typeface="Montserrat"/>
                </a:defRPr>
              </a:lvl9pPr>
            </a:lstStyle>
            <a:p>
              <a:pPr marL="0" marR="0" lvl="0" indent="0" algn="ctr" defTabSz="914400" rtl="0" eaLnBrk="1" fontAlgn="auto" latinLnBrk="0" hangingPunct="1">
                <a:lnSpc>
                  <a:spcPct val="100000"/>
                </a:lnSpc>
                <a:spcBef>
                  <a:spcPts val="0"/>
                </a:spcBef>
                <a:spcAft>
                  <a:spcPts val="0"/>
                </a:spcAft>
                <a:buClr>
                  <a:srgbClr val="191919"/>
                </a:buClr>
                <a:buSzPts val="3000"/>
                <a:buFont typeface="Montserrat"/>
                <a:buNone/>
                <a:tabLst/>
                <a:defRPr/>
              </a:pPr>
              <a:r>
                <a:rPr kumimoji="0" lang="en" sz="6000" b="1" i="0" u="none" strike="noStrike" kern="0" cap="none" spc="0" normalizeH="0" baseline="0" noProof="0" dirty="0">
                  <a:ln>
                    <a:noFill/>
                  </a:ln>
                  <a:solidFill>
                    <a:schemeClr val="tx1"/>
                  </a:solidFill>
                  <a:effectLst/>
                  <a:uLnTx/>
                  <a:uFillTx/>
                  <a:latin typeface="Arial"/>
                  <a:sym typeface="Montserrat"/>
                </a:rPr>
                <a:t>02</a:t>
              </a:r>
            </a:p>
          </p:txBody>
        </p:sp>
      </p:grpSp>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par>
                                <p:cTn id="8" presetID="16" presetClass="entr" presetSubtype="21" fill="hold" nodeType="withEffect">
                                  <p:stCondLst>
                                    <p:cond delay="0"/>
                                  </p:stCondLst>
                                  <p:childTnLst>
                                    <p:set>
                                      <p:cBhvr>
                                        <p:cTn id="9" dur="1" fill="hold">
                                          <p:stCondLst>
                                            <p:cond delay="0"/>
                                          </p:stCondLst>
                                        </p:cTn>
                                        <p:tgtEl>
                                          <p:spTgt spid="94"/>
                                        </p:tgtEl>
                                        <p:attrNameLst>
                                          <p:attrName>style.visibility</p:attrName>
                                        </p:attrNameLst>
                                      </p:cBhvr>
                                      <p:to>
                                        <p:strVal val="visible"/>
                                      </p:to>
                                    </p:set>
                                    <p:animEffect transition="in" filter="barn(inVertical)">
                                      <p:cBhvr>
                                        <p:cTn id="10" dur="500"/>
                                        <p:tgtEl>
                                          <p:spTgt spid="94"/>
                                        </p:tgtEl>
                                      </p:cBhvr>
                                    </p:animEffect>
                                  </p:childTnLst>
                                </p:cTn>
                              </p:par>
                              <p:par>
                                <p:cTn id="11" presetID="16" presetClass="entr" presetSubtype="21" fill="hold" nodeType="withEffect">
                                  <p:stCondLst>
                                    <p:cond delay="0"/>
                                  </p:stCondLst>
                                  <p:childTnLst>
                                    <p:set>
                                      <p:cBhvr>
                                        <p:cTn id="12" dur="1" fill="hold">
                                          <p:stCondLst>
                                            <p:cond delay="0"/>
                                          </p:stCondLst>
                                        </p:cTn>
                                        <p:tgtEl>
                                          <p:spTgt spid="102"/>
                                        </p:tgtEl>
                                        <p:attrNameLst>
                                          <p:attrName>style.visibility</p:attrName>
                                        </p:attrNameLst>
                                      </p:cBhvr>
                                      <p:to>
                                        <p:strVal val="visible"/>
                                      </p:to>
                                    </p:set>
                                    <p:animEffect transition="in" filter="barn(inVertical)">
                                      <p:cBhvr>
                                        <p:cTn id="13" dur="500"/>
                                        <p:tgtEl>
                                          <p:spTgt spid="102"/>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97"/>
                                        </p:tgtEl>
                                        <p:attrNameLst>
                                          <p:attrName>style.visibility</p:attrName>
                                        </p:attrNameLst>
                                      </p:cBhvr>
                                      <p:to>
                                        <p:strVal val="visible"/>
                                      </p:to>
                                    </p:set>
                                    <p:anim calcmode="lin" valueType="num">
                                      <p:cBhvr additive="base">
                                        <p:cTn id="18" dur="500"/>
                                        <p:tgtEl>
                                          <p:spTgt spid="97"/>
                                        </p:tgtEl>
                                        <p:attrNameLst>
                                          <p:attrName>ppt_y</p:attrName>
                                        </p:attrNameLst>
                                      </p:cBhvr>
                                      <p:tavLst>
                                        <p:tav tm="0">
                                          <p:val>
                                            <p:strVal val="#ppt_y+#ppt_h*1.125000"/>
                                          </p:val>
                                        </p:tav>
                                        <p:tav tm="100000">
                                          <p:val>
                                            <p:strVal val="#ppt_y"/>
                                          </p:val>
                                        </p:tav>
                                      </p:tavLst>
                                    </p:anim>
                                    <p:animEffect transition="in" filter="wipe(up)">
                                      <p:cBhvr>
                                        <p:cTn id="19" dur="500"/>
                                        <p:tgtEl>
                                          <p:spTgt spid="97"/>
                                        </p:tgtEl>
                                      </p:cBhvr>
                                    </p:animEffect>
                                  </p:childTnLst>
                                </p:cTn>
                              </p:par>
                              <p:par>
                                <p:cTn id="20" presetID="12" presetClass="entr" presetSubtype="4" fill="hold" nodeType="withEffect">
                                  <p:stCondLst>
                                    <p:cond delay="0"/>
                                  </p:stCondLst>
                                  <p:childTnLst>
                                    <p:set>
                                      <p:cBhvr>
                                        <p:cTn id="21" dur="1" fill="hold">
                                          <p:stCondLst>
                                            <p:cond delay="0"/>
                                          </p:stCondLst>
                                        </p:cTn>
                                        <p:tgtEl>
                                          <p:spTgt spid="100"/>
                                        </p:tgtEl>
                                        <p:attrNameLst>
                                          <p:attrName>style.visibility</p:attrName>
                                        </p:attrNameLst>
                                      </p:cBhvr>
                                      <p:to>
                                        <p:strVal val="visible"/>
                                      </p:to>
                                    </p:set>
                                    <p:anim calcmode="lin" valueType="num">
                                      <p:cBhvr additive="base">
                                        <p:cTn id="22" dur="500"/>
                                        <p:tgtEl>
                                          <p:spTgt spid="100"/>
                                        </p:tgtEl>
                                        <p:attrNameLst>
                                          <p:attrName>ppt_y</p:attrName>
                                        </p:attrNameLst>
                                      </p:cBhvr>
                                      <p:tavLst>
                                        <p:tav tm="0">
                                          <p:val>
                                            <p:strVal val="#ppt_y+#ppt_h*1.125000"/>
                                          </p:val>
                                        </p:tav>
                                        <p:tav tm="100000">
                                          <p:val>
                                            <p:strVal val="#ppt_y"/>
                                          </p:val>
                                        </p:tav>
                                      </p:tavLst>
                                    </p:anim>
                                    <p:animEffect transition="in" filter="wipe(up)">
                                      <p:cBhvr>
                                        <p:cTn id="23" dur="500"/>
                                        <p:tgtEl>
                                          <p:spTgt spid="100"/>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98"/>
                                        </p:tgtEl>
                                        <p:attrNameLst>
                                          <p:attrName>style.visibility</p:attrName>
                                        </p:attrNameLst>
                                      </p:cBhvr>
                                      <p:to>
                                        <p:strVal val="visible"/>
                                      </p:to>
                                    </p:set>
                                    <p:animEffect transition="in" filter="barn(inVertical)">
                                      <p:cBhvr>
                                        <p:cTn id="28" dur="500"/>
                                        <p:tgtEl>
                                          <p:spTgt spid="98"/>
                                        </p:tgtEl>
                                      </p:cBhvr>
                                    </p:animEffect>
                                  </p:childTnLst>
                                </p:cTn>
                              </p:par>
                              <p:par>
                                <p:cTn id="29" presetID="16" presetClass="entr" presetSubtype="21" fill="hold" nodeType="withEffect">
                                  <p:stCondLst>
                                    <p:cond delay="0"/>
                                  </p:stCondLst>
                                  <p:childTnLst>
                                    <p:set>
                                      <p:cBhvr>
                                        <p:cTn id="30" dur="1" fill="hold">
                                          <p:stCondLst>
                                            <p:cond delay="0"/>
                                          </p:stCondLst>
                                        </p:cTn>
                                        <p:tgtEl>
                                          <p:spTgt spid="107"/>
                                        </p:tgtEl>
                                        <p:attrNameLst>
                                          <p:attrName>style.visibility</p:attrName>
                                        </p:attrNameLst>
                                      </p:cBhvr>
                                      <p:to>
                                        <p:strVal val="visible"/>
                                      </p:to>
                                    </p:set>
                                    <p:animEffect transition="in" filter="barn(inVertical)">
                                      <p:cBhvr>
                                        <p:cTn id="3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97" grpId="0" animBg="1"/>
      <p:bldP spid="9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75516" y="31019"/>
            <a:ext cx="15336968"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90404" y="10070984"/>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4" name="Picture 94"/>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a:off x="160656" y="6690475"/>
            <a:ext cx="802682" cy="879433"/>
          </a:xfrm>
          <a:prstGeom prst="rect">
            <a:avLst/>
          </a:prstGeom>
        </p:spPr>
      </p:pic>
      <p:pic>
        <p:nvPicPr>
          <p:cNvPr id="95" name="Picture 9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7137261" y="915693"/>
            <a:ext cx="802682" cy="879433"/>
          </a:xfrm>
          <a:prstGeom prst="rect">
            <a:avLst/>
          </a:prstGeom>
        </p:spPr>
      </p:pic>
      <p:pic>
        <p:nvPicPr>
          <p:cNvPr id="96" name="Picture 96"/>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6001778" y="9494637"/>
            <a:ext cx="1621172" cy="443796"/>
          </a:xfrm>
          <a:prstGeom prst="rect">
            <a:avLst/>
          </a:prstGeom>
        </p:spPr>
      </p:pic>
      <p:sp>
        <p:nvSpPr>
          <p:cNvPr id="92" name="Rectangle 91"/>
          <p:cNvSpPr/>
          <p:nvPr/>
        </p:nvSpPr>
        <p:spPr>
          <a:xfrm>
            <a:off x="2014367" y="2019300"/>
            <a:ext cx="14129932" cy="3811300"/>
          </a:xfrm>
          <a:prstGeom prst="rect">
            <a:avLst/>
          </a:prstGeom>
        </p:spPr>
        <p:txBody>
          <a:bodyPr wrap="square">
            <a:spAutoFit/>
          </a:bodyPr>
          <a:lstStyle/>
          <a:p>
            <a:pPr marL="571500" indent="-571500" algn="just">
              <a:lnSpc>
                <a:spcPct val="150000"/>
              </a:lnSpc>
              <a:buFontTx/>
              <a:buChar char="-"/>
            </a:pP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M</a:t>
            </a:r>
            <a:r>
              <a:rPr lang="vi-VN" sz="4000" dirty="0">
                <a:solidFill>
                  <a:srgbClr val="000000"/>
                </a:solidFill>
                <a:ea typeface="Arial" panose="020B0604020202020204" pitchFamily="34" charset="0"/>
                <a:cs typeface="Arial" panose="020B0604020202020204" pitchFamily="34" charset="0"/>
              </a:rPr>
              <a:t>ỗi nhóm một thẻ vẽ dụng cụ lao động </a:t>
            </a:r>
            <a:endParaRPr lang="en-US" sz="4000" dirty="0">
              <a:solidFill>
                <a:srgbClr val="000000"/>
              </a:solidFill>
              <a:ea typeface="Arial" panose="020B0604020202020204" pitchFamily="34" charset="0"/>
              <a:cs typeface="Arial" panose="020B0604020202020204" pitchFamily="34" charset="0"/>
            </a:endParaRPr>
          </a:p>
          <a:p>
            <a:pPr marL="571500" indent="-571500" algn="just">
              <a:lnSpc>
                <a:spcPct val="150000"/>
              </a:lnSpc>
              <a:buFontTx/>
              <a:buChar char="-"/>
            </a:pPr>
            <a:r>
              <a:rPr lang="vi-VN" sz="4000" dirty="0">
                <a:solidFill>
                  <a:srgbClr val="000000"/>
                </a:solidFill>
                <a:ea typeface="Arial" panose="020B0604020202020204" pitchFamily="34" charset="0"/>
                <a:cs typeface="Arial" panose="020B0604020202020204" pitchFamily="34" charset="0"/>
              </a:rPr>
              <a:t>Mỗi nhóm có nhiệm vụ mô tả đặc điểm của dụng cụ và nguy cơ không an toàn khi sử dụng dụng cụ để các nhóm khác đoán.</a:t>
            </a:r>
            <a:endParaRPr lang="en-US" sz="4000" dirty="0">
              <a:solidFill>
                <a:srgbClr val="000000"/>
              </a:solidFill>
              <a:latin typeface="Arial" panose="020B0604020202020204" pitchFamily="34" charset="0"/>
              <a:ea typeface="Arial" panose="020B0604020202020204" pitchFamily="34" charset="0"/>
              <a:cs typeface="Arial" panose="020B0604020202020204" pitchFamily="34" charset="0"/>
            </a:endParaRPr>
          </a:p>
        </p:txBody>
      </p:sp>
      <p:sp>
        <p:nvSpPr>
          <p:cNvPr id="105" name="Rounded Rectangular Callout 104"/>
          <p:cNvSpPr/>
          <p:nvPr/>
        </p:nvSpPr>
        <p:spPr>
          <a:xfrm>
            <a:off x="3064420" y="662943"/>
            <a:ext cx="12404180" cy="975357"/>
          </a:xfrm>
          <a:prstGeom prst="wedgeRoundRectCallout">
            <a:avLst>
              <a:gd name="adj1" fmla="val -55833"/>
              <a:gd name="adj2" fmla="val 41926"/>
              <a:gd name="adj3" fmla="val 16667"/>
            </a:avLst>
          </a:prstGeom>
          <a:solidFill>
            <a:srgbClr val="7F4792">
              <a:lumMod val="20000"/>
              <a:lumOff val="80000"/>
            </a:srgbClr>
          </a:solidFill>
          <a:ln w="25400" cap="flat" cmpd="sng" algn="ctr">
            <a:solidFill>
              <a:srgbClr val="7F4792">
                <a:lumMod val="20000"/>
                <a:lumOff val="80000"/>
              </a:srgbClr>
            </a:solidFill>
            <a:prstDash val="solid"/>
          </a:ln>
          <a:effectLst>
            <a:outerShdw blurRad="50800" dist="38100" dir="18900000" algn="bl" rotWithShape="0">
              <a:prstClr val="black">
                <a:alpha val="40000"/>
              </a:prstClr>
            </a:outerShdw>
          </a:effectLst>
        </p:spPr>
        <p:txBody>
          <a:bodyPr rtlCol="0" anchor="ctr"/>
          <a:lstStyle/>
          <a:p>
            <a:pPr lvl="0" algn="ctr">
              <a:lnSpc>
                <a:spcPct val="150000"/>
              </a:lnSpc>
              <a:buClr>
                <a:srgbClr val="000000"/>
              </a:buClr>
            </a:pPr>
            <a:r>
              <a:rPr lang="vi-VN" sz="4000" b="1" kern="0" dirty="0">
                <a:solidFill>
                  <a:srgbClr val="002060"/>
                </a:solidFill>
                <a:latin typeface="Arial"/>
                <a:sym typeface="Arial"/>
              </a:rPr>
              <a:t>Chơi trò chơi</a:t>
            </a:r>
            <a:r>
              <a:rPr lang="en-US" sz="4000" b="1" kern="0" dirty="0">
                <a:solidFill>
                  <a:srgbClr val="002060"/>
                </a:solidFill>
                <a:latin typeface="Arial"/>
                <a:sym typeface="Arial"/>
              </a:rPr>
              <a:t> </a:t>
            </a:r>
            <a:r>
              <a:rPr lang="vi-VN" sz="4000" b="1" i="1" kern="0" dirty="0">
                <a:solidFill>
                  <a:srgbClr val="002060"/>
                </a:solidFill>
                <a:latin typeface="Arial"/>
                <a:sym typeface="Arial"/>
              </a:rPr>
              <a:t>Đoán tên dụng cụ lao động</a:t>
            </a:r>
            <a:endParaRPr kumimoji="0" lang="en-US" sz="4000" b="1" i="1" u="none" strike="noStrike" kern="0" cap="none" spc="0" normalizeH="0" baseline="0" noProof="0" dirty="0">
              <a:ln>
                <a:noFill/>
              </a:ln>
              <a:solidFill>
                <a:srgbClr val="002060"/>
              </a:solidFill>
              <a:effectLst/>
              <a:uLnTx/>
              <a:uFillTx/>
              <a:latin typeface="Arial"/>
              <a:sym typeface="Arial"/>
            </a:endParaRPr>
          </a:p>
        </p:txBody>
      </p:sp>
      <p:pic>
        <p:nvPicPr>
          <p:cNvPr id="98" name="Picture 97"/>
          <p:cNvPicPr>
            <a:picLocks noChangeAspect="1"/>
          </p:cNvPicPr>
          <p:nvPr/>
        </p:nvPicPr>
        <p:blipFill>
          <a:blip r:embed="rId10">
            <a:extLst>
              <a:ext uri="{BEBA8EAE-BF5A-486C-A8C5-ECC9F3942E4B}">
                <a14:imgProps xmlns:a14="http://schemas.microsoft.com/office/drawing/2010/main">
                  <a14:imgLayer r:embed="rId11">
                    <a14:imgEffect>
                      <a14:sharpenSoften amount="50000"/>
                    </a14:imgEffect>
                    <a14:imgEffect>
                      <a14:saturation sat="400000"/>
                    </a14:imgEffect>
                  </a14:imgLayer>
                </a14:imgProps>
              </a:ext>
            </a:extLst>
          </a:blip>
          <a:stretch>
            <a:fillRect/>
          </a:stretch>
        </p:blipFill>
        <p:spPr>
          <a:xfrm>
            <a:off x="4420225" y="5919821"/>
            <a:ext cx="9697397" cy="1357279"/>
          </a:xfrm>
          <a:prstGeom prst="rect">
            <a:avLst/>
          </a:prstGeom>
        </p:spPr>
      </p:pic>
      <p:pic>
        <p:nvPicPr>
          <p:cNvPr id="99" name="Picture 98"/>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Effect>
                      <a14:saturation sat="400000"/>
                    </a14:imgEffect>
                  </a14:imgLayer>
                </a14:imgProps>
              </a:ext>
            </a:extLst>
          </a:blip>
          <a:stretch>
            <a:fillRect/>
          </a:stretch>
        </p:blipFill>
        <p:spPr>
          <a:xfrm>
            <a:off x="3595092" y="7611635"/>
            <a:ext cx="11944017" cy="2083599"/>
          </a:xfrm>
          <a:prstGeom prst="rect">
            <a:avLst/>
          </a:prstGeom>
        </p:spPr>
      </p:pic>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05"/>
                                        </p:tgtEl>
                                        <p:attrNameLst>
                                          <p:attrName>style.visibility</p:attrName>
                                        </p:attrNameLst>
                                      </p:cBhvr>
                                      <p:to>
                                        <p:strVal val="visible"/>
                                      </p:to>
                                    </p:set>
                                    <p:anim calcmode="lin" valueType="num">
                                      <p:cBhvr additive="base">
                                        <p:cTn id="7" dur="500"/>
                                        <p:tgtEl>
                                          <p:spTgt spid="105"/>
                                        </p:tgtEl>
                                        <p:attrNameLst>
                                          <p:attrName>ppt_y</p:attrName>
                                        </p:attrNameLst>
                                      </p:cBhvr>
                                      <p:tavLst>
                                        <p:tav tm="0">
                                          <p:val>
                                            <p:strVal val="#ppt_y+#ppt_h*1.125000"/>
                                          </p:val>
                                        </p:tav>
                                        <p:tav tm="100000">
                                          <p:val>
                                            <p:strVal val="#ppt_y"/>
                                          </p:val>
                                        </p:tav>
                                      </p:tavLst>
                                    </p:anim>
                                    <p:animEffect transition="in" filter="wipe(up)">
                                      <p:cBhvr>
                                        <p:cTn id="8" dur="500"/>
                                        <p:tgtEl>
                                          <p:spTgt spid="105"/>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92"/>
                                        </p:tgtEl>
                                        <p:attrNameLst>
                                          <p:attrName>style.visibility</p:attrName>
                                        </p:attrNameLst>
                                      </p:cBhvr>
                                      <p:to>
                                        <p:strVal val="visible"/>
                                      </p:to>
                                    </p:set>
                                    <p:animEffect transition="in" filter="fade">
                                      <p:cBhvr>
                                        <p:cTn id="13" dur="500"/>
                                        <p:tgtEl>
                                          <p:spTgt spid="92"/>
                                        </p:tgtEl>
                                      </p:cBhvr>
                                    </p:animEffect>
                                    <p:anim calcmode="lin" valueType="num">
                                      <p:cBhvr>
                                        <p:cTn id="14" dur="500" fill="hold"/>
                                        <p:tgtEl>
                                          <p:spTgt spid="92"/>
                                        </p:tgtEl>
                                        <p:attrNameLst>
                                          <p:attrName>ppt_x</p:attrName>
                                        </p:attrNameLst>
                                      </p:cBhvr>
                                      <p:tavLst>
                                        <p:tav tm="0">
                                          <p:val>
                                            <p:strVal val="#ppt_x"/>
                                          </p:val>
                                        </p:tav>
                                        <p:tav tm="100000">
                                          <p:val>
                                            <p:strVal val="#ppt_x"/>
                                          </p:val>
                                        </p:tav>
                                      </p:tavLst>
                                    </p:anim>
                                    <p:anim calcmode="lin" valueType="num">
                                      <p:cBhvr>
                                        <p:cTn id="15" dur="500" fill="hold"/>
                                        <p:tgtEl>
                                          <p:spTgt spid="92"/>
                                        </p:tgtEl>
                                        <p:attrNameLst>
                                          <p:attrName>ppt_y</p:attrName>
                                        </p:attrNameLst>
                                      </p:cBhvr>
                                      <p:tavLst>
                                        <p:tav tm="0">
                                          <p:val>
                                            <p:strVal val="#ppt_y+.1"/>
                                          </p:val>
                                        </p:tav>
                                        <p:tav tm="100000">
                                          <p:val>
                                            <p:strVal val="#ppt_y"/>
                                          </p:val>
                                        </p:tav>
                                      </p:tavLst>
                                    </p:anim>
                                  </p:childTnLst>
                                </p:cTn>
                              </p:par>
                              <p:par>
                                <p:cTn id="16" presetID="42" presetClass="entr" presetSubtype="0" fill="hold" nodeType="withEffect">
                                  <p:stCondLst>
                                    <p:cond delay="0"/>
                                  </p:stCondLst>
                                  <p:childTnLst>
                                    <p:set>
                                      <p:cBhvr>
                                        <p:cTn id="17" dur="1" fill="hold">
                                          <p:stCondLst>
                                            <p:cond delay="0"/>
                                          </p:stCondLst>
                                        </p:cTn>
                                        <p:tgtEl>
                                          <p:spTgt spid="98"/>
                                        </p:tgtEl>
                                        <p:attrNameLst>
                                          <p:attrName>style.visibility</p:attrName>
                                        </p:attrNameLst>
                                      </p:cBhvr>
                                      <p:to>
                                        <p:strVal val="visible"/>
                                      </p:to>
                                    </p:set>
                                    <p:animEffect transition="in" filter="fade">
                                      <p:cBhvr>
                                        <p:cTn id="18" dur="500"/>
                                        <p:tgtEl>
                                          <p:spTgt spid="98"/>
                                        </p:tgtEl>
                                      </p:cBhvr>
                                    </p:animEffect>
                                    <p:anim calcmode="lin" valueType="num">
                                      <p:cBhvr>
                                        <p:cTn id="19" dur="500" fill="hold"/>
                                        <p:tgtEl>
                                          <p:spTgt spid="98"/>
                                        </p:tgtEl>
                                        <p:attrNameLst>
                                          <p:attrName>ppt_x</p:attrName>
                                        </p:attrNameLst>
                                      </p:cBhvr>
                                      <p:tavLst>
                                        <p:tav tm="0">
                                          <p:val>
                                            <p:strVal val="#ppt_x"/>
                                          </p:val>
                                        </p:tav>
                                        <p:tav tm="100000">
                                          <p:val>
                                            <p:strVal val="#ppt_x"/>
                                          </p:val>
                                        </p:tav>
                                      </p:tavLst>
                                    </p:anim>
                                    <p:anim calcmode="lin" valueType="num">
                                      <p:cBhvr>
                                        <p:cTn id="20" dur="500" fill="hold"/>
                                        <p:tgtEl>
                                          <p:spTgt spid="9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99"/>
                                        </p:tgtEl>
                                        <p:attrNameLst>
                                          <p:attrName>style.visibility</p:attrName>
                                        </p:attrNameLst>
                                      </p:cBhvr>
                                      <p:to>
                                        <p:strVal val="visible"/>
                                      </p:to>
                                    </p:set>
                                    <p:animEffect transition="in" filter="fade">
                                      <p:cBhvr>
                                        <p:cTn id="23" dur="500"/>
                                        <p:tgtEl>
                                          <p:spTgt spid="99"/>
                                        </p:tgtEl>
                                      </p:cBhvr>
                                    </p:animEffect>
                                    <p:anim calcmode="lin" valueType="num">
                                      <p:cBhvr>
                                        <p:cTn id="24" dur="500" fill="hold"/>
                                        <p:tgtEl>
                                          <p:spTgt spid="99"/>
                                        </p:tgtEl>
                                        <p:attrNameLst>
                                          <p:attrName>ppt_x</p:attrName>
                                        </p:attrNameLst>
                                      </p:cBhvr>
                                      <p:tavLst>
                                        <p:tav tm="0">
                                          <p:val>
                                            <p:strVal val="#ppt_x"/>
                                          </p:val>
                                        </p:tav>
                                        <p:tav tm="100000">
                                          <p:val>
                                            <p:strVal val="#ppt_x"/>
                                          </p:val>
                                        </p:tav>
                                      </p:tavLst>
                                    </p:anim>
                                    <p:anim calcmode="lin" valueType="num">
                                      <p:cBhvr>
                                        <p:cTn id="25" dur="500" fill="hold"/>
                                        <p:tgtEl>
                                          <p:spTgt spid="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6387567" y="2005"/>
            <a:ext cx="14643632"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430432" y="1791"/>
            <a:ext cx="3857568" cy="1072817"/>
          </a:xfrm>
          <a:prstGeom prst="rect">
            <a:avLst/>
          </a:prstGeom>
        </p:spPr>
      </p:pic>
      <p:sp>
        <p:nvSpPr>
          <p:cNvPr id="92" name="Hộp Văn bản 104">
            <a:extLst>
              <a:ext uri="{FF2B5EF4-FFF2-40B4-BE49-F238E27FC236}">
                <a16:creationId xmlns:a16="http://schemas.microsoft.com/office/drawing/2014/main" id="{48E40BA1-EA2E-C0E0-BB44-FC5826228D9D}"/>
              </a:ext>
            </a:extLst>
          </p:cNvPr>
          <p:cNvSpPr txBox="1"/>
          <p:nvPr/>
        </p:nvSpPr>
        <p:spPr>
          <a:xfrm>
            <a:off x="717690" y="2295170"/>
            <a:ext cx="4856959" cy="1306255"/>
          </a:xfrm>
          <a:prstGeom prst="rect">
            <a:avLst/>
          </a:prstGeom>
          <a:noFill/>
        </p:spPr>
        <p:txBody>
          <a:bodyPr wrap="square" rtlCol="0">
            <a:spAutoFit/>
          </a:bodyPr>
          <a:lstStyle/>
          <a:p>
            <a:pPr algn="ctr">
              <a:lnSpc>
                <a:spcPct val="150000"/>
              </a:lnSpc>
            </a:pPr>
            <a:r>
              <a:rPr lang="en-US" sz="6000" b="1" dirty="0">
                <a:latin typeface="Arial" panose="020B0604020202020204" pitchFamily="34" charset="0"/>
                <a:cs typeface="Arial" panose="020B0604020202020204" pitchFamily="34" charset="0"/>
              </a:rPr>
              <a:t>KẾT LUẬN</a:t>
            </a:r>
          </a:p>
        </p:txBody>
      </p:sp>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73835" y="1077066"/>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5107239" y="1144516"/>
            <a:ext cx="802682" cy="879433"/>
          </a:xfrm>
          <a:prstGeom prst="rect">
            <a:avLst/>
          </a:prstGeom>
        </p:spPr>
      </p:pic>
      <p:sp>
        <p:nvSpPr>
          <p:cNvPr id="89" name="Rectangle 88"/>
          <p:cNvSpPr/>
          <p:nvPr/>
        </p:nvSpPr>
        <p:spPr>
          <a:xfrm>
            <a:off x="6846339" y="2242418"/>
            <a:ext cx="11213061" cy="2862322"/>
          </a:xfrm>
          <a:prstGeom prst="rect">
            <a:avLst/>
          </a:prstGeom>
        </p:spPr>
        <p:txBody>
          <a:bodyPr wrap="square">
            <a:spAutoFit/>
          </a:bodyPr>
          <a:lstStyle/>
          <a:p>
            <a:pPr algn="just">
              <a:lnSpc>
                <a:spcPct val="150000"/>
              </a:lnSpc>
              <a:spcBef>
                <a:spcPts val="100"/>
              </a:spcBef>
              <a:spcAft>
                <a:spcPts val="100"/>
              </a:spcAft>
            </a:pPr>
            <a:r>
              <a:rPr lang="vi-VN" sz="4000" dirty="0">
                <a:ea typeface="Arial" panose="020B0604020202020204" pitchFamily="34" charset="0"/>
                <a:cs typeface="Arial" panose="020B0604020202020204" pitchFamily="34" charset="0"/>
              </a:rPr>
              <a:t>Mỗi dụng cụ lao động đều có thể gây nguy hiểm cho chúng ta. Cần biết cách sử dụng dụng cụ lao động để đảm bảo an toàn khi lao động.</a:t>
            </a:r>
            <a:endParaRPr lang="en-US" sz="4000" dirty="0">
              <a:effectLst/>
              <a:latin typeface="Arial" panose="020B0604020202020204" pitchFamily="34" charset="0"/>
              <a:ea typeface="Arial" panose="020B0604020202020204" pitchFamily="34" charset="0"/>
              <a:cs typeface="Arial" panose="020B0604020202020204" pitchFamily="34" charset="0"/>
            </a:endParaRPr>
          </a:p>
        </p:txBody>
      </p:sp>
      <p:pic>
        <p:nvPicPr>
          <p:cNvPr id="98" name="Picture 12"/>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252210" y="6538062"/>
            <a:ext cx="3853190" cy="2783930"/>
          </a:xfrm>
          <a:prstGeom prst="rect">
            <a:avLst/>
          </a:prstGeom>
        </p:spPr>
      </p:pic>
      <p:pic>
        <p:nvPicPr>
          <p:cNvPr id="91" name="Picture 90"/>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8915400" y="5524500"/>
            <a:ext cx="7377680" cy="4637398"/>
          </a:xfrm>
          <a:prstGeom prst="rect">
            <a:avLst/>
          </a:prstGeom>
        </p:spPr>
      </p:pic>
    </p:spTree>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fade">
                                      <p:cBhvr>
                                        <p:cTn id="7" dur="500"/>
                                        <p:tgtEl>
                                          <p:spTgt spid="92"/>
                                        </p:tgtEl>
                                      </p:cBhvr>
                                    </p:animEffect>
                                  </p:childTnLst>
                                </p:cTn>
                              </p:par>
                              <p:par>
                                <p:cTn id="8" presetID="10" presetClass="entr" presetSubtype="0" fill="hold" nodeType="withEffect">
                                  <p:stCondLst>
                                    <p:cond delay="0"/>
                                  </p:stCondLst>
                                  <p:childTnLst>
                                    <p:set>
                                      <p:cBhvr>
                                        <p:cTn id="9" dur="1" fill="hold">
                                          <p:stCondLst>
                                            <p:cond delay="0"/>
                                          </p:stCondLst>
                                        </p:cTn>
                                        <p:tgtEl>
                                          <p:spTgt spid="98"/>
                                        </p:tgtEl>
                                        <p:attrNameLst>
                                          <p:attrName>style.visibility</p:attrName>
                                        </p:attrNameLst>
                                      </p:cBhvr>
                                      <p:to>
                                        <p:strVal val="visible"/>
                                      </p:to>
                                    </p:set>
                                    <p:animEffect transition="in" filter="fade">
                                      <p:cBhvr>
                                        <p:cTn id="10" dur="500"/>
                                        <p:tgtEl>
                                          <p:spTgt spid="9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9"/>
                                        </p:tgtEl>
                                        <p:attrNameLst>
                                          <p:attrName>style.visibility</p:attrName>
                                        </p:attrNameLst>
                                      </p:cBhvr>
                                      <p:to>
                                        <p:strVal val="visible"/>
                                      </p:to>
                                    </p:set>
                                    <p:animEffect transition="in" filter="fade">
                                      <p:cBhvr>
                                        <p:cTn id="15" dur="500"/>
                                        <p:tgtEl>
                                          <p:spTgt spid="89"/>
                                        </p:tgtEl>
                                      </p:cBhvr>
                                    </p:animEffect>
                                    <p:anim calcmode="lin" valueType="num">
                                      <p:cBhvr>
                                        <p:cTn id="16" dur="500" fill="hold"/>
                                        <p:tgtEl>
                                          <p:spTgt spid="89"/>
                                        </p:tgtEl>
                                        <p:attrNameLst>
                                          <p:attrName>ppt_x</p:attrName>
                                        </p:attrNameLst>
                                      </p:cBhvr>
                                      <p:tavLst>
                                        <p:tav tm="0">
                                          <p:val>
                                            <p:strVal val="#ppt_x"/>
                                          </p:val>
                                        </p:tav>
                                        <p:tav tm="100000">
                                          <p:val>
                                            <p:strVal val="#ppt_x"/>
                                          </p:val>
                                        </p:tav>
                                      </p:tavLst>
                                    </p:anim>
                                    <p:anim calcmode="lin" valueType="num">
                                      <p:cBhvr>
                                        <p:cTn id="17" dur="500" fill="hold"/>
                                        <p:tgtEl>
                                          <p:spTgt spid="89"/>
                                        </p:tgtEl>
                                        <p:attrNameLst>
                                          <p:attrName>ppt_y</p:attrName>
                                        </p:attrNameLst>
                                      </p:cBhvr>
                                      <p:tavLst>
                                        <p:tav tm="0">
                                          <p:val>
                                            <p:strVal val="#ppt_y+.1"/>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91"/>
                                        </p:tgtEl>
                                        <p:attrNameLst>
                                          <p:attrName>style.visibility</p:attrName>
                                        </p:attrNameLst>
                                      </p:cBhvr>
                                      <p:to>
                                        <p:strVal val="visible"/>
                                      </p:to>
                                    </p:set>
                                    <p:animEffect transition="in" filter="fade">
                                      <p:cBhvr>
                                        <p:cTn id="20" dur="500"/>
                                        <p:tgtEl>
                                          <p:spTgt spid="91"/>
                                        </p:tgtEl>
                                      </p:cBhvr>
                                    </p:animEffect>
                                    <p:anim calcmode="lin" valueType="num">
                                      <p:cBhvr>
                                        <p:cTn id="21" dur="500" fill="hold"/>
                                        <p:tgtEl>
                                          <p:spTgt spid="91"/>
                                        </p:tgtEl>
                                        <p:attrNameLst>
                                          <p:attrName>ppt_x</p:attrName>
                                        </p:attrNameLst>
                                      </p:cBhvr>
                                      <p:tavLst>
                                        <p:tav tm="0">
                                          <p:val>
                                            <p:strVal val="#ppt_x"/>
                                          </p:val>
                                        </p:tav>
                                        <p:tav tm="100000">
                                          <p:val>
                                            <p:strVal val="#ppt_x"/>
                                          </p:val>
                                        </p:tav>
                                      </p:tavLst>
                                    </p:anim>
                                    <p:anim calcmode="lin" valueType="num">
                                      <p:cBhvr>
                                        <p:cTn id="22" dur="5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8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6624245" y="9240433"/>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401744" y="9478449"/>
            <a:ext cx="4475132" cy="229351"/>
          </a:xfrm>
          <a:prstGeom prst="rect">
            <a:avLst/>
          </a:prstGeom>
        </p:spPr>
      </p:pic>
      <p:pic>
        <p:nvPicPr>
          <p:cNvPr id="99" name="Picture 8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16200000">
            <a:off x="-2343386" y="6804600"/>
            <a:ext cx="5839090" cy="1157202"/>
          </a:xfrm>
          <a:prstGeom prst="rect">
            <a:avLst/>
          </a:prstGeom>
        </p:spPr>
      </p:pic>
      <p:sp>
        <p:nvSpPr>
          <p:cNvPr id="112" name="TextBox 111"/>
          <p:cNvSpPr txBox="1"/>
          <p:nvPr/>
        </p:nvSpPr>
        <p:spPr>
          <a:xfrm>
            <a:off x="4567799" y="2023470"/>
            <a:ext cx="9152402" cy="784830"/>
          </a:xfrm>
          <a:prstGeom prst="rect">
            <a:avLst/>
          </a:prstGeom>
          <a:noFill/>
        </p:spPr>
        <p:txBody>
          <a:bodyPr wrap="square" rtlCol="0">
            <a:spAutoFit/>
          </a:bodyPr>
          <a:lstStyle/>
          <a:p>
            <a:pPr lvl="0" algn="ctr">
              <a:defRPr/>
            </a:pPr>
            <a:r>
              <a:rPr lang="en-US" sz="4500" b="1" dirty="0" err="1">
                <a:solidFill>
                  <a:srgbClr val="C00000"/>
                </a:solidFill>
                <a:latin typeface="Arial" panose="020B0604020202020204" pitchFamily="34" charset="0"/>
                <a:cs typeface="Arial" panose="020B0604020202020204" pitchFamily="34" charset="0"/>
              </a:rPr>
              <a:t>Thực</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hành</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lao</a:t>
            </a:r>
            <a:r>
              <a:rPr lang="en-US" sz="4500" b="1" dirty="0">
                <a:solidFill>
                  <a:srgbClr val="C00000"/>
                </a:solidFill>
                <a:latin typeface="Arial" panose="020B0604020202020204" pitchFamily="34" charset="0"/>
                <a:cs typeface="Arial" panose="020B0604020202020204" pitchFamily="34" charset="0"/>
              </a:rPr>
              <a:t> </a:t>
            </a:r>
            <a:r>
              <a:rPr lang="en-US" sz="4500" b="1" dirty="0" err="1">
                <a:solidFill>
                  <a:srgbClr val="C00000"/>
                </a:solidFill>
                <a:latin typeface="Arial" panose="020B0604020202020204" pitchFamily="34" charset="0"/>
                <a:cs typeface="Arial" panose="020B0604020202020204" pitchFamily="34" charset="0"/>
              </a:rPr>
              <a:t>động</a:t>
            </a:r>
            <a:r>
              <a:rPr lang="en-US" sz="4500" b="1" dirty="0">
                <a:solidFill>
                  <a:srgbClr val="C00000"/>
                </a:solidFill>
                <a:latin typeface="Arial" panose="020B0604020202020204" pitchFamily="34" charset="0"/>
                <a:cs typeface="Arial" panose="020B0604020202020204" pitchFamily="34" charset="0"/>
              </a:rPr>
              <a:t> an </a:t>
            </a:r>
            <a:r>
              <a:rPr lang="en-US" sz="4500" b="1" dirty="0" err="1">
                <a:solidFill>
                  <a:srgbClr val="C00000"/>
                </a:solidFill>
                <a:latin typeface="Arial" panose="020B0604020202020204" pitchFamily="34" charset="0"/>
                <a:cs typeface="Arial" panose="020B0604020202020204" pitchFamily="34" charset="0"/>
              </a:rPr>
              <a:t>toàn</a:t>
            </a:r>
            <a:endParaRPr lang="en-US" sz="4500" b="1" dirty="0">
              <a:solidFill>
                <a:srgbClr val="C00000"/>
              </a:solidFill>
              <a:latin typeface="Arial" panose="020B0604020202020204" pitchFamily="34" charset="0"/>
              <a:cs typeface="Arial" panose="020B0604020202020204" pitchFamily="34" charset="0"/>
            </a:endParaRPr>
          </a:p>
        </p:txBody>
      </p:sp>
      <p:sp>
        <p:nvSpPr>
          <p:cNvPr id="113" name="Rectangle 112"/>
          <p:cNvSpPr/>
          <p:nvPr/>
        </p:nvSpPr>
        <p:spPr>
          <a:xfrm>
            <a:off x="6781800" y="266700"/>
            <a:ext cx="4544834" cy="1402435"/>
          </a:xfrm>
          <a:prstGeom prst="rect">
            <a:avLst/>
          </a:prstGeom>
        </p:spPr>
        <p:txBody>
          <a:bodyPr wrap="none">
            <a:spAutoFit/>
          </a:bodyPr>
          <a:lstStyle/>
          <a:p>
            <a:pPr lvl="0" algn="ctr">
              <a:lnSpc>
                <a:spcPts val="11787"/>
              </a:lnSpc>
              <a:defRPr/>
            </a:pPr>
            <a:r>
              <a:rPr lang="en-US" sz="6000" b="1" dirty="0">
                <a:solidFill>
                  <a:schemeClr val="tx2"/>
                </a:solidFill>
                <a:latin typeface="Arial" panose="020B0604020202020204" pitchFamily="34" charset="0"/>
                <a:cs typeface="Arial" panose="020B0604020202020204" pitchFamily="34" charset="0"/>
              </a:rPr>
              <a:t>LUYỆN TẬP</a:t>
            </a:r>
          </a:p>
        </p:txBody>
      </p:sp>
      <p:sp>
        <p:nvSpPr>
          <p:cNvPr id="87" name="Rectangle 86"/>
          <p:cNvSpPr/>
          <p:nvPr/>
        </p:nvSpPr>
        <p:spPr>
          <a:xfrm>
            <a:off x="925422" y="3086100"/>
            <a:ext cx="16611600" cy="1938992"/>
          </a:xfrm>
          <a:prstGeom prst="rect">
            <a:avLst/>
          </a:prstGeom>
        </p:spPr>
        <p:txBody>
          <a:bodyPr wrap="square">
            <a:spAutoFit/>
          </a:bodyPr>
          <a:lstStyle/>
          <a:p>
            <a:pPr marL="342900" lvl="0" indent="-342900" algn="just">
              <a:lnSpc>
                <a:spcPct val="150000"/>
              </a:lnSpc>
              <a:spcAft>
                <a:spcPts val="800"/>
              </a:spcAft>
              <a:buFont typeface="Times New Roman" panose="02020603050405020304" pitchFamily="18" charset="0"/>
              <a:buChar char="-"/>
              <a:tabLst>
                <a:tab pos="198755" algn="l"/>
              </a:tabLs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lựa</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chọn</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công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việc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thực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quét</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hành</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lớp</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học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treo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dây</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trang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và</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trả</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lời</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câu</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hỏi</a:t>
            </a:r>
            <a:r>
              <a:rPr lang="en-US" sz="4000" dirty="0">
                <a:latin typeface="Arial" panose="020B0604020202020204" pitchFamily="34" charset="0"/>
                <a:ea typeface="Calibri" panose="020F0502020204030204" pitchFamily="34" charset="0"/>
                <a:cs typeface="Arial" panose="020B0604020202020204" pitchFamily="34" charset="0"/>
              </a:rPr>
              <a:t>:</a:t>
            </a:r>
            <a:endParaRPr lang="en-US" sz="40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6">
            <a:extLst>
              <a:ext uri="{BEBA8EAE-BF5A-486C-A8C5-ECC9F3942E4B}">
                <a14:imgProps xmlns:a14="http://schemas.microsoft.com/office/drawing/2010/main">
                  <a14:imgLayer r:embed="rId17">
                    <a14:imgEffect>
                      <a14:sharpenSoften amount="50000"/>
                    </a14:imgEffect>
                    <a14:imgEffect>
                      <a14:saturation sat="400000"/>
                    </a14:imgEffect>
                  </a14:imgLayer>
                </a14:imgProps>
              </a:ext>
            </a:extLst>
          </a:blip>
          <a:stretch>
            <a:fillRect/>
          </a:stretch>
        </p:blipFill>
        <p:spPr>
          <a:xfrm>
            <a:off x="1607070" y="5295900"/>
            <a:ext cx="7689330" cy="3567850"/>
          </a:xfrm>
          <a:prstGeom prst="rect">
            <a:avLst/>
          </a:prstGeom>
        </p:spPr>
      </p:pic>
      <p:sp>
        <p:nvSpPr>
          <p:cNvPr id="95" name="Rectangle 94"/>
          <p:cNvSpPr/>
          <p:nvPr/>
        </p:nvSpPr>
        <p:spPr>
          <a:xfrm>
            <a:off x="9677400" y="5299777"/>
            <a:ext cx="7932085" cy="1824923"/>
          </a:xfrm>
          <a:prstGeom prst="rect">
            <a:avLst/>
          </a:prstGeom>
        </p:spPr>
        <p:txBody>
          <a:bodyPr wrap="square">
            <a:spAutoFit/>
          </a:bodyPr>
          <a:lstStyle/>
          <a:p>
            <a:pPr marL="571500" indent="-571500" algn="just">
              <a:lnSpc>
                <a:spcPct val="150000"/>
              </a:lnSpc>
              <a:buFont typeface="Wingdings" panose="05000000000000000000" pitchFamily="2" charset="2"/>
              <a:buChar char="ü"/>
              <a:tabLst>
                <a:tab pos="198755" algn="l"/>
              </a:tabLst>
            </a:pPr>
            <a:r>
              <a:rPr lang="en-US" sz="4000" dirty="0" err="1">
                <a:latin typeface="Arial" panose="020B0604020202020204" pitchFamily="34" charset="0"/>
                <a:ea typeface="Calibri" panose="020F0502020204030204" pitchFamily="34" charset="0"/>
                <a:cs typeface="Arial" panose="020B0604020202020204" pitchFamily="34" charset="0"/>
              </a:rPr>
              <a:t>Các</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em</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sẽ</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sử</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những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dụng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cụ</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lao</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động</a:t>
            </a:r>
            <a:r>
              <a:rPr lang="en-US" sz="4000" dirty="0">
                <a:latin typeface="Arial" panose="020B0604020202020204" pitchFamily="34" charset="0"/>
                <a:ea typeface="Calibri" panose="020F0502020204030204" pitchFamily="34" charset="0"/>
                <a:cs typeface="Arial" panose="020B0604020202020204" pitchFamily="34" charset="0"/>
              </a:rPr>
              <a:t> </a:t>
            </a:r>
            <a:r>
              <a:rPr lang="en-US" sz="4000" dirty="0" err="1">
                <a:latin typeface="Arial" panose="020B0604020202020204" pitchFamily="34" charset="0"/>
                <a:ea typeface="Calibri" panose="020F0502020204030204" pitchFamily="34" charset="0"/>
                <a:cs typeface="Arial" panose="020B0604020202020204" pitchFamily="34" charset="0"/>
              </a:rPr>
              <a:t>nào</a:t>
            </a:r>
            <a:r>
              <a:rPr lang="en-US" sz="4000" dirty="0">
                <a:latin typeface="Arial" panose="020B0604020202020204" pitchFamily="34" charset="0"/>
                <a:ea typeface="Calibri" panose="020F0502020204030204" pitchFamily="34" charset="0"/>
                <a:cs typeface="Arial" panose="020B0604020202020204" pitchFamily="34" charset="0"/>
              </a:rPr>
              <a:t>?</a:t>
            </a:r>
          </a:p>
        </p:txBody>
      </p:sp>
      <p:pic>
        <p:nvPicPr>
          <p:cNvPr id="114" name="Picture 14"/>
          <p:cNvPicPr>
            <a:picLocks noChangeAspect="1"/>
          </p:cNvPicPr>
          <p:nvPr/>
        </p:nvPicPr>
        <p:blipFill>
          <a:blip r:embed="rId18" cstate="print">
            <a:extLst>
              <a:ext uri="{28A0092B-C50C-407E-A947-70E740481C1C}">
                <a14:useLocalDpi xmlns:a14="http://schemas.microsoft.com/office/drawing/2010/main" val="0"/>
              </a:ext>
              <a:ext uri="{96DAC541-7B7A-43D3-8B79-37D633B846F1}">
                <asvg:svgBlip xmlns:asvg="http://schemas.microsoft.com/office/drawing/2016/SVG/main" xmlns="" r:embed="rId19"/>
              </a:ext>
            </a:extLst>
          </a:blip>
          <a:srcRect/>
          <a:stretch>
            <a:fillRect/>
          </a:stretch>
        </p:blipFill>
        <p:spPr>
          <a:xfrm>
            <a:off x="13260323" y="7664913"/>
            <a:ext cx="1179764" cy="1804611"/>
          </a:xfrm>
          <a:prstGeom prst="rect">
            <a:avLst/>
          </a:prstGeom>
        </p:spPr>
      </p:pic>
    </p:spTree>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3"/>
                                        </p:tgtEl>
                                        <p:attrNameLst>
                                          <p:attrName>style.visibility</p:attrName>
                                        </p:attrNameLst>
                                      </p:cBhvr>
                                      <p:to>
                                        <p:strVal val="visible"/>
                                      </p:to>
                                    </p:set>
                                    <p:animEffect transition="in" filter="barn(inVertical)">
                                      <p:cBhvr>
                                        <p:cTn id="7" dur="500"/>
                                        <p:tgtEl>
                                          <p:spTgt spid="1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2"/>
                                        </p:tgtEl>
                                        <p:attrNameLst>
                                          <p:attrName>style.visibility</p:attrName>
                                        </p:attrNameLst>
                                      </p:cBhvr>
                                      <p:to>
                                        <p:strVal val="visible"/>
                                      </p:to>
                                    </p:set>
                                    <p:animEffect transition="in" filter="barn(inVertical)">
                                      <p:cBhvr>
                                        <p:cTn id="12" dur="500"/>
                                        <p:tgtEl>
                                          <p:spTgt spid="1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500"/>
                                        <p:tgtEl>
                                          <p:spTgt spid="8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barn(inVertical)">
                                      <p:cBhvr>
                                        <p:cTn id="22" dur="500"/>
                                        <p:tgtEl>
                                          <p:spTgt spid="92"/>
                                        </p:tgtEl>
                                      </p:cBhvr>
                                    </p:animEffect>
                                  </p:childTnLst>
                                </p:cTn>
                              </p:par>
                              <p:par>
                                <p:cTn id="23" presetID="16" presetClass="entr" presetSubtype="21" fill="hold" nodeType="withEffect">
                                  <p:stCondLst>
                                    <p:cond delay="0"/>
                                  </p:stCondLst>
                                  <p:childTnLst>
                                    <p:set>
                                      <p:cBhvr>
                                        <p:cTn id="24" dur="1" fill="hold">
                                          <p:stCondLst>
                                            <p:cond delay="0"/>
                                          </p:stCondLst>
                                        </p:cTn>
                                        <p:tgtEl>
                                          <p:spTgt spid="114"/>
                                        </p:tgtEl>
                                        <p:attrNameLst>
                                          <p:attrName>style.visibility</p:attrName>
                                        </p:attrNameLst>
                                      </p:cBhvr>
                                      <p:to>
                                        <p:strVal val="visible"/>
                                      </p:to>
                                    </p:set>
                                    <p:animEffect transition="in" filter="barn(inVertical)">
                                      <p:cBhvr>
                                        <p:cTn id="25" dur="500"/>
                                        <p:tgtEl>
                                          <p:spTgt spid="114"/>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95"/>
                                        </p:tgtEl>
                                        <p:attrNameLst>
                                          <p:attrName>style.visibility</p:attrName>
                                        </p:attrNameLst>
                                      </p:cBhvr>
                                      <p:to>
                                        <p:strVal val="visible"/>
                                      </p:to>
                                    </p:set>
                                    <p:animEffect transition="in" filter="barn(inVertical)">
                                      <p:cBhvr>
                                        <p:cTn id="28"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p:bldP spid="113" grpId="0"/>
      <p:bldP spid="87" grpId="0"/>
      <p:bldP spid="9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82754" y="9280628"/>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78311">
            <a:off x="-1045263" y="1269426"/>
            <a:ext cx="3077205" cy="81126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98683" y="518093"/>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569472" y="9148294"/>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808498" y="9141143"/>
            <a:ext cx="4475132" cy="229351"/>
          </a:xfrm>
          <a:prstGeom prst="rect">
            <a:avLst/>
          </a:prstGeom>
        </p:spPr>
      </p:pic>
      <p:sp>
        <p:nvSpPr>
          <p:cNvPr id="87" name="Rectangle 86"/>
          <p:cNvSpPr/>
          <p:nvPr/>
        </p:nvSpPr>
        <p:spPr>
          <a:xfrm>
            <a:off x="1185718" y="499177"/>
            <a:ext cx="15349682" cy="1824923"/>
          </a:xfrm>
          <a:prstGeom prst="rect">
            <a:avLst/>
          </a:prstGeom>
        </p:spPr>
        <p:txBody>
          <a:bodyPr wrap="square">
            <a:spAutoFit/>
          </a:bodyPr>
          <a:lstStyle/>
          <a:p>
            <a:pPr marL="571500" indent="-571500" algn="just">
              <a:lnSpc>
                <a:spcPct val="150000"/>
              </a:lnSpc>
              <a:spcBef>
                <a:spcPts val="600"/>
              </a:spcBef>
              <a:spcAft>
                <a:spcPts val="0"/>
              </a:spcAft>
              <a:buFont typeface="Arial" panose="020B0604020202020204" pitchFamily="34" charset="0"/>
              <a:buChar char="•"/>
            </a:pPr>
            <a:r>
              <a:rPr lang="fr-FR" sz="4000" dirty="0" err="1">
                <a:latin typeface="Arial" panose="020B0604020202020204" pitchFamily="34" charset="0"/>
                <a:ea typeface="Calibri" panose="020F0502020204030204" pitchFamily="34" charset="0"/>
                <a:cs typeface="Arial" panose="020B0604020202020204" pitchFamily="34" charset="0"/>
              </a:rPr>
              <a:t>Quan</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sát</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đồ</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a:latin typeface="Arial" panose="020B0604020202020204" pitchFamily="34" charset="0"/>
                <a:ea typeface="Calibri" panose="020F0502020204030204" pitchFamily="34" charset="0"/>
                <a:cs typeface="Arial" panose="020B0604020202020204" pitchFamily="34" charset="0"/>
              </a:rPr>
              <a:t>động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và</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giới</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thiệu</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về</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tác</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dụng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của</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những</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đồ</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bảo</a:t>
            </a:r>
            <a:r>
              <a:rPr lang="fr-FR" sz="4000" dirty="0">
                <a:latin typeface="Arial" panose="020B0604020202020204" pitchFamily="34" charset="0"/>
                <a:ea typeface="Calibri" panose="020F0502020204030204" pitchFamily="34" charset="0"/>
                <a:cs typeface="Arial" panose="020B0604020202020204" pitchFamily="34" charset="0"/>
              </a:rPr>
              <a:t> </a:t>
            </a:r>
            <a:r>
              <a:rPr lang="fr-FR" sz="4000" dirty="0" err="1">
                <a:latin typeface="Arial" panose="020B0604020202020204" pitchFamily="34" charset="0"/>
                <a:ea typeface="Calibri" panose="020F0502020204030204" pitchFamily="34" charset="0"/>
                <a:cs typeface="Arial" panose="020B0604020202020204" pitchFamily="34" charset="0"/>
              </a:rPr>
              <a:t>hộ</a:t>
            </a:r>
            <a:r>
              <a:rPr lang="fr-FR" sz="4000" dirty="0">
                <a:latin typeface="Arial" panose="020B0604020202020204" pitchFamily="34" charset="0"/>
                <a:ea typeface="Calibri" panose="020F0502020204030204" pitchFamily="34" charset="0"/>
                <a:cs typeface="Arial" panose="020B0604020202020204" pitchFamily="34" charset="0"/>
              </a:rPr>
              <a:t> lao </a:t>
            </a:r>
            <a:r>
              <a:rPr lang="fr-FR" sz="4000" dirty="0" err="1">
                <a:latin typeface="Arial" panose="020B0604020202020204" pitchFamily="34" charset="0"/>
                <a:ea typeface="Calibri" panose="020F0502020204030204" pitchFamily="34" charset="0"/>
                <a:cs typeface="Arial" panose="020B0604020202020204" pitchFamily="34" charset="0"/>
              </a:rPr>
              <a:t>động</a:t>
            </a:r>
            <a:endParaRPr lang="fr-FR" sz="4000" dirty="0">
              <a:latin typeface="Arial" panose="020B0604020202020204" pitchFamily="34" charset="0"/>
              <a:ea typeface="Calibri" panose="020F0502020204030204" pitchFamily="34" charset="0"/>
              <a:cs typeface="Arial" panose="020B0604020202020204" pitchFamily="34" charset="0"/>
            </a:endParaRPr>
          </a:p>
        </p:txBody>
      </p:sp>
      <p:pic>
        <p:nvPicPr>
          <p:cNvPr id="92" name="Picture 91"/>
          <p:cNvPicPr>
            <a:picLocks noChangeAspect="1"/>
          </p:cNvPicPr>
          <p:nvPr/>
        </p:nvPicPr>
        <p:blipFill>
          <a:blip r:embed="rId14"/>
          <a:stretch>
            <a:fillRect/>
          </a:stretch>
        </p:blipFill>
        <p:spPr>
          <a:xfrm>
            <a:off x="533400" y="2985564"/>
            <a:ext cx="5550971" cy="5427616"/>
          </a:xfrm>
          <a:prstGeom prst="rect">
            <a:avLst/>
          </a:prstGeom>
        </p:spPr>
      </p:pic>
      <p:sp>
        <p:nvSpPr>
          <p:cNvPr id="97" name="Rectangle 96"/>
          <p:cNvSpPr/>
          <p:nvPr/>
        </p:nvSpPr>
        <p:spPr>
          <a:xfrm>
            <a:off x="6400800" y="2598658"/>
            <a:ext cx="11348164" cy="6278642"/>
          </a:xfrm>
          <a:prstGeom prst="rect">
            <a:avLst/>
          </a:prstGeom>
        </p:spPr>
        <p:txBody>
          <a:bodyPr wrap="square">
            <a:spAutoFit/>
          </a:bodyPr>
          <a:lstStyle/>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Mũ</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phần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đầu</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người</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lao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động</a:t>
            </a:r>
            <a:r>
              <a:rPr lang="en-US" sz="38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a:solidFill>
                  <a:srgbClr val="000000"/>
                </a:solidFill>
                <a:latin typeface="Arial" panose="020B0604020202020204" pitchFamily="34" charset="0"/>
                <a:cs typeface="Arial" panose="020B0604020202020204" pitchFamily="34" charset="0"/>
              </a:rPr>
              <a:t>Kính</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hộ</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giảm</a:t>
            </a:r>
            <a:r>
              <a:rPr lang="en-US" sz="3800" dirty="0">
                <a:solidFill>
                  <a:srgbClr val="000000"/>
                </a:solidFill>
                <a:latin typeface="Arial" panose="020B0604020202020204" pitchFamily="34" charset="0"/>
                <a:cs typeface="Arial" panose="020B0604020202020204" pitchFamily="34" charset="0"/>
              </a:rPr>
              <a:t> 90% </a:t>
            </a:r>
            <a:r>
              <a:rPr lang="en-US" sz="3800" dirty="0" err="1">
                <a:solidFill>
                  <a:srgbClr val="000000"/>
                </a:solidFill>
                <a:latin typeface="Arial" panose="020B0604020202020204" pitchFamily="34" charset="0"/>
                <a:cs typeface="Arial" panose="020B0604020202020204" pitchFamily="34" charset="0"/>
              </a:rPr>
              <a:t>những</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chấn</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thương</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nguy</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hiểm</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về</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mắt</a:t>
            </a:r>
            <a:r>
              <a:rPr lang="en-US" sz="3800" dirty="0">
                <a:solidFill>
                  <a:srgbClr val="000000"/>
                </a:solidFill>
                <a:latin typeface="Arial" panose="020B0604020202020204" pitchFamily="34" charset="0"/>
                <a:cs typeface="Arial" panose="020B0604020202020204" pitchFamily="34" charset="0"/>
              </a:rPr>
              <a:t>.</a:t>
            </a:r>
          </a:p>
          <a:p>
            <a:pPr marL="571500" indent="-571500" algn="just">
              <a:lnSpc>
                <a:spcPct val="150000"/>
              </a:lnSpc>
              <a:buFontTx/>
              <a:buChar char="-"/>
            </a:pPr>
            <a:r>
              <a:rPr lang="en-US" sz="3800" dirty="0" err="1">
                <a:latin typeface="Arial" panose="020B0604020202020204" pitchFamily="34" charset="0"/>
                <a:cs typeface="Arial" panose="020B0604020202020204" pitchFamily="34" charset="0"/>
              </a:rPr>
              <a:t>Quần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áo</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ngăn</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phòng</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ngừa</a:t>
            </a:r>
            <a:r>
              <a:rPr lang="en-US" sz="3800" dirty="0">
                <a:latin typeface="Arial" panose="020B0604020202020204" pitchFamily="34" charset="0"/>
                <a:cs typeface="Arial" panose="020B0604020202020204" pitchFamily="34" charset="0"/>
              </a:rPr>
              <a:t> </a:t>
            </a:r>
            <a:r>
              <a:rPr lang="en-US" sz="3800" dirty="0" err="1">
                <a:latin typeface="Arial" panose="020B0604020202020204" pitchFamily="34" charset="0"/>
                <a:cs typeface="Arial" panose="020B0604020202020204" pitchFamily="34" charset="0"/>
              </a:rPr>
              <a:t>bui</a:t>
            </a:r>
            <a:r>
              <a:rPr lang="en-US" sz="3800" dirty="0">
                <a:latin typeface="Arial" panose="020B0604020202020204" pitchFamily="34" charset="0"/>
                <a:cs typeface="Arial" panose="020B0604020202020204" pitchFamily="34" charset="0"/>
              </a:rPr>
              <a:t>, vi </a:t>
            </a:r>
            <a:r>
              <a:rPr lang="en-US" sz="3800" dirty="0" err="1">
                <a:latin typeface="Arial" panose="020B0604020202020204" pitchFamily="34" charset="0"/>
                <a:cs typeface="Arial" panose="020B0604020202020204" pitchFamily="34" charset="0"/>
              </a:rPr>
              <a:t>khuẩn</a:t>
            </a:r>
            <a:endParaRPr lang="en-US" sz="38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tay</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cắt</a:t>
            </a:r>
            <a:r>
              <a:rPr lang="en-US" sz="4000" dirty="0">
                <a:solidFill>
                  <a:srgbClr val="000000"/>
                </a:solidFill>
                <a:latin typeface="Roboto"/>
              </a:rPr>
              <a:t>, </a:t>
            </a:r>
            <a:r>
              <a:rPr lang="en-US" sz="4000" dirty="0" err="1">
                <a:solidFill>
                  <a:srgbClr val="000000"/>
                </a:solidFill>
                <a:latin typeface="Roboto"/>
              </a:rPr>
              <a:t>găng</a:t>
            </a:r>
            <a:r>
              <a:rPr lang="en-US" sz="4000" dirty="0">
                <a:solidFill>
                  <a:srgbClr val="000000"/>
                </a:solidFill>
                <a:latin typeface="Roboto"/>
              </a:rPr>
              <a:t> </a:t>
            </a:r>
            <a:r>
              <a:rPr lang="en-US" sz="4000" dirty="0" err="1">
                <a:solidFill>
                  <a:srgbClr val="000000"/>
                </a:solidFill>
                <a:latin typeface="Roboto"/>
              </a:rPr>
              <a:t>chống</a:t>
            </a:r>
            <a:r>
              <a:rPr lang="en-US" sz="4000" dirty="0">
                <a:solidFill>
                  <a:srgbClr val="000000"/>
                </a:solidFill>
                <a:latin typeface="Roboto"/>
              </a:rPr>
              <a:t> </a:t>
            </a:r>
            <a:r>
              <a:rPr lang="en-US" sz="4000" dirty="0" err="1">
                <a:solidFill>
                  <a:srgbClr val="000000"/>
                </a:solidFill>
                <a:latin typeface="Roboto"/>
              </a:rPr>
              <a:t>hóa</a:t>
            </a:r>
            <a:r>
              <a:rPr lang="en-US" sz="4000" dirty="0">
                <a:solidFill>
                  <a:srgbClr val="000000"/>
                </a:solidFill>
                <a:latin typeface="Roboto"/>
              </a:rPr>
              <a:t> </a:t>
            </a:r>
            <a:r>
              <a:rPr lang="en-US" sz="4000" dirty="0" err="1">
                <a:solidFill>
                  <a:srgbClr val="000000"/>
                </a:solidFill>
                <a:latin typeface="Roboto"/>
              </a:rPr>
              <a:t>chất</a:t>
            </a:r>
            <a:r>
              <a:rPr lang="en-US" sz="4000" dirty="0">
                <a:solidFill>
                  <a:srgbClr val="000000"/>
                </a:solidFill>
                <a:latin typeface="Roboto"/>
              </a:rPr>
              <a:t>,...</a:t>
            </a:r>
            <a:endParaRPr lang="en-US" sz="3800" dirty="0">
              <a:solidFill>
                <a:srgbClr val="000000"/>
              </a:solidFill>
              <a:latin typeface="Arial" panose="020B0604020202020204" pitchFamily="34" charset="0"/>
              <a:cs typeface="Arial" panose="020B0604020202020204" pitchFamily="34" charset="0"/>
            </a:endParaRPr>
          </a:p>
          <a:p>
            <a:pPr marL="571500" indent="-571500" algn="just">
              <a:lnSpc>
                <a:spcPct val="150000"/>
              </a:lnSpc>
              <a:buFontTx/>
              <a:buChar char="-"/>
            </a:pPr>
            <a:r>
              <a:rPr lang="vi-VN" sz="3800" dirty="0">
                <a:solidFill>
                  <a:srgbClr val="000000"/>
                </a:solidFill>
                <a:cs typeface="Arial" panose="020B0604020202020204" pitchFamily="34" charset="0"/>
              </a:rPr>
              <a:t>Giày bảo hộ </a:t>
            </a:r>
            <a:r>
              <a:rPr lang="en-US" sz="3800" dirty="0" err="1">
                <a:solidFill>
                  <a:srgbClr val="000000"/>
                </a:solidFill>
                <a:latin typeface="Arial" panose="020B0604020202020204" pitchFamily="34" charset="0"/>
                <a:cs typeface="Arial" panose="020B0604020202020204" pitchFamily="34" charset="0"/>
              </a:rPr>
              <a:t>bảo</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vệ</a:t>
            </a:r>
            <a:r>
              <a:rPr lang="en-US" sz="3800" dirty="0">
                <a:solidFill>
                  <a:srgbClr val="000000"/>
                </a:solidFill>
                <a:latin typeface="Arial" panose="020B0604020202020204" pitchFamily="34" charset="0"/>
                <a:cs typeface="Arial" panose="020B0604020202020204" pitchFamily="34" charset="0"/>
              </a:rPr>
              <a:t> </a:t>
            </a:r>
            <a:r>
              <a:rPr lang="en-US" sz="3800" dirty="0" err="1">
                <a:solidFill>
                  <a:srgbClr val="000000"/>
                </a:solidFill>
                <a:latin typeface="Arial" panose="020B0604020202020204" pitchFamily="34" charset="0"/>
                <a:cs typeface="Arial" panose="020B0604020202020204" pitchFamily="34" charset="0"/>
              </a:rPr>
              <a:t>đôi</a:t>
            </a:r>
            <a:r>
              <a:rPr lang="en-US" sz="3800" dirty="0">
                <a:solidFill>
                  <a:srgbClr val="000000"/>
                </a:solidFill>
                <a:latin typeface="Arial" panose="020B0604020202020204" pitchFamily="34" charset="0"/>
                <a:cs typeface="Arial" panose="020B0604020202020204" pitchFamily="34" charset="0"/>
              </a:rPr>
              <a:t> </a:t>
            </a:r>
            <a:r>
              <a:rPr lang="vi-VN" sz="3800" dirty="0">
                <a:solidFill>
                  <a:srgbClr val="000000"/>
                </a:solidFill>
                <a:cs typeface="Arial" panose="020B0604020202020204" pitchFamily="34" charset="0"/>
              </a:rPr>
              <a:t>chân an toàn qua tác động bên ngoài.</a:t>
            </a:r>
            <a:r>
              <a:rPr lang="en-US" sz="3800" dirty="0">
                <a:solidFill>
                  <a:srgbClr val="000000"/>
                </a:solidFill>
                <a:latin typeface="Arial" panose="020B0604020202020204" pitchFamily="34" charset="0"/>
                <a:cs typeface="Arial" panose="020B0604020202020204" pitchFamily="34" charset="0"/>
              </a:rPr>
              <a:t>..</a:t>
            </a:r>
            <a:endParaRPr lang="en-US" sz="3800"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barn(inVertical)">
                                      <p:cBhvr>
                                        <p:cTn id="7" dur="500"/>
                                        <p:tgtEl>
                                          <p:spTgt spid="87"/>
                                        </p:tgtEl>
                                      </p:cBhvr>
                                    </p:animEffect>
                                  </p:childTnLst>
                                </p:cTn>
                              </p:par>
                              <p:par>
                                <p:cTn id="8" presetID="16" presetClass="entr" presetSubtype="21" fill="hold" nodeType="withEffect">
                                  <p:stCondLst>
                                    <p:cond delay="0"/>
                                  </p:stCondLst>
                                  <p:childTnLst>
                                    <p:set>
                                      <p:cBhvr>
                                        <p:cTn id="9" dur="1" fill="hold">
                                          <p:stCondLst>
                                            <p:cond delay="0"/>
                                          </p:stCondLst>
                                        </p:cTn>
                                        <p:tgtEl>
                                          <p:spTgt spid="92"/>
                                        </p:tgtEl>
                                        <p:attrNameLst>
                                          <p:attrName>style.visibility</p:attrName>
                                        </p:attrNameLst>
                                      </p:cBhvr>
                                      <p:to>
                                        <p:strVal val="visible"/>
                                      </p:to>
                                    </p:set>
                                    <p:animEffect transition="in" filter="barn(inVertical)">
                                      <p:cBhvr>
                                        <p:cTn id="10" dur="500"/>
                                        <p:tgtEl>
                                          <p:spTgt spid="9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7">
                                            <p:txEl>
                                              <p:pRg st="0" end="0"/>
                                            </p:txEl>
                                          </p:spTgt>
                                        </p:tgtEl>
                                        <p:attrNameLst>
                                          <p:attrName>style.visibility</p:attrName>
                                        </p:attrNameLst>
                                      </p:cBhvr>
                                      <p:to>
                                        <p:strVal val="visible"/>
                                      </p:to>
                                    </p:set>
                                    <p:animEffect transition="in" filter="fade">
                                      <p:cBhvr>
                                        <p:cTn id="15" dur="500"/>
                                        <p:tgtEl>
                                          <p:spTgt spid="97">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7">
                                            <p:txEl>
                                              <p:pRg st="1" end="1"/>
                                            </p:txEl>
                                          </p:spTgt>
                                        </p:tgtEl>
                                        <p:attrNameLst>
                                          <p:attrName>style.visibility</p:attrName>
                                        </p:attrNameLst>
                                      </p:cBhvr>
                                      <p:to>
                                        <p:strVal val="visible"/>
                                      </p:to>
                                    </p:set>
                                    <p:animEffect transition="in" filter="fade">
                                      <p:cBhvr>
                                        <p:cTn id="20" dur="500"/>
                                        <p:tgtEl>
                                          <p:spTgt spid="97">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7">
                                            <p:txEl>
                                              <p:pRg st="2" end="2"/>
                                            </p:txEl>
                                          </p:spTgt>
                                        </p:tgtEl>
                                        <p:attrNameLst>
                                          <p:attrName>style.visibility</p:attrName>
                                        </p:attrNameLst>
                                      </p:cBhvr>
                                      <p:to>
                                        <p:strVal val="visible"/>
                                      </p:to>
                                    </p:set>
                                    <p:animEffect transition="in" filter="fade">
                                      <p:cBhvr>
                                        <p:cTn id="25" dur="500"/>
                                        <p:tgtEl>
                                          <p:spTgt spid="97">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7">
                                            <p:txEl>
                                              <p:pRg st="3" end="3"/>
                                            </p:txEl>
                                          </p:spTgt>
                                        </p:tgtEl>
                                        <p:attrNameLst>
                                          <p:attrName>style.visibility</p:attrName>
                                        </p:attrNameLst>
                                      </p:cBhvr>
                                      <p:to>
                                        <p:strVal val="visible"/>
                                      </p:to>
                                    </p:set>
                                    <p:animEffect transition="in" filter="fade">
                                      <p:cBhvr>
                                        <p:cTn id="30" dur="500"/>
                                        <p:tgtEl>
                                          <p:spTgt spid="97">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7">
                                            <p:txEl>
                                              <p:pRg st="4" end="4"/>
                                            </p:txEl>
                                          </p:spTgt>
                                        </p:tgtEl>
                                        <p:attrNameLst>
                                          <p:attrName>style.visibility</p:attrName>
                                        </p:attrNameLst>
                                      </p:cBhvr>
                                      <p:to>
                                        <p:strVal val="visible"/>
                                      </p:to>
                                    </p:set>
                                    <p:animEffect transition="in" filter="fade">
                                      <p:cBhvr>
                                        <p:cTn id="35" dur="500"/>
                                        <p:tgtEl>
                                          <p:spTgt spid="9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479271" y="9791700"/>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641022">
            <a:off x="-1004201" y="87157"/>
            <a:ext cx="3077205" cy="811263"/>
          </a:xfrm>
          <a:prstGeom prst="rect">
            <a:avLst/>
          </a:prstGeom>
        </p:spPr>
      </p:pic>
      <p:pic>
        <p:nvPicPr>
          <p:cNvPr id="94"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17220026" y="324919"/>
            <a:ext cx="802682" cy="879433"/>
          </a:xfrm>
          <a:prstGeom prst="rect">
            <a:avLst/>
          </a:prstGeom>
        </p:spPr>
      </p:pic>
      <p:pic>
        <p:nvPicPr>
          <p:cNvPr id="96" name="Picture 96"/>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5800522" y="9840192"/>
            <a:ext cx="1621172" cy="443796"/>
          </a:xfrm>
          <a:prstGeom prst="rect">
            <a:avLst/>
          </a:prstGeom>
        </p:spPr>
      </p:pic>
      <p:pic>
        <p:nvPicPr>
          <p:cNvPr id="98" name="Picture 98"/>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xmlns="" r:embed="rId13"/>
              </a:ext>
            </a:extLst>
          </a:blip>
          <a:srcRect/>
          <a:stretch>
            <a:fillRect/>
          </a:stretch>
        </p:blipFill>
        <p:spPr>
          <a:xfrm>
            <a:off x="-1246030" y="9560279"/>
            <a:ext cx="4475132" cy="229351"/>
          </a:xfrm>
          <a:prstGeom prst="rect">
            <a:avLst/>
          </a:prstGeom>
        </p:spPr>
      </p:pic>
      <p:pic>
        <p:nvPicPr>
          <p:cNvPr id="99" name="Picture 88"/>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xmlns="" r:embed="rId15"/>
              </a:ext>
            </a:extLst>
          </a:blip>
          <a:srcRect/>
          <a:stretch>
            <a:fillRect/>
          </a:stretch>
        </p:blipFill>
        <p:spPr>
          <a:xfrm rot="5400000">
            <a:off x="15513320" y="1943778"/>
            <a:ext cx="4229467" cy="838204"/>
          </a:xfrm>
          <a:prstGeom prst="rect">
            <a:avLst/>
          </a:prstGeom>
        </p:spPr>
      </p:pic>
      <p:grpSp>
        <p:nvGrpSpPr>
          <p:cNvPr id="106" name="Group 105"/>
          <p:cNvGrpSpPr/>
          <p:nvPr/>
        </p:nvGrpSpPr>
        <p:grpSpPr>
          <a:xfrm>
            <a:off x="2584965" y="677547"/>
            <a:ext cx="13340835" cy="1207195"/>
            <a:chOff x="3136171" y="4109413"/>
            <a:chExt cx="13340835" cy="1207195"/>
          </a:xfrm>
        </p:grpSpPr>
        <p:sp>
          <p:nvSpPr>
            <p:cNvPr id="104" name="Rectangular Callout 103"/>
            <p:cNvSpPr/>
            <p:nvPr/>
          </p:nvSpPr>
          <p:spPr>
            <a:xfrm>
              <a:off x="3136171" y="4109413"/>
              <a:ext cx="13340835" cy="1207195"/>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7" name="Rectangle 106"/>
            <p:cNvSpPr/>
            <p:nvPr/>
          </p:nvSpPr>
          <p:spPr>
            <a:xfrm>
              <a:off x="3477708" y="4157037"/>
              <a:ext cx="12999298" cy="1015663"/>
            </a:xfrm>
            <a:prstGeom prst="rect">
              <a:avLst/>
            </a:prstGeom>
          </p:spPr>
          <p:txBody>
            <a:bodyPr wrap="square">
              <a:spAutoFit/>
            </a:bodyPr>
            <a:lstStyle/>
            <a:p>
              <a:pPr lvl="0" algn="just">
                <a:lnSpc>
                  <a:spcPct val="150000"/>
                </a:lnSpc>
                <a:defRPr/>
              </a:pPr>
              <a:r>
                <a:rPr lang="vi-VN" sz="4000" dirty="0">
                  <a:solidFill>
                    <a:srgbClr val="000000"/>
                  </a:solidFill>
                  <a:ea typeface="Arial" panose="020B0604020202020204" pitchFamily="34" charset="0"/>
                  <a:cs typeface="Arial" panose="020B0604020202020204" pitchFamily="34" charset="0"/>
                </a:rPr>
                <a:t>Thảo luận để xây dựng quy tắc an toàn trong lao động: </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sp>
        <p:nvSpPr>
          <p:cNvPr id="95" name="Rectangle 3"/>
          <p:cNvSpPr>
            <a:spLocks noChangeArrowheads="1"/>
          </p:cNvSpPr>
          <p:nvPr/>
        </p:nvSpPr>
        <p:spPr bwMode="auto">
          <a:xfrm>
            <a:off x="843795" y="2247900"/>
            <a:ext cx="13099255" cy="7109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19050" eaLnBrk="0" fontAlgn="base" hangingPunct="0">
              <a:spcBef>
                <a:spcPct val="0"/>
              </a:spcBef>
              <a:spcAft>
                <a:spcPct val="0"/>
              </a:spcAft>
              <a:tabLst>
                <a:tab pos="198438" algn="l"/>
              </a:tabLst>
              <a:defRPr>
                <a:solidFill>
                  <a:schemeClr val="tx1"/>
                </a:solidFill>
                <a:latin typeface="Arial" panose="020B0604020202020204" pitchFamily="34" charset="0"/>
              </a:defRPr>
            </a:lvl1pPr>
            <a:lvl2pPr eaLnBrk="0" fontAlgn="base" hangingPunct="0">
              <a:spcBef>
                <a:spcPct val="0"/>
              </a:spcBef>
              <a:spcAft>
                <a:spcPct val="0"/>
              </a:spcAft>
              <a:tabLst>
                <a:tab pos="198438" algn="l"/>
              </a:tabLst>
              <a:defRPr>
                <a:solidFill>
                  <a:schemeClr val="tx1"/>
                </a:solidFill>
                <a:latin typeface="Arial" panose="020B0604020202020204" pitchFamily="34" charset="0"/>
              </a:defRPr>
            </a:lvl2pPr>
            <a:lvl3pPr eaLnBrk="0" fontAlgn="base" hangingPunct="0">
              <a:spcBef>
                <a:spcPct val="0"/>
              </a:spcBef>
              <a:spcAft>
                <a:spcPct val="0"/>
              </a:spcAft>
              <a:tabLst>
                <a:tab pos="198438" algn="l"/>
              </a:tabLst>
              <a:defRPr>
                <a:solidFill>
                  <a:schemeClr val="tx1"/>
                </a:solidFill>
                <a:latin typeface="Arial" panose="020B0604020202020204" pitchFamily="34" charset="0"/>
              </a:defRPr>
            </a:lvl3pPr>
            <a:lvl4pPr eaLnBrk="0" fontAlgn="base" hangingPunct="0">
              <a:spcBef>
                <a:spcPct val="0"/>
              </a:spcBef>
              <a:spcAft>
                <a:spcPct val="0"/>
              </a:spcAft>
              <a:tabLst>
                <a:tab pos="198438" algn="l"/>
              </a:tabLst>
              <a:defRPr>
                <a:solidFill>
                  <a:schemeClr val="tx1"/>
                </a:solidFill>
                <a:latin typeface="Arial" panose="020B0604020202020204" pitchFamily="34" charset="0"/>
              </a:defRPr>
            </a:lvl4pPr>
            <a:lvl5pPr eaLnBrk="0" fontAlgn="base" hangingPunct="0">
              <a:spcBef>
                <a:spcPct val="0"/>
              </a:spcBef>
              <a:spcAft>
                <a:spcPct val="0"/>
              </a:spcAft>
              <a:tabLst>
                <a:tab pos="198438" algn="l"/>
              </a:tabLst>
              <a:defRPr>
                <a:solidFill>
                  <a:schemeClr val="tx1"/>
                </a:solidFill>
                <a:latin typeface="Arial" panose="020B0604020202020204" pitchFamily="34" charset="0"/>
              </a:defRPr>
            </a:lvl5pPr>
            <a:lvl6pPr eaLnBrk="0" fontAlgn="base" hangingPunct="0">
              <a:spcBef>
                <a:spcPct val="0"/>
              </a:spcBef>
              <a:spcAft>
                <a:spcPct val="0"/>
              </a:spcAft>
              <a:tabLst>
                <a:tab pos="198438" algn="l"/>
              </a:tabLst>
              <a:defRPr>
                <a:solidFill>
                  <a:schemeClr val="tx1"/>
                </a:solidFill>
                <a:latin typeface="Arial" panose="020B0604020202020204" pitchFamily="34" charset="0"/>
              </a:defRPr>
            </a:lvl6pPr>
            <a:lvl7pPr eaLnBrk="0" fontAlgn="base" hangingPunct="0">
              <a:spcBef>
                <a:spcPct val="0"/>
              </a:spcBef>
              <a:spcAft>
                <a:spcPct val="0"/>
              </a:spcAft>
              <a:tabLst>
                <a:tab pos="198438" algn="l"/>
              </a:tabLst>
              <a:defRPr>
                <a:solidFill>
                  <a:schemeClr val="tx1"/>
                </a:solidFill>
                <a:latin typeface="Arial" panose="020B0604020202020204" pitchFamily="34" charset="0"/>
              </a:defRPr>
            </a:lvl7pPr>
            <a:lvl8pPr eaLnBrk="0" fontAlgn="base" hangingPunct="0">
              <a:spcBef>
                <a:spcPct val="0"/>
              </a:spcBef>
              <a:spcAft>
                <a:spcPct val="0"/>
              </a:spcAft>
              <a:tabLst>
                <a:tab pos="198438" algn="l"/>
              </a:tabLst>
              <a:defRPr>
                <a:solidFill>
                  <a:schemeClr val="tx1"/>
                </a:solidFill>
                <a:latin typeface="Arial" panose="020B0604020202020204" pitchFamily="34" charset="0"/>
              </a:defRPr>
            </a:lvl8pPr>
            <a:lvl9pPr eaLnBrk="0" fontAlgn="base" hangingPunct="0">
              <a:spcBef>
                <a:spcPct val="0"/>
              </a:spcBef>
              <a:spcAft>
                <a:spcPct val="0"/>
              </a:spcAft>
              <a:tabLst>
                <a:tab pos="198438" algn="l"/>
              </a:tabLst>
              <a:defRPr>
                <a:solidFill>
                  <a:schemeClr val="tx1"/>
                </a:solidFill>
                <a:latin typeface="Arial" panose="020B0604020202020204" pitchFamily="34" charset="0"/>
              </a:defRPr>
            </a:lvl9pPr>
          </a:lstStyle>
          <a:p>
            <a:pPr marL="571500" indent="-571500" algn="just">
              <a:lnSpc>
                <a:spcPct val="150000"/>
              </a:lnSpc>
              <a:buFontTx/>
              <a:buChar char="-"/>
            </a:pPr>
            <a:r>
              <a:rPr lang="en-US" altLang="en-US" sz="3800" dirty="0" err="1">
                <a:ea typeface="Calibri" panose="020F0502020204030204" pitchFamily="34" charset="0"/>
                <a:cs typeface="Times New Roman" panose="02020603050405020304" pitchFamily="18" charset="0"/>
              </a:rPr>
              <a:t>Khi</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lao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động</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quần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áo</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đầu</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tóc</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nên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chuẩn</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bị</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như</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thế</a:t>
            </a:r>
            <a:r>
              <a:rPr lang="en-US" altLang="en-US" sz="3800" dirty="0">
                <a:ea typeface="Calibri" panose="020F0502020204030204" pitchFamily="34" charset="0"/>
                <a:cs typeface="Times New Roman" panose="02020603050405020304" pitchFamily="18" charset="0"/>
              </a:rPr>
              <a:t> </a:t>
            </a:r>
            <a:r>
              <a:rPr lang="en-US" altLang="en-US" sz="3800" dirty="0" err="1">
                <a:ea typeface="Calibri" panose="020F0502020204030204" pitchFamily="34" charset="0"/>
                <a:cs typeface="Times New Roman" panose="02020603050405020304" pitchFamily="18" charset="0"/>
              </a:rPr>
              <a:t>nào</a:t>
            </a:r>
            <a:r>
              <a:rPr lang="en-US" altLang="en-US" sz="3800" dirty="0">
                <a:ea typeface="Calibri" panose="020F0502020204030204" pitchFamily="34" charset="0"/>
                <a:cs typeface="Times New Roman" panose="02020603050405020304" pitchFamily="18" charset="0"/>
              </a:rPr>
              <a:t>?</a:t>
            </a:r>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Có</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thể</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sử</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những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đồ</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bảo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hộ</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dụng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cụ</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khi</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Vị</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trí</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khoảng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cách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giữa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các</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thành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viên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tham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gia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như</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thế</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nào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an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toàn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để</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phòng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tránh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trong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lao</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động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lang="en-US" altLang="en-US" sz="3800" dirty="0"/>
          </a:p>
          <a:p>
            <a:pPr marL="571500" indent="-571500" algn="just">
              <a:lnSpc>
                <a:spcPct val="150000"/>
              </a:lnSpc>
              <a:buFontTx/>
              <a:buChar char="-"/>
            </a:pP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Nếu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xảy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ra</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tình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huống</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nguy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hiểm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khiến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mình</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bị</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đau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chảy</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máu</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em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cần</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phải</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làm</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 </a:t>
            </a:r>
            <a:r>
              <a:rPr kumimoji="0" lang="en-US" altLang="en-US" sz="3800" b="0" i="0" u="none" strike="noStrike" cap="none" normalizeH="0" baseline="0" dirty="0" err="1">
                <a:ln>
                  <a:noFill/>
                </a:ln>
                <a:solidFill>
                  <a:schemeClr val="tx1"/>
                </a:solidFill>
                <a:effectLst/>
                <a:ea typeface="Calibri" panose="020F0502020204030204" pitchFamily="34" charset="0"/>
                <a:cs typeface="Times New Roman" panose="02020603050405020304" pitchFamily="18" charset="0"/>
              </a:rPr>
              <a:t>gì</a:t>
            </a:r>
            <a:r>
              <a:rPr kumimoji="0" lang="en-US" altLang="en-US" sz="3800" b="0" i="0"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a:t>
            </a:r>
            <a:endParaRPr kumimoji="0" lang="en-US" altLang="en-US" sz="3800" b="0" i="0" u="none" strike="noStrike" cap="none" normalizeH="0" baseline="0" dirty="0">
              <a:ln>
                <a:noFill/>
              </a:ln>
              <a:solidFill>
                <a:schemeClr val="tx1"/>
              </a:solidFill>
              <a:effectLst/>
            </a:endParaRPr>
          </a:p>
        </p:txBody>
      </p:sp>
      <p:pic>
        <p:nvPicPr>
          <p:cNvPr id="2048" name="Picture 2047"/>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flipH="1">
            <a:off x="14044962" y="5512684"/>
            <a:ext cx="4118596" cy="4118596"/>
          </a:xfrm>
          <a:prstGeom prst="rect">
            <a:avLst/>
          </a:prstGeom>
        </p:spPr>
      </p:pic>
      <p:pic>
        <p:nvPicPr>
          <p:cNvPr id="105" name="Picture 31"/>
          <p:cNvPicPr>
            <a:picLocks noChangeAspect="1"/>
          </p:cNvPicPr>
          <p:nvPr/>
        </p:nvPicPr>
        <p:blipFill>
          <a:blip r:embed="rId17"/>
          <a:srcRect/>
          <a:stretch>
            <a:fillRect/>
          </a:stretch>
        </p:blipFill>
        <p:spPr>
          <a:xfrm>
            <a:off x="15507224" y="4355401"/>
            <a:ext cx="1340460" cy="849927"/>
          </a:xfrm>
          <a:prstGeom prst="rect">
            <a:avLst/>
          </a:prstGeom>
        </p:spPr>
      </p:pic>
    </p:spTree>
    <p:extLst>
      <p:ext uri="{BB962C8B-B14F-4D97-AF65-F5344CB8AC3E}">
        <p14:creationId xmlns:p14="http://schemas.microsoft.com/office/powerpoint/2010/main" val="3136584599"/>
      </p:ext>
    </p:extLst>
  </p:cSld>
  <p:clrMapOvr>
    <a:masterClrMapping/>
  </p:clrMapOvr>
  <p:transition spd="med">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barn(inVertical)">
                                      <p:cBhvr>
                                        <p:cTn id="7" dur="500"/>
                                        <p:tgtEl>
                                          <p:spTgt spid="106"/>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105"/>
                                        </p:tgtEl>
                                        <p:attrNameLst>
                                          <p:attrName>style.visibility</p:attrName>
                                        </p:attrNameLst>
                                      </p:cBhvr>
                                      <p:to>
                                        <p:strVal val="visible"/>
                                      </p:to>
                                    </p:set>
                                    <p:animEffect transition="in" filter="fade">
                                      <p:cBhvr>
                                        <p:cTn id="12" dur="500"/>
                                        <p:tgtEl>
                                          <p:spTgt spid="105"/>
                                        </p:tgtEl>
                                      </p:cBhvr>
                                    </p:animEffect>
                                    <p:anim calcmode="lin" valueType="num">
                                      <p:cBhvr>
                                        <p:cTn id="13" dur="500" fill="hold"/>
                                        <p:tgtEl>
                                          <p:spTgt spid="105"/>
                                        </p:tgtEl>
                                        <p:attrNameLst>
                                          <p:attrName>ppt_x</p:attrName>
                                        </p:attrNameLst>
                                      </p:cBhvr>
                                      <p:tavLst>
                                        <p:tav tm="0">
                                          <p:val>
                                            <p:strVal val="#ppt_x"/>
                                          </p:val>
                                        </p:tav>
                                        <p:tav tm="100000">
                                          <p:val>
                                            <p:strVal val="#ppt_x"/>
                                          </p:val>
                                        </p:tav>
                                      </p:tavLst>
                                    </p:anim>
                                    <p:anim calcmode="lin" valueType="num">
                                      <p:cBhvr>
                                        <p:cTn id="14" dur="500" fill="hold"/>
                                        <p:tgtEl>
                                          <p:spTgt spid="105"/>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95"/>
                                        </p:tgtEl>
                                        <p:attrNameLst>
                                          <p:attrName>style.visibility</p:attrName>
                                        </p:attrNameLst>
                                      </p:cBhvr>
                                      <p:to>
                                        <p:strVal val="visible"/>
                                      </p:to>
                                    </p:set>
                                    <p:animEffect transition="in" filter="fade">
                                      <p:cBhvr>
                                        <p:cTn id="17" dur="500"/>
                                        <p:tgtEl>
                                          <p:spTgt spid="95"/>
                                        </p:tgtEl>
                                      </p:cBhvr>
                                    </p:animEffect>
                                    <p:anim calcmode="lin" valueType="num">
                                      <p:cBhvr>
                                        <p:cTn id="18" dur="500" fill="hold"/>
                                        <p:tgtEl>
                                          <p:spTgt spid="95"/>
                                        </p:tgtEl>
                                        <p:attrNameLst>
                                          <p:attrName>ppt_x</p:attrName>
                                        </p:attrNameLst>
                                      </p:cBhvr>
                                      <p:tavLst>
                                        <p:tav tm="0">
                                          <p:val>
                                            <p:strVal val="#ppt_x"/>
                                          </p:val>
                                        </p:tav>
                                        <p:tav tm="100000">
                                          <p:val>
                                            <p:strVal val="#ppt_x"/>
                                          </p:val>
                                        </p:tav>
                                      </p:tavLst>
                                    </p:anim>
                                    <p:anim calcmode="lin" valueType="num">
                                      <p:cBhvr>
                                        <p:cTn id="19" dur="500" fill="hold"/>
                                        <p:tgtEl>
                                          <p:spTgt spid="95"/>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048"/>
                                        </p:tgtEl>
                                        <p:attrNameLst>
                                          <p:attrName>style.visibility</p:attrName>
                                        </p:attrNameLst>
                                      </p:cBhvr>
                                      <p:to>
                                        <p:strVal val="visible"/>
                                      </p:to>
                                    </p:set>
                                    <p:animEffect transition="in" filter="fade">
                                      <p:cBhvr>
                                        <p:cTn id="22" dur="500"/>
                                        <p:tgtEl>
                                          <p:spTgt spid="2048"/>
                                        </p:tgtEl>
                                      </p:cBhvr>
                                    </p:animEffect>
                                    <p:anim calcmode="lin" valueType="num">
                                      <p:cBhvr>
                                        <p:cTn id="23" dur="500" fill="hold"/>
                                        <p:tgtEl>
                                          <p:spTgt spid="2048"/>
                                        </p:tgtEl>
                                        <p:attrNameLst>
                                          <p:attrName>ppt_x</p:attrName>
                                        </p:attrNameLst>
                                      </p:cBhvr>
                                      <p:tavLst>
                                        <p:tav tm="0">
                                          <p:val>
                                            <p:strVal val="#ppt_x"/>
                                          </p:val>
                                        </p:tav>
                                        <p:tav tm="100000">
                                          <p:val>
                                            <p:strVal val="#ppt_x"/>
                                          </p:val>
                                        </p:tav>
                                      </p:tavLst>
                                    </p:anim>
                                    <p:anim calcmode="lin" valueType="num">
                                      <p:cBhvr>
                                        <p:cTn id="24" dur="500" fill="hold"/>
                                        <p:tgtEl>
                                          <p:spTgt spid="20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5894" y="266700"/>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grpSp>
        <p:nvGrpSpPr>
          <p:cNvPr id="88" name="Group 88"/>
          <p:cNvGrpSpPr/>
          <p:nvPr/>
        </p:nvGrpSpPr>
        <p:grpSpPr>
          <a:xfrm>
            <a:off x="-1328201" y="-927331"/>
            <a:ext cx="21246542" cy="1422631"/>
            <a:chOff x="0" y="0"/>
            <a:chExt cx="28328722" cy="1896841"/>
          </a:xfrm>
        </p:grpSpPr>
        <p:pic>
          <p:nvPicPr>
            <p:cNvPr id="89" name="Picture 89"/>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0" y="0"/>
              <a:ext cx="9571216" cy="1896841"/>
            </a:xfrm>
            <a:prstGeom prst="rect">
              <a:avLst/>
            </a:prstGeom>
          </p:spPr>
        </p:pic>
        <p:pic>
          <p:nvPicPr>
            <p:cNvPr id="90" name="Picture 90"/>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9378753" y="0"/>
              <a:ext cx="9571216" cy="1896841"/>
            </a:xfrm>
            <a:prstGeom prst="rect">
              <a:avLst/>
            </a:prstGeom>
          </p:spPr>
        </p:pic>
        <p:pic>
          <p:nvPicPr>
            <p:cNvPr id="91" name="Picture 9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a:off x="18757507" y="0"/>
              <a:ext cx="9571216" cy="1896841"/>
            </a:xfrm>
            <a:prstGeom prst="rect">
              <a:avLst/>
            </a:prstGeom>
          </p:spPr>
        </p:pic>
      </p:grpSp>
      <p:pic>
        <p:nvPicPr>
          <p:cNvPr id="93" name="Picture 93"/>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rot="17578311">
            <a:off x="-1045264" y="1784265"/>
            <a:ext cx="3077205" cy="811263"/>
          </a:xfrm>
          <a:prstGeom prst="rect">
            <a:avLst/>
          </a:prstGeom>
        </p:spPr>
      </p:pic>
      <p:pic>
        <p:nvPicPr>
          <p:cNvPr id="95"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098683" y="518093"/>
            <a:ext cx="802682" cy="879433"/>
          </a:xfrm>
          <a:prstGeom prst="rect">
            <a:avLst/>
          </a:prstGeom>
        </p:spPr>
      </p:pic>
      <p:pic>
        <p:nvPicPr>
          <p:cNvPr id="98" name="Picture 98"/>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397155" y="9791700"/>
            <a:ext cx="4475132" cy="229351"/>
          </a:xfrm>
          <a:prstGeom prst="rect">
            <a:avLst/>
          </a:prstGeom>
        </p:spPr>
      </p:pic>
      <p:grpSp>
        <p:nvGrpSpPr>
          <p:cNvPr id="97" name="Group 96"/>
          <p:cNvGrpSpPr/>
          <p:nvPr/>
        </p:nvGrpSpPr>
        <p:grpSpPr>
          <a:xfrm>
            <a:off x="4678853" y="1277294"/>
            <a:ext cx="9570547" cy="1065529"/>
            <a:chOff x="2913406" y="4157037"/>
            <a:chExt cx="9570547" cy="1065529"/>
          </a:xfrm>
        </p:grpSpPr>
        <p:sp>
          <p:nvSpPr>
            <p:cNvPr id="99" name="Rectangular Callout 98"/>
            <p:cNvSpPr/>
            <p:nvPr/>
          </p:nvSpPr>
          <p:spPr>
            <a:xfrm>
              <a:off x="2913406" y="4180935"/>
              <a:ext cx="9570547" cy="1041631"/>
            </a:xfrm>
            <a:prstGeom prst="wedgeRectCallout">
              <a:avLst>
                <a:gd name="adj1" fmla="val -20705"/>
                <a:gd name="adj2" fmla="val 57839"/>
              </a:avLst>
            </a:prstGeom>
            <a:solidFill>
              <a:schemeClr val="bg1"/>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0" name="Rectangle 99"/>
            <p:cNvSpPr/>
            <p:nvPr/>
          </p:nvSpPr>
          <p:spPr>
            <a:xfrm>
              <a:off x="3477708" y="4157037"/>
              <a:ext cx="8877646" cy="1015663"/>
            </a:xfrm>
            <a:prstGeom prst="rect">
              <a:avLst/>
            </a:prstGeom>
          </p:spPr>
          <p:txBody>
            <a:bodyPr wrap="square">
              <a:spAutoFit/>
            </a:bodyPr>
            <a:lstStyle/>
            <a:p>
              <a:pPr lvl="0" algn="just">
                <a:lnSpc>
                  <a:spcPct val="150000"/>
                </a:lnSpc>
                <a:defRPr/>
              </a:pP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Các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quy</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tắc</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an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toàn</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trong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lao</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 </a:t>
              </a:r>
              <a:r>
                <a:rPr lang="en-US" sz="4000" dirty="0" err="1">
                  <a:solidFill>
                    <a:srgbClr val="000000"/>
                  </a:solidFill>
                  <a:latin typeface="Arial" panose="020B0604020202020204" pitchFamily="34" charset="0"/>
                  <a:ea typeface="Arial" panose="020B0604020202020204" pitchFamily="34" charset="0"/>
                  <a:cs typeface="Arial" panose="020B0604020202020204" pitchFamily="34" charset="0"/>
                </a:rPr>
                <a:t>động</a:t>
              </a:r>
              <a:r>
                <a:rPr lang="en-US" sz="4000" dirty="0">
                  <a:solidFill>
                    <a:srgbClr val="000000"/>
                  </a:solidFill>
                  <a:latin typeface="Arial" panose="020B0604020202020204" pitchFamily="34" charset="0"/>
                  <a:ea typeface="Arial" panose="020B0604020202020204" pitchFamily="34" charset="0"/>
                  <a:cs typeface="Arial" panose="020B0604020202020204" pitchFamily="34" charset="0"/>
                </a:rPr>
                <a:t>:</a:t>
              </a:r>
              <a:endParaRPr kumimoji="0" lang="vi-VN" sz="4000" b="0" i="0" u="none" strike="noStrike" kern="1200" cap="none" spc="0" normalizeH="0" baseline="0" noProof="0" dirty="0">
                <a:ln>
                  <a:noFill/>
                </a:ln>
                <a:solidFill>
                  <a:srgbClr val="000000"/>
                </a:solidFill>
                <a:effectLst/>
                <a:uLnTx/>
                <a:uFillTx/>
                <a:latin typeface="Arial" panose="020B0604020202020204" pitchFamily="34" charset="0"/>
                <a:ea typeface="Arial" panose="020B0604020202020204" pitchFamily="34" charset="0"/>
                <a:cs typeface="Arial" panose="020B0604020202020204" pitchFamily="34" charset="0"/>
              </a:endParaRPr>
            </a:p>
          </p:txBody>
        </p:sp>
      </p:grpSp>
      <p:pic>
        <p:nvPicPr>
          <p:cNvPr id="101" name="Picture 10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flipH="1">
            <a:off x="13658457" y="5902455"/>
            <a:ext cx="4118596" cy="4118596"/>
          </a:xfrm>
          <a:prstGeom prst="rect">
            <a:avLst/>
          </a:prstGeom>
        </p:spPr>
      </p:pic>
      <p:sp>
        <p:nvSpPr>
          <p:cNvPr id="92" name="Rectangle 91"/>
          <p:cNvSpPr/>
          <p:nvPr/>
        </p:nvSpPr>
        <p:spPr>
          <a:xfrm>
            <a:off x="1242991" y="2949625"/>
            <a:ext cx="13189365" cy="6232475"/>
          </a:xfrm>
          <a:prstGeom prst="rect">
            <a:avLst/>
          </a:prstGeom>
        </p:spPr>
        <p:txBody>
          <a:bodyPr wrap="square">
            <a:spAutoFit/>
          </a:bodyPr>
          <a:lstStyle/>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Đầu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tóc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buộc</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mũ</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Quần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áo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giày</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dép</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gọn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gàng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phù</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hợp</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Sử</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đồ</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bảo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hộ</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theo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yêu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cầu</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cách</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Kiểm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dụng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cụ</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Kiểm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tra</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a:t>
            </a:r>
            <a:r>
              <a:rPr lang="en-US" sz="3800" dirty="0">
                <a:latin typeface="Arial" panose="020B0604020202020204" pitchFamily="34" charset="0"/>
                <a:ea typeface="Calibri" panose="020F0502020204030204" pitchFamily="34" charset="0"/>
                <a:cs typeface="Arial" panose="020B0604020202020204" pitchFamily="34" charset="0"/>
              </a:rPr>
              <a:t> an </a:t>
            </a:r>
            <a:r>
              <a:rPr lang="en-US" sz="3800" dirty="0" err="1">
                <a:latin typeface="Arial" panose="020B0604020202020204" pitchFamily="34" charset="0"/>
                <a:ea typeface="Calibri" panose="020F0502020204030204" pitchFamily="34" charset="0"/>
                <a:cs typeface="Arial" panose="020B0604020202020204" pitchFamily="34" charset="0"/>
              </a:rPr>
              <a:t>toàn</a:t>
            </a:r>
            <a:r>
              <a:rPr lang="en-US" sz="3800" dirty="0">
                <a:latin typeface="Arial" panose="020B0604020202020204" pitchFamily="34" charset="0"/>
                <a:ea typeface="Calibri" panose="020F0502020204030204" pitchFamily="34" charset="0"/>
                <a:cs typeface="Arial" panose="020B0604020202020204" pitchFamily="34" charset="0"/>
              </a:rPr>
              <a:t> ở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Nhận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biết</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điểm</a:t>
            </a:r>
            <a:r>
              <a:rPr lang="en-US" sz="3800" dirty="0">
                <a:latin typeface="Arial" panose="020B0604020202020204" pitchFamily="34" charset="0"/>
                <a:ea typeface="Calibri" panose="020F0502020204030204" pitchFamily="34" charset="0"/>
                <a:cs typeface="Arial" panose="020B0604020202020204" pitchFamily="34" charset="0"/>
              </a:rPr>
              <a:t> y </a:t>
            </a:r>
            <a:r>
              <a:rPr lang="en-US" sz="3800" dirty="0" err="1">
                <a:latin typeface="Arial" panose="020B0604020202020204" pitchFamily="34" charset="0"/>
                <a:ea typeface="Calibri" panose="020F0502020204030204" pitchFamily="34" charset="0"/>
                <a:cs typeface="Arial" panose="020B0604020202020204" pitchFamily="34" charset="0"/>
              </a:rPr>
              <a:t>tế</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khi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sơ</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cứu</a:t>
            </a:r>
            <a:r>
              <a:rPr lang="en-US" sz="3800" dirty="0">
                <a:latin typeface="Arial" panose="020B0604020202020204" pitchFamily="34" charset="0"/>
                <a:ea typeface="Calibri" panose="020F0502020204030204" pitchFamily="34" charset="0"/>
                <a:cs typeface="Arial" panose="020B0604020202020204" pitchFamily="34" charset="0"/>
              </a:rPr>
              <a:t> tai </a:t>
            </a:r>
            <a:r>
              <a:rPr lang="en-US" sz="3800" dirty="0" err="1">
                <a:latin typeface="Arial" panose="020B0604020202020204" pitchFamily="34" charset="0"/>
                <a:ea typeface="Calibri" panose="020F0502020204030204" pitchFamily="34" charset="0"/>
                <a:cs typeface="Arial" panose="020B0604020202020204" pitchFamily="34" charset="0"/>
              </a:rPr>
              <a:t>nạn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p>
          <a:p>
            <a:pPr marL="589915" indent="-571500" algn="just">
              <a:lnSpc>
                <a:spcPct val="150000"/>
              </a:lnSpc>
              <a:spcAft>
                <a:spcPts val="0"/>
              </a:spcAft>
              <a:buFontTx/>
              <a:buChar char="-"/>
              <a:tabLst>
                <a:tab pos="198755" algn="l"/>
              </a:tabLst>
            </a:pPr>
            <a:r>
              <a:rPr lang="en-US" sz="3800" dirty="0" err="1">
                <a:latin typeface="Arial" panose="020B0604020202020204" pitchFamily="34" charset="0"/>
                <a:ea typeface="Calibri" panose="020F0502020204030204" pitchFamily="34" charset="0"/>
                <a:cs typeface="Arial" panose="020B0604020202020204" pitchFamily="34" charset="0"/>
              </a:rPr>
              <a:t>Nghe</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và</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làm</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đúng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hướng</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dẫn</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tại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nơi</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lao</a:t>
            </a:r>
            <a:r>
              <a:rPr lang="en-US" sz="3800" dirty="0">
                <a:latin typeface="Arial" panose="020B0604020202020204" pitchFamily="34" charset="0"/>
                <a:ea typeface="Calibri" panose="020F0502020204030204" pitchFamily="34" charset="0"/>
                <a:cs typeface="Arial" panose="020B0604020202020204" pitchFamily="34" charset="0"/>
              </a:rPr>
              <a:t> </a:t>
            </a:r>
            <a:r>
              <a:rPr lang="en-US" sz="3800" dirty="0" err="1">
                <a:latin typeface="Arial" panose="020B0604020202020204" pitchFamily="34" charset="0"/>
                <a:ea typeface="Calibri" panose="020F0502020204030204" pitchFamily="34" charset="0"/>
                <a:cs typeface="Arial" panose="020B0604020202020204" pitchFamily="34" charset="0"/>
              </a:rPr>
              <a:t>động</a:t>
            </a:r>
            <a:r>
              <a:rPr lang="en-US" sz="3800" dirty="0">
                <a:latin typeface="Arial" panose="020B0604020202020204" pitchFamily="34" charset="0"/>
                <a:ea typeface="Calibri" panose="020F0502020204030204" pitchFamily="34" charset="0"/>
                <a:cs typeface="Arial" panose="020B0604020202020204" pitchFamily="34" charset="0"/>
              </a:rPr>
              <a:t>.</a:t>
            </a:r>
            <a:endParaRPr lang="en-US" sz="38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206608766"/>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500"/>
                                        <p:tgtEl>
                                          <p:spTgt spid="97"/>
                                        </p:tgtEl>
                                      </p:cBhvr>
                                    </p:animEffect>
                                  </p:childTnLst>
                                </p:cTn>
                              </p:par>
                              <p:par>
                                <p:cTn id="8" presetID="10" presetClass="entr" presetSubtype="0" fill="hold"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fade">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92">
                                            <p:txEl>
                                              <p:pRg st="0" end="0"/>
                                            </p:txEl>
                                          </p:spTgt>
                                        </p:tgtEl>
                                        <p:attrNameLst>
                                          <p:attrName>style.visibility</p:attrName>
                                        </p:attrNameLst>
                                      </p:cBhvr>
                                      <p:to>
                                        <p:strVal val="visible"/>
                                      </p:to>
                                    </p:set>
                                    <p:animEffect transition="in" filter="fade">
                                      <p:cBhvr>
                                        <p:cTn id="15" dur="500"/>
                                        <p:tgtEl>
                                          <p:spTgt spid="92">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
                                            <p:txEl>
                                              <p:pRg st="1" end="1"/>
                                            </p:txEl>
                                          </p:spTgt>
                                        </p:tgtEl>
                                        <p:attrNameLst>
                                          <p:attrName>style.visibility</p:attrName>
                                        </p:attrNameLst>
                                      </p:cBhvr>
                                      <p:to>
                                        <p:strVal val="visible"/>
                                      </p:to>
                                    </p:set>
                                    <p:animEffect transition="in" filter="fade">
                                      <p:cBhvr>
                                        <p:cTn id="20" dur="500"/>
                                        <p:tgtEl>
                                          <p:spTgt spid="92">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2">
                                            <p:txEl>
                                              <p:pRg st="2" end="2"/>
                                            </p:txEl>
                                          </p:spTgt>
                                        </p:tgtEl>
                                        <p:attrNameLst>
                                          <p:attrName>style.visibility</p:attrName>
                                        </p:attrNameLst>
                                      </p:cBhvr>
                                      <p:to>
                                        <p:strVal val="visible"/>
                                      </p:to>
                                    </p:set>
                                    <p:animEffect transition="in" filter="fade">
                                      <p:cBhvr>
                                        <p:cTn id="25" dur="500"/>
                                        <p:tgtEl>
                                          <p:spTgt spid="92">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92">
                                            <p:txEl>
                                              <p:pRg st="3" end="3"/>
                                            </p:txEl>
                                          </p:spTgt>
                                        </p:tgtEl>
                                        <p:attrNameLst>
                                          <p:attrName>style.visibility</p:attrName>
                                        </p:attrNameLst>
                                      </p:cBhvr>
                                      <p:to>
                                        <p:strVal val="visible"/>
                                      </p:to>
                                    </p:set>
                                    <p:animEffect transition="in" filter="fade">
                                      <p:cBhvr>
                                        <p:cTn id="30" dur="500"/>
                                        <p:tgtEl>
                                          <p:spTgt spid="92">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92">
                                            <p:txEl>
                                              <p:pRg st="4" end="4"/>
                                            </p:txEl>
                                          </p:spTgt>
                                        </p:tgtEl>
                                        <p:attrNameLst>
                                          <p:attrName>style.visibility</p:attrName>
                                        </p:attrNameLst>
                                      </p:cBhvr>
                                      <p:to>
                                        <p:strVal val="visible"/>
                                      </p:to>
                                    </p:set>
                                    <p:animEffect transition="in" filter="fade">
                                      <p:cBhvr>
                                        <p:cTn id="35" dur="500"/>
                                        <p:tgtEl>
                                          <p:spTgt spid="92">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92">
                                            <p:txEl>
                                              <p:pRg st="5" end="5"/>
                                            </p:txEl>
                                          </p:spTgt>
                                        </p:tgtEl>
                                        <p:attrNameLst>
                                          <p:attrName>style.visibility</p:attrName>
                                        </p:attrNameLst>
                                      </p:cBhvr>
                                      <p:to>
                                        <p:strVal val="visible"/>
                                      </p:to>
                                    </p:set>
                                    <p:animEffect transition="in" filter="fade">
                                      <p:cBhvr>
                                        <p:cTn id="40" dur="500"/>
                                        <p:tgtEl>
                                          <p:spTgt spid="92">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92">
                                            <p:txEl>
                                              <p:pRg st="6" end="6"/>
                                            </p:txEl>
                                          </p:spTgt>
                                        </p:tgtEl>
                                        <p:attrNameLst>
                                          <p:attrName>style.visibility</p:attrName>
                                        </p:attrNameLst>
                                      </p:cBhvr>
                                      <p:to>
                                        <p:strVal val="visible"/>
                                      </p:to>
                                    </p:set>
                                    <p:animEffect transition="in" filter="fade">
                                      <p:cBhvr>
                                        <p:cTn id="45" dur="500"/>
                                        <p:tgtEl>
                                          <p:spTgt spid="9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 y="-232141"/>
            <a:ext cx="18288143" cy="10751281"/>
            <a:chOff x="0" y="0"/>
            <a:chExt cx="24384191" cy="14335042"/>
          </a:xfrm>
        </p:grpSpPr>
        <p:pic>
          <p:nvPicPr>
            <p:cNvPr id="3" name="Picture 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0"/>
              <a:ext cx="2250311" cy="2250311"/>
            </a:xfrm>
            <a:prstGeom prst="rect">
              <a:avLst/>
            </a:prstGeom>
          </p:spPr>
        </p:pic>
        <p:pic>
          <p:nvPicPr>
            <p:cNvPr id="4" name="Picture 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0"/>
              <a:ext cx="2250311" cy="2250311"/>
            </a:xfrm>
            <a:prstGeom prst="rect">
              <a:avLst/>
            </a:prstGeom>
          </p:spPr>
        </p:pic>
        <p:pic>
          <p:nvPicPr>
            <p:cNvPr id="5" name="Picture 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0"/>
              <a:ext cx="2250311" cy="2250311"/>
            </a:xfrm>
            <a:prstGeom prst="rect">
              <a:avLst/>
            </a:prstGeom>
          </p:spPr>
        </p:pic>
        <p:pic>
          <p:nvPicPr>
            <p:cNvPr id="6" name="Picture 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0"/>
              <a:ext cx="2250311" cy="2250311"/>
            </a:xfrm>
            <a:prstGeom prst="rect">
              <a:avLst/>
            </a:prstGeom>
          </p:spPr>
        </p:pic>
        <p:pic>
          <p:nvPicPr>
            <p:cNvPr id="7" name="Picture 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8989" y="0"/>
              <a:ext cx="2250311" cy="2250311"/>
            </a:xfrm>
            <a:prstGeom prst="rect">
              <a:avLst/>
            </a:prstGeom>
          </p:spPr>
        </p:pic>
        <p:pic>
          <p:nvPicPr>
            <p:cNvPr id="8" name="Picture 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33" y="0"/>
              <a:ext cx="2250311" cy="2250311"/>
            </a:xfrm>
            <a:prstGeom prst="rect">
              <a:avLst/>
            </a:prstGeom>
          </p:spPr>
        </p:pic>
        <p:pic>
          <p:nvPicPr>
            <p:cNvPr id="9" name="Picture 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282" y="0"/>
              <a:ext cx="2250311" cy="2250311"/>
            </a:xfrm>
            <a:prstGeom prst="rect">
              <a:avLst/>
            </a:prstGeom>
          </p:spPr>
        </p:pic>
        <p:pic>
          <p:nvPicPr>
            <p:cNvPr id="10" name="Picture 1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25" y="0"/>
              <a:ext cx="2250311" cy="2250311"/>
            </a:xfrm>
            <a:prstGeom prst="rect">
              <a:avLst/>
            </a:prstGeom>
          </p:spPr>
        </p:pic>
        <p:pic>
          <p:nvPicPr>
            <p:cNvPr id="11" name="Picture 1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17" y="0"/>
              <a:ext cx="2250311" cy="2250311"/>
            </a:xfrm>
            <a:prstGeom prst="rect">
              <a:avLst/>
            </a:prstGeom>
          </p:spPr>
        </p:pic>
        <p:pic>
          <p:nvPicPr>
            <p:cNvPr id="12" name="Picture 1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0"/>
              <a:ext cx="2250311" cy="2250311"/>
            </a:xfrm>
            <a:prstGeom prst="rect">
              <a:avLst/>
            </a:prstGeom>
          </p:spPr>
        </p:pic>
        <p:pic>
          <p:nvPicPr>
            <p:cNvPr id="13" name="Picture 1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0"/>
              <a:ext cx="2250311" cy="2250311"/>
            </a:xfrm>
            <a:prstGeom prst="rect">
              <a:avLst/>
            </a:prstGeom>
          </p:spPr>
        </p:pic>
        <p:pic>
          <p:nvPicPr>
            <p:cNvPr id="14" name="Picture 1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0"/>
              <a:ext cx="2250311" cy="2250311"/>
            </a:xfrm>
            <a:prstGeom prst="rect">
              <a:avLst/>
            </a:prstGeom>
          </p:spPr>
        </p:pic>
        <p:pic>
          <p:nvPicPr>
            <p:cNvPr id="15" name="Picture 1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753" y="2020476"/>
              <a:ext cx="2250311" cy="2250311"/>
            </a:xfrm>
            <a:prstGeom prst="rect">
              <a:avLst/>
            </a:prstGeom>
          </p:spPr>
        </p:pic>
        <p:pic>
          <p:nvPicPr>
            <p:cNvPr id="16" name="Picture 1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09" y="2020476"/>
              <a:ext cx="2250311" cy="2250311"/>
            </a:xfrm>
            <a:prstGeom prst="rect">
              <a:avLst/>
            </a:prstGeom>
          </p:spPr>
        </p:pic>
        <p:pic>
          <p:nvPicPr>
            <p:cNvPr id="17" name="Picture 1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17" y="2020476"/>
              <a:ext cx="2250311" cy="2250311"/>
            </a:xfrm>
            <a:prstGeom prst="rect">
              <a:avLst/>
            </a:prstGeom>
          </p:spPr>
        </p:pic>
        <p:pic>
          <p:nvPicPr>
            <p:cNvPr id="18" name="Picture 1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26325" y="2020476"/>
              <a:ext cx="2250311" cy="2250311"/>
            </a:xfrm>
            <a:prstGeom prst="rect">
              <a:avLst/>
            </a:prstGeom>
          </p:spPr>
        </p:pic>
        <p:pic>
          <p:nvPicPr>
            <p:cNvPr id="19" name="Picture 1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2020476"/>
              <a:ext cx="2250311" cy="2250311"/>
            </a:xfrm>
            <a:prstGeom prst="rect">
              <a:avLst/>
            </a:prstGeom>
          </p:spPr>
        </p:pic>
        <p:pic>
          <p:nvPicPr>
            <p:cNvPr id="20" name="Picture 2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074" y="2020476"/>
              <a:ext cx="2250311" cy="2250311"/>
            </a:xfrm>
            <a:prstGeom prst="rect">
              <a:avLst/>
            </a:prstGeom>
          </p:spPr>
        </p:pic>
        <p:pic>
          <p:nvPicPr>
            <p:cNvPr id="21" name="Picture 2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58730" y="2020476"/>
              <a:ext cx="2250311" cy="2250311"/>
            </a:xfrm>
            <a:prstGeom prst="rect">
              <a:avLst/>
            </a:prstGeom>
          </p:spPr>
        </p:pic>
        <p:pic>
          <p:nvPicPr>
            <p:cNvPr id="22" name="Picture 2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99" y="2020476"/>
              <a:ext cx="2250311" cy="2250311"/>
            </a:xfrm>
            <a:prstGeom prst="rect">
              <a:avLst/>
            </a:prstGeom>
          </p:spPr>
        </p:pic>
        <p:pic>
          <p:nvPicPr>
            <p:cNvPr id="23" name="Picture 2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356" y="2020476"/>
              <a:ext cx="2250311" cy="2250311"/>
            </a:xfrm>
            <a:prstGeom prst="rect">
              <a:avLst/>
            </a:prstGeom>
          </p:spPr>
        </p:pic>
        <p:pic>
          <p:nvPicPr>
            <p:cNvPr id="24" name="Picture 2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07" y="2020476"/>
              <a:ext cx="2250311" cy="2250311"/>
            </a:xfrm>
            <a:prstGeom prst="rect">
              <a:avLst/>
            </a:prstGeom>
          </p:spPr>
        </p:pic>
        <p:pic>
          <p:nvPicPr>
            <p:cNvPr id="25" name="Picture 2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64" y="2020476"/>
              <a:ext cx="2250311" cy="2250311"/>
            </a:xfrm>
            <a:prstGeom prst="rect">
              <a:avLst/>
            </a:prstGeom>
          </p:spPr>
        </p:pic>
        <p:pic>
          <p:nvPicPr>
            <p:cNvPr id="26" name="Picture 2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7" y="4010752"/>
              <a:ext cx="2250311" cy="2250311"/>
            </a:xfrm>
            <a:prstGeom prst="rect">
              <a:avLst/>
            </a:prstGeom>
          </p:spPr>
        </p:pic>
        <p:pic>
          <p:nvPicPr>
            <p:cNvPr id="27" name="Picture 2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71" y="4010752"/>
              <a:ext cx="2250311" cy="2250311"/>
            </a:xfrm>
            <a:prstGeom prst="rect">
              <a:avLst/>
            </a:prstGeom>
          </p:spPr>
        </p:pic>
        <p:pic>
          <p:nvPicPr>
            <p:cNvPr id="28" name="Picture 2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19" y="4010752"/>
              <a:ext cx="2250311" cy="2250311"/>
            </a:xfrm>
            <a:prstGeom prst="rect">
              <a:avLst/>
            </a:prstGeom>
          </p:spPr>
        </p:pic>
        <p:pic>
          <p:nvPicPr>
            <p:cNvPr id="29" name="Picture 2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763" y="4010752"/>
              <a:ext cx="2250311" cy="2250311"/>
            </a:xfrm>
            <a:prstGeom prst="rect">
              <a:avLst/>
            </a:prstGeom>
          </p:spPr>
        </p:pic>
        <p:pic>
          <p:nvPicPr>
            <p:cNvPr id="30" name="Picture 3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59053" y="4010752"/>
              <a:ext cx="2250311" cy="2250311"/>
            </a:xfrm>
            <a:prstGeom prst="rect">
              <a:avLst/>
            </a:prstGeom>
          </p:spPr>
        </p:pic>
        <p:pic>
          <p:nvPicPr>
            <p:cNvPr id="31" name="Picture 3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524" y="4010752"/>
              <a:ext cx="2250311" cy="2250311"/>
            </a:xfrm>
            <a:prstGeom prst="rect">
              <a:avLst/>
            </a:prstGeom>
          </p:spPr>
        </p:pic>
        <p:pic>
          <p:nvPicPr>
            <p:cNvPr id="32" name="Picture 3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72" y="4010752"/>
              <a:ext cx="2250311" cy="2250311"/>
            </a:xfrm>
            <a:prstGeom prst="rect">
              <a:avLst/>
            </a:prstGeom>
          </p:spPr>
        </p:pic>
        <p:pic>
          <p:nvPicPr>
            <p:cNvPr id="33" name="Picture 3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16" y="4010752"/>
              <a:ext cx="2250311" cy="2250311"/>
            </a:xfrm>
            <a:prstGeom prst="rect">
              <a:avLst/>
            </a:prstGeom>
          </p:spPr>
        </p:pic>
        <p:pic>
          <p:nvPicPr>
            <p:cNvPr id="34" name="Picture 3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689" y="6054287"/>
              <a:ext cx="2250311" cy="2250311"/>
            </a:xfrm>
            <a:prstGeom prst="rect">
              <a:avLst/>
            </a:prstGeom>
          </p:spPr>
        </p:pic>
        <p:pic>
          <p:nvPicPr>
            <p:cNvPr id="35" name="Picture 3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345" y="6054287"/>
              <a:ext cx="2250311" cy="2250311"/>
            </a:xfrm>
            <a:prstGeom prst="rect">
              <a:avLst/>
            </a:prstGeom>
          </p:spPr>
        </p:pic>
        <p:pic>
          <p:nvPicPr>
            <p:cNvPr id="36" name="Picture 3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6054287"/>
              <a:ext cx="2250311" cy="2250311"/>
            </a:xfrm>
            <a:prstGeom prst="rect">
              <a:avLst/>
            </a:prstGeom>
          </p:spPr>
        </p:pic>
        <p:pic>
          <p:nvPicPr>
            <p:cNvPr id="37" name="Picture 3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6054287"/>
              <a:ext cx="2250311" cy="2250311"/>
            </a:xfrm>
            <a:prstGeom prst="rect">
              <a:avLst/>
            </a:prstGeom>
          </p:spPr>
        </p:pic>
        <p:pic>
          <p:nvPicPr>
            <p:cNvPr id="38" name="Picture 3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6054287"/>
              <a:ext cx="2250311" cy="2250311"/>
            </a:xfrm>
            <a:prstGeom prst="rect">
              <a:avLst/>
            </a:prstGeom>
          </p:spPr>
        </p:pic>
        <p:pic>
          <p:nvPicPr>
            <p:cNvPr id="39" name="Picture 3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292" y="6054287"/>
              <a:ext cx="2250311" cy="2250311"/>
            </a:xfrm>
            <a:prstGeom prst="rect">
              <a:avLst/>
            </a:prstGeom>
          </p:spPr>
        </p:pic>
        <p:pic>
          <p:nvPicPr>
            <p:cNvPr id="40" name="Picture 4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344" y="6054287"/>
              <a:ext cx="2250311" cy="2250311"/>
            </a:xfrm>
            <a:prstGeom prst="rect">
              <a:avLst/>
            </a:prstGeom>
          </p:spPr>
        </p:pic>
        <p:pic>
          <p:nvPicPr>
            <p:cNvPr id="41" name="Picture 4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0" y="6054287"/>
              <a:ext cx="2250311" cy="2250311"/>
            </a:xfrm>
            <a:prstGeom prst="rect">
              <a:avLst/>
            </a:prstGeom>
          </p:spPr>
        </p:pic>
        <p:pic>
          <p:nvPicPr>
            <p:cNvPr id="42" name="Picture 4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64" y="8044562"/>
              <a:ext cx="2250311" cy="2250311"/>
            </a:xfrm>
            <a:prstGeom prst="rect">
              <a:avLst/>
            </a:prstGeom>
          </p:spPr>
        </p:pic>
        <p:pic>
          <p:nvPicPr>
            <p:cNvPr id="43" name="Picture 4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407" y="8044562"/>
              <a:ext cx="2250311" cy="2250311"/>
            </a:xfrm>
            <a:prstGeom prst="rect">
              <a:avLst/>
            </a:prstGeom>
          </p:spPr>
        </p:pic>
        <p:pic>
          <p:nvPicPr>
            <p:cNvPr id="44" name="Picture 4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356" y="8044562"/>
              <a:ext cx="2250311" cy="2250311"/>
            </a:xfrm>
            <a:prstGeom prst="rect">
              <a:avLst/>
            </a:prstGeom>
          </p:spPr>
        </p:pic>
        <p:pic>
          <p:nvPicPr>
            <p:cNvPr id="45" name="Picture 4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699" y="8044562"/>
              <a:ext cx="2250311" cy="2250311"/>
            </a:xfrm>
            <a:prstGeom prst="rect">
              <a:avLst/>
            </a:prstGeom>
          </p:spPr>
        </p:pic>
        <p:pic>
          <p:nvPicPr>
            <p:cNvPr id="46" name="Picture 4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103460" y="8044562"/>
              <a:ext cx="2250311" cy="2250311"/>
            </a:xfrm>
            <a:prstGeom prst="rect">
              <a:avLst/>
            </a:prstGeom>
          </p:spPr>
        </p:pic>
        <p:pic>
          <p:nvPicPr>
            <p:cNvPr id="47" name="Picture 4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409" y="8044562"/>
              <a:ext cx="2250311" cy="2250311"/>
            </a:xfrm>
            <a:prstGeom prst="rect">
              <a:avLst/>
            </a:prstGeom>
          </p:spPr>
        </p:pic>
        <p:pic>
          <p:nvPicPr>
            <p:cNvPr id="48" name="Picture 4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753" y="8044562"/>
              <a:ext cx="2250311" cy="2250311"/>
            </a:xfrm>
            <a:prstGeom prst="rect">
              <a:avLst/>
            </a:prstGeom>
          </p:spPr>
        </p:pic>
        <p:pic>
          <p:nvPicPr>
            <p:cNvPr id="49" name="Picture 4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8044562"/>
              <a:ext cx="2250311" cy="2250311"/>
            </a:xfrm>
            <a:prstGeom prst="rect">
              <a:avLst/>
            </a:prstGeom>
          </p:spPr>
        </p:pic>
        <p:pic>
          <p:nvPicPr>
            <p:cNvPr id="50" name="Picture 5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8044562"/>
              <a:ext cx="2250311" cy="2250311"/>
            </a:xfrm>
            <a:prstGeom prst="rect">
              <a:avLst/>
            </a:prstGeom>
          </p:spPr>
        </p:pic>
        <p:pic>
          <p:nvPicPr>
            <p:cNvPr id="51" name="Picture 5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4010752"/>
              <a:ext cx="2250311" cy="2250311"/>
            </a:xfrm>
            <a:prstGeom prst="rect">
              <a:avLst/>
            </a:prstGeom>
          </p:spPr>
        </p:pic>
        <p:pic>
          <p:nvPicPr>
            <p:cNvPr id="52" name="Picture 5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4010752"/>
              <a:ext cx="2250311" cy="2250311"/>
            </a:xfrm>
            <a:prstGeom prst="rect">
              <a:avLst/>
            </a:prstGeom>
          </p:spPr>
        </p:pic>
        <p:pic>
          <p:nvPicPr>
            <p:cNvPr id="53" name="Picture 5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79180" y="4010752"/>
              <a:ext cx="2250311" cy="2250311"/>
            </a:xfrm>
            <a:prstGeom prst="rect">
              <a:avLst/>
            </a:prstGeom>
          </p:spPr>
        </p:pic>
        <p:pic>
          <p:nvPicPr>
            <p:cNvPr id="54" name="Picture 5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053" y="6054287"/>
              <a:ext cx="2250311" cy="2250311"/>
            </a:xfrm>
            <a:prstGeom prst="rect">
              <a:avLst/>
            </a:prstGeom>
          </p:spPr>
        </p:pic>
        <p:pic>
          <p:nvPicPr>
            <p:cNvPr id="55" name="Picture 5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3689" y="6054287"/>
              <a:ext cx="2250311" cy="2250311"/>
            </a:xfrm>
            <a:prstGeom prst="rect">
              <a:avLst/>
            </a:prstGeom>
          </p:spPr>
        </p:pic>
        <p:pic>
          <p:nvPicPr>
            <p:cNvPr id="56" name="Picture 5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6054287"/>
              <a:ext cx="2250311" cy="2250311"/>
            </a:xfrm>
            <a:prstGeom prst="rect">
              <a:avLst/>
            </a:prstGeom>
          </p:spPr>
        </p:pic>
        <p:pic>
          <p:nvPicPr>
            <p:cNvPr id="57" name="Picture 5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101982" y="8044562"/>
              <a:ext cx="2250311" cy="2250311"/>
            </a:xfrm>
            <a:prstGeom prst="rect">
              <a:avLst/>
            </a:prstGeom>
          </p:spPr>
        </p:pic>
        <p:pic>
          <p:nvPicPr>
            <p:cNvPr id="58" name="Picture 5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3689" y="8044562"/>
              <a:ext cx="2250311" cy="2250311"/>
            </a:xfrm>
            <a:prstGeom prst="rect">
              <a:avLst/>
            </a:prstGeom>
          </p:spPr>
        </p:pic>
        <p:pic>
          <p:nvPicPr>
            <p:cNvPr id="59" name="Picture 5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8044562"/>
              <a:ext cx="2250311" cy="2250311"/>
            </a:xfrm>
            <a:prstGeom prst="rect">
              <a:avLst/>
            </a:prstGeom>
          </p:spPr>
        </p:pic>
        <p:pic>
          <p:nvPicPr>
            <p:cNvPr id="60" name="Picture 6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460" y="2020476"/>
              <a:ext cx="2250311" cy="2250311"/>
            </a:xfrm>
            <a:prstGeom prst="rect">
              <a:avLst/>
            </a:prstGeom>
          </p:spPr>
        </p:pic>
        <p:pic>
          <p:nvPicPr>
            <p:cNvPr id="61" name="Picture 6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397" y="6054287"/>
              <a:ext cx="2250311" cy="2250311"/>
            </a:xfrm>
            <a:prstGeom prst="rect">
              <a:avLst/>
            </a:prstGeom>
          </p:spPr>
        </p:pic>
        <p:pic>
          <p:nvPicPr>
            <p:cNvPr id="62" name="Picture 6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4010752"/>
              <a:ext cx="2250311" cy="2250311"/>
            </a:xfrm>
            <a:prstGeom prst="rect">
              <a:avLst/>
            </a:prstGeom>
          </p:spPr>
        </p:pic>
        <p:pic>
          <p:nvPicPr>
            <p:cNvPr id="63" name="Picture 6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2133816" y="10094455"/>
              <a:ext cx="2250311" cy="2250311"/>
            </a:xfrm>
            <a:prstGeom prst="rect">
              <a:avLst/>
            </a:prstGeom>
          </p:spPr>
        </p:pic>
        <p:pic>
          <p:nvPicPr>
            <p:cNvPr id="64" name="Picture 6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20109472" y="10094455"/>
              <a:ext cx="2250311" cy="2250311"/>
            </a:xfrm>
            <a:prstGeom prst="rect">
              <a:avLst/>
            </a:prstGeom>
          </p:spPr>
        </p:pic>
        <p:pic>
          <p:nvPicPr>
            <p:cNvPr id="65" name="Picture 6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0083397" y="10094455"/>
              <a:ext cx="2250311" cy="2250311"/>
            </a:xfrm>
            <a:prstGeom prst="rect">
              <a:avLst/>
            </a:prstGeom>
          </p:spPr>
        </p:pic>
        <p:pic>
          <p:nvPicPr>
            <p:cNvPr id="66" name="Picture 6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8072908" y="10094455"/>
              <a:ext cx="2250311" cy="2250311"/>
            </a:xfrm>
            <a:prstGeom prst="rect">
              <a:avLst/>
            </a:prstGeom>
          </p:spPr>
        </p:pic>
        <p:pic>
          <p:nvPicPr>
            <p:cNvPr id="67" name="Picture 6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6054636" y="10094455"/>
              <a:ext cx="2250311" cy="2250311"/>
            </a:xfrm>
            <a:prstGeom prst="rect">
              <a:avLst/>
            </a:prstGeom>
          </p:spPr>
        </p:pic>
        <p:pic>
          <p:nvPicPr>
            <p:cNvPr id="68" name="Picture 6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4030419" y="10094455"/>
              <a:ext cx="2250311" cy="2250311"/>
            </a:xfrm>
            <a:prstGeom prst="rect">
              <a:avLst/>
            </a:prstGeom>
          </p:spPr>
        </p:pic>
        <p:pic>
          <p:nvPicPr>
            <p:cNvPr id="69" name="Picture 6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2024471" y="10094455"/>
              <a:ext cx="2250311" cy="2250311"/>
            </a:xfrm>
            <a:prstGeom prst="rect">
              <a:avLst/>
            </a:prstGeom>
          </p:spPr>
        </p:pic>
        <p:pic>
          <p:nvPicPr>
            <p:cNvPr id="70" name="Picture 7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7" y="10094455"/>
              <a:ext cx="2250311" cy="2250311"/>
            </a:xfrm>
            <a:prstGeom prst="rect">
              <a:avLst/>
            </a:prstGeom>
          </p:spPr>
        </p:pic>
        <p:pic>
          <p:nvPicPr>
            <p:cNvPr id="71" name="Picture 7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91" y="12084731"/>
              <a:ext cx="2250311" cy="2250311"/>
            </a:xfrm>
            <a:prstGeom prst="rect">
              <a:avLst/>
            </a:prstGeom>
          </p:spPr>
        </p:pic>
        <p:pic>
          <p:nvPicPr>
            <p:cNvPr id="72" name="Picture 7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024534" y="12084731"/>
              <a:ext cx="2250311" cy="2250311"/>
            </a:xfrm>
            <a:prstGeom prst="rect">
              <a:avLst/>
            </a:prstGeom>
          </p:spPr>
        </p:pic>
        <p:pic>
          <p:nvPicPr>
            <p:cNvPr id="73" name="Picture 7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4030483" y="12084731"/>
              <a:ext cx="2250311" cy="2250311"/>
            </a:xfrm>
            <a:prstGeom prst="rect">
              <a:avLst/>
            </a:prstGeom>
          </p:spPr>
        </p:pic>
        <p:pic>
          <p:nvPicPr>
            <p:cNvPr id="74" name="Picture 7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6054826" y="12084731"/>
              <a:ext cx="2250311" cy="2250311"/>
            </a:xfrm>
            <a:prstGeom prst="rect">
              <a:avLst/>
            </a:prstGeom>
          </p:spPr>
        </p:pic>
        <p:pic>
          <p:nvPicPr>
            <p:cNvPr id="75" name="Picture 7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8090501" y="12084731"/>
              <a:ext cx="2250311" cy="2250311"/>
            </a:xfrm>
            <a:prstGeom prst="rect">
              <a:avLst/>
            </a:prstGeom>
          </p:spPr>
        </p:pic>
        <p:pic>
          <p:nvPicPr>
            <p:cNvPr id="76" name="Picture 7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20109536" y="12084731"/>
              <a:ext cx="2250311" cy="2250311"/>
            </a:xfrm>
            <a:prstGeom prst="rect">
              <a:avLst/>
            </a:prstGeom>
          </p:spPr>
        </p:pic>
        <p:pic>
          <p:nvPicPr>
            <p:cNvPr id="77" name="Picture 77"/>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22133880" y="12084731"/>
              <a:ext cx="2250311" cy="2250311"/>
            </a:xfrm>
            <a:prstGeom prst="rect">
              <a:avLst/>
            </a:prstGeom>
          </p:spPr>
        </p:pic>
        <p:pic>
          <p:nvPicPr>
            <p:cNvPr id="78" name="Picture 78"/>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8072908" y="12084731"/>
              <a:ext cx="2250311" cy="2250311"/>
            </a:xfrm>
            <a:prstGeom prst="rect">
              <a:avLst/>
            </a:prstGeom>
          </p:spPr>
        </p:pic>
        <p:pic>
          <p:nvPicPr>
            <p:cNvPr id="79" name="Picture 79"/>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0083397" y="12084731"/>
              <a:ext cx="2250311" cy="2250311"/>
            </a:xfrm>
            <a:prstGeom prst="rect">
              <a:avLst/>
            </a:prstGeom>
          </p:spPr>
        </p:pic>
        <p:pic>
          <p:nvPicPr>
            <p:cNvPr id="80" name="Picture 80"/>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6079180" y="10094455"/>
              <a:ext cx="2250311" cy="2250311"/>
            </a:xfrm>
            <a:prstGeom prst="rect">
              <a:avLst/>
            </a:prstGeom>
          </p:spPr>
        </p:pic>
        <p:pic>
          <p:nvPicPr>
            <p:cNvPr id="81" name="Picture 81"/>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4111708" y="10094455"/>
              <a:ext cx="2250311" cy="2250311"/>
            </a:xfrm>
            <a:prstGeom prst="rect">
              <a:avLst/>
            </a:prstGeom>
          </p:spPr>
        </p:pic>
        <p:pic>
          <p:nvPicPr>
            <p:cNvPr id="82" name="Picture 82"/>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flipH="1">
              <a:off x="12101982" y="10094455"/>
              <a:ext cx="2250311" cy="2250311"/>
            </a:xfrm>
            <a:prstGeom prst="rect">
              <a:avLst/>
            </a:prstGeom>
          </p:spPr>
        </p:pic>
        <p:pic>
          <p:nvPicPr>
            <p:cNvPr id="83" name="Picture 83"/>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2089345" y="12084731"/>
              <a:ext cx="2250311" cy="2250311"/>
            </a:xfrm>
            <a:prstGeom prst="rect">
              <a:avLst/>
            </a:prstGeom>
          </p:spPr>
        </p:pic>
        <p:pic>
          <p:nvPicPr>
            <p:cNvPr id="84" name="Picture 84"/>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flipH="1">
              <a:off x="14111708" y="12084731"/>
              <a:ext cx="2250311" cy="2250311"/>
            </a:xfrm>
            <a:prstGeom prst="rect">
              <a:avLst/>
            </a:prstGeom>
          </p:spPr>
        </p:pic>
        <p:pic>
          <p:nvPicPr>
            <p:cNvPr id="85" name="Picture 85"/>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a:off x="16066157" y="12084731"/>
              <a:ext cx="2250311" cy="2250311"/>
            </a:xfrm>
            <a:prstGeom prst="rect">
              <a:avLst/>
            </a:prstGeom>
          </p:spPr>
        </p:pic>
        <p:pic>
          <p:nvPicPr>
            <p:cNvPr id="86" name="Picture 86"/>
            <p:cNvPicPr>
              <a:picLocks noChangeAspect="1"/>
            </p:cNvPicPr>
            <p:nvPr/>
          </p:nvPicPr>
          <p:blipFill>
            <a:blip r:embed="rId2" cstate="print">
              <a:alphaModFix amt="21999"/>
              <a:extLst>
                <a:ext uri="{28A0092B-C50C-407E-A947-70E740481C1C}">
                  <a14:useLocalDpi xmlns:a14="http://schemas.microsoft.com/office/drawing/2010/main" val="0"/>
                </a:ext>
                <a:ext uri="{96DAC541-7B7A-43D3-8B79-37D633B846F1}">
                  <asvg:svgBlip xmlns:asvg="http://schemas.microsoft.com/office/drawing/2016/SVG/main" xmlns="" r:embed="rId3"/>
                </a:ext>
              </a:extLst>
            </a:blip>
            <a:srcRect/>
            <a:stretch>
              <a:fillRect/>
            </a:stretch>
          </p:blipFill>
          <p:spPr>
            <a:xfrm rot="-10800000">
              <a:off x="18103524" y="10094455"/>
              <a:ext cx="2250311" cy="2250311"/>
            </a:xfrm>
            <a:prstGeom prst="rect">
              <a:avLst/>
            </a:prstGeom>
          </p:spPr>
        </p:pic>
      </p:grpSp>
      <p:pic>
        <p:nvPicPr>
          <p:cNvPr id="87" name="Picture 8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xmlns="" r:embed="rId5"/>
              </a:ext>
            </a:extLst>
          </a:blip>
          <a:srcRect/>
          <a:stretch>
            <a:fillRect/>
          </a:stretch>
        </p:blipFill>
        <p:spPr>
          <a:xfrm flipH="1">
            <a:off x="5665499" y="2005"/>
            <a:ext cx="15365700" cy="10284995"/>
          </a:xfrm>
          <a:prstGeom prst="rect">
            <a:avLst/>
          </a:prstGeom>
        </p:spPr>
      </p:pic>
      <p:pic>
        <p:nvPicPr>
          <p:cNvPr id="88" name="Picture 88"/>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rcRect/>
          <a:stretch>
            <a:fillRect/>
          </a:stretch>
        </p:blipFill>
        <p:spPr>
          <a:xfrm flipH="1">
            <a:off x="14430432" y="1791"/>
            <a:ext cx="3857568" cy="1072817"/>
          </a:xfrm>
          <a:prstGeom prst="rect">
            <a:avLst/>
          </a:prstGeom>
        </p:spPr>
      </p:pic>
      <p:pic>
        <p:nvPicPr>
          <p:cNvPr id="93" name="Picture 94"/>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a:off x="357764" y="398098"/>
            <a:ext cx="802682" cy="879433"/>
          </a:xfrm>
          <a:prstGeom prst="rect">
            <a:avLst/>
          </a:prstGeom>
        </p:spPr>
      </p:pic>
      <p:pic>
        <p:nvPicPr>
          <p:cNvPr id="97" name="Picture 95"/>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17338636" y="538199"/>
            <a:ext cx="802682" cy="879433"/>
          </a:xfrm>
          <a:prstGeom prst="rect">
            <a:avLst/>
          </a:prstGeom>
        </p:spPr>
      </p:pic>
      <p:sp>
        <p:nvSpPr>
          <p:cNvPr id="89" name="Rectangle 88"/>
          <p:cNvSpPr/>
          <p:nvPr/>
        </p:nvSpPr>
        <p:spPr>
          <a:xfrm>
            <a:off x="5867400" y="1465600"/>
            <a:ext cx="11471236" cy="8402300"/>
          </a:xfrm>
          <a:prstGeom prst="rect">
            <a:avLst/>
          </a:prstGeom>
        </p:spPr>
        <p:txBody>
          <a:bodyPr wrap="square">
            <a:spAutoFit/>
          </a:bodyPr>
          <a:lstStyle/>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T</a:t>
            </a:r>
            <a:r>
              <a:rPr lang="vi-VN" sz="4000" dirty="0">
                <a:solidFill>
                  <a:prstClr val="black"/>
                </a:solidFill>
                <a:ea typeface="Arial" panose="020B0604020202020204" pitchFamily="34" charset="0"/>
                <a:cs typeface="Arial" panose="020B0604020202020204" pitchFamily="34" charset="0"/>
              </a:rPr>
              <a:t>hực hành lao động ở gia đình theo hướng dẫn của người thân phù hợp với hoàn cảnh t</a:t>
            </a: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ừ</a:t>
            </a:r>
            <a:r>
              <a:rPr lang="vi-VN" sz="4000" dirty="0">
                <a:solidFill>
                  <a:prstClr val="black"/>
                </a:solidFill>
                <a:ea typeface="Arial" panose="020B0604020202020204" pitchFamily="34" charset="0"/>
                <a:cs typeface="Arial" panose="020B0604020202020204" pitchFamily="34" charset="0"/>
              </a:rPr>
              <a:t>ng gia đình.</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L</a:t>
            </a:r>
            <a:r>
              <a:rPr lang="vi-VN" sz="4000" dirty="0">
                <a:solidFill>
                  <a:prstClr val="black"/>
                </a:solidFill>
                <a:ea typeface="Arial" panose="020B0604020202020204" pitchFamily="34" charset="0"/>
                <a:cs typeface="Arial" panose="020B0604020202020204" pitchFamily="34" charset="0"/>
              </a:rPr>
              <a:t>uyện sử dụng thành thạo một dụng cụ lao động để trình diễn ở lớp và đăng kí thực hành trong tiết SHL với GV chủ nhiệm.</a:t>
            </a:r>
            <a:endParaRPr lang="en-US" sz="4000" dirty="0">
              <a:solidFill>
                <a:prstClr val="black"/>
              </a:solidFill>
              <a:ea typeface="Arial" panose="020B0604020202020204" pitchFamily="34" charset="0"/>
              <a:cs typeface="Arial" panose="020B0604020202020204" pitchFamily="34" charset="0"/>
            </a:endParaRPr>
          </a:p>
          <a:p>
            <a:pPr marL="571500" lvl="0" indent="-571500" algn="just">
              <a:lnSpc>
                <a:spcPct val="150000"/>
              </a:lnSpc>
              <a:buFontTx/>
              <a:buChar char="-"/>
            </a:pPr>
            <a:r>
              <a:rPr lang="en-US" sz="4000" dirty="0">
                <a:solidFill>
                  <a:prstClr val="black"/>
                </a:solidFill>
                <a:latin typeface="Arial" panose="020B0604020202020204" pitchFamily="34" charset="0"/>
                <a:ea typeface="Arial" panose="020B0604020202020204" pitchFamily="34" charset="0"/>
                <a:cs typeface="Arial" panose="020B0604020202020204" pitchFamily="34" charset="0"/>
              </a:rPr>
              <a:t>C</a:t>
            </a:r>
            <a:r>
              <a:rPr lang="vi-VN" sz="4000" dirty="0">
                <a:solidFill>
                  <a:prstClr val="black"/>
                </a:solidFill>
                <a:ea typeface="Arial" panose="020B0604020202020204" pitchFamily="34" charset="0"/>
                <a:cs typeface="Arial" panose="020B0604020202020204" pitchFamily="34" charset="0"/>
              </a:rPr>
              <a:t>ùng người thân rút ra bí kíp để đảm bảo an toàn khi lao động, có thể viết thành cẩm nang để chia sẻ với bạn trong lớp.</a:t>
            </a:r>
          </a:p>
        </p:txBody>
      </p:sp>
      <p:pic>
        <p:nvPicPr>
          <p:cNvPr id="94" name="Đồ họa 106" descr="Chinese Knot outline">
            <a:extLst>
              <a:ext uri="{FF2B5EF4-FFF2-40B4-BE49-F238E27FC236}">
                <a16:creationId xmlns:a16="http://schemas.microsoft.com/office/drawing/2014/main" id="{AB3F7BAC-0B26-EFFE-FADF-4C7E1B10C99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tretch>
            <a:fillRect/>
          </a:stretch>
        </p:blipFill>
        <p:spPr>
          <a:xfrm>
            <a:off x="17121868" y="8965856"/>
            <a:ext cx="1511644" cy="1511644"/>
          </a:xfrm>
          <a:prstGeom prst="rect">
            <a:avLst/>
          </a:prstGeom>
        </p:spPr>
      </p:pic>
      <p:sp>
        <p:nvSpPr>
          <p:cNvPr id="95" name="Rectangle 94"/>
          <p:cNvSpPr/>
          <p:nvPr/>
        </p:nvSpPr>
        <p:spPr>
          <a:xfrm>
            <a:off x="733091" y="1302665"/>
            <a:ext cx="4289957" cy="1402435"/>
          </a:xfrm>
          <a:prstGeom prst="rect">
            <a:avLst/>
          </a:prstGeom>
        </p:spPr>
        <p:txBody>
          <a:bodyPr wrap="none">
            <a:spAutoFit/>
          </a:bodyPr>
          <a:lstStyle/>
          <a:p>
            <a:pPr lvl="0" algn="ctr">
              <a:lnSpc>
                <a:spcPts val="11787"/>
              </a:lnSpc>
              <a:defRPr/>
            </a:pPr>
            <a:r>
              <a:rPr lang="en-US" sz="6000" b="1" dirty="0">
                <a:solidFill>
                  <a:schemeClr val="tx2"/>
                </a:solidFill>
                <a:latin typeface="Arial" panose="020B0604020202020204" pitchFamily="34" charset="0"/>
                <a:cs typeface="Arial" panose="020B0604020202020204" pitchFamily="34" charset="0"/>
              </a:rPr>
              <a:t>VẬN DỤNG</a:t>
            </a:r>
          </a:p>
        </p:txBody>
      </p:sp>
      <p:pic>
        <p:nvPicPr>
          <p:cNvPr id="90" name="Picture 89"/>
          <p:cNvPicPr>
            <a:picLocks noChangeAspect="1"/>
          </p:cNvPicPr>
          <p:nvPr/>
        </p:nvPicPr>
        <p:blipFill>
          <a:blip r:embed="rId12">
            <a:extLst>
              <a:ext uri="{BEBA8EAE-BF5A-486C-A8C5-ECC9F3942E4B}">
                <a14:imgProps xmlns:a14="http://schemas.microsoft.com/office/drawing/2010/main">
                  <a14:imgLayer r:embed="rId13">
                    <a14:imgEffect>
                      <a14:sharpenSoften amount="50000"/>
                    </a14:imgEffect>
                  </a14:imgLayer>
                </a14:imgProps>
              </a:ext>
              <a:ext uri="{28A0092B-C50C-407E-A947-70E740481C1C}">
                <a14:useLocalDpi xmlns:a14="http://schemas.microsoft.com/office/drawing/2010/main" val="0"/>
              </a:ext>
            </a:extLst>
          </a:blip>
          <a:stretch>
            <a:fillRect/>
          </a:stretch>
        </p:blipFill>
        <p:spPr>
          <a:xfrm>
            <a:off x="-76200" y="4861520"/>
            <a:ext cx="6028845" cy="6028845"/>
          </a:xfrm>
          <a:prstGeom prst="rect">
            <a:avLst/>
          </a:prstGeom>
        </p:spPr>
      </p:pic>
    </p:spTree>
    <p:extLst>
      <p:ext uri="{BB962C8B-B14F-4D97-AF65-F5344CB8AC3E}">
        <p14:creationId xmlns:p14="http://schemas.microsoft.com/office/powerpoint/2010/main" val="4249206957"/>
      </p:ext>
    </p:extLst>
  </p:cSld>
  <p:clrMapOvr>
    <a:masterClrMapping/>
  </p:clrMapOvr>
  <mc:AlternateContent xmlns:mc="http://schemas.openxmlformats.org/markup-compatibility/2006" xmlns:p15="http://schemas.microsoft.com/office/powerpoint/2012/main">
    <mc:Choice Requires="p15">
      <p:transition spd="med">
        <p15:prstTrans prst="pageCurlDouble" invX="1"/>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500"/>
                                        <p:tgtEl>
                                          <p:spTgt spid="9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9"/>
                                        </p:tgtEl>
                                        <p:attrNameLst>
                                          <p:attrName>style.visibility</p:attrName>
                                        </p:attrNameLst>
                                      </p:cBhvr>
                                      <p:to>
                                        <p:strVal val="visible"/>
                                      </p:to>
                                    </p:set>
                                    <p:animEffect transition="in" filter="fade">
                                      <p:cBhvr>
                                        <p:cTn id="12" dur="500"/>
                                        <p:tgtEl>
                                          <p:spTgt spid="89"/>
                                        </p:tgtEl>
                                      </p:cBhvr>
                                    </p:animEffect>
                                    <p:anim calcmode="lin" valueType="num">
                                      <p:cBhvr>
                                        <p:cTn id="13" dur="500" fill="hold"/>
                                        <p:tgtEl>
                                          <p:spTgt spid="89"/>
                                        </p:tgtEl>
                                        <p:attrNameLst>
                                          <p:attrName>ppt_x</p:attrName>
                                        </p:attrNameLst>
                                      </p:cBhvr>
                                      <p:tavLst>
                                        <p:tav tm="0">
                                          <p:val>
                                            <p:strVal val="#ppt_x"/>
                                          </p:val>
                                        </p:tav>
                                        <p:tav tm="100000">
                                          <p:val>
                                            <p:strVal val="#ppt_x"/>
                                          </p:val>
                                        </p:tav>
                                      </p:tavLst>
                                    </p:anim>
                                    <p:anim calcmode="lin" valueType="num">
                                      <p:cBhvr>
                                        <p:cTn id="14" dur="500" fill="hold"/>
                                        <p:tgtEl>
                                          <p:spTgt spid="8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fade">
                                      <p:cBhvr>
                                        <p:cTn id="17" dur="500"/>
                                        <p:tgtEl>
                                          <p:spTgt spid="90"/>
                                        </p:tgtEl>
                                      </p:cBhvr>
                                    </p:animEffect>
                                    <p:anim calcmode="lin" valueType="num">
                                      <p:cBhvr>
                                        <p:cTn id="18" dur="500" fill="hold"/>
                                        <p:tgtEl>
                                          <p:spTgt spid="90"/>
                                        </p:tgtEl>
                                        <p:attrNameLst>
                                          <p:attrName>ppt_x</p:attrName>
                                        </p:attrNameLst>
                                      </p:cBhvr>
                                      <p:tavLst>
                                        <p:tav tm="0">
                                          <p:val>
                                            <p:strVal val="#ppt_x"/>
                                          </p:val>
                                        </p:tav>
                                        <p:tav tm="100000">
                                          <p:val>
                                            <p:strVal val="#ppt_x"/>
                                          </p:val>
                                        </p:tav>
                                      </p:tavLst>
                                    </p:anim>
                                    <p:anim calcmode="lin" valueType="num">
                                      <p:cBhvr>
                                        <p:cTn id="19" dur="5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P spid="9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TotalTime>
  <Words>488</Words>
  <Application>Microsoft Office PowerPoint</Application>
  <PresentationFormat>Custom</PresentationFormat>
  <Paragraphs>46</Paragraphs>
  <Slides>10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10</vt:i4>
      </vt:variant>
    </vt:vector>
  </HeadingPairs>
  <TitlesOfParts>
    <vt:vector size="17" baseType="lpstr">
      <vt:lpstr>Arial</vt:lpstr>
      <vt:lpstr>Times New Roman</vt:lpstr>
      <vt:lpstr>Montserrat</vt:lpstr>
      <vt:lpstr>Roboto</vt:lpstr>
      <vt:lpstr>Calibri</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White Pink Clean Grid English Subject Verb Agreement Educational Presentation</dc:title>
  <dc:creator>Lê Thảo</dc:creator>
  <cp:lastModifiedBy>Admin</cp:lastModifiedBy>
  <cp:revision>37</cp:revision>
  <dcterms:created xsi:type="dcterms:W3CDTF">2006-08-16T00:00:00Z</dcterms:created>
  <dcterms:modified xsi:type="dcterms:W3CDTF">2024-05-17T10:08:27Z</dcterms:modified>
  <dc:identifier>DAFOtKIzcO8</dc:identifier>
</cp:coreProperties>
</file>