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4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5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6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7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70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3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7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78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67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11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76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B6199-A23D-482C-9A60-DCEFC73E5E05}" type="datetimeFigureOut">
              <a:rPr lang="en-US" smtClean="0"/>
              <a:t>22/6/2022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70FC8-4B6A-49D7-8810-7ABDEFB64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8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899652" y="1135626"/>
            <a:ext cx="132882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THỦ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3)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10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91734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39206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Bìa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ống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hút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bút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kéo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dán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14089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480258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iệu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cẩn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thận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sắc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nhọn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274343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450277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lắp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ráp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cẩn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thận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mỉ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sở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156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" y="39694"/>
            <a:ext cx="12079704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69694" y="1961786"/>
            <a:ext cx="8225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bánh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trục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bánh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69694" y="2734131"/>
            <a:ext cx="8225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69694" y="3445907"/>
            <a:ext cx="8225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thiện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25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39" t="10587" r="5741" b="68891"/>
          <a:stretch/>
        </p:blipFill>
        <p:spPr bwMode="auto">
          <a:xfrm>
            <a:off x="-36095" y="552446"/>
            <a:ext cx="4399547" cy="2572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39" t="39156" r="8829" b="39314"/>
          <a:stretch/>
        </p:blipFill>
        <p:spPr bwMode="auto">
          <a:xfrm>
            <a:off x="-32084" y="3125198"/>
            <a:ext cx="4138864" cy="2194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39" t="68952" r="8951" b="10735"/>
          <a:stretch/>
        </p:blipFill>
        <p:spPr bwMode="auto">
          <a:xfrm>
            <a:off x="3854118" y="542923"/>
            <a:ext cx="4207040" cy="5021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449052" y="0"/>
            <a:ext cx="5293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127" y="5203015"/>
            <a:ext cx="39784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bánh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trục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bánh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52897" y="5386491"/>
            <a:ext cx="44135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21054" y="5423592"/>
            <a:ext cx="4407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thiện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93" t="7117" r="9481" b="74249"/>
          <a:stretch/>
        </p:blipFill>
        <p:spPr bwMode="auto">
          <a:xfrm>
            <a:off x="8021054" y="542923"/>
            <a:ext cx="4170946" cy="477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889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17" t="16800" r="23175" b="54349"/>
          <a:stretch/>
        </p:blipFill>
        <p:spPr bwMode="auto">
          <a:xfrm>
            <a:off x="930442" y="1026694"/>
            <a:ext cx="9978190" cy="5406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80084" y="380363"/>
            <a:ext cx="6849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thiện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02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80084" y="380363"/>
            <a:ext cx="6849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17" t="64362" r="14803" b="7740"/>
          <a:stretch/>
        </p:blipFill>
        <p:spPr bwMode="auto">
          <a:xfrm>
            <a:off x="73743" y="1146936"/>
            <a:ext cx="11633036" cy="5528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75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15670" r="9972" b="19848"/>
          <a:stretch/>
        </p:blipFill>
        <p:spPr bwMode="auto">
          <a:xfrm>
            <a:off x="265471" y="162231"/>
            <a:ext cx="11636477" cy="669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405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77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</cp:revision>
  <dcterms:created xsi:type="dcterms:W3CDTF">2022-06-22T03:18:05Z</dcterms:created>
  <dcterms:modified xsi:type="dcterms:W3CDTF">2022-06-22T03:54:05Z</dcterms:modified>
</cp:coreProperties>
</file>