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8" r:id="rId3"/>
    <p:sldMasterId id="2147483700" r:id="rId4"/>
  </p:sldMasterIdLst>
  <p:notesMasterIdLst>
    <p:notesMasterId r:id="rId29"/>
  </p:notesMasterIdLst>
  <p:sldIdLst>
    <p:sldId id="261" r:id="rId5"/>
    <p:sldId id="278" r:id="rId6"/>
    <p:sldId id="279" r:id="rId7"/>
    <p:sldId id="291" r:id="rId8"/>
    <p:sldId id="292" r:id="rId9"/>
    <p:sldId id="293" r:id="rId10"/>
    <p:sldId id="866" r:id="rId11"/>
    <p:sldId id="264" r:id="rId12"/>
    <p:sldId id="289" r:id="rId13"/>
    <p:sldId id="294" r:id="rId14"/>
    <p:sldId id="263" r:id="rId15"/>
    <p:sldId id="867" r:id="rId16"/>
    <p:sldId id="295" r:id="rId17"/>
    <p:sldId id="296" r:id="rId18"/>
    <p:sldId id="861" r:id="rId19"/>
    <p:sldId id="862" r:id="rId20"/>
    <p:sldId id="863" r:id="rId21"/>
    <p:sldId id="864" r:id="rId22"/>
    <p:sldId id="865" r:id="rId23"/>
    <p:sldId id="277" r:id="rId24"/>
    <p:sldId id="868" r:id="rId25"/>
    <p:sldId id="869" r:id="rId26"/>
    <p:sldId id="312"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3" d="100"/>
          <a:sy n="63" d="100"/>
        </p:scale>
        <p:origin x="804" y="5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20181-5240-44DB-8064-BA8B7ABA6289}" type="datetimeFigureOut">
              <a:rPr lang="en-US" smtClean="0"/>
              <a:t>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C5B8E-8F1E-4391-BC72-B7FE3681FF9B}" type="slidenum">
              <a:rPr lang="en-US" smtClean="0"/>
              <a:t>‹#›</a:t>
            </a:fld>
            <a:endParaRPr lang="en-US"/>
          </a:p>
        </p:txBody>
      </p:sp>
    </p:spTree>
    <p:extLst>
      <p:ext uri="{BB962C8B-B14F-4D97-AF65-F5344CB8AC3E}">
        <p14:creationId xmlns:p14="http://schemas.microsoft.com/office/powerpoint/2010/main" val="62080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83279-36AD-41C4-A996-A6E09D4E54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7424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2930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39800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1143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89463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839466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887047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895634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0568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83279-36AD-41C4-A996-A6E09D4E54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3094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83279-36AD-41C4-A996-A6E09D4E54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7723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a:t>GIÁO</a:t>
            </a:r>
            <a:r>
              <a:rPr lang="en-US" b="1" baseline="0" dirty="0"/>
              <a:t> VIÊN CLICK CHUỘT VÀO TỪNG QUẢ CÀ CHUA =&gt; SẼ XUẤT HIỆN YÊU CẦU. </a:t>
            </a:r>
          </a:p>
          <a:p>
            <a:r>
              <a:rPr lang="en-US" b="1" baseline="0" dirty="0"/>
              <a:t>SAU KHI HOÀN THÀNH, GV CLICK CHUỘT VÀO: “KẾT THÚC BÀI HỌC” </a:t>
            </a:r>
            <a:endParaRPr lang="en-US" b="1" dirty="0"/>
          </a:p>
        </p:txBody>
      </p:sp>
    </p:spTree>
    <p:extLst>
      <p:ext uri="{BB962C8B-B14F-4D97-AF65-F5344CB8AC3E}">
        <p14:creationId xmlns:p14="http://schemas.microsoft.com/office/powerpoint/2010/main" val="405514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a:t>SAU KHI HS TRẢ</a:t>
            </a:r>
            <a:r>
              <a:rPr lang="en-US" b="1" baseline="0" dirty="0"/>
              <a:t> LỜI XONG, GV CLICK CHUỘT VÀO NÚT “TRỞ VỀ”</a:t>
            </a:r>
            <a:endParaRPr lang="en-US" b="1" dirty="0"/>
          </a:p>
        </p:txBody>
      </p:sp>
    </p:spTree>
    <p:extLst>
      <p:ext uri="{BB962C8B-B14F-4D97-AF65-F5344CB8AC3E}">
        <p14:creationId xmlns:p14="http://schemas.microsoft.com/office/powerpoint/2010/main" val="158969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a:t>SAU KHI HS TRẢ</a:t>
            </a:r>
            <a:r>
              <a:rPr lang="en-US" b="1" baseline="0" dirty="0"/>
              <a:t> LỜI XONG, GV CLICK CHUỘT VÀO NÚT “TRỞ VỀ”</a:t>
            </a:r>
            <a:endParaRPr lang="en-US" b="1" dirty="0"/>
          </a:p>
        </p:txBody>
      </p:sp>
    </p:spTree>
    <p:extLst>
      <p:ext uri="{BB962C8B-B14F-4D97-AF65-F5344CB8AC3E}">
        <p14:creationId xmlns:p14="http://schemas.microsoft.com/office/powerpoint/2010/main" val="3564971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a:t>SAU KHI HS TRẢ</a:t>
            </a:r>
            <a:r>
              <a:rPr lang="en-US" b="1" baseline="0" dirty="0"/>
              <a:t> LỜI XONG, GV CLICK CHUỘT VÀO NÚT “TRỞ VỀ”</a:t>
            </a:r>
            <a:endParaRPr lang="en-US" b="1" dirty="0"/>
          </a:p>
        </p:txBody>
      </p:sp>
    </p:spTree>
    <p:extLst>
      <p:ext uri="{BB962C8B-B14F-4D97-AF65-F5344CB8AC3E}">
        <p14:creationId xmlns:p14="http://schemas.microsoft.com/office/powerpoint/2010/main" val="2472509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83279-36AD-41C4-A996-A6E09D4E54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2586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83279-36AD-41C4-A996-A6E09D4E54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4711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83279-36AD-41C4-A996-A6E09D4E54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3144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555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827636"/>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28722636"/>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595458"/>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092436"/>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38349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519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8831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870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7926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241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93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012465"/>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424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3661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9839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2668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7846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657551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56358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636874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204640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13204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730883"/>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966562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341006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615945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160488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4190644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34430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385285"/>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518396"/>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428695"/>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533643"/>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009654"/>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870778"/>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948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Lst>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969752"/>
      </p:ext>
    </p:extLst>
  </p:cSld>
  <p:clrMap bg1="lt1" tx1="dk1" bg2="lt2" tx2="dk2" accent1="accent1" accent2="accent2" accent3="accent3" accent4="accent4" accent5="accent5" accent6="accent6" hlink="hlink" folHlink="folHlink"/>
  <p:sldLayoutIdLst>
    <p:sldLayoutId id="2147483674" r:id="rId1"/>
    <p:sldLayoutId id="214748367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1636950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25974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1.svg"/><Relationship Id="rId18" Type="http://schemas.openxmlformats.org/officeDocument/2006/relationships/image" Target="../media/image26.svg"/><Relationship Id="rId3" Type="http://schemas.microsoft.com/office/2007/relationships/media" Target="../media/media2.m4a"/><Relationship Id="rId7" Type="http://schemas.openxmlformats.org/officeDocument/2006/relationships/video" Target="../media/media4.mp4"/><Relationship Id="rId12" Type="http://schemas.openxmlformats.org/officeDocument/2006/relationships/image" Target="../media/image20.png"/><Relationship Id="rId17" Type="http://schemas.openxmlformats.org/officeDocument/2006/relationships/image" Target="../media/image25.png"/><Relationship Id="rId2" Type="http://schemas.microsoft.com/office/2007/relationships/media" Target="../media/media1.m4a"/><Relationship Id="rId16" Type="http://schemas.openxmlformats.org/officeDocument/2006/relationships/image" Target="../media/image24.png"/><Relationship Id="rId20" Type="http://schemas.openxmlformats.org/officeDocument/2006/relationships/image" Target="../media/image28.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19.svg"/><Relationship Id="rId5" Type="http://schemas.microsoft.com/office/2007/relationships/media" Target="../media/media3.mp3"/><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media2.m4a"/><Relationship Id="rId9" Type="http://schemas.openxmlformats.org/officeDocument/2006/relationships/image" Target="../media/image17.jpe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1.svg"/><Relationship Id="rId18" Type="http://schemas.openxmlformats.org/officeDocument/2006/relationships/image" Target="../media/image26.svg"/><Relationship Id="rId3" Type="http://schemas.microsoft.com/office/2007/relationships/media" Target="../media/media2.m4a"/><Relationship Id="rId7" Type="http://schemas.openxmlformats.org/officeDocument/2006/relationships/video" Target="../media/media4.mp4"/><Relationship Id="rId12" Type="http://schemas.openxmlformats.org/officeDocument/2006/relationships/image" Target="../media/image20.png"/><Relationship Id="rId17" Type="http://schemas.openxmlformats.org/officeDocument/2006/relationships/image" Target="../media/image25.png"/><Relationship Id="rId2" Type="http://schemas.microsoft.com/office/2007/relationships/media" Target="../media/media1.m4a"/><Relationship Id="rId16" Type="http://schemas.openxmlformats.org/officeDocument/2006/relationships/image" Target="../media/image24.png"/><Relationship Id="rId20" Type="http://schemas.openxmlformats.org/officeDocument/2006/relationships/image" Target="../media/image28.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19.svg"/><Relationship Id="rId5" Type="http://schemas.microsoft.com/office/2007/relationships/media" Target="../media/media3.mp3"/><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media2.m4a"/><Relationship Id="rId9" Type="http://schemas.openxmlformats.org/officeDocument/2006/relationships/image" Target="../media/image17.jpeg"/><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17" Type="http://schemas.openxmlformats.org/officeDocument/2006/relationships/slide" Target="slide24.xml"/><Relationship Id="rId2" Type="http://schemas.openxmlformats.org/officeDocument/2006/relationships/notesSlide" Target="../notesSlides/notesSlide2.xml"/><Relationship Id="rId16" Type="http://schemas.microsoft.com/office/2007/relationships/hdphoto" Target="../media/hdphoto3.wdp"/><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slide" Target="slide5.xml"/><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6.xml"/><Relationship Id="rId5" Type="http://schemas.openxmlformats.org/officeDocument/2006/relationships/image" Target="../media/image39.png"/><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38.sv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38.sv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2.emf"/><Relationship Id="rId5" Type="http://schemas.openxmlformats.org/officeDocument/2006/relationships/image" Target="../media/image33.emf"/><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image" Target="../media/image12.gif"/><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lum contrast="20000"/>
          </a:blip>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sp>
        <p:nvSpPr>
          <p:cNvPr id="12" name="Freeform 8"/>
          <p:cNvSpPr/>
          <p:nvPr/>
        </p:nvSpPr>
        <p:spPr bwMode="auto">
          <a:xfrm>
            <a:off x="2749843" y="1509100"/>
            <a:ext cx="6692314" cy="3782143"/>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文本框 13"/>
          <p:cNvSpPr txBox="1"/>
          <p:nvPr/>
        </p:nvSpPr>
        <p:spPr>
          <a:xfrm>
            <a:off x="3250511" y="3079232"/>
            <a:ext cx="584006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0">
                  <a:noFill/>
                </a:ln>
                <a:solidFill>
                  <a:srgbClr val="3B2172"/>
                </a:solidFill>
                <a:effectLst/>
                <a:uLnTx/>
                <a:uFillTx/>
                <a:latin typeface="iCiel Cadena" panose="02000503000000020004" pitchFamily="50" charset="0"/>
                <a:ea typeface="微软雅黑" panose="020B0503020204020204" pitchFamily="34" charset="-122"/>
                <a:cs typeface="+mn-cs"/>
              </a:rPr>
              <a:t>KHỞI ĐỘNG</a:t>
            </a:r>
            <a:endParaRPr kumimoji="0" lang="zh-CN" altLang="en-US" sz="8800" b="0" i="0" u="none" strike="noStrike" kern="1200" cap="none" spc="0" normalizeH="0" baseline="0" noProof="0" dirty="0">
              <a:ln w="0">
                <a:noFill/>
              </a:ln>
              <a:solidFill>
                <a:srgbClr val="3B2172"/>
              </a:solidFill>
              <a:effectLst/>
              <a:uLnTx/>
              <a:uFillTx/>
              <a:latin typeface="iCiel Cadena" panose="02000503000000020004" pitchFamily="50" charset="0"/>
              <a:ea typeface="微软雅黑" panose="020B0503020204020204" pitchFamily="34" charset="-122"/>
              <a:cs typeface="+mn-cs"/>
            </a:endParaRPr>
          </a:p>
        </p:txBody>
      </p:sp>
    </p:spTree>
    <p:extLst>
      <p:ext uri="{BB962C8B-B14F-4D97-AF65-F5344CB8AC3E}">
        <p14:creationId xmlns:p14="http://schemas.microsoft.com/office/powerpoint/2010/main" val="1250539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750" fill="hold"/>
                                            <p:tgtEl>
                                              <p:spTgt spid="17"/>
                                            </p:tgtEl>
                                            <p:attrNameLst>
                                              <p:attrName>ppt_x</p:attrName>
                                            </p:attrNameLst>
                                          </p:cBhvr>
                                          <p:tavLst>
                                            <p:tav tm="0">
                                              <p:val>
                                                <p:strVal val="1+#ppt_w/2"/>
                                              </p:val>
                                            </p:tav>
                                            <p:tav tm="100000">
                                              <p:val>
                                                <p:strVal val="#ppt_x"/>
                                              </p:val>
                                            </p:tav>
                                          </p:tavLst>
                                        </p:anim>
                                        <p:anim calcmode="lin" valueType="num">
                                          <p:cBhvr additive="base">
                                            <p:cTn id="21" dur="750" fill="hold"/>
                                            <p:tgtEl>
                                              <p:spTgt spid="17"/>
                                            </p:tgtEl>
                                            <p:attrNameLst>
                                              <p:attrName>ppt_y</p:attrName>
                                            </p:attrNameLst>
                                          </p:cBhvr>
                                          <p:tavLst>
                                            <p:tav tm="0">
                                              <p:val>
                                                <p:strVal val="#ppt_y"/>
                                              </p:val>
                                            </p:tav>
                                            <p:tav tm="100000">
                                              <p:val>
                                                <p:strVal val="#ppt_y"/>
                                              </p:val>
                                            </p:tav>
                                          </p:tavLst>
                                        </p:anim>
                                      </p:childTnLst>
                                    </p:cTn>
                                  </p:par>
                                </p:childTnLst>
                              </p:cTn>
                            </p:par>
                            <p:par>
                              <p:cTn id="22" fill="hold">
                                <p:stCondLst>
                                  <p:cond delay="750"/>
                                </p:stCondLst>
                                <p:childTnLst>
                                  <p:par>
                                    <p:cTn id="23" presetID="15"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523B75CC-5FAC-4B7E-ABF3-84F8BEE54373}"/>
              </a:ext>
            </a:extLst>
          </p:cNvPr>
          <p:cNvSpPr/>
          <p:nvPr/>
        </p:nvSpPr>
        <p:spPr>
          <a:xfrm>
            <a:off x="636368" y="514058"/>
            <a:ext cx="11022232" cy="5953417"/>
          </a:xfrm>
          <a:prstGeom prst="roundRect">
            <a:avLst/>
          </a:prstGeom>
          <a:solidFill>
            <a:schemeClr val="bg1"/>
          </a:solidFill>
          <a:ln>
            <a:solidFill>
              <a:srgbClr val="FFF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图片 7" descr="6"/>
          <p:cNvPicPr>
            <a:picLocks noChangeAspect="1"/>
          </p:cNvPicPr>
          <p:nvPr/>
        </p:nvPicPr>
        <p:blipFill>
          <a:blip r:embed="rId3"/>
          <a:srcRect r="74368"/>
          <a:stretch>
            <a:fillRect/>
          </a:stretch>
        </p:blipFill>
        <p:spPr>
          <a:xfrm>
            <a:off x="-3810" y="4604385"/>
            <a:ext cx="1602105" cy="2278380"/>
          </a:xfrm>
          <a:prstGeom prst="rect">
            <a:avLst/>
          </a:prstGeom>
        </p:spPr>
      </p:pic>
      <p:sp>
        <p:nvSpPr>
          <p:cNvPr id="35" name="Oval 34">
            <a:extLst>
              <a:ext uri="{FF2B5EF4-FFF2-40B4-BE49-F238E27FC236}">
                <a16:creationId xmlns:a16="http://schemas.microsoft.com/office/drawing/2014/main" id="{FFE93AAD-7D9B-4221-A5C3-13D0DDFB008C}"/>
              </a:ext>
            </a:extLst>
          </p:cNvPr>
          <p:cNvSpPr/>
          <p:nvPr/>
        </p:nvSpPr>
        <p:spPr>
          <a:xfrm>
            <a:off x="1056346" y="686982"/>
            <a:ext cx="541949" cy="461665"/>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36" name="TextBox 35">
            <a:extLst>
              <a:ext uri="{FF2B5EF4-FFF2-40B4-BE49-F238E27FC236}">
                <a16:creationId xmlns:a16="http://schemas.microsoft.com/office/drawing/2014/main" id="{9397EB67-6759-40DD-9FEB-4B7911005DA6}"/>
              </a:ext>
            </a:extLst>
          </p:cNvPr>
          <p:cNvSpPr txBox="1"/>
          <p:nvPr/>
        </p:nvSpPr>
        <p:spPr>
          <a:xfrm>
            <a:off x="1598295" y="666575"/>
            <a:ext cx="9339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các số sau:</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BB9A9E3-F0DC-0B7A-4047-95C82717CE32}"/>
              </a:ext>
            </a:extLst>
          </p:cNvPr>
          <p:cNvSpPr txBox="1"/>
          <p:nvPr/>
        </p:nvSpPr>
        <p:spPr>
          <a:xfrm>
            <a:off x="1543050" y="1485900"/>
            <a:ext cx="10401300" cy="1077218"/>
          </a:xfrm>
          <a:prstGeom prst="rect">
            <a:avLst/>
          </a:prstGeom>
          <a:noFill/>
        </p:spPr>
        <p:txBody>
          <a:bodyPr wrap="square" rtlCol="0">
            <a:spAutoFit/>
          </a:bodyPr>
          <a:lstStyle/>
          <a:p>
            <a:pPr algn="just"/>
            <a:r>
              <a:rPr lang="en-US" sz="3200" b="1" i="0" dirty="0">
                <a:solidFill>
                  <a:srgbClr val="000000"/>
                </a:solidFill>
                <a:effectLst/>
              </a:rPr>
              <a:t>53 460             54 360              46 530               53 640</a:t>
            </a:r>
          </a:p>
          <a:p>
            <a:endParaRPr lang="en-US" sz="3200" b="1" dirty="0"/>
          </a:p>
        </p:txBody>
      </p:sp>
      <p:sp>
        <p:nvSpPr>
          <p:cNvPr id="6" name="TextBox 5">
            <a:extLst>
              <a:ext uri="{FF2B5EF4-FFF2-40B4-BE49-F238E27FC236}">
                <a16:creationId xmlns:a16="http://schemas.microsoft.com/office/drawing/2014/main" id="{4583FDD8-4B87-1AD7-3ADE-4599D76D05BD}"/>
              </a:ext>
            </a:extLst>
          </p:cNvPr>
          <p:cNvSpPr txBox="1"/>
          <p:nvPr/>
        </p:nvSpPr>
        <p:spPr>
          <a:xfrm>
            <a:off x="1009650" y="2362200"/>
            <a:ext cx="10810875" cy="3046988"/>
          </a:xfrm>
          <a:prstGeom prst="rect">
            <a:avLst/>
          </a:prstGeom>
          <a:noFill/>
        </p:spPr>
        <p:txBody>
          <a:bodyPr wrap="square" rtlCol="0">
            <a:spAutoFit/>
          </a:bodyPr>
          <a:lstStyle/>
          <a:p>
            <a:pPr algn="just"/>
            <a:r>
              <a:rPr lang="en-US" sz="3200" b="1" i="0" dirty="0">
                <a:solidFill>
                  <a:srgbClr val="002060"/>
                </a:solidFill>
                <a:effectLst/>
              </a:rPr>
              <a:t>a) </a:t>
            </a:r>
            <a:r>
              <a:rPr lang="en-US" sz="3200" b="1" i="0" dirty="0" err="1">
                <a:solidFill>
                  <a:srgbClr val="002060"/>
                </a:solidFill>
                <a:effectLst/>
              </a:rPr>
              <a:t>Chọn</a:t>
            </a:r>
            <a:r>
              <a:rPr lang="en-US" sz="3200" b="1" i="0" dirty="0">
                <a:solidFill>
                  <a:srgbClr val="002060"/>
                </a:solidFill>
                <a:effectLst/>
              </a:rPr>
              <a:t> </a:t>
            </a:r>
            <a:r>
              <a:rPr lang="en-US" sz="3200" b="1" i="0" dirty="0" err="1">
                <a:solidFill>
                  <a:srgbClr val="002060"/>
                </a:solidFill>
                <a:effectLst/>
              </a:rPr>
              <a:t>câu</a:t>
            </a:r>
            <a:r>
              <a:rPr lang="en-US" sz="3200" b="1" i="0" dirty="0">
                <a:solidFill>
                  <a:srgbClr val="002060"/>
                </a:solidFill>
                <a:effectLst/>
              </a:rPr>
              <a:t> </a:t>
            </a:r>
            <a:r>
              <a:rPr lang="en-US" sz="3200" b="1" i="0" dirty="0" err="1">
                <a:solidFill>
                  <a:srgbClr val="002060"/>
                </a:solidFill>
                <a:effectLst/>
              </a:rPr>
              <a:t>trả</a:t>
            </a:r>
            <a:r>
              <a:rPr lang="en-US" sz="3200" b="1" i="0" dirty="0">
                <a:solidFill>
                  <a:srgbClr val="002060"/>
                </a:solidFill>
                <a:effectLst/>
              </a:rPr>
              <a:t> </a:t>
            </a:r>
            <a:r>
              <a:rPr lang="en-US" sz="3200" b="1" i="0" dirty="0" err="1">
                <a:solidFill>
                  <a:srgbClr val="002060"/>
                </a:solidFill>
                <a:effectLst/>
              </a:rPr>
              <a:t>lời</a:t>
            </a:r>
            <a:r>
              <a:rPr lang="en-US" sz="3200" b="1" i="0" dirty="0">
                <a:solidFill>
                  <a:srgbClr val="002060"/>
                </a:solidFill>
                <a:effectLst/>
              </a:rPr>
              <a:t> </a:t>
            </a:r>
            <a:r>
              <a:rPr lang="en-US" sz="3200" b="1" i="0" dirty="0" err="1">
                <a:solidFill>
                  <a:srgbClr val="002060"/>
                </a:solidFill>
                <a:effectLst/>
              </a:rPr>
              <a:t>đúng</a:t>
            </a:r>
            <a:r>
              <a:rPr lang="en-US" sz="3200" b="1" i="0" dirty="0">
                <a:solidFill>
                  <a:srgbClr val="002060"/>
                </a:solidFill>
                <a:effectLst/>
              </a:rPr>
              <a:t>.</a:t>
            </a:r>
          </a:p>
          <a:p>
            <a:pPr algn="just"/>
            <a:r>
              <a:rPr lang="en-US" sz="3200" b="1" i="0" dirty="0" err="1">
                <a:solidFill>
                  <a:srgbClr val="002060"/>
                </a:solidFill>
                <a:effectLst/>
              </a:rPr>
              <a:t>Trong</a:t>
            </a:r>
            <a:r>
              <a:rPr lang="en-US" sz="3200" b="1" i="0" dirty="0">
                <a:solidFill>
                  <a:srgbClr val="002060"/>
                </a:solidFill>
                <a:effectLst/>
              </a:rPr>
              <a:t> </a:t>
            </a:r>
            <a:r>
              <a:rPr lang="en-US" sz="3200" b="1" i="0" dirty="0" err="1">
                <a:solidFill>
                  <a:srgbClr val="002060"/>
                </a:solidFill>
                <a:effectLst/>
              </a:rPr>
              <a:t>các</a:t>
            </a:r>
            <a:r>
              <a:rPr lang="en-US" sz="3200" b="1" i="0" dirty="0">
                <a:solidFill>
                  <a:srgbClr val="002060"/>
                </a:solidFill>
                <a:effectLst/>
              </a:rPr>
              <a:t> </a:t>
            </a:r>
            <a:r>
              <a:rPr lang="en-US" sz="3200" b="1" i="0" dirty="0" err="1">
                <a:solidFill>
                  <a:srgbClr val="002060"/>
                </a:solidFill>
                <a:effectLst/>
              </a:rPr>
              <a:t>số</a:t>
            </a:r>
            <a:r>
              <a:rPr lang="en-US" sz="3200" b="1" i="0" dirty="0">
                <a:solidFill>
                  <a:srgbClr val="002060"/>
                </a:solidFill>
                <a:effectLst/>
              </a:rPr>
              <a:t> </a:t>
            </a:r>
            <a:r>
              <a:rPr lang="en-US" sz="3200" b="1" i="0" dirty="0" err="1">
                <a:solidFill>
                  <a:srgbClr val="002060"/>
                </a:solidFill>
                <a:effectLst/>
              </a:rPr>
              <a:t>đã</a:t>
            </a:r>
            <a:r>
              <a:rPr lang="en-US" sz="3200" b="1" i="0" dirty="0">
                <a:solidFill>
                  <a:srgbClr val="002060"/>
                </a:solidFill>
                <a:effectLst/>
              </a:rPr>
              <a:t> </a:t>
            </a:r>
            <a:r>
              <a:rPr lang="en-US" sz="3200" b="1" i="0" dirty="0" err="1">
                <a:solidFill>
                  <a:srgbClr val="002060"/>
                </a:solidFill>
                <a:effectLst/>
              </a:rPr>
              <a:t>cho</a:t>
            </a:r>
            <a:r>
              <a:rPr lang="en-US" sz="3200" b="1" i="0" dirty="0">
                <a:solidFill>
                  <a:srgbClr val="002060"/>
                </a:solidFill>
                <a:effectLst/>
              </a:rPr>
              <a:t>:</a:t>
            </a:r>
          </a:p>
          <a:p>
            <a:pPr algn="just"/>
            <a:r>
              <a:rPr lang="en-US" sz="3200" b="1" i="0" dirty="0">
                <a:solidFill>
                  <a:srgbClr val="002060"/>
                </a:solidFill>
                <a:effectLst/>
              </a:rPr>
              <a:t>- </a:t>
            </a:r>
            <a:r>
              <a:rPr lang="en-US" sz="3200" b="1" i="0" dirty="0" err="1">
                <a:solidFill>
                  <a:srgbClr val="002060"/>
                </a:solidFill>
                <a:effectLst/>
              </a:rPr>
              <a:t>Số</a:t>
            </a:r>
            <a:r>
              <a:rPr lang="en-US" sz="3200" b="1" i="0" dirty="0">
                <a:solidFill>
                  <a:srgbClr val="002060"/>
                </a:solidFill>
                <a:effectLst/>
              </a:rPr>
              <a:t> </a:t>
            </a:r>
            <a:r>
              <a:rPr lang="en-US" sz="3200" b="1" i="0" dirty="0" err="1">
                <a:solidFill>
                  <a:srgbClr val="002060"/>
                </a:solidFill>
                <a:effectLst/>
              </a:rPr>
              <a:t>lớn</a:t>
            </a:r>
            <a:r>
              <a:rPr lang="en-US" sz="3200" b="1" i="0" dirty="0">
                <a:solidFill>
                  <a:srgbClr val="002060"/>
                </a:solidFill>
                <a:effectLst/>
              </a:rPr>
              <a:t> </a:t>
            </a:r>
            <a:r>
              <a:rPr lang="en-US" sz="3200" b="1" i="0" dirty="0" err="1">
                <a:solidFill>
                  <a:srgbClr val="002060"/>
                </a:solidFill>
                <a:effectLst/>
              </a:rPr>
              <a:t>nhất</a:t>
            </a:r>
            <a:r>
              <a:rPr lang="en-US" sz="3200" b="1" i="0" dirty="0">
                <a:solidFill>
                  <a:srgbClr val="002060"/>
                </a:solidFill>
                <a:effectLst/>
              </a:rPr>
              <a:t> </a:t>
            </a:r>
            <a:r>
              <a:rPr lang="en-US" sz="3200" b="1" i="0" dirty="0" err="1">
                <a:solidFill>
                  <a:srgbClr val="002060"/>
                </a:solidFill>
                <a:effectLst/>
              </a:rPr>
              <a:t>là</a:t>
            </a:r>
            <a:r>
              <a:rPr lang="en-US" sz="3200" b="1" i="0" dirty="0">
                <a:solidFill>
                  <a:srgbClr val="002060"/>
                </a:solidFill>
                <a:effectLst/>
              </a:rPr>
              <a:t>:</a:t>
            </a:r>
          </a:p>
          <a:p>
            <a:pPr algn="just"/>
            <a:r>
              <a:rPr lang="en-US" sz="3200" b="1" i="0" dirty="0">
                <a:solidFill>
                  <a:srgbClr val="002060"/>
                </a:solidFill>
                <a:effectLst/>
              </a:rPr>
              <a:t>A. 53 460              B. 54 360              C. 46 530              D. 53 640</a:t>
            </a:r>
          </a:p>
          <a:p>
            <a:pPr algn="just"/>
            <a:r>
              <a:rPr lang="en-US" sz="3200" b="1" i="0" dirty="0">
                <a:solidFill>
                  <a:srgbClr val="002060"/>
                </a:solidFill>
                <a:effectLst/>
              </a:rPr>
              <a:t>- </a:t>
            </a:r>
            <a:r>
              <a:rPr lang="en-US" sz="3200" b="1" i="0" dirty="0" err="1">
                <a:solidFill>
                  <a:srgbClr val="002060"/>
                </a:solidFill>
                <a:effectLst/>
              </a:rPr>
              <a:t>Số</a:t>
            </a:r>
            <a:r>
              <a:rPr lang="en-US" sz="3200" b="1" i="0" dirty="0">
                <a:solidFill>
                  <a:srgbClr val="002060"/>
                </a:solidFill>
                <a:effectLst/>
              </a:rPr>
              <a:t> </a:t>
            </a:r>
            <a:r>
              <a:rPr lang="en-US" sz="3200" b="1" i="0" dirty="0" err="1">
                <a:solidFill>
                  <a:srgbClr val="002060"/>
                </a:solidFill>
                <a:effectLst/>
              </a:rPr>
              <a:t>bé</a:t>
            </a:r>
            <a:r>
              <a:rPr lang="en-US" sz="3200" b="1" i="0" dirty="0">
                <a:solidFill>
                  <a:srgbClr val="002060"/>
                </a:solidFill>
                <a:effectLst/>
              </a:rPr>
              <a:t> </a:t>
            </a:r>
            <a:r>
              <a:rPr lang="en-US" sz="3200" b="1" i="0" dirty="0" err="1">
                <a:solidFill>
                  <a:srgbClr val="002060"/>
                </a:solidFill>
                <a:effectLst/>
              </a:rPr>
              <a:t>nhất</a:t>
            </a:r>
            <a:r>
              <a:rPr lang="en-US" sz="3200" b="1" i="0" dirty="0">
                <a:solidFill>
                  <a:srgbClr val="002060"/>
                </a:solidFill>
                <a:effectLst/>
              </a:rPr>
              <a:t> </a:t>
            </a:r>
            <a:r>
              <a:rPr lang="en-US" sz="3200" b="1" i="0" dirty="0" err="1">
                <a:solidFill>
                  <a:srgbClr val="002060"/>
                </a:solidFill>
                <a:effectLst/>
              </a:rPr>
              <a:t>là</a:t>
            </a:r>
            <a:r>
              <a:rPr lang="en-US" sz="3200" b="1" i="0" dirty="0">
                <a:solidFill>
                  <a:srgbClr val="002060"/>
                </a:solidFill>
                <a:effectLst/>
              </a:rPr>
              <a:t>:</a:t>
            </a:r>
          </a:p>
          <a:p>
            <a:pPr algn="just"/>
            <a:r>
              <a:rPr lang="en-US" sz="3200" b="1" i="0" dirty="0">
                <a:solidFill>
                  <a:srgbClr val="002060"/>
                </a:solidFill>
                <a:effectLst/>
              </a:rPr>
              <a:t>A. 53 460              B. 54 360              C. 46 530              D. 53 640 </a:t>
            </a:r>
            <a:endParaRPr lang="en-US" sz="3200" b="1" dirty="0">
              <a:solidFill>
                <a:srgbClr val="002060"/>
              </a:solidFill>
            </a:endParaRPr>
          </a:p>
        </p:txBody>
      </p:sp>
    </p:spTree>
    <p:extLst>
      <p:ext uri="{BB962C8B-B14F-4D97-AF65-F5344CB8AC3E}">
        <p14:creationId xmlns:p14="http://schemas.microsoft.com/office/powerpoint/2010/main" val="2844941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9">
            <a:extLst>
              <a:ext uri="{FF2B5EF4-FFF2-40B4-BE49-F238E27FC236}">
                <a16:creationId xmlns:a16="http://schemas.microsoft.com/office/drawing/2014/main" id="{78CD4E91-7596-B8B7-A249-12A315743A99}"/>
              </a:ext>
            </a:extLst>
          </p:cNvPr>
          <p:cNvSpPr txBox="1"/>
          <p:nvPr/>
        </p:nvSpPr>
        <p:spPr>
          <a:xfrm>
            <a:off x="2062480" y="929640"/>
            <a:ext cx="7863840" cy="2215991"/>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Cho </a:t>
            </a:r>
            <a:r>
              <a:rPr lang="en-US" sz="3600" dirty="0" err="1">
                <a:solidFill>
                  <a:srgbClr val="15F4FD"/>
                </a:solidFill>
                <a:latin typeface="Cambria" panose="02040503050406030204" pitchFamily="18" charset="0"/>
                <a:ea typeface="Cambria" panose="02040503050406030204" pitchFamily="18" charset="0"/>
              </a:rPr>
              <a:t>các</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a:solidFill>
                  <a:srgbClr val="15F4FD"/>
                </a:solidFill>
                <a:latin typeface="Cambria" panose="02040503050406030204" pitchFamily="18" charset="0"/>
                <a:ea typeface="Cambria" panose="02040503050406030204" pitchFamily="18" charset="0"/>
              </a:rPr>
              <a:t>53 460       54 360         46 530       53 460</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lớn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nhất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a:t>
            </a:r>
          </a:p>
          <a:p>
            <a:pPr algn="ctr" defTabSz="609630">
              <a:defRPr/>
            </a:pPr>
            <a:r>
              <a:rPr lang="en-US" sz="3600" dirty="0">
                <a:solidFill>
                  <a:srgbClr val="15F4FD"/>
                </a:solidFill>
                <a:latin typeface="Cambria" panose="02040503050406030204" pitchFamily="18" charset="0"/>
                <a:ea typeface="Cambria" panose="02040503050406030204" pitchFamily="18" charset="0"/>
              </a:rPr>
              <a:t>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53 460</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3712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53 460</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518400" y="36830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46 530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4" name="Group 23">
            <a:extLst>
              <a:ext uri="{FF2B5EF4-FFF2-40B4-BE49-F238E27FC236}">
                <a16:creationId xmlns:a16="http://schemas.microsoft.com/office/drawing/2014/main" id="{F37299F3-DD02-54B1-6BB4-91C46DB4BBE5}"/>
              </a:ext>
            </a:extLst>
          </p:cNvPr>
          <p:cNvGrpSpPr/>
          <p:nvPr/>
        </p:nvGrpSpPr>
        <p:grpSpPr>
          <a:xfrm>
            <a:off x="568960" y="537464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54 360</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290553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9">
            <a:extLst>
              <a:ext uri="{FF2B5EF4-FFF2-40B4-BE49-F238E27FC236}">
                <a16:creationId xmlns:a16="http://schemas.microsoft.com/office/drawing/2014/main" id="{78CD4E91-7596-B8B7-A249-12A315743A99}"/>
              </a:ext>
            </a:extLst>
          </p:cNvPr>
          <p:cNvSpPr txBox="1"/>
          <p:nvPr/>
        </p:nvSpPr>
        <p:spPr>
          <a:xfrm>
            <a:off x="2062480" y="929640"/>
            <a:ext cx="7863840" cy="1661993"/>
          </a:xfrm>
          <a:prstGeom prst="rect">
            <a:avLst/>
          </a:prstGeom>
          <a:noFill/>
        </p:spPr>
        <p:txBody>
          <a:bodyPr wrap="square" lIns="0" tIns="0" rIns="0" bIns="0" rtlCol="0">
            <a:spAutoFit/>
          </a:bodyPr>
          <a:lstStyle/>
          <a:p>
            <a:pPr lvl="0" algn="ctr" defTabSz="609630">
              <a:defRPr/>
            </a:pPr>
            <a:r>
              <a:rPr lang="en-US" sz="3600" dirty="0">
                <a:solidFill>
                  <a:srgbClr val="15F4FD"/>
                </a:solidFill>
                <a:latin typeface="Cambria" panose="02040503050406030204" pitchFamily="18" charset="0"/>
                <a:ea typeface="Cambria" panose="02040503050406030204" pitchFamily="18" charset="0"/>
              </a:rPr>
              <a:t>Cho </a:t>
            </a:r>
            <a:r>
              <a:rPr lang="en-US" sz="3600" dirty="0" err="1">
                <a:solidFill>
                  <a:srgbClr val="15F4FD"/>
                </a:solidFill>
                <a:latin typeface="Cambria" panose="02040503050406030204" pitchFamily="18" charset="0"/>
                <a:ea typeface="Cambria" panose="02040503050406030204" pitchFamily="18" charset="0"/>
              </a:rPr>
              <a:t>các</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lvl="0" algn="ctr" defTabSz="609630">
              <a:defRPr/>
            </a:pPr>
            <a:r>
              <a:rPr lang="en-US" sz="3600" dirty="0">
                <a:solidFill>
                  <a:srgbClr val="15F4FD"/>
                </a:solidFill>
                <a:latin typeface="Cambria" panose="02040503050406030204" pitchFamily="18" charset="0"/>
                <a:ea typeface="Cambria" panose="02040503050406030204" pitchFamily="18" charset="0"/>
              </a:rPr>
              <a:t>53 460       54 360         46 530       53 460</a:t>
            </a:r>
          </a:p>
          <a:p>
            <a:pPr lvl="0" algn="ctr" defTabSz="609630">
              <a:defRPr/>
            </a:pP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bé</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nhất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53 460</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3712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53 460</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436880" y="544068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54 360</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4" name="Group 23">
            <a:extLst>
              <a:ext uri="{FF2B5EF4-FFF2-40B4-BE49-F238E27FC236}">
                <a16:creationId xmlns:a16="http://schemas.microsoft.com/office/drawing/2014/main" id="{F37299F3-DD02-54B1-6BB4-91C46DB4BBE5}"/>
              </a:ext>
            </a:extLst>
          </p:cNvPr>
          <p:cNvGrpSpPr/>
          <p:nvPr/>
        </p:nvGrpSpPr>
        <p:grpSpPr>
          <a:xfrm>
            <a:off x="7487920" y="367792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46 530</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229649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523B75CC-5FAC-4B7E-ABF3-84F8BEE54373}"/>
              </a:ext>
            </a:extLst>
          </p:cNvPr>
          <p:cNvSpPr/>
          <p:nvPr/>
        </p:nvSpPr>
        <p:spPr>
          <a:xfrm>
            <a:off x="636368" y="514058"/>
            <a:ext cx="11022232" cy="5953417"/>
          </a:xfrm>
          <a:prstGeom prst="roundRect">
            <a:avLst/>
          </a:prstGeom>
          <a:solidFill>
            <a:schemeClr val="bg1"/>
          </a:solidFill>
          <a:ln>
            <a:solidFill>
              <a:srgbClr val="FFF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图片 7" descr="6"/>
          <p:cNvPicPr>
            <a:picLocks noChangeAspect="1"/>
          </p:cNvPicPr>
          <p:nvPr/>
        </p:nvPicPr>
        <p:blipFill>
          <a:blip r:embed="rId3"/>
          <a:srcRect r="74368"/>
          <a:stretch>
            <a:fillRect/>
          </a:stretch>
        </p:blipFill>
        <p:spPr>
          <a:xfrm>
            <a:off x="-3810" y="4604385"/>
            <a:ext cx="1602105" cy="2278380"/>
          </a:xfrm>
          <a:prstGeom prst="rect">
            <a:avLst/>
          </a:prstGeom>
        </p:spPr>
      </p:pic>
      <p:sp>
        <p:nvSpPr>
          <p:cNvPr id="35" name="Oval 34">
            <a:extLst>
              <a:ext uri="{FF2B5EF4-FFF2-40B4-BE49-F238E27FC236}">
                <a16:creationId xmlns:a16="http://schemas.microsoft.com/office/drawing/2014/main" id="{FFE93AAD-7D9B-4221-A5C3-13D0DDFB008C}"/>
              </a:ext>
            </a:extLst>
          </p:cNvPr>
          <p:cNvSpPr/>
          <p:nvPr/>
        </p:nvSpPr>
        <p:spPr>
          <a:xfrm>
            <a:off x="1056346" y="686982"/>
            <a:ext cx="541949" cy="461665"/>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36" name="TextBox 35">
            <a:extLst>
              <a:ext uri="{FF2B5EF4-FFF2-40B4-BE49-F238E27FC236}">
                <a16:creationId xmlns:a16="http://schemas.microsoft.com/office/drawing/2014/main" id="{9397EB67-6759-40DD-9FEB-4B7911005DA6}"/>
              </a:ext>
            </a:extLst>
          </p:cNvPr>
          <p:cNvSpPr txBox="1"/>
          <p:nvPr/>
        </p:nvSpPr>
        <p:spPr>
          <a:xfrm>
            <a:off x="1598295" y="666575"/>
            <a:ext cx="9339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các số sau:</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BB9A9E3-F0DC-0B7A-4047-95C82717CE32}"/>
              </a:ext>
            </a:extLst>
          </p:cNvPr>
          <p:cNvSpPr txBox="1"/>
          <p:nvPr/>
        </p:nvSpPr>
        <p:spPr>
          <a:xfrm>
            <a:off x="1543050" y="1485900"/>
            <a:ext cx="1040130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a:ea typeface="+mn-ea"/>
                <a:cs typeface="+mn-cs"/>
              </a:rPr>
              <a:t>53 460             54 360              46 530               53 640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4583FDD8-4B87-1AD7-3ADE-4599D76D05BD}"/>
              </a:ext>
            </a:extLst>
          </p:cNvPr>
          <p:cNvSpPr txBox="1"/>
          <p:nvPr/>
        </p:nvSpPr>
        <p:spPr>
          <a:xfrm>
            <a:off x="1276350" y="2486025"/>
            <a:ext cx="10810875" cy="2554545"/>
          </a:xfrm>
          <a:prstGeom prst="rect">
            <a:avLst/>
          </a:prstGeom>
          <a:noFill/>
        </p:spPr>
        <p:txBody>
          <a:bodyPr wrap="square" rtlCol="0">
            <a:spAutoFit/>
          </a:bodyPr>
          <a:lstStyle/>
          <a:p>
            <a:pPr lvl="0" algn="just"/>
            <a:r>
              <a:rPr lang="en-US" sz="3200" b="1" dirty="0">
                <a:solidFill>
                  <a:srgbClr val="002060"/>
                </a:solidFill>
              </a:rPr>
              <a:t>b) </a:t>
            </a:r>
          </a:p>
          <a:p>
            <a:pPr lvl="0" algn="just"/>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số</a:t>
            </a:r>
            <a:r>
              <a:rPr lang="en-US" sz="3200" b="1" dirty="0">
                <a:solidFill>
                  <a:srgbClr val="002060"/>
                </a:solidFill>
              </a:rPr>
              <a:t> </a:t>
            </a:r>
            <a:r>
              <a:rPr lang="en-US" sz="3200" b="1" dirty="0" err="1">
                <a:solidFill>
                  <a:srgbClr val="002060"/>
                </a:solidFill>
              </a:rPr>
              <a:t>đã</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theo</a:t>
            </a:r>
            <a:r>
              <a:rPr lang="en-US" sz="3200" b="1" dirty="0">
                <a:solidFill>
                  <a:srgbClr val="002060"/>
                </a:solidFill>
              </a:rPr>
              <a:t> </a:t>
            </a:r>
            <a:r>
              <a:rPr lang="en-US" sz="3200" b="1" dirty="0" err="1">
                <a:solidFill>
                  <a:srgbClr val="002060"/>
                </a:solidFill>
              </a:rPr>
              <a:t>thứ</a:t>
            </a:r>
            <a:r>
              <a:rPr lang="en-US" sz="3200" b="1" dirty="0">
                <a:solidFill>
                  <a:srgbClr val="002060"/>
                </a:solidFill>
              </a:rPr>
              <a:t> </a:t>
            </a:r>
            <a:r>
              <a:rPr lang="en-US" sz="3200" b="1" dirty="0" err="1">
                <a:solidFill>
                  <a:srgbClr val="002060"/>
                </a:solidFill>
              </a:rPr>
              <a:t>tự</a:t>
            </a:r>
            <a:r>
              <a:rPr lang="en-US" sz="3200" b="1" dirty="0">
                <a:solidFill>
                  <a:srgbClr val="002060"/>
                </a:solidFill>
              </a:rPr>
              <a:t> </a:t>
            </a:r>
            <a:r>
              <a:rPr lang="en-US" sz="3200" b="1" dirty="0" err="1">
                <a:solidFill>
                  <a:srgbClr val="002060"/>
                </a:solidFill>
              </a:rPr>
              <a:t>từ</a:t>
            </a:r>
            <a:r>
              <a:rPr lang="en-US" sz="3200" b="1" dirty="0">
                <a:solidFill>
                  <a:srgbClr val="002060"/>
                </a:solidFill>
              </a:rPr>
              <a:t> </a:t>
            </a:r>
            <a:r>
              <a:rPr lang="en-US" sz="3200" b="1" dirty="0" err="1">
                <a:solidFill>
                  <a:srgbClr val="002060"/>
                </a:solidFill>
              </a:rPr>
              <a:t>bé</a:t>
            </a:r>
            <a:r>
              <a:rPr lang="en-US" sz="3200" b="1" dirty="0">
                <a:solidFill>
                  <a:srgbClr val="002060"/>
                </a:solidFill>
              </a:rPr>
              <a:t> </a:t>
            </a:r>
            <a:r>
              <a:rPr lang="en-US" sz="3200" b="1" dirty="0" err="1">
                <a:solidFill>
                  <a:srgbClr val="002060"/>
                </a:solidFill>
              </a:rPr>
              <a:t>đến</a:t>
            </a:r>
            <a:r>
              <a:rPr lang="en-US" sz="3200" b="1" dirty="0">
                <a:solidFill>
                  <a:srgbClr val="002060"/>
                </a:solidFill>
              </a:rPr>
              <a:t> </a:t>
            </a:r>
            <a:r>
              <a:rPr lang="en-US" sz="3200" b="1" dirty="0" err="1">
                <a:solidFill>
                  <a:srgbClr val="002060"/>
                </a:solidFill>
              </a:rPr>
              <a:t>lớn</a:t>
            </a:r>
            <a:r>
              <a:rPr lang="en-US" sz="3200" b="1" dirty="0">
                <a:solidFill>
                  <a:srgbClr val="002060"/>
                </a:solidFill>
              </a:rPr>
              <a:t>.</a:t>
            </a:r>
          </a:p>
          <a:p>
            <a:pPr lvl="0" algn="just"/>
            <a:endParaRPr lang="en-US" sz="3200" b="1" dirty="0">
              <a:solidFill>
                <a:srgbClr val="002060"/>
              </a:solidFill>
            </a:endParaRPr>
          </a:p>
          <a:p>
            <a:pPr lvl="0" algn="just"/>
            <a:endParaRPr lang="en-US" sz="3200" b="1" dirty="0">
              <a:solidFill>
                <a:srgbClr val="002060"/>
              </a:solidFill>
            </a:endParaRPr>
          </a:p>
          <a:p>
            <a:pPr lvl="0" algn="just"/>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số</a:t>
            </a:r>
            <a:r>
              <a:rPr lang="en-US" sz="3200" b="1" dirty="0">
                <a:solidFill>
                  <a:srgbClr val="002060"/>
                </a:solidFill>
              </a:rPr>
              <a:t> </a:t>
            </a:r>
            <a:r>
              <a:rPr lang="en-US" sz="3200" b="1" dirty="0" err="1">
                <a:solidFill>
                  <a:srgbClr val="002060"/>
                </a:solidFill>
              </a:rPr>
              <a:t>đã</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theo</a:t>
            </a:r>
            <a:r>
              <a:rPr lang="en-US" sz="3200" b="1" dirty="0">
                <a:solidFill>
                  <a:srgbClr val="002060"/>
                </a:solidFill>
              </a:rPr>
              <a:t> </a:t>
            </a:r>
            <a:r>
              <a:rPr lang="en-US" sz="3200" b="1" dirty="0" err="1">
                <a:solidFill>
                  <a:srgbClr val="002060"/>
                </a:solidFill>
              </a:rPr>
              <a:t>thứ</a:t>
            </a:r>
            <a:r>
              <a:rPr lang="en-US" sz="3200" b="1" dirty="0">
                <a:solidFill>
                  <a:srgbClr val="002060"/>
                </a:solidFill>
              </a:rPr>
              <a:t> </a:t>
            </a:r>
            <a:r>
              <a:rPr lang="en-US" sz="3200" b="1" dirty="0" err="1">
                <a:solidFill>
                  <a:srgbClr val="002060"/>
                </a:solidFill>
              </a:rPr>
              <a:t>tự</a:t>
            </a:r>
            <a:r>
              <a:rPr lang="en-US" sz="3200" b="1" dirty="0">
                <a:solidFill>
                  <a:srgbClr val="002060"/>
                </a:solidFill>
              </a:rPr>
              <a:t> </a:t>
            </a:r>
            <a:r>
              <a:rPr lang="en-US" sz="3200" b="1" dirty="0" err="1">
                <a:solidFill>
                  <a:srgbClr val="002060"/>
                </a:solidFill>
              </a:rPr>
              <a:t>từ</a:t>
            </a:r>
            <a:r>
              <a:rPr lang="en-US" sz="3200" b="1" dirty="0">
                <a:solidFill>
                  <a:srgbClr val="002060"/>
                </a:solidFill>
              </a:rPr>
              <a:t> </a:t>
            </a:r>
            <a:r>
              <a:rPr lang="en-US" sz="3200" b="1" dirty="0" err="1">
                <a:solidFill>
                  <a:srgbClr val="002060"/>
                </a:solidFill>
              </a:rPr>
              <a:t>lớn</a:t>
            </a:r>
            <a:r>
              <a:rPr lang="en-US" sz="3200" b="1" dirty="0">
                <a:solidFill>
                  <a:srgbClr val="002060"/>
                </a:solidFill>
              </a:rPr>
              <a:t> </a:t>
            </a:r>
            <a:r>
              <a:rPr lang="en-US" sz="3200" b="1" dirty="0" err="1">
                <a:solidFill>
                  <a:srgbClr val="002060"/>
                </a:solidFill>
              </a:rPr>
              <a:t>đến</a:t>
            </a:r>
            <a:r>
              <a:rPr lang="en-US" sz="3200" b="1" dirty="0">
                <a:solidFill>
                  <a:srgbClr val="002060"/>
                </a:solidFill>
              </a:rPr>
              <a:t> </a:t>
            </a:r>
            <a:r>
              <a:rPr lang="en-US" sz="3200" b="1" dirty="0" err="1">
                <a:solidFill>
                  <a:srgbClr val="002060"/>
                </a:solidFill>
              </a:rPr>
              <a:t>bé</a:t>
            </a:r>
            <a:r>
              <a:rPr lang="en-US" sz="3200" b="1" dirty="0">
                <a:solidFill>
                  <a:srgbClr val="002060"/>
                </a:solidFill>
              </a:rPr>
              <a:t>.</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 name="TextBox 2">
            <a:extLst>
              <a:ext uri="{FF2B5EF4-FFF2-40B4-BE49-F238E27FC236}">
                <a16:creationId xmlns:a16="http://schemas.microsoft.com/office/drawing/2014/main" id="{4DBD6A86-4A00-587B-00B3-EB871C087FC3}"/>
              </a:ext>
            </a:extLst>
          </p:cNvPr>
          <p:cNvSpPr txBox="1"/>
          <p:nvPr/>
        </p:nvSpPr>
        <p:spPr>
          <a:xfrm>
            <a:off x="1400175" y="3743325"/>
            <a:ext cx="2486025" cy="707886"/>
          </a:xfrm>
          <a:prstGeom prst="rect">
            <a:avLst/>
          </a:prstGeom>
          <a:noFill/>
        </p:spPr>
        <p:txBody>
          <a:bodyPr wrap="square" rtlCol="0">
            <a:spAutoFit/>
          </a:bodyPr>
          <a:lstStyle/>
          <a:p>
            <a:r>
              <a:rPr lang="en-US" sz="4000" dirty="0">
                <a:solidFill>
                  <a:srgbClr val="FF0000"/>
                </a:solidFill>
              </a:rPr>
              <a:t>46 530,</a:t>
            </a:r>
          </a:p>
        </p:txBody>
      </p:sp>
      <p:sp>
        <p:nvSpPr>
          <p:cNvPr id="4" name="TextBox 3">
            <a:extLst>
              <a:ext uri="{FF2B5EF4-FFF2-40B4-BE49-F238E27FC236}">
                <a16:creationId xmlns:a16="http://schemas.microsoft.com/office/drawing/2014/main" id="{10D2A5CC-40E4-1E16-7720-C75CE491FADD}"/>
              </a:ext>
            </a:extLst>
          </p:cNvPr>
          <p:cNvSpPr txBox="1"/>
          <p:nvPr/>
        </p:nvSpPr>
        <p:spPr>
          <a:xfrm>
            <a:off x="3133725" y="3724275"/>
            <a:ext cx="2486025" cy="707886"/>
          </a:xfrm>
          <a:prstGeom prst="rect">
            <a:avLst/>
          </a:prstGeom>
          <a:noFill/>
        </p:spPr>
        <p:txBody>
          <a:bodyPr wrap="square" rtlCol="0">
            <a:spAutoFit/>
          </a:bodyPr>
          <a:lstStyle/>
          <a:p>
            <a:r>
              <a:rPr lang="en-US" sz="4000" dirty="0">
                <a:solidFill>
                  <a:srgbClr val="FF0000"/>
                </a:solidFill>
              </a:rPr>
              <a:t>53 460,</a:t>
            </a:r>
          </a:p>
        </p:txBody>
      </p:sp>
      <p:sp>
        <p:nvSpPr>
          <p:cNvPr id="5" name="TextBox 4">
            <a:extLst>
              <a:ext uri="{FF2B5EF4-FFF2-40B4-BE49-F238E27FC236}">
                <a16:creationId xmlns:a16="http://schemas.microsoft.com/office/drawing/2014/main" id="{37F4E298-8583-BE16-4EC2-6F79AC7EE867}"/>
              </a:ext>
            </a:extLst>
          </p:cNvPr>
          <p:cNvSpPr txBox="1"/>
          <p:nvPr/>
        </p:nvSpPr>
        <p:spPr>
          <a:xfrm>
            <a:off x="4857750" y="3724275"/>
            <a:ext cx="2486025" cy="707886"/>
          </a:xfrm>
          <a:prstGeom prst="rect">
            <a:avLst/>
          </a:prstGeom>
          <a:noFill/>
        </p:spPr>
        <p:txBody>
          <a:bodyPr wrap="square" rtlCol="0">
            <a:spAutoFit/>
          </a:bodyPr>
          <a:lstStyle/>
          <a:p>
            <a:r>
              <a:rPr lang="en-US" sz="4000" dirty="0">
                <a:solidFill>
                  <a:srgbClr val="FF0000"/>
                </a:solidFill>
              </a:rPr>
              <a:t>53 640,</a:t>
            </a:r>
          </a:p>
        </p:txBody>
      </p:sp>
      <p:sp>
        <p:nvSpPr>
          <p:cNvPr id="7" name="TextBox 6">
            <a:extLst>
              <a:ext uri="{FF2B5EF4-FFF2-40B4-BE49-F238E27FC236}">
                <a16:creationId xmlns:a16="http://schemas.microsoft.com/office/drawing/2014/main" id="{DDC529B6-9DC3-8C3D-0A55-4EBFEE619F7B}"/>
              </a:ext>
            </a:extLst>
          </p:cNvPr>
          <p:cNvSpPr txBox="1"/>
          <p:nvPr/>
        </p:nvSpPr>
        <p:spPr>
          <a:xfrm>
            <a:off x="6553200" y="3686175"/>
            <a:ext cx="2486025" cy="707886"/>
          </a:xfrm>
          <a:prstGeom prst="rect">
            <a:avLst/>
          </a:prstGeom>
          <a:noFill/>
        </p:spPr>
        <p:txBody>
          <a:bodyPr wrap="square" rtlCol="0">
            <a:spAutoFit/>
          </a:bodyPr>
          <a:lstStyle/>
          <a:p>
            <a:r>
              <a:rPr lang="en-US" sz="4000" dirty="0">
                <a:solidFill>
                  <a:srgbClr val="FF0000"/>
                </a:solidFill>
              </a:rPr>
              <a:t>54 360</a:t>
            </a:r>
          </a:p>
        </p:txBody>
      </p:sp>
      <p:sp>
        <p:nvSpPr>
          <p:cNvPr id="9" name="TextBox 8">
            <a:extLst>
              <a:ext uri="{FF2B5EF4-FFF2-40B4-BE49-F238E27FC236}">
                <a16:creationId xmlns:a16="http://schemas.microsoft.com/office/drawing/2014/main" id="{D6465C45-7F9D-63A8-65E8-6B76B62F2636}"/>
              </a:ext>
            </a:extLst>
          </p:cNvPr>
          <p:cNvSpPr txBox="1"/>
          <p:nvPr/>
        </p:nvSpPr>
        <p:spPr>
          <a:xfrm>
            <a:off x="1571625" y="4991100"/>
            <a:ext cx="2486025" cy="707886"/>
          </a:xfrm>
          <a:prstGeom prst="rect">
            <a:avLst/>
          </a:prstGeom>
          <a:noFill/>
        </p:spPr>
        <p:txBody>
          <a:bodyPr wrap="square" rtlCol="0">
            <a:spAutoFit/>
          </a:bodyPr>
          <a:lstStyle/>
          <a:p>
            <a:r>
              <a:rPr lang="en-US" sz="4000" dirty="0">
                <a:solidFill>
                  <a:srgbClr val="FF0000"/>
                </a:solidFill>
              </a:rPr>
              <a:t>54 360,</a:t>
            </a:r>
          </a:p>
        </p:txBody>
      </p:sp>
      <p:sp>
        <p:nvSpPr>
          <p:cNvPr id="10" name="TextBox 9">
            <a:extLst>
              <a:ext uri="{FF2B5EF4-FFF2-40B4-BE49-F238E27FC236}">
                <a16:creationId xmlns:a16="http://schemas.microsoft.com/office/drawing/2014/main" id="{98E0714D-5655-C14E-0080-D06912B69B2E}"/>
              </a:ext>
            </a:extLst>
          </p:cNvPr>
          <p:cNvSpPr txBox="1"/>
          <p:nvPr/>
        </p:nvSpPr>
        <p:spPr>
          <a:xfrm>
            <a:off x="3200400" y="4991100"/>
            <a:ext cx="2486025" cy="707886"/>
          </a:xfrm>
          <a:prstGeom prst="rect">
            <a:avLst/>
          </a:prstGeom>
          <a:noFill/>
        </p:spPr>
        <p:txBody>
          <a:bodyPr wrap="square" rtlCol="0">
            <a:spAutoFit/>
          </a:bodyPr>
          <a:lstStyle/>
          <a:p>
            <a:r>
              <a:rPr lang="en-US" sz="4000" dirty="0">
                <a:solidFill>
                  <a:srgbClr val="FF0000"/>
                </a:solidFill>
              </a:rPr>
              <a:t>53 640,</a:t>
            </a:r>
          </a:p>
        </p:txBody>
      </p:sp>
      <p:sp>
        <p:nvSpPr>
          <p:cNvPr id="11" name="TextBox 10">
            <a:extLst>
              <a:ext uri="{FF2B5EF4-FFF2-40B4-BE49-F238E27FC236}">
                <a16:creationId xmlns:a16="http://schemas.microsoft.com/office/drawing/2014/main" id="{9E366D1D-2844-F3CC-91E2-3B1B91AC5D82}"/>
              </a:ext>
            </a:extLst>
          </p:cNvPr>
          <p:cNvSpPr txBox="1"/>
          <p:nvPr/>
        </p:nvSpPr>
        <p:spPr>
          <a:xfrm>
            <a:off x="4829175" y="4972050"/>
            <a:ext cx="2486025" cy="707886"/>
          </a:xfrm>
          <a:prstGeom prst="rect">
            <a:avLst/>
          </a:prstGeom>
          <a:noFill/>
        </p:spPr>
        <p:txBody>
          <a:bodyPr wrap="square" rtlCol="0">
            <a:spAutoFit/>
          </a:bodyPr>
          <a:lstStyle/>
          <a:p>
            <a:r>
              <a:rPr lang="en-US" sz="4000" dirty="0">
                <a:solidFill>
                  <a:srgbClr val="FF0000"/>
                </a:solidFill>
              </a:rPr>
              <a:t>53 460,</a:t>
            </a:r>
          </a:p>
        </p:txBody>
      </p:sp>
      <p:sp>
        <p:nvSpPr>
          <p:cNvPr id="14" name="TextBox 13">
            <a:extLst>
              <a:ext uri="{FF2B5EF4-FFF2-40B4-BE49-F238E27FC236}">
                <a16:creationId xmlns:a16="http://schemas.microsoft.com/office/drawing/2014/main" id="{F647B123-943E-D82A-F97E-92476F92917B}"/>
              </a:ext>
            </a:extLst>
          </p:cNvPr>
          <p:cNvSpPr txBox="1"/>
          <p:nvPr/>
        </p:nvSpPr>
        <p:spPr>
          <a:xfrm>
            <a:off x="6496050" y="5000625"/>
            <a:ext cx="2486025" cy="707886"/>
          </a:xfrm>
          <a:prstGeom prst="rect">
            <a:avLst/>
          </a:prstGeom>
          <a:noFill/>
        </p:spPr>
        <p:txBody>
          <a:bodyPr wrap="square" rtlCol="0">
            <a:spAutoFit/>
          </a:bodyPr>
          <a:lstStyle/>
          <a:p>
            <a:r>
              <a:rPr lang="en-US" sz="4000" dirty="0">
                <a:solidFill>
                  <a:srgbClr val="FF0000"/>
                </a:solidFill>
              </a:rPr>
              <a:t>46 530</a:t>
            </a:r>
          </a:p>
        </p:txBody>
      </p:sp>
    </p:spTree>
    <p:extLst>
      <p:ext uri="{BB962C8B-B14F-4D97-AF65-F5344CB8AC3E}">
        <p14:creationId xmlns:p14="http://schemas.microsoft.com/office/powerpoint/2010/main" val="2266405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500"/>
                                        <p:tgtEl>
                                          <p:spTgt spid="1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fade">
                                      <p:cBhvr>
                                        <p:cTn id="44" dur="500"/>
                                        <p:tgtEl>
                                          <p:spTgt spid="1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Effect transition="in" filter="fade">
                                      <p:cBhvr>
                                        <p:cTn id="4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523B75CC-5FAC-4B7E-ABF3-84F8BEE54373}"/>
              </a:ext>
            </a:extLst>
          </p:cNvPr>
          <p:cNvSpPr/>
          <p:nvPr/>
        </p:nvSpPr>
        <p:spPr>
          <a:xfrm>
            <a:off x="636368" y="514058"/>
            <a:ext cx="11022232" cy="5953417"/>
          </a:xfrm>
          <a:prstGeom prst="roundRect">
            <a:avLst/>
          </a:prstGeom>
          <a:solidFill>
            <a:schemeClr val="bg1"/>
          </a:solidFill>
          <a:ln>
            <a:solidFill>
              <a:srgbClr val="FFF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图片 7" descr="6"/>
          <p:cNvPicPr>
            <a:picLocks noChangeAspect="1"/>
          </p:cNvPicPr>
          <p:nvPr/>
        </p:nvPicPr>
        <p:blipFill>
          <a:blip r:embed="rId3"/>
          <a:srcRect r="74368"/>
          <a:stretch>
            <a:fillRect/>
          </a:stretch>
        </p:blipFill>
        <p:spPr>
          <a:xfrm>
            <a:off x="-3810" y="4604385"/>
            <a:ext cx="1602105" cy="2278380"/>
          </a:xfrm>
          <a:prstGeom prst="rect">
            <a:avLst/>
          </a:prstGeom>
        </p:spPr>
      </p:pic>
      <p:sp>
        <p:nvSpPr>
          <p:cNvPr id="35" name="Oval 34">
            <a:extLst>
              <a:ext uri="{FF2B5EF4-FFF2-40B4-BE49-F238E27FC236}">
                <a16:creationId xmlns:a16="http://schemas.microsoft.com/office/drawing/2014/main" id="{FFE93AAD-7D9B-4221-A5C3-13D0DDFB008C}"/>
              </a:ext>
            </a:extLst>
          </p:cNvPr>
          <p:cNvSpPr/>
          <p:nvPr/>
        </p:nvSpPr>
        <p:spPr>
          <a:xfrm>
            <a:off x="1056346" y="686982"/>
            <a:ext cx="541949" cy="461665"/>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36" name="TextBox 35">
            <a:extLst>
              <a:ext uri="{FF2B5EF4-FFF2-40B4-BE49-F238E27FC236}">
                <a16:creationId xmlns:a16="http://schemas.microsoft.com/office/drawing/2014/main" id="{9397EB67-6759-40DD-9FEB-4B7911005DA6}"/>
              </a:ext>
            </a:extLst>
          </p:cNvPr>
          <p:cNvSpPr txBox="1"/>
          <p:nvPr/>
        </p:nvSpPr>
        <p:spPr>
          <a:xfrm>
            <a:off x="1598295" y="666575"/>
            <a:ext cx="9339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CC3BBF47-9279-D07F-FE76-8388E6869679}"/>
              </a:ext>
            </a:extLst>
          </p:cNvPr>
          <p:cNvPicPr>
            <a:picLocks noChangeAspect="1"/>
          </p:cNvPicPr>
          <p:nvPr/>
        </p:nvPicPr>
        <p:blipFill>
          <a:blip r:embed="rId4"/>
          <a:stretch>
            <a:fillRect/>
          </a:stretch>
        </p:blipFill>
        <p:spPr>
          <a:xfrm>
            <a:off x="1749372" y="1895476"/>
            <a:ext cx="8532865" cy="1890712"/>
          </a:xfrm>
          <a:prstGeom prst="rect">
            <a:avLst/>
          </a:prstGeom>
        </p:spPr>
      </p:pic>
    </p:spTree>
    <p:extLst>
      <p:ext uri="{BB962C8B-B14F-4D97-AF65-F5344CB8AC3E}">
        <p14:creationId xmlns:p14="http://schemas.microsoft.com/office/powerpoint/2010/main" val="3949551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2457450" y="0"/>
            <a:ext cx="7715249"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42 307 + 25 916</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429125" y="1579400"/>
            <a:ext cx="478154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42 307 </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C8E047CF-1AF9-51BE-A777-69780ED9BAB6}"/>
              </a:ext>
            </a:extLst>
          </p:cNvPr>
          <p:cNvSpPr txBox="1"/>
          <p:nvPr/>
        </p:nvSpPr>
        <p:spPr>
          <a:xfrm>
            <a:off x="4505325" y="2816002"/>
            <a:ext cx="433565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25 916</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610100" y="4162425"/>
            <a:ext cx="3590925" cy="762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694222" y="403373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993609" y="402590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2</a:t>
            </a:r>
          </a:p>
        </p:txBody>
      </p:sp>
      <p:sp>
        <p:nvSpPr>
          <p:cNvPr id="12" name="Rectangle 11">
            <a:extLst>
              <a:ext uri="{FF2B5EF4-FFF2-40B4-BE49-F238E27FC236}">
                <a16:creationId xmlns:a16="http://schemas.microsoft.com/office/drawing/2014/main" id="{371A1C68-2C05-4560-3F8C-409A14A5274C}"/>
              </a:ext>
            </a:extLst>
          </p:cNvPr>
          <p:cNvSpPr/>
          <p:nvPr/>
        </p:nvSpPr>
        <p:spPr>
          <a:xfrm rot="5400000">
            <a:off x="3921936" y="3218400"/>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TextBox 12">
            <a:extLst>
              <a:ext uri="{FF2B5EF4-FFF2-40B4-BE49-F238E27FC236}">
                <a16:creationId xmlns:a16="http://schemas.microsoft.com/office/drawing/2014/main" id="{C91BCA8E-EDF8-B33A-0CC0-6DC4C9082DF1}"/>
              </a:ext>
            </a:extLst>
          </p:cNvPr>
          <p:cNvSpPr txBox="1"/>
          <p:nvPr/>
        </p:nvSpPr>
        <p:spPr>
          <a:xfrm>
            <a:off x="6305227" y="40393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2</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204451" y="400377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5" name="Oval 14">
            <a:extLst>
              <a:ext uri="{FF2B5EF4-FFF2-40B4-BE49-F238E27FC236}">
                <a16:creationId xmlns:a16="http://schemas.microsoft.com/office/drawing/2014/main" id="{84D6D8D5-9001-6520-FD81-4529B572E368}"/>
              </a:ext>
            </a:extLst>
          </p:cNvPr>
          <p:cNvSpPr/>
          <p:nvPr/>
        </p:nvSpPr>
        <p:spPr>
          <a:xfrm>
            <a:off x="7126518" y="282909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0D8D823D-C299-CEE1-140F-6D10704638A8}"/>
              </a:ext>
            </a:extLst>
          </p:cNvPr>
          <p:cNvSpPr/>
          <p:nvPr/>
        </p:nvSpPr>
        <p:spPr>
          <a:xfrm>
            <a:off x="538344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E243A53-71B4-F658-6977-634BACD44D06}"/>
              </a:ext>
            </a:extLst>
          </p:cNvPr>
          <p:cNvSpPr txBox="1"/>
          <p:nvPr/>
        </p:nvSpPr>
        <p:spPr>
          <a:xfrm>
            <a:off x="4518650" y="400377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Tree>
    <p:extLst>
      <p:ext uri="{BB962C8B-B14F-4D97-AF65-F5344CB8AC3E}">
        <p14:creationId xmlns:p14="http://schemas.microsoft.com/office/powerpoint/2010/main" val="5640985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par>
                          <p:cTn id="55" fill="hold">
                            <p:stCondLst>
                              <p:cond delay="500"/>
                            </p:stCondLst>
                            <p:childTnLst>
                              <p:par>
                                <p:cTn id="56" presetID="10" presetClass="exit" presetSubtype="0" fill="hold" grpId="1" nodeType="afterEffect">
                                  <p:stCondLst>
                                    <p:cond delay="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up)">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up)">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animBg="1"/>
      <p:bldP spid="13" grpId="0"/>
      <p:bldP spid="14" grpId="0"/>
      <p:bldP spid="15" grpId="0" animBg="1"/>
      <p:bldP spid="15" grpId="1" animBg="1"/>
      <p:bldP spid="2" grpId="0" animBg="1"/>
      <p:bldP spid="2" grpId="1"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2457450" y="0"/>
            <a:ext cx="7715249"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67 251 – 18 023</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429125" y="1579400"/>
            <a:ext cx="478154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67 251 </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C8E047CF-1AF9-51BE-A777-69780ED9BAB6}"/>
              </a:ext>
            </a:extLst>
          </p:cNvPr>
          <p:cNvSpPr txBox="1"/>
          <p:nvPr/>
        </p:nvSpPr>
        <p:spPr>
          <a:xfrm>
            <a:off x="4505325" y="2816002"/>
            <a:ext cx="433565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18 023</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610100" y="4162425"/>
            <a:ext cx="3590925" cy="762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618022" y="403373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993609" y="402590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2</a:t>
            </a:r>
          </a:p>
        </p:txBody>
      </p:sp>
      <p:sp>
        <p:nvSpPr>
          <p:cNvPr id="13" name="TextBox 12">
            <a:extLst>
              <a:ext uri="{FF2B5EF4-FFF2-40B4-BE49-F238E27FC236}">
                <a16:creationId xmlns:a16="http://schemas.microsoft.com/office/drawing/2014/main" id="{C91BCA8E-EDF8-B33A-0CC0-6DC4C9082DF1}"/>
              </a:ext>
            </a:extLst>
          </p:cNvPr>
          <p:cNvSpPr txBox="1"/>
          <p:nvPr/>
        </p:nvSpPr>
        <p:spPr>
          <a:xfrm>
            <a:off x="6305227" y="40393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2</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204451" y="400377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9</a:t>
            </a:r>
          </a:p>
        </p:txBody>
      </p:sp>
      <p:sp>
        <p:nvSpPr>
          <p:cNvPr id="15" name="Oval 14">
            <a:extLst>
              <a:ext uri="{FF2B5EF4-FFF2-40B4-BE49-F238E27FC236}">
                <a16:creationId xmlns:a16="http://schemas.microsoft.com/office/drawing/2014/main" id="{84D6D8D5-9001-6520-FD81-4529B572E368}"/>
              </a:ext>
            </a:extLst>
          </p:cNvPr>
          <p:cNvSpPr/>
          <p:nvPr/>
        </p:nvSpPr>
        <p:spPr>
          <a:xfrm>
            <a:off x="7126518" y="282909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0D8D823D-C299-CEE1-140F-6D10704638A8}"/>
              </a:ext>
            </a:extLst>
          </p:cNvPr>
          <p:cNvSpPr/>
          <p:nvPr/>
        </p:nvSpPr>
        <p:spPr>
          <a:xfrm>
            <a:off x="4678593" y="28957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E243A53-71B4-F658-6977-634BACD44D06}"/>
              </a:ext>
            </a:extLst>
          </p:cNvPr>
          <p:cNvSpPr txBox="1"/>
          <p:nvPr/>
        </p:nvSpPr>
        <p:spPr>
          <a:xfrm>
            <a:off x="4518650" y="400377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a:t>
            </a:r>
          </a:p>
        </p:txBody>
      </p:sp>
    </p:spTree>
    <p:extLst>
      <p:ext uri="{BB962C8B-B14F-4D97-AF65-F5344CB8AC3E}">
        <p14:creationId xmlns:p14="http://schemas.microsoft.com/office/powerpoint/2010/main" val="3519460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up)">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4" grpId="0"/>
      <p:bldP spid="15" grpId="0" animBg="1"/>
      <p:bldP spid="15" grpId="1" animBg="1"/>
      <p:bldP spid="2" grpId="0" animBg="1"/>
      <p:bldP spid="2" grpId="1"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2457450" y="0"/>
            <a:ext cx="7715249"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3 426 × 3</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991100" y="1579400"/>
            <a:ext cx="421957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3 426 </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C8E047CF-1AF9-51BE-A777-69780ED9BAB6}"/>
              </a:ext>
            </a:extLst>
          </p:cNvPr>
          <p:cNvSpPr txBox="1"/>
          <p:nvPr/>
        </p:nvSpPr>
        <p:spPr>
          <a:xfrm>
            <a:off x="7410449" y="2816002"/>
            <a:ext cx="143052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a:t>
            </a:r>
          </a:p>
        </p:txBody>
      </p:sp>
      <p:sp>
        <p:nvSpPr>
          <p:cNvPr id="8" name="Rectangle 7">
            <a:extLst>
              <a:ext uri="{FF2B5EF4-FFF2-40B4-BE49-F238E27FC236}">
                <a16:creationId xmlns:a16="http://schemas.microsoft.com/office/drawing/2014/main" id="{A9D542B5-C430-154B-2C26-2628BADE3090}"/>
              </a:ext>
            </a:extLst>
          </p:cNvPr>
          <p:cNvSpPr/>
          <p:nvPr/>
        </p:nvSpPr>
        <p:spPr>
          <a:xfrm rot="19363069">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610100" y="4162425"/>
            <a:ext cx="3590925" cy="762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560872" y="3993731"/>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937729" y="39947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a:t>
            </a:r>
          </a:p>
        </p:txBody>
      </p:sp>
      <p:sp>
        <p:nvSpPr>
          <p:cNvPr id="12" name="Rectangle 11">
            <a:extLst>
              <a:ext uri="{FF2B5EF4-FFF2-40B4-BE49-F238E27FC236}">
                <a16:creationId xmlns:a16="http://schemas.microsoft.com/office/drawing/2014/main" id="{371A1C68-2C05-4560-3F8C-409A14A5274C}"/>
              </a:ext>
            </a:extLst>
          </p:cNvPr>
          <p:cNvSpPr/>
          <p:nvPr/>
        </p:nvSpPr>
        <p:spPr>
          <a:xfrm rot="2622067">
            <a:off x="3921936" y="3218400"/>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TextBox 12">
            <a:extLst>
              <a:ext uri="{FF2B5EF4-FFF2-40B4-BE49-F238E27FC236}">
                <a16:creationId xmlns:a16="http://schemas.microsoft.com/office/drawing/2014/main" id="{C91BCA8E-EDF8-B33A-0CC0-6DC4C9082DF1}"/>
              </a:ext>
            </a:extLst>
          </p:cNvPr>
          <p:cNvSpPr txBox="1"/>
          <p:nvPr/>
        </p:nvSpPr>
        <p:spPr>
          <a:xfrm>
            <a:off x="6209342" y="400192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2</a:t>
            </a:r>
          </a:p>
        </p:txBody>
      </p:sp>
      <p:sp>
        <p:nvSpPr>
          <p:cNvPr id="14" name="TextBox 13">
            <a:extLst>
              <a:ext uri="{FF2B5EF4-FFF2-40B4-BE49-F238E27FC236}">
                <a16:creationId xmlns:a16="http://schemas.microsoft.com/office/drawing/2014/main" id="{3D375781-8924-89F4-A5F1-0455D75AEA05}"/>
              </a:ext>
            </a:extLst>
          </p:cNvPr>
          <p:cNvSpPr txBox="1"/>
          <p:nvPr/>
        </p:nvSpPr>
        <p:spPr>
          <a:xfrm>
            <a:off x="4438650" y="4003776"/>
            <a:ext cx="160941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noProof="0" dirty="0">
                <a:solidFill>
                  <a:prstClr val="white"/>
                </a:solidFill>
                <a:latin typeface="Calibri"/>
                <a:cs typeface="Arial" panose="020B0604020202020204" pitchFamily="34" charset="0"/>
              </a:rPr>
              <a:t>10</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5" name="Oval 14">
            <a:extLst>
              <a:ext uri="{FF2B5EF4-FFF2-40B4-BE49-F238E27FC236}">
                <a16:creationId xmlns:a16="http://schemas.microsoft.com/office/drawing/2014/main" id="{84D6D8D5-9001-6520-FD81-4529B572E368}"/>
              </a:ext>
            </a:extLst>
          </p:cNvPr>
          <p:cNvSpPr/>
          <p:nvPr/>
        </p:nvSpPr>
        <p:spPr>
          <a:xfrm>
            <a:off x="7126518" y="282909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0D8D823D-C299-CEE1-140F-6D10704638A8}"/>
              </a:ext>
            </a:extLst>
          </p:cNvPr>
          <p:cNvSpPr/>
          <p:nvPr/>
        </p:nvSpPr>
        <p:spPr>
          <a:xfrm>
            <a:off x="538344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3300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par>
                          <p:cTn id="55" fill="hold">
                            <p:stCondLst>
                              <p:cond delay="500"/>
                            </p:stCondLst>
                            <p:childTnLst>
                              <p:par>
                                <p:cTn id="56" presetID="10" presetClass="exit" presetSubtype="0" fill="hold" grpId="1" nodeType="afterEffect">
                                  <p:stCondLst>
                                    <p:cond delay="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up)">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animBg="1"/>
      <p:bldP spid="13" grpId="0"/>
      <p:bldP spid="14" grpId="0"/>
      <p:bldP spid="15" grpId="0" animBg="1"/>
      <p:bldP spid="15" grpId="1" animBg="1"/>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2457450" y="1"/>
            <a:ext cx="7715249" cy="1009650"/>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42 580 : 5</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1CDBDF6A-0E7E-CED9-A90F-E72055866929}"/>
              </a:ext>
            </a:extLst>
          </p:cNvPr>
          <p:cNvGrpSpPr/>
          <p:nvPr/>
        </p:nvGrpSpPr>
        <p:grpSpPr>
          <a:xfrm>
            <a:off x="3524249" y="1878066"/>
            <a:ext cx="4186817" cy="2325215"/>
            <a:chOff x="-575744" y="1260049"/>
            <a:chExt cx="3203233" cy="2325215"/>
          </a:xfrm>
        </p:grpSpPr>
        <p:sp>
          <p:nvSpPr>
            <p:cNvPr id="28" name="TextBox 43">
              <a:extLst>
                <a:ext uri="{FF2B5EF4-FFF2-40B4-BE49-F238E27FC236}">
                  <a16:creationId xmlns:a16="http://schemas.microsoft.com/office/drawing/2014/main" id="{79804BEC-7903-1EB5-C6B4-CE6887F48FB5}"/>
                </a:ext>
              </a:extLst>
            </p:cNvPr>
            <p:cNvSpPr txBox="1">
              <a:spLocks noChangeArrowheads="1"/>
            </p:cNvSpPr>
            <p:nvPr/>
          </p:nvSpPr>
          <p:spPr bwMode="auto">
            <a:xfrm>
              <a:off x="1537821" y="1260049"/>
              <a:ext cx="381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0" cap="none" spc="0" normalizeH="0" baseline="0" noProof="0" dirty="0">
                  <a:ln>
                    <a:noFill/>
                  </a:ln>
                  <a:solidFill>
                    <a:schemeClr val="bg1"/>
                  </a:solidFill>
                  <a:effectLst/>
                  <a:uLnTx/>
                  <a:uFillTx/>
                  <a:latin typeface="Calibri" panose="020F0502020204030204" pitchFamily="34" charset="0"/>
                  <a:ea typeface="微软雅黑"/>
                  <a:cs typeface="Calibri" panose="020F0502020204030204" pitchFamily="34" charset="0"/>
                </a:rPr>
                <a:t>5</a:t>
              </a:r>
            </a:p>
          </p:txBody>
        </p:sp>
        <p:sp>
          <p:nvSpPr>
            <p:cNvPr id="29" name="TextBox 49">
              <a:extLst>
                <a:ext uri="{FF2B5EF4-FFF2-40B4-BE49-F238E27FC236}">
                  <a16:creationId xmlns:a16="http://schemas.microsoft.com/office/drawing/2014/main" id="{915CEE94-9FA9-746B-D3E3-D129746120BF}"/>
                </a:ext>
              </a:extLst>
            </p:cNvPr>
            <p:cNvSpPr txBox="1">
              <a:spLocks noChangeArrowheads="1"/>
            </p:cNvSpPr>
            <p:nvPr/>
          </p:nvSpPr>
          <p:spPr bwMode="auto">
            <a:xfrm>
              <a:off x="-575744" y="1445824"/>
              <a:ext cx="212425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0" cap="none" spc="0" normalizeH="0" baseline="0" noProof="0" dirty="0">
                  <a:ln>
                    <a:noFill/>
                  </a:ln>
                  <a:solidFill>
                    <a:schemeClr val="bg1"/>
                  </a:solidFill>
                  <a:effectLst/>
                  <a:uLnTx/>
                  <a:uFillTx/>
                  <a:latin typeface="Calibri" panose="020F0502020204030204" pitchFamily="34" charset="0"/>
                  <a:ea typeface="微软雅黑"/>
                  <a:cs typeface="Calibri" panose="020F0502020204030204" pitchFamily="34" charset="0"/>
                </a:rPr>
                <a:t>42 580</a:t>
              </a:r>
            </a:p>
          </p:txBody>
        </p:sp>
        <p:grpSp>
          <p:nvGrpSpPr>
            <p:cNvPr id="30" name="Group 66">
              <a:extLst>
                <a:ext uri="{FF2B5EF4-FFF2-40B4-BE49-F238E27FC236}">
                  <a16:creationId xmlns:a16="http://schemas.microsoft.com/office/drawing/2014/main" id="{F71336BD-8E2F-D38A-33DE-D70D3738BF53}"/>
                </a:ext>
              </a:extLst>
            </p:cNvPr>
            <p:cNvGrpSpPr>
              <a:grpSpLocks/>
            </p:cNvGrpSpPr>
            <p:nvPr/>
          </p:nvGrpSpPr>
          <p:grpSpPr bwMode="auto">
            <a:xfrm>
              <a:off x="1346376" y="1335764"/>
              <a:ext cx="1281113" cy="2249500"/>
              <a:chOff x="2270" y="1181"/>
              <a:chExt cx="807" cy="1031"/>
            </a:xfrm>
          </p:grpSpPr>
          <p:cxnSp>
            <p:nvCxnSpPr>
              <p:cNvPr id="31" name="Straight Connector 30">
                <a:extLst>
                  <a:ext uri="{FF2B5EF4-FFF2-40B4-BE49-F238E27FC236}">
                    <a16:creationId xmlns:a16="http://schemas.microsoft.com/office/drawing/2014/main" id="{46ED6950-B417-4946-4A4F-53FA49CA2F71}"/>
                  </a:ext>
                </a:extLst>
              </p:cNvPr>
              <p:cNvCxnSpPr>
                <a:cxnSpLocks/>
              </p:cNvCxnSpPr>
              <p:nvPr/>
            </p:nvCxnSpPr>
            <p:spPr>
              <a:xfrm>
                <a:off x="2270" y="1658"/>
                <a:ext cx="807" cy="0"/>
              </a:xfrm>
              <a:prstGeom prst="line">
                <a:avLst/>
              </a:prstGeom>
              <a:noFill/>
              <a:ln w="38100" cap="flat" cmpd="sng" algn="ctr">
                <a:solidFill>
                  <a:schemeClr val="bg1"/>
                </a:solidFill>
                <a:prstDash val="solid"/>
              </a:ln>
              <a:effectLst/>
            </p:spPr>
          </p:cxnSp>
          <p:cxnSp>
            <p:nvCxnSpPr>
              <p:cNvPr id="32" name="Straight Connector 31">
                <a:extLst>
                  <a:ext uri="{FF2B5EF4-FFF2-40B4-BE49-F238E27FC236}">
                    <a16:creationId xmlns:a16="http://schemas.microsoft.com/office/drawing/2014/main" id="{228AF25A-87EE-534A-AEAE-4D9504905E2D}"/>
                  </a:ext>
                </a:extLst>
              </p:cNvPr>
              <p:cNvCxnSpPr>
                <a:cxnSpLocks/>
              </p:cNvCxnSpPr>
              <p:nvPr/>
            </p:nvCxnSpPr>
            <p:spPr>
              <a:xfrm>
                <a:off x="2275" y="1181"/>
                <a:ext cx="0" cy="1031"/>
              </a:xfrm>
              <a:prstGeom prst="line">
                <a:avLst/>
              </a:prstGeom>
              <a:noFill/>
              <a:ln w="38100" cap="flat" cmpd="sng" algn="ctr">
                <a:solidFill>
                  <a:schemeClr val="bg1"/>
                </a:solidFill>
                <a:prstDash val="solid"/>
              </a:ln>
              <a:effectLst/>
            </p:spPr>
          </p:cxnSp>
        </p:grpSp>
      </p:grpSp>
      <p:sp>
        <p:nvSpPr>
          <p:cNvPr id="33" name="TextBox 32">
            <a:extLst>
              <a:ext uri="{FF2B5EF4-FFF2-40B4-BE49-F238E27FC236}">
                <a16:creationId xmlns:a16="http://schemas.microsoft.com/office/drawing/2014/main" id="{DF5B8898-B6C9-CAD1-CA5D-C88F0DF7CAEF}"/>
              </a:ext>
            </a:extLst>
          </p:cNvPr>
          <p:cNvSpPr txBox="1"/>
          <p:nvPr/>
        </p:nvSpPr>
        <p:spPr>
          <a:xfrm>
            <a:off x="6121537" y="2893301"/>
            <a:ext cx="723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a:ea typeface="微软雅黑"/>
                <a:cs typeface="Calibri" panose="020F0502020204030204" pitchFamily="34" charset="0"/>
              </a:rPr>
              <a:t>8</a:t>
            </a:r>
          </a:p>
        </p:txBody>
      </p:sp>
      <p:sp>
        <p:nvSpPr>
          <p:cNvPr id="34" name="TextBox 33">
            <a:extLst>
              <a:ext uri="{FF2B5EF4-FFF2-40B4-BE49-F238E27FC236}">
                <a16:creationId xmlns:a16="http://schemas.microsoft.com/office/drawing/2014/main" id="{A47BE6DB-9D51-D09A-9C29-B8AA5560486B}"/>
              </a:ext>
            </a:extLst>
          </p:cNvPr>
          <p:cNvSpPr txBox="1"/>
          <p:nvPr/>
        </p:nvSpPr>
        <p:spPr>
          <a:xfrm>
            <a:off x="3980439" y="2691179"/>
            <a:ext cx="458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a:ea typeface="微软雅黑"/>
                <a:cs typeface="Calibri" panose="020F0502020204030204" pitchFamily="34" charset="0"/>
              </a:rPr>
              <a:t>2</a:t>
            </a:r>
          </a:p>
        </p:txBody>
      </p:sp>
      <p:sp>
        <p:nvSpPr>
          <p:cNvPr id="35" name="TextBox 34">
            <a:extLst>
              <a:ext uri="{FF2B5EF4-FFF2-40B4-BE49-F238E27FC236}">
                <a16:creationId xmlns:a16="http://schemas.microsoft.com/office/drawing/2014/main" id="{F49E5AFA-009A-7704-7226-F8B97B5FD365}"/>
              </a:ext>
            </a:extLst>
          </p:cNvPr>
          <p:cNvSpPr txBox="1"/>
          <p:nvPr/>
        </p:nvSpPr>
        <p:spPr>
          <a:xfrm>
            <a:off x="4403620" y="2683015"/>
            <a:ext cx="723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a:ea typeface="微软雅黑"/>
                <a:cs typeface="Calibri" panose="020F0502020204030204" pitchFamily="34" charset="0"/>
              </a:rPr>
              <a:t>5</a:t>
            </a:r>
          </a:p>
        </p:txBody>
      </p:sp>
      <p:sp>
        <p:nvSpPr>
          <p:cNvPr id="36" name="TextBox 35">
            <a:extLst>
              <a:ext uri="{FF2B5EF4-FFF2-40B4-BE49-F238E27FC236}">
                <a16:creationId xmlns:a16="http://schemas.microsoft.com/office/drawing/2014/main" id="{86870003-4D96-7A26-471A-23FA788B486F}"/>
              </a:ext>
            </a:extLst>
          </p:cNvPr>
          <p:cNvSpPr txBox="1"/>
          <p:nvPr/>
        </p:nvSpPr>
        <p:spPr>
          <a:xfrm>
            <a:off x="6464195" y="2887575"/>
            <a:ext cx="723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a:ea typeface="微软雅黑"/>
                <a:cs typeface="Calibri" panose="020F0502020204030204" pitchFamily="34" charset="0"/>
              </a:rPr>
              <a:t>5</a:t>
            </a:r>
          </a:p>
        </p:txBody>
      </p:sp>
      <p:sp>
        <p:nvSpPr>
          <p:cNvPr id="37" name="TextBox 36">
            <a:extLst>
              <a:ext uri="{FF2B5EF4-FFF2-40B4-BE49-F238E27FC236}">
                <a16:creationId xmlns:a16="http://schemas.microsoft.com/office/drawing/2014/main" id="{2DFBB883-943B-126A-EF11-3B5D2B1665C8}"/>
              </a:ext>
            </a:extLst>
          </p:cNvPr>
          <p:cNvSpPr txBox="1"/>
          <p:nvPr/>
        </p:nvSpPr>
        <p:spPr>
          <a:xfrm>
            <a:off x="4508395" y="3268121"/>
            <a:ext cx="723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a:ea typeface="微软雅黑"/>
                <a:cs typeface="Calibri" panose="020F0502020204030204" pitchFamily="34" charset="0"/>
              </a:rPr>
              <a:t>0</a:t>
            </a:r>
          </a:p>
        </p:txBody>
      </p:sp>
      <p:sp>
        <p:nvSpPr>
          <p:cNvPr id="38" name="TextBox 37">
            <a:extLst>
              <a:ext uri="{FF2B5EF4-FFF2-40B4-BE49-F238E27FC236}">
                <a16:creationId xmlns:a16="http://schemas.microsoft.com/office/drawing/2014/main" id="{21C1B06D-B07D-9057-7676-BFF2442BF15E}"/>
              </a:ext>
            </a:extLst>
          </p:cNvPr>
          <p:cNvSpPr txBox="1"/>
          <p:nvPr/>
        </p:nvSpPr>
        <p:spPr>
          <a:xfrm>
            <a:off x="4875788" y="3258596"/>
            <a:ext cx="723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a:ea typeface="微软雅黑"/>
                <a:cs typeface="Calibri" panose="020F0502020204030204" pitchFamily="34" charset="0"/>
              </a:rPr>
              <a:t>8</a:t>
            </a:r>
          </a:p>
        </p:txBody>
      </p:sp>
      <p:sp>
        <p:nvSpPr>
          <p:cNvPr id="39" name="TextBox 38">
            <a:extLst>
              <a:ext uri="{FF2B5EF4-FFF2-40B4-BE49-F238E27FC236}">
                <a16:creationId xmlns:a16="http://schemas.microsoft.com/office/drawing/2014/main" id="{F67760F0-259B-97EE-4664-2C7C49CA7B29}"/>
              </a:ext>
            </a:extLst>
          </p:cNvPr>
          <p:cNvSpPr txBox="1"/>
          <p:nvPr/>
        </p:nvSpPr>
        <p:spPr>
          <a:xfrm>
            <a:off x="6748131" y="2878051"/>
            <a:ext cx="723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a:ea typeface="微软雅黑"/>
                <a:cs typeface="Calibri" panose="020F0502020204030204" pitchFamily="34" charset="0"/>
              </a:rPr>
              <a:t>1</a:t>
            </a:r>
          </a:p>
        </p:txBody>
      </p:sp>
      <p:sp>
        <p:nvSpPr>
          <p:cNvPr id="40" name="TextBox 39">
            <a:extLst>
              <a:ext uri="{FF2B5EF4-FFF2-40B4-BE49-F238E27FC236}">
                <a16:creationId xmlns:a16="http://schemas.microsoft.com/office/drawing/2014/main" id="{E0BF4853-A99D-C977-6601-8AB4EE75DE92}"/>
              </a:ext>
            </a:extLst>
          </p:cNvPr>
          <p:cNvSpPr txBox="1"/>
          <p:nvPr/>
        </p:nvSpPr>
        <p:spPr>
          <a:xfrm>
            <a:off x="4897559" y="3892690"/>
            <a:ext cx="723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a:ea typeface="微软雅黑"/>
                <a:cs typeface="Calibri" panose="020F0502020204030204" pitchFamily="34" charset="0"/>
              </a:rPr>
              <a:t>3</a:t>
            </a:r>
          </a:p>
        </p:txBody>
      </p:sp>
      <p:sp>
        <p:nvSpPr>
          <p:cNvPr id="41" name="TextBox 40">
            <a:extLst>
              <a:ext uri="{FF2B5EF4-FFF2-40B4-BE49-F238E27FC236}">
                <a16:creationId xmlns:a16="http://schemas.microsoft.com/office/drawing/2014/main" id="{83601848-E97F-3D46-0785-0CEFE30C965C}"/>
              </a:ext>
            </a:extLst>
          </p:cNvPr>
          <p:cNvSpPr txBox="1"/>
          <p:nvPr/>
        </p:nvSpPr>
        <p:spPr>
          <a:xfrm>
            <a:off x="5292166" y="3911740"/>
            <a:ext cx="723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a:ea typeface="微软雅黑"/>
                <a:cs typeface="Calibri" panose="020F0502020204030204" pitchFamily="34" charset="0"/>
              </a:rPr>
              <a:t>0</a:t>
            </a:r>
          </a:p>
        </p:txBody>
      </p:sp>
      <p:sp>
        <p:nvSpPr>
          <p:cNvPr id="42" name="TextBox 41">
            <a:extLst>
              <a:ext uri="{FF2B5EF4-FFF2-40B4-BE49-F238E27FC236}">
                <a16:creationId xmlns:a16="http://schemas.microsoft.com/office/drawing/2014/main" id="{21258664-E76D-D6A9-562F-B709E578DEBD}"/>
              </a:ext>
            </a:extLst>
          </p:cNvPr>
          <p:cNvSpPr txBox="1"/>
          <p:nvPr/>
        </p:nvSpPr>
        <p:spPr>
          <a:xfrm>
            <a:off x="7112454" y="2887575"/>
            <a:ext cx="8199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a:ea typeface="微软雅黑"/>
                <a:cs typeface="Calibri" panose="020F0502020204030204" pitchFamily="34" charset="0"/>
              </a:rPr>
              <a:t>6</a:t>
            </a:r>
          </a:p>
        </p:txBody>
      </p:sp>
      <p:sp>
        <p:nvSpPr>
          <p:cNvPr id="43" name="TextBox 42">
            <a:extLst>
              <a:ext uri="{FF2B5EF4-FFF2-40B4-BE49-F238E27FC236}">
                <a16:creationId xmlns:a16="http://schemas.microsoft.com/office/drawing/2014/main" id="{6C6A7ADD-C89F-174F-5EAC-C568C87681CD}"/>
              </a:ext>
            </a:extLst>
          </p:cNvPr>
          <p:cNvSpPr txBox="1"/>
          <p:nvPr/>
        </p:nvSpPr>
        <p:spPr>
          <a:xfrm>
            <a:off x="5354759" y="4532226"/>
            <a:ext cx="723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a:ea typeface="微软雅黑"/>
                <a:cs typeface="Calibri" panose="020F0502020204030204" pitchFamily="34" charset="0"/>
              </a:rPr>
              <a:t>0</a:t>
            </a:r>
          </a:p>
        </p:txBody>
      </p:sp>
    </p:spTree>
    <p:extLst>
      <p:ext uri="{BB962C8B-B14F-4D97-AF65-F5344CB8AC3E}">
        <p14:creationId xmlns:p14="http://schemas.microsoft.com/office/powerpoint/2010/main" val="10459094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0" grpId="0"/>
      <p:bldP spid="41" grpId="0"/>
      <p:bldP spid="4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523B75CC-5FAC-4B7E-ABF3-84F8BEE54373}"/>
              </a:ext>
            </a:extLst>
          </p:cNvPr>
          <p:cNvSpPr/>
          <p:nvPr/>
        </p:nvSpPr>
        <p:spPr>
          <a:xfrm>
            <a:off x="571500" y="475958"/>
            <a:ext cx="11087100" cy="6105817"/>
          </a:xfrm>
          <a:prstGeom prst="roundRect">
            <a:avLst/>
          </a:prstGeom>
          <a:solidFill>
            <a:schemeClr val="bg1"/>
          </a:solidFill>
          <a:ln>
            <a:solidFill>
              <a:srgbClr val="FFF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8" name="图片 7" descr="6"/>
          <p:cNvPicPr>
            <a:picLocks noChangeAspect="1"/>
          </p:cNvPicPr>
          <p:nvPr/>
        </p:nvPicPr>
        <p:blipFill>
          <a:blip r:embed="rId3"/>
          <a:srcRect r="74368"/>
          <a:stretch>
            <a:fillRect/>
          </a:stretch>
        </p:blipFill>
        <p:spPr>
          <a:xfrm>
            <a:off x="-3810" y="4604385"/>
            <a:ext cx="1602105" cy="2278380"/>
          </a:xfrm>
          <a:prstGeom prst="rect">
            <a:avLst/>
          </a:prstGeom>
        </p:spPr>
      </p:pic>
      <p:sp>
        <p:nvSpPr>
          <p:cNvPr id="35" name="Oval 34">
            <a:extLst>
              <a:ext uri="{FF2B5EF4-FFF2-40B4-BE49-F238E27FC236}">
                <a16:creationId xmlns:a16="http://schemas.microsoft.com/office/drawing/2014/main" id="{FFE93AAD-7D9B-4221-A5C3-13D0DDFB008C}"/>
              </a:ext>
            </a:extLst>
          </p:cNvPr>
          <p:cNvSpPr/>
          <p:nvPr/>
        </p:nvSpPr>
        <p:spPr>
          <a:xfrm>
            <a:off x="1056346" y="686982"/>
            <a:ext cx="541949" cy="461665"/>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ea typeface="+mn-ea"/>
                <a:cs typeface="Arial" panose="020B0604020202020204" pitchFamily="34" charset="0"/>
              </a:rPr>
              <a:t>4</a:t>
            </a:r>
          </a:p>
        </p:txBody>
      </p:sp>
      <p:sp>
        <p:nvSpPr>
          <p:cNvPr id="36" name="TextBox 35">
            <a:extLst>
              <a:ext uri="{FF2B5EF4-FFF2-40B4-BE49-F238E27FC236}">
                <a16:creationId xmlns:a16="http://schemas.microsoft.com/office/drawing/2014/main" id="{9397EB67-6759-40DD-9FEB-4B7911005DA6}"/>
              </a:ext>
            </a:extLst>
          </p:cNvPr>
          <p:cNvSpPr txBox="1"/>
          <p:nvPr/>
        </p:nvSpPr>
        <p:spPr>
          <a:xfrm>
            <a:off x="1598295" y="666575"/>
            <a:ext cx="9339238" cy="16927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cửa hàng văn phòng phẩm, thứ Bảy đã bán 12 hộp bút chì màu, Chủ nhật bán được số hộp bút chì màu gấp 3 lần thứ Bảy. Hỏi sau hai ngày bán, cửa hàng đó bán được bao nhiêu hộp bút chì màu?</a:t>
            </a:r>
            <a:endParaRPr kumimoji="0" lang="en-US" sz="2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5FFE376-95CF-B2CE-FD39-9193B6C2F8AC}"/>
              </a:ext>
            </a:extLst>
          </p:cNvPr>
          <p:cNvSpPr txBox="1"/>
          <p:nvPr/>
        </p:nvSpPr>
        <p:spPr>
          <a:xfrm>
            <a:off x="915353" y="3950154"/>
            <a:ext cx="10361295" cy="2308324"/>
          </a:xfrm>
          <a:prstGeom prst="rect">
            <a:avLst/>
          </a:prstGeom>
          <a:noFill/>
        </p:spPr>
        <p:txBody>
          <a:bodyPr wrap="square" rtlCol="0">
            <a:spAutoFit/>
          </a:bodyPr>
          <a:lstStyle/>
          <a:p>
            <a:pPr lvl="0" algn="ct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 </a:t>
            </a:r>
          </a:p>
          <a:p>
            <a:pPr lvl="0" algn="ctr"/>
            <a:r>
              <a:rPr lang="vi-VN" sz="2400" b="1">
                <a:solidFill>
                  <a:srgbClr val="FF0000"/>
                </a:solidFill>
                <a:latin typeface="Tahoma" panose="020B0604030504040204" pitchFamily="34" charset="0"/>
                <a:ea typeface="Tahoma" panose="020B0604030504040204" pitchFamily="34" charset="0"/>
                <a:cs typeface="Tahoma" panose="020B0604030504040204" pitchFamily="34" charset="0"/>
              </a:rPr>
              <a:t>Ngày </a:t>
            </a: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C</a:t>
            </a:r>
            <a:r>
              <a:rPr lang="vi-VN" sz="2400" b="1">
                <a:solidFill>
                  <a:srgbClr val="FF0000"/>
                </a:solidFill>
                <a:latin typeface="Tahoma" panose="020B0604030504040204" pitchFamily="34" charset="0"/>
                <a:ea typeface="Tahoma" panose="020B0604030504040204" pitchFamily="34" charset="0"/>
                <a:cs typeface="Tahoma" panose="020B0604030504040204" pitchFamily="34" charset="0"/>
              </a:rPr>
              <a:t>hủ </a:t>
            </a:r>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nhật bán được số hộp bút chì màu là: </a:t>
            </a:r>
          </a:p>
          <a:p>
            <a:pPr lvl="0" algn="ctr"/>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12 x 3 = 36 (hộp)</a:t>
            </a:r>
          </a:p>
          <a:p>
            <a:pPr lvl="0" algn="ctr"/>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Sau hai ngày bán, cửa hàng đó bán được số hộp bút chì màu là: </a:t>
            </a:r>
          </a:p>
          <a:p>
            <a:pPr lvl="0" algn="ctr"/>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12 + 36 = 48 (hộp)</a:t>
            </a:r>
          </a:p>
          <a:p>
            <a:pPr lvl="0" algn="r"/>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Đáp số: 48 hộp bút chì màu</a:t>
            </a:r>
            <a:endParaRPr kumimoji="0" lang="en-US" sz="2400" b="1" i="0"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Text Box 23">
            <a:extLst>
              <a:ext uri="{FF2B5EF4-FFF2-40B4-BE49-F238E27FC236}">
                <a16:creationId xmlns:a16="http://schemas.microsoft.com/office/drawing/2014/main" id="{31D7F31A-0FEB-345B-B3AE-4A7047580911}"/>
              </a:ext>
            </a:extLst>
          </p:cNvPr>
          <p:cNvSpPr txBox="1">
            <a:spLocks noChangeArrowheads="1"/>
          </p:cNvSpPr>
          <p:nvPr/>
        </p:nvSpPr>
        <p:spPr bwMode="auto">
          <a:xfrm>
            <a:off x="933450" y="2371725"/>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b="1" u="sng" dirty="0">
                <a:solidFill>
                  <a:srgbClr val="0000FF"/>
                </a:solidFill>
                <a:latin typeface="Calibri" panose="020F0502020204030204" pitchFamily="34" charset="0"/>
                <a:cs typeface="Calibri" panose="020F0502020204030204" pitchFamily="34" charset="0"/>
              </a:rPr>
              <a:t>Tóm tắt:</a:t>
            </a:r>
            <a:endParaRPr lang="en-US" altLang="en-US" b="1" u="sng" dirty="0">
              <a:solidFill>
                <a:srgbClr val="0000FF"/>
              </a:solidFill>
              <a:latin typeface="Calibri" panose="020F0502020204030204" pitchFamily="34" charset="0"/>
              <a:cs typeface="Calibri" panose="020F0502020204030204" pitchFamily="34" charset="0"/>
            </a:endParaRPr>
          </a:p>
        </p:txBody>
      </p:sp>
      <p:grpSp>
        <p:nvGrpSpPr>
          <p:cNvPr id="4" name="Group 52">
            <a:extLst>
              <a:ext uri="{FF2B5EF4-FFF2-40B4-BE49-F238E27FC236}">
                <a16:creationId xmlns:a16="http://schemas.microsoft.com/office/drawing/2014/main" id="{5EE1A382-A7EB-B86F-DE9A-764C6FDE252C}"/>
              </a:ext>
            </a:extLst>
          </p:cNvPr>
          <p:cNvGrpSpPr>
            <a:grpSpLocks/>
          </p:cNvGrpSpPr>
          <p:nvPr/>
        </p:nvGrpSpPr>
        <p:grpSpPr bwMode="auto">
          <a:xfrm>
            <a:off x="4038600" y="3579163"/>
            <a:ext cx="3173413" cy="151673"/>
            <a:chOff x="1248" y="1570"/>
            <a:chExt cx="1999" cy="96"/>
          </a:xfrm>
        </p:grpSpPr>
        <p:sp>
          <p:nvSpPr>
            <p:cNvPr id="7" name="Line 30">
              <a:extLst>
                <a:ext uri="{FF2B5EF4-FFF2-40B4-BE49-F238E27FC236}">
                  <a16:creationId xmlns:a16="http://schemas.microsoft.com/office/drawing/2014/main" id="{AED56157-33E2-61B8-FEDA-BEDAF850B066}"/>
                </a:ext>
              </a:extLst>
            </p:cNvPr>
            <p:cNvSpPr>
              <a:spLocks noChangeShapeType="1"/>
            </p:cNvSpPr>
            <p:nvPr/>
          </p:nvSpPr>
          <p:spPr bwMode="auto">
            <a:xfrm>
              <a:off x="1261" y="1617"/>
              <a:ext cx="1973" cy="15"/>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a:lstStyle/>
            <a:p>
              <a:endParaRPr lang="en-US">
                <a:latin typeface="Calibri" panose="020F0502020204030204" pitchFamily="34" charset="0"/>
                <a:cs typeface="Calibri" panose="020F0502020204030204" pitchFamily="34" charset="0"/>
              </a:endParaRPr>
            </a:p>
          </p:txBody>
        </p:sp>
        <p:sp>
          <p:nvSpPr>
            <p:cNvPr id="9" name="Line 32">
              <a:extLst>
                <a:ext uri="{FF2B5EF4-FFF2-40B4-BE49-F238E27FC236}">
                  <a16:creationId xmlns:a16="http://schemas.microsoft.com/office/drawing/2014/main" id="{568F42E8-4421-1E84-746D-1E0AEC0780AE}"/>
                </a:ext>
              </a:extLst>
            </p:cNvPr>
            <p:cNvSpPr>
              <a:spLocks noChangeShapeType="1"/>
            </p:cNvSpPr>
            <p:nvPr/>
          </p:nvSpPr>
          <p:spPr bwMode="auto">
            <a:xfrm>
              <a:off x="1248" y="1570"/>
              <a:ext cx="0" cy="83"/>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a:lstStyle/>
            <a:p>
              <a:endParaRPr lang="en-US">
                <a:latin typeface="Calibri" panose="020F0502020204030204" pitchFamily="34" charset="0"/>
                <a:cs typeface="Calibri" panose="020F0502020204030204" pitchFamily="34" charset="0"/>
              </a:endParaRPr>
            </a:p>
          </p:txBody>
        </p:sp>
        <p:grpSp>
          <p:nvGrpSpPr>
            <p:cNvPr id="10" name="Group 33">
              <a:extLst>
                <a:ext uri="{FF2B5EF4-FFF2-40B4-BE49-F238E27FC236}">
                  <a16:creationId xmlns:a16="http://schemas.microsoft.com/office/drawing/2014/main" id="{1D800092-E378-8B87-1BD5-D87AB425BCA8}"/>
                </a:ext>
              </a:extLst>
            </p:cNvPr>
            <p:cNvGrpSpPr>
              <a:grpSpLocks/>
            </p:cNvGrpSpPr>
            <p:nvPr/>
          </p:nvGrpSpPr>
          <p:grpSpPr bwMode="auto">
            <a:xfrm>
              <a:off x="1907" y="1581"/>
              <a:ext cx="1340" cy="85"/>
              <a:chOff x="2098" y="3312"/>
              <a:chExt cx="1247" cy="188"/>
            </a:xfrm>
          </p:grpSpPr>
          <p:sp>
            <p:nvSpPr>
              <p:cNvPr id="12" name="Line 35">
                <a:extLst>
                  <a:ext uri="{FF2B5EF4-FFF2-40B4-BE49-F238E27FC236}">
                    <a16:creationId xmlns:a16="http://schemas.microsoft.com/office/drawing/2014/main" id="{4E837FD7-BEF9-0A8F-1911-85DFE69849BE}"/>
                  </a:ext>
                </a:extLst>
              </p:cNvPr>
              <p:cNvSpPr>
                <a:spLocks noChangeShapeType="1"/>
              </p:cNvSpPr>
              <p:nvPr/>
            </p:nvSpPr>
            <p:spPr bwMode="auto">
              <a:xfrm>
                <a:off x="3345" y="3316"/>
                <a:ext cx="0" cy="184"/>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a:lstStyle/>
              <a:p>
                <a:endParaRPr lang="en-US">
                  <a:latin typeface="Calibri" panose="020F0502020204030204" pitchFamily="34" charset="0"/>
                  <a:cs typeface="Calibri" panose="020F0502020204030204" pitchFamily="34" charset="0"/>
                </a:endParaRPr>
              </a:p>
            </p:txBody>
          </p:sp>
          <p:sp>
            <p:nvSpPr>
              <p:cNvPr id="14" name="Line 36">
                <a:extLst>
                  <a:ext uri="{FF2B5EF4-FFF2-40B4-BE49-F238E27FC236}">
                    <a16:creationId xmlns:a16="http://schemas.microsoft.com/office/drawing/2014/main" id="{16EEB910-F154-C2DE-6259-A09C3664A21C}"/>
                  </a:ext>
                </a:extLst>
              </p:cNvPr>
              <p:cNvSpPr>
                <a:spLocks noChangeShapeType="1"/>
              </p:cNvSpPr>
              <p:nvPr/>
            </p:nvSpPr>
            <p:spPr bwMode="auto">
              <a:xfrm>
                <a:off x="2714" y="3312"/>
                <a:ext cx="0" cy="184"/>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a:lstStyle/>
              <a:p>
                <a:endParaRPr lang="en-US">
                  <a:latin typeface="Calibri" panose="020F0502020204030204" pitchFamily="34" charset="0"/>
                  <a:cs typeface="Calibri" panose="020F0502020204030204" pitchFamily="34" charset="0"/>
                </a:endParaRPr>
              </a:p>
            </p:txBody>
          </p:sp>
          <p:sp>
            <p:nvSpPr>
              <p:cNvPr id="15" name="Line 37">
                <a:extLst>
                  <a:ext uri="{FF2B5EF4-FFF2-40B4-BE49-F238E27FC236}">
                    <a16:creationId xmlns:a16="http://schemas.microsoft.com/office/drawing/2014/main" id="{9E696A6E-0E5A-067E-62BD-9CE4A47C7DCB}"/>
                  </a:ext>
                </a:extLst>
              </p:cNvPr>
              <p:cNvSpPr>
                <a:spLocks noChangeShapeType="1"/>
              </p:cNvSpPr>
              <p:nvPr/>
            </p:nvSpPr>
            <p:spPr bwMode="auto">
              <a:xfrm>
                <a:off x="2098" y="3316"/>
                <a:ext cx="0" cy="184"/>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a:lstStyle/>
              <a:p>
                <a:endParaRPr lang="en-US">
                  <a:latin typeface="Calibri" panose="020F0502020204030204" pitchFamily="34" charset="0"/>
                  <a:cs typeface="Calibri" panose="020F0502020204030204" pitchFamily="34" charset="0"/>
                </a:endParaRPr>
              </a:p>
            </p:txBody>
          </p:sp>
        </p:grpSp>
      </p:grpSp>
      <p:sp>
        <p:nvSpPr>
          <p:cNvPr id="19" name="Text Box 23">
            <a:extLst>
              <a:ext uri="{FF2B5EF4-FFF2-40B4-BE49-F238E27FC236}">
                <a16:creationId xmlns:a16="http://schemas.microsoft.com/office/drawing/2014/main" id="{6E1FDDAE-5C24-7CA6-A3E3-E6C35CBAD3E4}"/>
              </a:ext>
            </a:extLst>
          </p:cNvPr>
          <p:cNvSpPr txBox="1">
            <a:spLocks noChangeArrowheads="1"/>
          </p:cNvSpPr>
          <p:nvPr/>
        </p:nvSpPr>
        <p:spPr bwMode="auto">
          <a:xfrm>
            <a:off x="2638425" y="2828925"/>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dirty="0" err="1">
                <a:solidFill>
                  <a:srgbClr val="0000FF"/>
                </a:solidFill>
                <a:latin typeface="Calibri" panose="020F0502020204030204" pitchFamily="34" charset="0"/>
                <a:cs typeface="Calibri" panose="020F0502020204030204" pitchFamily="34" charset="0"/>
              </a:rPr>
              <a:t>Thứ</a:t>
            </a:r>
            <a:r>
              <a:rPr lang="en-US" altLang="en-US" b="1" dirty="0">
                <a:solidFill>
                  <a:srgbClr val="0000FF"/>
                </a:solidFill>
                <a:latin typeface="Calibri" panose="020F0502020204030204" pitchFamily="34" charset="0"/>
                <a:cs typeface="Calibri" panose="020F0502020204030204" pitchFamily="34" charset="0"/>
              </a:rPr>
              <a:t> 7</a:t>
            </a:r>
          </a:p>
        </p:txBody>
      </p:sp>
      <p:sp>
        <p:nvSpPr>
          <p:cNvPr id="20" name="Text Box 23">
            <a:extLst>
              <a:ext uri="{FF2B5EF4-FFF2-40B4-BE49-F238E27FC236}">
                <a16:creationId xmlns:a16="http://schemas.microsoft.com/office/drawing/2014/main" id="{7037867A-4BBA-F772-CBCA-4E264CDB5FA5}"/>
              </a:ext>
            </a:extLst>
          </p:cNvPr>
          <p:cNvSpPr txBox="1">
            <a:spLocks noChangeArrowheads="1"/>
          </p:cNvSpPr>
          <p:nvPr/>
        </p:nvSpPr>
        <p:spPr bwMode="auto">
          <a:xfrm>
            <a:off x="2247900" y="3381375"/>
            <a:ext cx="2714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dirty="0" err="1">
                <a:solidFill>
                  <a:srgbClr val="0000FF"/>
                </a:solidFill>
                <a:latin typeface="Calibri" panose="020F0502020204030204" pitchFamily="34" charset="0"/>
                <a:cs typeface="Calibri" panose="020F0502020204030204" pitchFamily="34" charset="0"/>
              </a:rPr>
              <a:t>Chủ</a:t>
            </a:r>
            <a:r>
              <a:rPr lang="en-US" altLang="en-US" b="1" dirty="0">
                <a:solidFill>
                  <a:srgbClr val="0000FF"/>
                </a:solidFill>
                <a:latin typeface="Calibri" panose="020F0502020204030204" pitchFamily="34" charset="0"/>
                <a:cs typeface="Calibri" panose="020F0502020204030204" pitchFamily="34" charset="0"/>
              </a:rPr>
              <a:t> </a:t>
            </a:r>
            <a:r>
              <a:rPr lang="en-US" altLang="en-US" b="1" dirty="0" err="1">
                <a:solidFill>
                  <a:srgbClr val="0000FF"/>
                </a:solidFill>
                <a:latin typeface="Calibri" panose="020F0502020204030204" pitchFamily="34" charset="0"/>
                <a:cs typeface="Calibri" panose="020F0502020204030204" pitchFamily="34" charset="0"/>
              </a:rPr>
              <a:t>nhật</a:t>
            </a:r>
            <a:endParaRPr lang="en-US" altLang="en-US" b="1" dirty="0">
              <a:solidFill>
                <a:srgbClr val="0000FF"/>
              </a:solidFill>
              <a:latin typeface="Calibri" panose="020F0502020204030204" pitchFamily="34" charset="0"/>
              <a:cs typeface="Calibri" panose="020F0502020204030204" pitchFamily="34" charset="0"/>
            </a:endParaRPr>
          </a:p>
        </p:txBody>
      </p:sp>
      <p:grpSp>
        <p:nvGrpSpPr>
          <p:cNvPr id="21" name="Group 52">
            <a:extLst>
              <a:ext uri="{FF2B5EF4-FFF2-40B4-BE49-F238E27FC236}">
                <a16:creationId xmlns:a16="http://schemas.microsoft.com/office/drawing/2014/main" id="{66128A00-A525-5BBE-957C-DE8BF2863135}"/>
              </a:ext>
            </a:extLst>
          </p:cNvPr>
          <p:cNvGrpSpPr>
            <a:grpSpLocks/>
          </p:cNvGrpSpPr>
          <p:nvPr/>
        </p:nvGrpSpPr>
        <p:grpSpPr bwMode="auto">
          <a:xfrm>
            <a:off x="4029075" y="3036239"/>
            <a:ext cx="1057275" cy="151673"/>
            <a:chOff x="1248" y="1570"/>
            <a:chExt cx="666" cy="96"/>
          </a:xfrm>
        </p:grpSpPr>
        <p:sp>
          <p:nvSpPr>
            <p:cNvPr id="22" name="Line 30">
              <a:extLst>
                <a:ext uri="{FF2B5EF4-FFF2-40B4-BE49-F238E27FC236}">
                  <a16:creationId xmlns:a16="http://schemas.microsoft.com/office/drawing/2014/main" id="{F33EF33C-494B-DB0E-A399-7929563AAF3B}"/>
                </a:ext>
              </a:extLst>
            </p:cNvPr>
            <p:cNvSpPr>
              <a:spLocks noChangeShapeType="1"/>
            </p:cNvSpPr>
            <p:nvPr/>
          </p:nvSpPr>
          <p:spPr bwMode="auto">
            <a:xfrm>
              <a:off x="1261" y="1617"/>
              <a:ext cx="653" cy="3"/>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a:lstStyle/>
            <a:p>
              <a:endParaRPr lang="en-US">
                <a:latin typeface="Calibri" panose="020F0502020204030204" pitchFamily="34" charset="0"/>
                <a:cs typeface="Calibri" panose="020F0502020204030204" pitchFamily="34" charset="0"/>
              </a:endParaRPr>
            </a:p>
          </p:txBody>
        </p:sp>
        <p:sp>
          <p:nvSpPr>
            <p:cNvPr id="23" name="Line 32">
              <a:extLst>
                <a:ext uri="{FF2B5EF4-FFF2-40B4-BE49-F238E27FC236}">
                  <a16:creationId xmlns:a16="http://schemas.microsoft.com/office/drawing/2014/main" id="{94042734-B7D9-8184-B045-BDAA2A61AB52}"/>
                </a:ext>
              </a:extLst>
            </p:cNvPr>
            <p:cNvSpPr>
              <a:spLocks noChangeShapeType="1"/>
            </p:cNvSpPr>
            <p:nvPr/>
          </p:nvSpPr>
          <p:spPr bwMode="auto">
            <a:xfrm>
              <a:off x="1248" y="1570"/>
              <a:ext cx="0" cy="83"/>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a:lstStyle/>
            <a:p>
              <a:endParaRPr lang="en-US">
                <a:latin typeface="Calibri" panose="020F0502020204030204" pitchFamily="34" charset="0"/>
                <a:cs typeface="Calibri" panose="020F0502020204030204" pitchFamily="34" charset="0"/>
              </a:endParaRPr>
            </a:p>
          </p:txBody>
        </p:sp>
        <p:sp>
          <p:nvSpPr>
            <p:cNvPr id="28" name="Line 37">
              <a:extLst>
                <a:ext uri="{FF2B5EF4-FFF2-40B4-BE49-F238E27FC236}">
                  <a16:creationId xmlns:a16="http://schemas.microsoft.com/office/drawing/2014/main" id="{7BC91963-65C5-8183-C2CA-F075AF8EC8E2}"/>
                </a:ext>
              </a:extLst>
            </p:cNvPr>
            <p:cNvSpPr>
              <a:spLocks noChangeShapeType="1"/>
            </p:cNvSpPr>
            <p:nvPr/>
          </p:nvSpPr>
          <p:spPr bwMode="auto">
            <a:xfrm>
              <a:off x="1907" y="1583"/>
              <a:ext cx="0" cy="83"/>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a:lstStyle/>
            <a:p>
              <a:endParaRPr lang="en-US">
                <a:latin typeface="Calibri" panose="020F0502020204030204" pitchFamily="34" charset="0"/>
                <a:cs typeface="Calibri" panose="020F0502020204030204" pitchFamily="34" charset="0"/>
              </a:endParaRPr>
            </a:p>
          </p:txBody>
        </p:sp>
      </p:grpSp>
      <p:sp>
        <p:nvSpPr>
          <p:cNvPr id="30" name="Text Box 28">
            <a:extLst>
              <a:ext uri="{FF2B5EF4-FFF2-40B4-BE49-F238E27FC236}">
                <a16:creationId xmlns:a16="http://schemas.microsoft.com/office/drawing/2014/main" id="{D934B4D8-E456-CF66-1A2E-C342A2483CE7}"/>
              </a:ext>
            </a:extLst>
          </p:cNvPr>
          <p:cNvSpPr txBox="1">
            <a:spLocks noChangeArrowheads="1"/>
          </p:cNvSpPr>
          <p:nvPr/>
        </p:nvSpPr>
        <p:spPr bwMode="auto">
          <a:xfrm>
            <a:off x="7800975" y="2791279"/>
            <a:ext cx="3114676" cy="52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Hộp</a:t>
            </a:r>
            <a:r>
              <a:rPr lang="en-US" altLang="en-US" sz="2800" b="1" dirty="0">
                <a:latin typeface="Calibri" panose="020F0502020204030204" pitchFamily="34" charset="0"/>
                <a:cs typeface="Calibri" panose="020F0502020204030204" pitchFamily="34" charset="0"/>
              </a:rPr>
              <a:t> </a:t>
            </a:r>
          </a:p>
        </p:txBody>
      </p:sp>
      <p:sp>
        <p:nvSpPr>
          <p:cNvPr id="31" name="AutoShape 29">
            <a:extLst>
              <a:ext uri="{FF2B5EF4-FFF2-40B4-BE49-F238E27FC236}">
                <a16:creationId xmlns:a16="http://schemas.microsoft.com/office/drawing/2014/main" id="{3D4B8758-D167-3DE5-BE0F-CA425E701B41}"/>
              </a:ext>
            </a:extLst>
          </p:cNvPr>
          <p:cNvSpPr>
            <a:spLocks/>
          </p:cNvSpPr>
          <p:nvPr/>
        </p:nvSpPr>
        <p:spPr bwMode="auto">
          <a:xfrm rot="10800000" flipH="1" flipV="1">
            <a:off x="7428829" y="2666999"/>
            <a:ext cx="382342" cy="1171739"/>
          </a:xfrm>
          <a:prstGeom prst="rightBrace">
            <a:avLst>
              <a:gd name="adj1" fmla="val 145470"/>
              <a:gd name="adj2" fmla="val 50000"/>
            </a:avLst>
          </a:prstGeom>
          <a:noFill/>
          <a:ln w="38100">
            <a:solidFill>
              <a:srgbClr val="CC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dirty="0">
              <a:latin typeface="Calibri" panose="020F0502020204030204" pitchFamily="34" charset="0"/>
              <a:cs typeface="Calibri" panose="020F0502020204030204" pitchFamily="34" charset="0"/>
            </a:endParaRPr>
          </a:p>
        </p:txBody>
      </p:sp>
      <p:sp>
        <p:nvSpPr>
          <p:cNvPr id="32" name="AutoShape 39">
            <a:extLst>
              <a:ext uri="{FF2B5EF4-FFF2-40B4-BE49-F238E27FC236}">
                <a16:creationId xmlns:a16="http://schemas.microsoft.com/office/drawing/2014/main" id="{AEBE52EA-F91D-9C89-AA05-083DC2DF1A20}"/>
              </a:ext>
            </a:extLst>
          </p:cNvPr>
          <p:cNvSpPr>
            <a:spLocks/>
          </p:cNvSpPr>
          <p:nvPr/>
        </p:nvSpPr>
        <p:spPr bwMode="auto">
          <a:xfrm rot="5400000" flipH="1" flipV="1">
            <a:off x="4467257" y="2447953"/>
            <a:ext cx="167834" cy="1032259"/>
          </a:xfrm>
          <a:prstGeom prst="rightBrace">
            <a:avLst>
              <a:gd name="adj1" fmla="val 21667"/>
              <a:gd name="adj2" fmla="val 50000"/>
            </a:avLst>
          </a:prstGeom>
          <a:noFill/>
          <a:ln w="38100">
            <a:solidFill>
              <a:srgbClr val="CC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dirty="0">
              <a:latin typeface="Calibri" panose="020F0502020204030204" pitchFamily="34" charset="0"/>
              <a:cs typeface="Calibri" panose="020F0502020204030204" pitchFamily="34" charset="0"/>
            </a:endParaRPr>
          </a:p>
        </p:txBody>
      </p:sp>
      <p:sp>
        <p:nvSpPr>
          <p:cNvPr id="33" name="Text Box 47">
            <a:extLst>
              <a:ext uri="{FF2B5EF4-FFF2-40B4-BE49-F238E27FC236}">
                <a16:creationId xmlns:a16="http://schemas.microsoft.com/office/drawing/2014/main" id="{FEA0835A-CF1B-927F-CAE6-7B96E1DD3970}"/>
              </a:ext>
            </a:extLst>
          </p:cNvPr>
          <p:cNvSpPr txBox="1">
            <a:spLocks noChangeArrowheads="1"/>
          </p:cNvSpPr>
          <p:nvPr/>
        </p:nvSpPr>
        <p:spPr bwMode="auto">
          <a:xfrm>
            <a:off x="3914777" y="2353327"/>
            <a:ext cx="1934390"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a:latin typeface="Calibri" panose="020F0502020204030204" pitchFamily="34" charset="0"/>
                <a:cs typeface="Calibri" panose="020F0502020204030204" pitchFamily="34" charset="0"/>
              </a:rPr>
              <a:t>12 </a:t>
            </a:r>
            <a:r>
              <a:rPr lang="en-US" altLang="en-US" sz="2800" b="1" dirty="0" err="1">
                <a:latin typeface="Calibri" panose="020F0502020204030204" pitchFamily="34" charset="0"/>
                <a:cs typeface="Calibri" panose="020F0502020204030204" pitchFamily="34" charset="0"/>
              </a:rPr>
              <a:t>hộp</a:t>
            </a:r>
            <a:endParaRPr lang="en-US" alt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8463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wipe(down)">
                                      <p:cBhvr>
                                        <p:cTn id="36" dur="500"/>
                                        <p:tgtEl>
                                          <p:spTgt spid="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
                                            <p:txEl>
                                              <p:pRg st="1" end="1"/>
                                            </p:txEl>
                                          </p:spTgt>
                                        </p:tgtEl>
                                        <p:attrNameLst>
                                          <p:attrName>style.visibility</p:attrName>
                                        </p:attrNameLst>
                                      </p:cBhvr>
                                      <p:to>
                                        <p:strVal val="visible"/>
                                      </p:to>
                                    </p:set>
                                    <p:animEffect transition="in" filter="wipe(down)">
                                      <p:cBhvr>
                                        <p:cTn id="41" dur="500"/>
                                        <p:tgtEl>
                                          <p:spTgt spid="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
                                            <p:txEl>
                                              <p:pRg st="2" end="2"/>
                                            </p:txEl>
                                          </p:spTgt>
                                        </p:tgtEl>
                                        <p:attrNameLst>
                                          <p:attrName>style.visibility</p:attrName>
                                        </p:attrNameLst>
                                      </p:cBhvr>
                                      <p:to>
                                        <p:strVal val="visible"/>
                                      </p:to>
                                    </p:set>
                                    <p:animEffect transition="in" filter="wipe(down)">
                                      <p:cBhvr>
                                        <p:cTn id="46" dur="500"/>
                                        <p:tgtEl>
                                          <p:spTgt spid="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animEffect transition="in" filter="wipe(down)">
                                      <p:cBhvr>
                                        <p:cTn id="51" dur="500"/>
                                        <p:tgtEl>
                                          <p:spTgt spid="2">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
                                            <p:txEl>
                                              <p:pRg st="4" end="4"/>
                                            </p:txEl>
                                          </p:spTgt>
                                        </p:tgtEl>
                                        <p:attrNameLst>
                                          <p:attrName>style.visibility</p:attrName>
                                        </p:attrNameLst>
                                      </p:cBhvr>
                                      <p:to>
                                        <p:strVal val="visible"/>
                                      </p:to>
                                    </p:set>
                                    <p:animEffect transition="in" filter="wipe(down)">
                                      <p:cBhvr>
                                        <p:cTn id="56" dur="500"/>
                                        <p:tgtEl>
                                          <p:spTgt spid="2">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
                                            <p:txEl>
                                              <p:pRg st="5" end="5"/>
                                            </p:txEl>
                                          </p:spTgt>
                                        </p:tgtEl>
                                        <p:attrNameLst>
                                          <p:attrName>style.visibility</p:attrName>
                                        </p:attrNameLst>
                                      </p:cBhvr>
                                      <p:to>
                                        <p:strVal val="visible"/>
                                      </p:to>
                                    </p:set>
                                    <p:animEffect transition="in" filter="wipe(down)">
                                      <p:cBhvr>
                                        <p:cTn id="6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9" grpId="0"/>
      <p:bldP spid="20" grpId="0"/>
      <p:bldP spid="30" grpId="0"/>
      <p:bldP spid="31" grpId="0" animBg="1"/>
      <p:bldP spid="32" grpId="0" animBg="1"/>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9389"/>
        </a:solidFill>
        <a:effectLst/>
      </p:bgPr>
    </p:bg>
    <p:spTree>
      <p:nvGrpSpPr>
        <p:cNvPr id="1" name=""/>
        <p:cNvGrpSpPr/>
        <p:nvPr/>
      </p:nvGrpSpPr>
      <p:grpSpPr>
        <a:xfrm>
          <a:off x="0" y="0"/>
          <a:ext cx="0" cy="0"/>
          <a:chOff x="0" y="0"/>
          <a:chExt cx="0" cy="0"/>
        </a:xfrm>
      </p:grpSpPr>
      <p:pic>
        <p:nvPicPr>
          <p:cNvPr id="22" name="图片 21" descr="6">
            <a:extLst>
              <a:ext uri="{FF2B5EF4-FFF2-40B4-BE49-F238E27FC236}">
                <a16:creationId xmlns:a16="http://schemas.microsoft.com/office/drawing/2014/main" id="{3418D7EF-78AA-4DFB-B378-7734A4591DD0}"/>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33" name="图片 32">
            <a:extLst>
              <a:ext uri="{FF2B5EF4-FFF2-40B4-BE49-F238E27FC236}">
                <a16:creationId xmlns:a16="http://schemas.microsoft.com/office/drawing/2014/main" id="{37CD6D7A-C07D-4EB0-A27E-2217733386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35" name="图片 34">
            <a:extLst>
              <a:ext uri="{FF2B5EF4-FFF2-40B4-BE49-F238E27FC236}">
                <a16:creationId xmlns:a16="http://schemas.microsoft.com/office/drawing/2014/main" id="{86956D78-1600-4230-B900-652659A011C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02671" y="-544642"/>
            <a:ext cx="2289329" cy="2289329"/>
          </a:xfrm>
          <a:prstGeom prst="rect">
            <a:avLst/>
          </a:prstGeom>
        </p:spPr>
      </p:pic>
      <p:pic>
        <p:nvPicPr>
          <p:cNvPr id="38" name="图片 41" descr="6">
            <a:extLst>
              <a:ext uri="{FF2B5EF4-FFF2-40B4-BE49-F238E27FC236}">
                <a16:creationId xmlns:a16="http://schemas.microsoft.com/office/drawing/2014/main" id="{DD87B8BA-628B-4491-91C1-5EB6950219A5}"/>
              </a:ext>
            </a:extLst>
          </p:cNvPr>
          <p:cNvPicPr>
            <a:picLocks noChangeAspect="1"/>
          </p:cNvPicPr>
          <p:nvPr/>
        </p:nvPicPr>
        <p:blipFill>
          <a:blip r:embed="rId3"/>
          <a:srcRect l="47449" t="21697"/>
          <a:stretch>
            <a:fillRect/>
          </a:stretch>
        </p:blipFill>
        <p:spPr>
          <a:xfrm>
            <a:off x="9052019" y="5153660"/>
            <a:ext cx="3137535" cy="1704340"/>
          </a:xfrm>
          <a:prstGeom prst="rect">
            <a:avLst/>
          </a:prstGeom>
        </p:spPr>
      </p:pic>
      <p:sp>
        <p:nvSpPr>
          <p:cNvPr id="37" name="云形 25">
            <a:extLst>
              <a:ext uri="{FF2B5EF4-FFF2-40B4-BE49-F238E27FC236}">
                <a16:creationId xmlns:a16="http://schemas.microsoft.com/office/drawing/2014/main" id="{49F52302-58E3-4B6F-8DFD-409C229ED31E}"/>
              </a:ext>
            </a:extLst>
          </p:cNvPr>
          <p:cNvSpPr/>
          <p:nvPr/>
        </p:nvSpPr>
        <p:spPr>
          <a:xfrm>
            <a:off x="652062" y="170455"/>
            <a:ext cx="7456362" cy="2248048"/>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endParaRPr>
          </a:p>
        </p:txBody>
      </p:sp>
      <p:sp>
        <p:nvSpPr>
          <p:cNvPr id="2" name="TextBox 1">
            <a:extLst>
              <a:ext uri="{FF2B5EF4-FFF2-40B4-BE49-F238E27FC236}">
                <a16:creationId xmlns:a16="http://schemas.microsoft.com/office/drawing/2014/main" id="{2512638B-467B-4EF0-ADBA-528B02B9EF53}"/>
              </a:ext>
            </a:extLst>
          </p:cNvPr>
          <p:cNvSpPr txBox="1"/>
          <p:nvPr/>
        </p:nvSpPr>
        <p:spPr>
          <a:xfrm>
            <a:off x="1862032" y="600022"/>
            <a:ext cx="532972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Calibri" panose="020F0502020204030204" pitchFamily="34" charset="0"/>
              </a:rPr>
              <a:t>QUẢ CÀ CHUA BÍ ẨN</a:t>
            </a:r>
          </a:p>
        </p:txBody>
      </p:sp>
      <p:pic>
        <p:nvPicPr>
          <p:cNvPr id="24" name="Graphic 23">
            <a:extLst>
              <a:ext uri="{FF2B5EF4-FFF2-40B4-BE49-F238E27FC236}">
                <a16:creationId xmlns:a16="http://schemas.microsoft.com/office/drawing/2014/main" id="{2B0B1214-4887-4D98-8364-48547A149F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36058" y="600022"/>
            <a:ext cx="1313856" cy="913130"/>
          </a:xfrm>
          <a:prstGeom prst="rect">
            <a:avLst/>
          </a:prstGeom>
        </p:spPr>
      </p:pic>
      <p:pic>
        <p:nvPicPr>
          <p:cNvPr id="25" name="Graphic 24">
            <a:extLst>
              <a:ext uri="{FF2B5EF4-FFF2-40B4-BE49-F238E27FC236}">
                <a16:creationId xmlns:a16="http://schemas.microsoft.com/office/drawing/2014/main" id="{8412B43E-AEE8-4A97-A322-689B343C0CD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055315" y="773360"/>
            <a:ext cx="1428423" cy="971327"/>
          </a:xfrm>
          <a:prstGeom prst="rect">
            <a:avLst/>
          </a:prstGeom>
        </p:spPr>
      </p:pic>
      <p:pic>
        <p:nvPicPr>
          <p:cNvPr id="26" name="Graphic 25">
            <a:hlinkClick r:id="rId8" action="ppaction://hlinksldjump"/>
            <a:extLst>
              <a:ext uri="{FF2B5EF4-FFF2-40B4-BE49-F238E27FC236}">
                <a16:creationId xmlns:a16="http://schemas.microsoft.com/office/drawing/2014/main" id="{F9CE4D2C-B8B5-4473-90A2-831B96D1135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3165776" y="2771762"/>
            <a:ext cx="2769841" cy="2215874"/>
          </a:xfrm>
          <a:prstGeom prst="rect">
            <a:avLst/>
          </a:prstGeom>
        </p:spPr>
      </p:pic>
      <p:pic>
        <p:nvPicPr>
          <p:cNvPr id="28" name="Graphic 27">
            <a:hlinkClick r:id="rId11" action="ppaction://hlinksldjump"/>
            <a:extLst>
              <a:ext uri="{FF2B5EF4-FFF2-40B4-BE49-F238E27FC236}">
                <a16:creationId xmlns:a16="http://schemas.microsoft.com/office/drawing/2014/main" id="{6708D05D-8B51-480C-BAD6-772A343839F1}"/>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6135296" y="3956858"/>
            <a:ext cx="2967686" cy="2644951"/>
          </a:xfrm>
          <a:prstGeom prst="rect">
            <a:avLst/>
          </a:prstGeom>
        </p:spPr>
      </p:pic>
      <p:pic>
        <p:nvPicPr>
          <p:cNvPr id="29" name="Graphic 28">
            <a:hlinkClick r:id="rId14" action="ppaction://hlinksldjump"/>
            <a:extLst>
              <a:ext uri="{FF2B5EF4-FFF2-40B4-BE49-F238E27FC236}">
                <a16:creationId xmlns:a16="http://schemas.microsoft.com/office/drawing/2014/main" id="{33EBB24E-E9AA-4009-BD05-92639A48C93A}"/>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297120" y="4305993"/>
            <a:ext cx="2696041" cy="2453397"/>
          </a:xfrm>
          <a:prstGeom prst="rect">
            <a:avLst/>
          </a:prstGeom>
        </p:spPr>
      </p:pic>
      <p:sp>
        <p:nvSpPr>
          <p:cNvPr id="3" name="Right Arrow 2">
            <a:hlinkClick r:id="rId17" action="ppaction://hlinksldjump"/>
          </p:cNvPr>
          <p:cNvSpPr/>
          <p:nvPr/>
        </p:nvSpPr>
        <p:spPr>
          <a:xfrm>
            <a:off x="8894030" y="5519651"/>
            <a:ext cx="3076297" cy="1338349"/>
          </a:xfrm>
          <a:prstGeom prst="right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a:ea typeface="+mn-ea"/>
                <a:cs typeface="+mn-cs"/>
              </a:rPr>
              <a:t>Kết</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thúc</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bài</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học</a:t>
            </a:r>
            <a:endParaRPr kumimoji="0" lang="en-US" sz="2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327092086"/>
      </p:ext>
    </p:extLst>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lum contrast="20000"/>
          </a:blip>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4">
            <a:lum contrast="20000"/>
          </a:blip>
          <a:stretch>
            <a:fillRect/>
          </a:stretch>
        </p:blipFill>
        <p:spPr>
          <a:xfrm>
            <a:off x="10177608" y="-707253"/>
            <a:ext cx="2722500" cy="2553750"/>
          </a:xfrm>
          <a:prstGeom prst="rect">
            <a:avLst/>
          </a:prstGeom>
          <a:effectLst>
            <a:outerShdw blurRad="63500" sx="102000" sy="102000" algn="ctr" rotWithShape="0">
              <a:prstClr val="black">
                <a:alpha val="40000"/>
              </a:prstClr>
            </a:outerShdw>
          </a:effectLst>
        </p:spPr>
      </p:pic>
      <p:sp>
        <p:nvSpPr>
          <p:cNvPr id="10" name="Freeform 8"/>
          <p:cNvSpPr/>
          <p:nvPr/>
        </p:nvSpPr>
        <p:spPr bwMode="auto">
          <a:xfrm>
            <a:off x="5509846" y="1833390"/>
            <a:ext cx="6435969" cy="3786373"/>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0070C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6" name="图片 15"/>
          <p:cNvPicPr>
            <a:picLocks noChangeAspect="1"/>
          </p:cNvPicPr>
          <p:nvPr/>
        </p:nvPicPr>
        <p:blipFill>
          <a:blip r:embed="rId5">
            <a:lum contrast="20000"/>
          </a:blip>
          <a:stretch>
            <a:fillRect/>
          </a:stretch>
        </p:blipFill>
        <p:spPr>
          <a:xfrm>
            <a:off x="7879809" y="2353136"/>
            <a:ext cx="2297799" cy="1222603"/>
          </a:xfrm>
          <a:prstGeom prst="rect">
            <a:avLst/>
          </a:prstGeom>
          <a:effectLst>
            <a:outerShdw blurRad="63500" sx="102000" sy="102000" algn="ctr" rotWithShape="0">
              <a:prstClr val="black">
                <a:alpha val="40000"/>
              </a:prstClr>
            </a:outerShdw>
          </a:effectLst>
        </p:spPr>
      </p:pic>
      <p:pic>
        <p:nvPicPr>
          <p:cNvPr id="2" name="图片 1"/>
          <p:cNvPicPr>
            <a:picLocks noChangeAspect="1"/>
          </p:cNvPicPr>
          <p:nvPr/>
        </p:nvPicPr>
        <p:blipFill>
          <a:blip r:embed="rId6">
            <a:lum contrast="20000"/>
          </a:blip>
          <a:stretch>
            <a:fillRect/>
          </a:stretch>
        </p:blipFill>
        <p:spPr>
          <a:xfrm>
            <a:off x="-1319104" y="1213011"/>
            <a:ext cx="8399229" cy="564498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D10E812D-8794-3A6E-6062-D4023288A946}"/>
              </a:ext>
            </a:extLst>
          </p:cNvPr>
          <p:cNvPicPr>
            <a:picLocks noChangeAspect="1"/>
          </p:cNvPicPr>
          <p:nvPr/>
        </p:nvPicPr>
        <p:blipFill>
          <a:blip r:embed="rId7"/>
          <a:stretch>
            <a:fillRect/>
          </a:stretch>
        </p:blipFill>
        <p:spPr>
          <a:xfrm>
            <a:off x="5967727" y="3700179"/>
            <a:ext cx="5925826" cy="2139881"/>
          </a:xfrm>
          <a:prstGeom prst="rect">
            <a:avLst/>
          </a:prstGeom>
        </p:spPr>
      </p:pic>
    </p:spTree>
    <p:extLst>
      <p:ext uri="{BB962C8B-B14F-4D97-AF65-F5344CB8AC3E}">
        <p14:creationId xmlns:p14="http://schemas.microsoft.com/office/powerpoint/2010/main" val="1491419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20000">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14:presetBounceEnd="2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20000">
                                          <p:cBhvr additive="base">
                                            <p:cTn id="11" dur="750" fill="hold"/>
                                            <p:tgtEl>
                                              <p:spTgt spid="11"/>
                                            </p:tgtEl>
                                            <p:attrNameLst>
                                              <p:attrName>ppt_x</p:attrName>
                                            </p:attrNameLst>
                                          </p:cBhvr>
                                          <p:tavLst>
                                            <p:tav tm="0">
                                              <p:val>
                                                <p:strVal val="1+#ppt_w/2"/>
                                              </p:val>
                                            </p:tav>
                                            <p:tav tm="100000">
                                              <p:val>
                                                <p:strVal val="#ppt_x"/>
                                              </p:val>
                                            </p:tav>
                                          </p:tavLst>
                                        </p:anim>
                                        <p:anim calcmode="lin" valueType="num" p14:bounceEnd="20000">
                                          <p:cBhvr additive="base">
                                            <p:cTn id="12" dur="750" fill="hold"/>
                                            <p:tgtEl>
                                              <p:spTgt spid="11"/>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14:presetBounceEnd="20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20000">
                                          <p:cBhvr additive="base">
                                            <p:cTn id="20" dur="750" fill="hold"/>
                                            <p:tgtEl>
                                              <p:spTgt spid="16"/>
                                            </p:tgtEl>
                                            <p:attrNameLst>
                                              <p:attrName>ppt_x</p:attrName>
                                            </p:attrNameLst>
                                          </p:cBhvr>
                                          <p:tavLst>
                                            <p:tav tm="0">
                                              <p:val>
                                                <p:strVal val="1+#ppt_w/2"/>
                                              </p:val>
                                            </p:tav>
                                            <p:tav tm="100000">
                                              <p:val>
                                                <p:strVal val="#ppt_x"/>
                                              </p:val>
                                            </p:tav>
                                          </p:tavLst>
                                        </p:anim>
                                        <p:anim calcmode="lin" valueType="num" p14:bounceEnd="20000">
                                          <p:cBhvr additive="base">
                                            <p:cTn id="21"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750" fill="hold"/>
                                            <p:tgtEl>
                                              <p:spTgt spid="16"/>
                                            </p:tgtEl>
                                            <p:attrNameLst>
                                              <p:attrName>ppt_x</p:attrName>
                                            </p:attrNameLst>
                                          </p:cBhvr>
                                          <p:tavLst>
                                            <p:tav tm="0">
                                              <p:val>
                                                <p:strVal val="1+#ppt_w/2"/>
                                              </p:val>
                                            </p:tav>
                                            <p:tav tm="100000">
                                              <p:val>
                                                <p:strVal val="#ppt_x"/>
                                              </p:val>
                                            </p:tav>
                                          </p:tavLst>
                                        </p:anim>
                                        <p:anim calcmode="lin" valueType="num">
                                          <p:cBhvr additive="base">
                                            <p:cTn id="21"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EB1E72-26ED-16B2-D14A-4AF9A3E13531}"/>
              </a:ext>
            </a:extLst>
          </p:cNvPr>
          <p:cNvGrpSpPr/>
          <p:nvPr/>
        </p:nvGrpSpPr>
        <p:grpSpPr>
          <a:xfrm>
            <a:off x="-75415" y="0"/>
            <a:ext cx="12347907" cy="6860820"/>
            <a:chOff x="-75415" y="0"/>
            <a:chExt cx="12347907" cy="6860820"/>
          </a:xfrm>
        </p:grpSpPr>
        <p:sp>
          <p:nvSpPr>
            <p:cNvPr id="2" name="TextBox 2">
              <a:extLst>
                <a:ext uri="{FF2B5EF4-FFF2-40B4-BE49-F238E27FC236}">
                  <a16:creationId xmlns:a16="http://schemas.microsoft.com/office/drawing/2014/main" id="{092CEB0C-56E9-3134-5EED-7A6B6A47B6F8}"/>
                </a:ext>
              </a:extLst>
            </p:cNvPr>
            <p:cNvSpPr txBox="1"/>
            <p:nvPr/>
          </p:nvSpPr>
          <p:spPr>
            <a:xfrm>
              <a:off x="5468493" y="3198168"/>
              <a:ext cx="1255014"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Nguyễn Lê Mỹ Ngân thCBQ</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15" y="0"/>
              <a:ext cx="12347907" cy="6860820"/>
            </a:xfrm>
            <a:prstGeom prst="rect">
              <a:avLst/>
            </a:prstGeom>
          </p:spPr>
        </p:pic>
      </p:grpSp>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0032" y="2132160"/>
            <a:ext cx="3473731" cy="4603476"/>
          </a:xfrm>
          <a:prstGeom prst="rect">
            <a:avLst/>
          </a:prstGeom>
          <a:effectLst>
            <a:outerShdw blurRad="76200" dir="13500000" sy="23000" kx="1200000" algn="br" rotWithShape="0">
              <a:prstClr val="black">
                <a:alpha val="20000"/>
              </a:prstClr>
            </a:outerShdw>
          </a:effectLst>
        </p:spPr>
      </p:pic>
      <p:pic>
        <p:nvPicPr>
          <p:cNvPr id="11" name="Picture 10">
            <a:extLst>
              <a:ext uri="{FF2B5EF4-FFF2-40B4-BE49-F238E27FC236}">
                <a16:creationId xmlns:a16="http://schemas.microsoft.com/office/drawing/2014/main" id="{47987AD6-463B-FF5A-38A8-066C20BE8C42}"/>
              </a:ext>
            </a:extLst>
          </p:cNvPr>
          <p:cNvPicPr>
            <a:picLocks noChangeAspect="1"/>
          </p:cNvPicPr>
          <p:nvPr/>
        </p:nvPicPr>
        <p:blipFill>
          <a:blip r:embed="rId5"/>
          <a:stretch>
            <a:fillRect/>
          </a:stretch>
        </p:blipFill>
        <p:spPr>
          <a:xfrm>
            <a:off x="-195965" y="0"/>
            <a:ext cx="11802879" cy="2987299"/>
          </a:xfrm>
          <a:prstGeom prst="rect">
            <a:avLst/>
          </a:prstGeom>
        </p:spPr>
      </p:pic>
    </p:spTree>
    <p:extLst>
      <p:ext uri="{BB962C8B-B14F-4D97-AF65-F5344CB8AC3E}">
        <p14:creationId xmlns:p14="http://schemas.microsoft.com/office/powerpoint/2010/main" val="2679505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4"/>
                                        </p:tgtEl>
                                        <p:attrNameLst>
                                          <p:attrName>r</p:attrName>
                                        </p:attrNameLst>
                                      </p:cBhvr>
                                    </p:animRot>
                                    <p:animRot by="-240000">
                                      <p:cBhvr>
                                        <p:cTn id="12" dur="200" fill="hold">
                                          <p:stCondLst>
                                            <p:cond delay="200"/>
                                          </p:stCondLst>
                                        </p:cTn>
                                        <p:tgtEl>
                                          <p:spTgt spid="24"/>
                                        </p:tgtEl>
                                        <p:attrNameLst>
                                          <p:attrName>r</p:attrName>
                                        </p:attrNameLst>
                                      </p:cBhvr>
                                    </p:animRot>
                                    <p:animRot by="240000">
                                      <p:cBhvr>
                                        <p:cTn id="13" dur="200" fill="hold">
                                          <p:stCondLst>
                                            <p:cond delay="400"/>
                                          </p:stCondLst>
                                        </p:cTn>
                                        <p:tgtEl>
                                          <p:spTgt spid="24"/>
                                        </p:tgtEl>
                                        <p:attrNameLst>
                                          <p:attrName>r</p:attrName>
                                        </p:attrNameLst>
                                      </p:cBhvr>
                                    </p:animRot>
                                    <p:animRot by="-240000">
                                      <p:cBhvr>
                                        <p:cTn id="14" dur="200" fill="hold">
                                          <p:stCondLst>
                                            <p:cond delay="600"/>
                                          </p:stCondLst>
                                        </p:cTn>
                                        <p:tgtEl>
                                          <p:spTgt spid="24"/>
                                        </p:tgtEl>
                                        <p:attrNameLst>
                                          <p:attrName>r</p:attrName>
                                        </p:attrNameLst>
                                      </p:cBhvr>
                                    </p:animRot>
                                    <p:animRot by="120000">
                                      <p:cBhvr>
                                        <p:cTn id="15" dur="200" fill="hold">
                                          <p:stCondLst>
                                            <p:cond delay="800"/>
                                          </p:stCondLst>
                                        </p:cTn>
                                        <p:tgtEl>
                                          <p:spTgt spid="2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1" y="-237113"/>
            <a:ext cx="4409386" cy="9796621"/>
            <a:chOff x="731197" y="2586539"/>
            <a:chExt cx="1623745" cy="2813564"/>
          </a:xfrm>
        </p:grpSpPr>
        <p:grpSp>
          <p:nvGrpSpPr>
            <p:cNvPr id="19" name="Group 7">
              <a:extLst>
                <a:ext uri="{FF2B5EF4-FFF2-40B4-BE49-F238E27FC236}">
                  <a16:creationId xmlns:a16="http://schemas.microsoft.com/office/drawing/2014/main" id="{3C0A340B-5CA6-EC7A-BE75-60BFCD259375}"/>
                </a:ext>
              </a:extLst>
            </p:cNvPr>
            <p:cNvGrpSpPr/>
            <p:nvPr/>
          </p:nvGrpSpPr>
          <p:grpSpPr>
            <a:xfrm rot="5400000">
              <a:off x="136288" y="3181448"/>
              <a:ext cx="2813564" cy="1623745"/>
              <a:chOff x="5220930" y="-502522"/>
              <a:chExt cx="5771536" cy="2242832"/>
            </a:xfrm>
          </p:grpSpPr>
          <p:sp>
            <p:nvSpPr>
              <p:cNvPr id="22" name="Rectangle 6">
                <a:extLst>
                  <a:ext uri="{FF2B5EF4-FFF2-40B4-BE49-F238E27FC236}">
                    <a16:creationId xmlns:a16="http://schemas.microsoft.com/office/drawing/2014/main" id="{E4D84B37-6D87-538F-6A1D-86B8D1DC0471}"/>
                  </a:ext>
                </a:extLst>
              </p:cNvPr>
              <p:cNvSpPr/>
              <p:nvPr/>
            </p:nvSpPr>
            <p:spPr>
              <a:xfrm>
                <a:off x="5220930" y="-502522"/>
                <a:ext cx="5771536" cy="2242832"/>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5ADDD25-0E3A-4760-7599-8194BAF91474}"/>
                  </a:ext>
                </a:extLst>
              </p:cNvPr>
              <p:cNvSpPr/>
              <p:nvPr/>
            </p:nvSpPr>
            <p:spPr>
              <a:xfrm>
                <a:off x="5335708" y="-343619"/>
                <a:ext cx="5538771" cy="1985368"/>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147972"/>
            <a:ext cx="9823622" cy="3052272"/>
            <a:chOff x="2273643" y="147972"/>
            <a:chExt cx="9823622" cy="3052272"/>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Calibri" panose="020F0502020204030204"/>
                <a:ea typeface="+mn-ea"/>
                <a:cs typeface="+mn-cs"/>
              </a:endParaRPr>
            </a:p>
          </p:txBody>
        </p:sp>
        <p:sp>
          <p:nvSpPr>
            <p:cNvPr id="2" name="Rectangle 1"/>
            <p:cNvSpPr/>
            <p:nvPr/>
          </p:nvSpPr>
          <p:spPr>
            <a:xfrm>
              <a:off x="2614794" y="153256"/>
              <a:ext cx="8596429" cy="3046988"/>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Số gồm </a:t>
              </a:r>
            </a:p>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2 chục nghìn, 5 trăm, 7 đơn vị viết là:</a:t>
              </a:r>
            </a:p>
            <a:p>
              <a:pPr marL="0" marR="0" lvl="0" indent="271463" algn="ctr" defTabSz="9144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endParaRPr>
            </a:p>
          </p:txBody>
        </p:sp>
      </p:grpSp>
      <p:grpSp>
        <p:nvGrpSpPr>
          <p:cNvPr id="30" name="Nhóm 6">
            <a:extLst>
              <a:ext uri="{FF2B5EF4-FFF2-40B4-BE49-F238E27FC236}">
                <a16:creationId xmlns:a16="http://schemas.microsoft.com/office/drawing/2014/main" id="{440691CE-EF61-E4C5-87EC-1F41F913FA31}"/>
              </a:ext>
            </a:extLst>
          </p:cNvPr>
          <p:cNvGrpSpPr/>
          <p:nvPr/>
        </p:nvGrpSpPr>
        <p:grpSpPr>
          <a:xfrm>
            <a:off x="-389894" y="302084"/>
            <a:ext cx="2897524" cy="1169552"/>
            <a:chOff x="3666356" y="4573199"/>
            <a:chExt cx="4280542" cy="1169552"/>
          </a:xfrm>
        </p:grpSpPr>
        <p:sp>
          <p:nvSpPr>
            <p:cNvPr id="31" name="TextBox 67">
              <a:extLst>
                <a:ext uri="{FF2B5EF4-FFF2-40B4-BE49-F238E27FC236}">
                  <a16:creationId xmlns:a16="http://schemas.microsoft.com/office/drawing/2014/main" id="{A975F824-833C-7DB4-540E-D02872FC780A}"/>
                </a:ext>
              </a:extLst>
            </p:cNvPr>
            <p:cNvSpPr txBox="1"/>
            <p:nvPr/>
          </p:nvSpPr>
          <p:spPr>
            <a:xfrm>
              <a:off x="3666356" y="4573200"/>
              <a:ext cx="428054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Câu</a:t>
              </a:r>
              <a:r>
                <a:rPr kumimoji="0" lang="en-US" sz="7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1:</a:t>
              </a:r>
            </a:p>
          </p:txBody>
        </p:sp>
        <p:sp>
          <p:nvSpPr>
            <p:cNvPr id="32" name="TextBox 67">
              <a:extLst>
                <a:ext uri="{FF2B5EF4-FFF2-40B4-BE49-F238E27FC236}">
                  <a16:creationId xmlns:a16="http://schemas.microsoft.com/office/drawing/2014/main" id="{BB108FDC-ADDD-7C3C-33BE-25C236D43124}"/>
                </a:ext>
              </a:extLst>
            </p:cNvPr>
            <p:cNvSpPr txBox="1"/>
            <p:nvPr/>
          </p:nvSpPr>
          <p:spPr>
            <a:xfrm>
              <a:off x="3666356" y="4573199"/>
              <a:ext cx="428054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Câu</a:t>
              </a:r>
              <a:r>
                <a:rPr kumimoji="0" lang="en-US" sz="7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1:</a:t>
              </a:r>
            </a:p>
          </p:txBody>
        </p:sp>
      </p:grpSp>
      <p:sp>
        <p:nvSpPr>
          <p:cNvPr id="41" name="Rectangle 40"/>
          <p:cNvSpPr/>
          <p:nvPr/>
        </p:nvSpPr>
        <p:spPr>
          <a:xfrm>
            <a:off x="4886960" y="3759448"/>
            <a:ext cx="5527040" cy="1862048"/>
          </a:xfrm>
          <a:prstGeom prst="rect">
            <a:avLst/>
          </a:prstGeom>
          <a:solidFill>
            <a:srgbClr val="007338"/>
          </a:solidFill>
        </p:spPr>
        <p:txBody>
          <a:bodyPr wrap="square">
            <a:spAutoFit/>
          </a:bodyPr>
          <a:lstStyle/>
          <a:p>
            <a:pPr lvl="0">
              <a:defRPr/>
            </a:pPr>
            <a:r>
              <a:rPr lang="pt-BR" sz="11500" b="1">
                <a:solidFill>
                  <a:srgbClr val="FFFF00"/>
                </a:solidFill>
                <a:cs typeface="Times New Roman" panose="02020603050405020304" pitchFamily="18" charset="0"/>
              </a:rPr>
              <a:t>20 507</a:t>
            </a:r>
            <a:endParaRPr lang="pt-BR" sz="11500" b="1" dirty="0">
              <a:solidFill>
                <a:srgbClr val="FFFF00"/>
              </a:solidFill>
              <a:cs typeface="Times New Roman" panose="02020603050405020304" pitchFamily="18" charset="0"/>
            </a:endParaRP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553380"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553380"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628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subTnLst>
                                    <p:audio>
                                      <p:cMediaNode>
                                        <p:cTn display="0" masterRel="sameClick">
                                          <p:stCondLst>
                                            <p:cond evt="begin" delay="0">
                                              <p:tn val="21"/>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1" y="-237113"/>
            <a:ext cx="4409386" cy="9796621"/>
            <a:chOff x="731197" y="2586539"/>
            <a:chExt cx="1623745" cy="2813564"/>
          </a:xfrm>
        </p:grpSpPr>
        <p:grpSp>
          <p:nvGrpSpPr>
            <p:cNvPr id="19" name="Group 7">
              <a:extLst>
                <a:ext uri="{FF2B5EF4-FFF2-40B4-BE49-F238E27FC236}">
                  <a16:creationId xmlns:a16="http://schemas.microsoft.com/office/drawing/2014/main" id="{3C0A340B-5CA6-EC7A-BE75-60BFCD259375}"/>
                </a:ext>
              </a:extLst>
            </p:cNvPr>
            <p:cNvGrpSpPr/>
            <p:nvPr/>
          </p:nvGrpSpPr>
          <p:grpSpPr>
            <a:xfrm rot="5400000">
              <a:off x="136288" y="3181448"/>
              <a:ext cx="2813564" cy="1623745"/>
              <a:chOff x="5220930" y="-502522"/>
              <a:chExt cx="5771536" cy="2242832"/>
            </a:xfrm>
          </p:grpSpPr>
          <p:sp>
            <p:nvSpPr>
              <p:cNvPr id="22" name="Rectangle 6">
                <a:extLst>
                  <a:ext uri="{FF2B5EF4-FFF2-40B4-BE49-F238E27FC236}">
                    <a16:creationId xmlns:a16="http://schemas.microsoft.com/office/drawing/2014/main" id="{E4D84B37-6D87-538F-6A1D-86B8D1DC0471}"/>
                  </a:ext>
                </a:extLst>
              </p:cNvPr>
              <p:cNvSpPr/>
              <p:nvPr/>
            </p:nvSpPr>
            <p:spPr>
              <a:xfrm>
                <a:off x="5220930" y="-502522"/>
                <a:ext cx="5771536" cy="2242832"/>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5ADDD25-0E3A-4760-7599-8194BAF91474}"/>
                  </a:ext>
                </a:extLst>
              </p:cNvPr>
              <p:cNvSpPr/>
              <p:nvPr/>
            </p:nvSpPr>
            <p:spPr>
              <a:xfrm>
                <a:off x="5335708" y="-343619"/>
                <a:ext cx="5538771" cy="1985368"/>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147972"/>
            <a:ext cx="9823622" cy="2214483"/>
            <a:chOff x="2273643" y="147972"/>
            <a:chExt cx="9823622" cy="2214483"/>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Calibri" panose="020F0502020204030204"/>
                <a:ea typeface="+mn-ea"/>
                <a:cs typeface="+mn-cs"/>
              </a:endParaRPr>
            </a:p>
          </p:txBody>
        </p:sp>
        <p:sp>
          <p:nvSpPr>
            <p:cNvPr id="2" name="Rectangle 1"/>
            <p:cNvSpPr/>
            <p:nvPr/>
          </p:nvSpPr>
          <p:spPr>
            <a:xfrm>
              <a:off x="2614794" y="153256"/>
              <a:ext cx="8596429" cy="1938992"/>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Điền số vào chỗ chấm:</a:t>
              </a:r>
            </a:p>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Số lớn nhất có </a:t>
              </a:r>
            </a:p>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năm chữ số khác nhau là….</a:t>
              </a:r>
            </a:p>
          </p:txBody>
        </p:sp>
      </p:grpSp>
      <p:grpSp>
        <p:nvGrpSpPr>
          <p:cNvPr id="30" name="Nhóm 6">
            <a:extLst>
              <a:ext uri="{FF2B5EF4-FFF2-40B4-BE49-F238E27FC236}">
                <a16:creationId xmlns:a16="http://schemas.microsoft.com/office/drawing/2014/main" id="{440691CE-EF61-E4C5-87EC-1F41F913FA31}"/>
              </a:ext>
            </a:extLst>
          </p:cNvPr>
          <p:cNvGrpSpPr/>
          <p:nvPr/>
        </p:nvGrpSpPr>
        <p:grpSpPr>
          <a:xfrm>
            <a:off x="-389894" y="302084"/>
            <a:ext cx="2897524" cy="1169552"/>
            <a:chOff x="3666356" y="4573199"/>
            <a:chExt cx="4280542" cy="1169552"/>
          </a:xfrm>
        </p:grpSpPr>
        <p:sp>
          <p:nvSpPr>
            <p:cNvPr id="31" name="TextBox 67">
              <a:extLst>
                <a:ext uri="{FF2B5EF4-FFF2-40B4-BE49-F238E27FC236}">
                  <a16:creationId xmlns:a16="http://schemas.microsoft.com/office/drawing/2014/main" id="{A975F824-833C-7DB4-540E-D02872FC780A}"/>
                </a:ext>
              </a:extLst>
            </p:cNvPr>
            <p:cNvSpPr txBox="1"/>
            <p:nvPr/>
          </p:nvSpPr>
          <p:spPr>
            <a:xfrm>
              <a:off x="3666356" y="4573200"/>
              <a:ext cx="428054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Câu</a:t>
              </a:r>
              <a:r>
                <a:rPr kumimoji="0" lang="en-US" sz="7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1:</a:t>
              </a:r>
            </a:p>
          </p:txBody>
        </p:sp>
        <p:sp>
          <p:nvSpPr>
            <p:cNvPr id="32" name="TextBox 67">
              <a:extLst>
                <a:ext uri="{FF2B5EF4-FFF2-40B4-BE49-F238E27FC236}">
                  <a16:creationId xmlns:a16="http://schemas.microsoft.com/office/drawing/2014/main" id="{BB108FDC-ADDD-7C3C-33BE-25C236D43124}"/>
                </a:ext>
              </a:extLst>
            </p:cNvPr>
            <p:cNvSpPr txBox="1"/>
            <p:nvPr/>
          </p:nvSpPr>
          <p:spPr>
            <a:xfrm>
              <a:off x="3666356" y="4573199"/>
              <a:ext cx="428054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Câu</a:t>
              </a:r>
              <a:r>
                <a:rPr kumimoji="0" lang="en-US" sz="7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2:</a:t>
              </a:r>
            </a:p>
          </p:txBody>
        </p:sp>
      </p:grpSp>
      <p:sp>
        <p:nvSpPr>
          <p:cNvPr id="41" name="Rectangle 40"/>
          <p:cNvSpPr/>
          <p:nvPr/>
        </p:nvSpPr>
        <p:spPr>
          <a:xfrm>
            <a:off x="5323840" y="3749288"/>
            <a:ext cx="4419600" cy="1862048"/>
          </a:xfrm>
          <a:prstGeom prst="rect">
            <a:avLst/>
          </a:prstGeom>
          <a:solidFill>
            <a:srgbClr val="007338"/>
          </a:solidFill>
        </p:spPr>
        <p:txBody>
          <a:bodyPr wrap="square">
            <a:spAutoFit/>
          </a:bodyPr>
          <a:lstStyle/>
          <a:p>
            <a:pPr lvl="0">
              <a:defRPr/>
            </a:pPr>
            <a:r>
              <a:rPr lang="pt-BR" sz="11500" b="1">
                <a:solidFill>
                  <a:srgbClr val="FFFF00"/>
                </a:solidFill>
                <a:cs typeface="Times New Roman" panose="02020603050405020304" pitchFamily="18" charset="0"/>
              </a:rPr>
              <a:t>98 765</a:t>
            </a:r>
            <a:endParaRPr lang="pt-BR" sz="11500" b="1" dirty="0">
              <a:solidFill>
                <a:srgbClr val="FFFF00"/>
              </a:solidFill>
              <a:cs typeface="Times New Roman" panose="02020603050405020304" pitchFamily="18" charset="0"/>
            </a:endParaRP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553380"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553380"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4051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subTnLst>
                                    <p:audio>
                                      <p:cMediaNode>
                                        <p:cTn display="0" masterRel="sameClick">
                                          <p:stCondLst>
                                            <p:cond evt="begin" delay="0">
                                              <p:tn val="21"/>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lum contrast="20000"/>
          </a:blip>
          <a:stretch>
            <a:fillRect/>
          </a:stretch>
        </p:blipFill>
        <p:spPr>
          <a:xfrm rot="18390134">
            <a:off x="793389" y="1816181"/>
            <a:ext cx="3254133" cy="1934274"/>
          </a:xfrm>
          <a:prstGeom prst="rect">
            <a:avLst/>
          </a:prstGeom>
          <a:effectLst>
            <a:outerShdw blurRad="63500" sx="102000" sy="102000" algn="ctr" rotWithShape="0">
              <a:prstClr val="black">
                <a:alpha val="40000"/>
              </a:prstClr>
            </a:outerShdw>
          </a:effectLst>
        </p:spPr>
      </p:pic>
      <p:sp>
        <p:nvSpPr>
          <p:cNvPr id="23" name="Freeform 8"/>
          <p:cNvSpPr/>
          <p:nvPr/>
        </p:nvSpPr>
        <p:spPr bwMode="auto">
          <a:xfrm>
            <a:off x="2402792" y="979488"/>
            <a:ext cx="7339724" cy="5122863"/>
          </a:xfrm>
          <a:custGeom>
            <a:avLst/>
            <a:gdLst>
              <a:gd name="T0" fmla="*/ 2061 w 2368"/>
              <a:gd name="T1" fmla="*/ 709 h 1583"/>
              <a:gd name="T2" fmla="*/ 1558 w 2368"/>
              <a:gd name="T3" fmla="*/ 270 h 1583"/>
              <a:gd name="T4" fmla="*/ 1308 w 2368"/>
              <a:gd name="T5" fmla="*/ 54 h 1583"/>
              <a:gd name="T6" fmla="*/ 1121 w 2368"/>
              <a:gd name="T7" fmla="*/ 136 h 1583"/>
              <a:gd name="T8" fmla="*/ 773 w 2368"/>
              <a:gd name="T9" fmla="*/ 0 h 1583"/>
              <a:gd name="T10" fmla="*/ 258 w 2368"/>
              <a:gd name="T11" fmla="*/ 514 h 1583"/>
              <a:gd name="T12" fmla="*/ 270 w 2368"/>
              <a:gd name="T13" fmla="*/ 622 h 1583"/>
              <a:gd name="T14" fmla="*/ 0 w 2368"/>
              <a:gd name="T15" fmla="*/ 1002 h 1583"/>
              <a:gd name="T16" fmla="*/ 403 w 2368"/>
              <a:gd name="T17" fmla="*/ 1406 h 1583"/>
              <a:gd name="T18" fmla="*/ 723 w 2368"/>
              <a:gd name="T19" fmla="*/ 1247 h 1583"/>
              <a:gd name="T20" fmla="*/ 1156 w 2368"/>
              <a:gd name="T21" fmla="*/ 1583 h 1583"/>
              <a:gd name="T22" fmla="*/ 1512 w 2368"/>
              <a:gd name="T23" fmla="*/ 1406 h 1583"/>
              <a:gd name="T24" fmla="*/ 2018 w 2368"/>
              <a:gd name="T25" fmla="*/ 1406 h 1583"/>
              <a:gd name="T26" fmla="*/ 2368 w 2368"/>
              <a:gd name="T27" fmla="*/ 1056 h 1583"/>
              <a:gd name="T28" fmla="*/ 2061 w 2368"/>
              <a:gd name="T29" fmla="*/ 709 h 1583"/>
              <a:gd name="connsiteX0" fmla="*/ 8704 w 10000"/>
              <a:gd name="connsiteY0" fmla="*/ 4479 h 10000"/>
              <a:gd name="connsiteX1" fmla="*/ 6492 w 10000"/>
              <a:gd name="connsiteY1" fmla="*/ 2461 h 10000"/>
              <a:gd name="connsiteX2" fmla="*/ 5524 w 10000"/>
              <a:gd name="connsiteY2" fmla="*/ 341 h 10000"/>
              <a:gd name="connsiteX3" fmla="*/ 4734 w 10000"/>
              <a:gd name="connsiteY3" fmla="*/ 859 h 10000"/>
              <a:gd name="connsiteX4" fmla="*/ 3264 w 10000"/>
              <a:gd name="connsiteY4" fmla="*/ 0 h 10000"/>
              <a:gd name="connsiteX5" fmla="*/ 1090 w 10000"/>
              <a:gd name="connsiteY5" fmla="*/ 3247 h 10000"/>
              <a:gd name="connsiteX6" fmla="*/ 1140 w 10000"/>
              <a:gd name="connsiteY6" fmla="*/ 3929 h 10000"/>
              <a:gd name="connsiteX7" fmla="*/ 0 w 10000"/>
              <a:gd name="connsiteY7" fmla="*/ 6330 h 10000"/>
              <a:gd name="connsiteX8" fmla="*/ 1702 w 10000"/>
              <a:gd name="connsiteY8" fmla="*/ 8882 h 10000"/>
              <a:gd name="connsiteX9" fmla="*/ 3053 w 10000"/>
              <a:gd name="connsiteY9" fmla="*/ 7877 h 10000"/>
              <a:gd name="connsiteX10" fmla="*/ 4882 w 10000"/>
              <a:gd name="connsiteY10" fmla="*/ 10000 h 10000"/>
              <a:gd name="connsiteX11" fmla="*/ 6385 w 10000"/>
              <a:gd name="connsiteY11" fmla="*/ 8882 h 10000"/>
              <a:gd name="connsiteX12" fmla="*/ 8522 w 10000"/>
              <a:gd name="connsiteY12" fmla="*/ 8882 h 10000"/>
              <a:gd name="connsiteX13" fmla="*/ 10000 w 10000"/>
              <a:gd name="connsiteY13" fmla="*/ 6671 h 10000"/>
              <a:gd name="connsiteX14" fmla="*/ 8704 w 10000"/>
              <a:gd name="connsiteY14" fmla="*/ 4479 h 10000"/>
              <a:gd name="connsiteX0-1" fmla="*/ 8704 w 10000"/>
              <a:gd name="connsiteY0-2" fmla="*/ 4479 h 10000"/>
              <a:gd name="connsiteX1-3" fmla="*/ 6492 w 10000"/>
              <a:gd name="connsiteY1-4" fmla="*/ 2461 h 10000"/>
              <a:gd name="connsiteX2-5" fmla="*/ 5872 w 10000"/>
              <a:gd name="connsiteY2-6" fmla="*/ 776 h 10000"/>
              <a:gd name="connsiteX3-7" fmla="*/ 4734 w 10000"/>
              <a:gd name="connsiteY3-8" fmla="*/ 859 h 10000"/>
              <a:gd name="connsiteX4-9" fmla="*/ 3264 w 10000"/>
              <a:gd name="connsiteY4-10" fmla="*/ 0 h 10000"/>
              <a:gd name="connsiteX5-11" fmla="*/ 1090 w 10000"/>
              <a:gd name="connsiteY5-12" fmla="*/ 3247 h 10000"/>
              <a:gd name="connsiteX6-13" fmla="*/ 1140 w 10000"/>
              <a:gd name="connsiteY6-14" fmla="*/ 3929 h 10000"/>
              <a:gd name="connsiteX7-15" fmla="*/ 0 w 10000"/>
              <a:gd name="connsiteY7-16" fmla="*/ 6330 h 10000"/>
              <a:gd name="connsiteX8-17" fmla="*/ 1702 w 10000"/>
              <a:gd name="connsiteY8-18" fmla="*/ 8882 h 10000"/>
              <a:gd name="connsiteX9-19" fmla="*/ 3053 w 10000"/>
              <a:gd name="connsiteY9-20" fmla="*/ 7877 h 10000"/>
              <a:gd name="connsiteX10-21" fmla="*/ 4882 w 10000"/>
              <a:gd name="connsiteY10-22" fmla="*/ 10000 h 10000"/>
              <a:gd name="connsiteX11-23" fmla="*/ 6385 w 10000"/>
              <a:gd name="connsiteY11-24" fmla="*/ 8882 h 10000"/>
              <a:gd name="connsiteX12-25" fmla="*/ 8522 w 10000"/>
              <a:gd name="connsiteY12-26" fmla="*/ 8882 h 10000"/>
              <a:gd name="connsiteX13-27" fmla="*/ 10000 w 10000"/>
              <a:gd name="connsiteY13-28" fmla="*/ 6671 h 10000"/>
              <a:gd name="connsiteX14-29" fmla="*/ 8704 w 10000"/>
              <a:gd name="connsiteY14-30" fmla="*/ 447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00">
                <a:moveTo>
                  <a:pt x="8704" y="4479"/>
                </a:moveTo>
                <a:cubicBezTo>
                  <a:pt x="8518" y="2950"/>
                  <a:pt x="7561" y="2530"/>
                  <a:pt x="6492" y="2461"/>
                </a:cubicBezTo>
                <a:cubicBezTo>
                  <a:pt x="6416" y="1690"/>
                  <a:pt x="6165" y="1043"/>
                  <a:pt x="5872" y="776"/>
                </a:cubicBezTo>
                <a:cubicBezTo>
                  <a:pt x="5579" y="509"/>
                  <a:pt x="4928" y="543"/>
                  <a:pt x="4734" y="859"/>
                </a:cubicBezTo>
                <a:cubicBezTo>
                  <a:pt x="4345" y="328"/>
                  <a:pt x="3830" y="0"/>
                  <a:pt x="3264" y="0"/>
                </a:cubicBezTo>
                <a:cubicBezTo>
                  <a:pt x="2065" y="0"/>
                  <a:pt x="1090" y="1453"/>
                  <a:pt x="1090" y="3247"/>
                </a:cubicBezTo>
                <a:cubicBezTo>
                  <a:pt x="1090" y="3481"/>
                  <a:pt x="1111" y="3708"/>
                  <a:pt x="1140" y="3929"/>
                </a:cubicBezTo>
                <a:cubicBezTo>
                  <a:pt x="477" y="4277"/>
                  <a:pt x="0" y="5218"/>
                  <a:pt x="0" y="6330"/>
                </a:cubicBezTo>
                <a:cubicBezTo>
                  <a:pt x="0" y="7738"/>
                  <a:pt x="764" y="8882"/>
                  <a:pt x="1702" y="8882"/>
                </a:cubicBezTo>
                <a:cubicBezTo>
                  <a:pt x="2255" y="8882"/>
                  <a:pt x="2745" y="8484"/>
                  <a:pt x="3053" y="7877"/>
                </a:cubicBezTo>
                <a:cubicBezTo>
                  <a:pt x="3264" y="9097"/>
                  <a:pt x="4003" y="10000"/>
                  <a:pt x="4882" y="10000"/>
                </a:cubicBezTo>
                <a:cubicBezTo>
                  <a:pt x="5494" y="10000"/>
                  <a:pt x="6039" y="9558"/>
                  <a:pt x="6385" y="8882"/>
                </a:cubicBezTo>
                <a:lnTo>
                  <a:pt x="8522" y="8882"/>
                </a:lnTo>
                <a:cubicBezTo>
                  <a:pt x="9337" y="8882"/>
                  <a:pt x="10000" y="7890"/>
                  <a:pt x="10000" y="6671"/>
                </a:cubicBezTo>
                <a:cubicBezTo>
                  <a:pt x="10000" y="5540"/>
                  <a:pt x="9434" y="4611"/>
                  <a:pt x="8704" y="4479"/>
                </a:cubicBezTo>
                <a:close/>
              </a:path>
            </a:pathLst>
          </a:custGeom>
          <a:solidFill>
            <a:schemeClr val="accent4">
              <a:lumMod val="20000"/>
              <a:lumOff val="80000"/>
            </a:schemeClr>
          </a:solidFill>
          <a:ln w="63500">
            <a:solidFill>
              <a:srgbClr val="C00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4">
            <a:lum contrast="20000"/>
          </a:blip>
          <a:stretch>
            <a:fillRect/>
          </a:stretch>
        </p:blipFill>
        <p:spPr>
          <a:xfrm>
            <a:off x="2283230" y="3646248"/>
            <a:ext cx="7459286" cy="1852606"/>
          </a:xfrm>
          <a:prstGeom prst="rect">
            <a:avLst/>
          </a:prstGeom>
        </p:spPr>
      </p:pic>
      <p:sp>
        <p:nvSpPr>
          <p:cNvPr id="11" name="文本框 10"/>
          <p:cNvSpPr txBox="1"/>
          <p:nvPr/>
        </p:nvSpPr>
        <p:spPr>
          <a:xfrm>
            <a:off x="2831278" y="3384609"/>
            <a:ext cx="584006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w="0">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 HẸN GẶP LẠI </a:t>
            </a:r>
            <a:endParaRPr kumimoji="0" lang="zh-CN" altLang="en-US" sz="5400" b="0" i="0" u="none" strike="noStrike" kern="1200" cap="none" spc="0" normalizeH="0" baseline="0" noProof="0" dirty="0">
              <a:ln w="0">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p:cNvSpPr txBox="1"/>
          <p:nvPr/>
        </p:nvSpPr>
        <p:spPr>
          <a:xfrm>
            <a:off x="3664691" y="2308781"/>
            <a:ext cx="34355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w="0">
                  <a:noFill/>
                </a:ln>
                <a:solidFill>
                  <a:srgbClr val="E1462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TẠM BIỆT</a:t>
            </a:r>
            <a:endParaRPr kumimoji="0" lang="zh-CN" altLang="en-US" sz="5400" b="0" i="0" u="none" strike="noStrike" kern="1200" cap="none" spc="0" normalizeH="0" baseline="0" noProof="0" dirty="0">
              <a:ln w="0">
                <a:noFill/>
              </a:ln>
              <a:solidFill>
                <a:srgbClr val="E1462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4" name="图片 23"/>
          <p:cNvPicPr>
            <a:picLocks noChangeAspect="1"/>
          </p:cNvPicPr>
          <p:nvPr/>
        </p:nvPicPr>
        <p:blipFill>
          <a:blip r:embed="rId5">
            <a:lum contrast="20000"/>
          </a:blip>
          <a:stretch>
            <a:fillRect/>
          </a:stretch>
        </p:blipFill>
        <p:spPr>
          <a:xfrm>
            <a:off x="10109191" y="2864572"/>
            <a:ext cx="1801231" cy="958391"/>
          </a:xfrm>
          <a:prstGeom prst="rect">
            <a:avLst/>
          </a:prstGeom>
          <a:effectLst>
            <a:outerShdw blurRad="63500" sx="102000" sy="102000" algn="ctr" rotWithShape="0">
              <a:prstClr val="black">
                <a:alpha val="40000"/>
              </a:prstClr>
            </a:outerShdw>
          </a:effectLst>
        </p:spPr>
      </p:pic>
      <p:pic>
        <p:nvPicPr>
          <p:cNvPr id="27" name="图片 26"/>
          <p:cNvPicPr>
            <a:picLocks noChangeAspect="1"/>
          </p:cNvPicPr>
          <p:nvPr/>
        </p:nvPicPr>
        <p:blipFill>
          <a:blip r:embed="rId6">
            <a:lum contrast="20000"/>
          </a:blip>
          <a:stretch>
            <a:fillRect/>
          </a:stretch>
        </p:blipFill>
        <p:spPr>
          <a:xfrm>
            <a:off x="8307387" y="5045497"/>
            <a:ext cx="3206250" cy="1057500"/>
          </a:xfrm>
          <a:prstGeom prst="rect">
            <a:avLst/>
          </a:prstGeom>
          <a:effectLst>
            <a:outerShdw blurRad="63500" sx="102000" sy="102000" algn="ctr" rotWithShape="0">
              <a:prstClr val="black">
                <a:alpha val="40000"/>
              </a:prstClr>
            </a:outerShdw>
          </a:effectLst>
        </p:spPr>
      </p:pic>
      <p:pic>
        <p:nvPicPr>
          <p:cNvPr id="29" name="图片 28"/>
          <p:cNvPicPr>
            <a:picLocks noChangeAspect="1"/>
          </p:cNvPicPr>
          <p:nvPr/>
        </p:nvPicPr>
        <p:blipFill>
          <a:blip r:embed="rId7">
            <a:lum contrast="20000"/>
          </a:blip>
          <a:stretch>
            <a:fillRect/>
          </a:stretch>
        </p:blipFill>
        <p:spPr>
          <a:xfrm>
            <a:off x="7381014" y="2549908"/>
            <a:ext cx="930225" cy="880213"/>
          </a:xfrm>
          <a:prstGeom prst="rect">
            <a:avLst/>
          </a:prstGeom>
        </p:spPr>
      </p:pic>
      <p:pic>
        <p:nvPicPr>
          <p:cNvPr id="2" name="图片 1"/>
          <p:cNvPicPr>
            <a:picLocks noChangeAspect="1"/>
          </p:cNvPicPr>
          <p:nvPr/>
        </p:nvPicPr>
        <p:blipFill>
          <a:blip r:embed="rId8">
            <a:lum contrast="20000"/>
          </a:blip>
          <a:stretch>
            <a:fillRect/>
          </a:stretch>
        </p:blipFill>
        <p:spPr>
          <a:xfrm rot="1275709">
            <a:off x="7278375" y="1057197"/>
            <a:ext cx="2970000" cy="20137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499755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14:presetBounceEnd="2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20000">
                                          <p:cBhvr additive="base">
                                            <p:cTn id="12" dur="750" fill="hold"/>
                                            <p:tgtEl>
                                              <p:spTgt spid="3"/>
                                            </p:tgtEl>
                                            <p:attrNameLst>
                                              <p:attrName>ppt_x</p:attrName>
                                            </p:attrNameLst>
                                          </p:cBhvr>
                                          <p:tavLst>
                                            <p:tav tm="0">
                                              <p:val>
                                                <p:strVal val="0-#ppt_w/2"/>
                                              </p:val>
                                            </p:tav>
                                            <p:tav tm="100000">
                                              <p:val>
                                                <p:strVal val="#ppt_x"/>
                                              </p:val>
                                            </p:tav>
                                          </p:tavLst>
                                        </p:anim>
                                        <p:anim calcmode="lin" valueType="num" p14:bounceEnd="20000">
                                          <p:cBhvr additive="base">
                                            <p:cTn id="13" dur="750" fill="hold"/>
                                            <p:tgtEl>
                                              <p:spTgt spid="3"/>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14:presetBounceEnd="2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20000">
                                          <p:cBhvr additive="base">
                                            <p:cTn id="16" dur="750" fill="hold"/>
                                            <p:tgtEl>
                                              <p:spTgt spid="2"/>
                                            </p:tgtEl>
                                            <p:attrNameLst>
                                              <p:attrName>ppt_x</p:attrName>
                                            </p:attrNameLst>
                                          </p:cBhvr>
                                          <p:tavLst>
                                            <p:tav tm="0">
                                              <p:val>
                                                <p:strVal val="1+#ppt_w/2"/>
                                              </p:val>
                                            </p:tav>
                                            <p:tav tm="100000">
                                              <p:val>
                                                <p:strVal val="#ppt_x"/>
                                              </p:val>
                                            </p:tav>
                                          </p:tavLst>
                                        </p:anim>
                                        <p:anim calcmode="lin" valueType="num" p14:bounceEnd="20000">
                                          <p:cBhvr additive="base">
                                            <p:cTn id="17" dur="75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2" fill="hold" nodeType="withEffect" p14:presetBounceEnd="20000">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14:bounceEnd="20000">
                                          <p:cBhvr additive="base">
                                            <p:cTn id="20" dur="750" fill="hold"/>
                                            <p:tgtEl>
                                              <p:spTgt spid="24"/>
                                            </p:tgtEl>
                                            <p:attrNameLst>
                                              <p:attrName>ppt_x</p:attrName>
                                            </p:attrNameLst>
                                          </p:cBhvr>
                                          <p:tavLst>
                                            <p:tav tm="0">
                                              <p:val>
                                                <p:strVal val="1+#ppt_w/2"/>
                                              </p:val>
                                            </p:tav>
                                            <p:tav tm="100000">
                                              <p:val>
                                                <p:strVal val="#ppt_x"/>
                                              </p:val>
                                            </p:tav>
                                          </p:tavLst>
                                        </p:anim>
                                        <p:anim calcmode="lin" valueType="num" p14:bounceEnd="20000">
                                          <p:cBhvr additive="base">
                                            <p:cTn id="21" dur="750" fill="hold"/>
                                            <p:tgtEl>
                                              <p:spTgt spid="24"/>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14:presetBounceEnd="20000">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14:bounceEnd="20000">
                                          <p:cBhvr additive="base">
                                            <p:cTn id="24" dur="750" fill="hold"/>
                                            <p:tgtEl>
                                              <p:spTgt spid="27"/>
                                            </p:tgtEl>
                                            <p:attrNameLst>
                                              <p:attrName>ppt_x</p:attrName>
                                            </p:attrNameLst>
                                          </p:cBhvr>
                                          <p:tavLst>
                                            <p:tav tm="0">
                                              <p:val>
                                                <p:strVal val="1+#ppt_w/2"/>
                                              </p:val>
                                            </p:tav>
                                            <p:tav tm="100000">
                                              <p:val>
                                                <p:strVal val="#ppt_x"/>
                                              </p:val>
                                            </p:tav>
                                          </p:tavLst>
                                        </p:anim>
                                        <p:anim calcmode="lin" valueType="num" p14:bounceEnd="20000">
                                          <p:cBhvr additive="base">
                                            <p:cTn id="25" dur="75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childTnLst>
                              </p:cTn>
                            </p:par>
                            <p:par>
                              <p:cTn id="39" fill="hold">
                                <p:stCondLst>
                                  <p:cond delay="1500"/>
                                </p:stCondLst>
                                <p:childTnLst>
                                  <p:par>
                                    <p:cTn id="40" presetID="49" presetClass="entr" presetSubtype="0" decel="10000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 calcmode="lin" valueType="num">
                                          <p:cBhvr>
                                            <p:cTn id="44" dur="500" fill="hold"/>
                                            <p:tgtEl>
                                              <p:spTgt spid="11"/>
                                            </p:tgtEl>
                                            <p:attrNameLst>
                                              <p:attrName>style.rotation</p:attrName>
                                            </p:attrNameLst>
                                          </p:cBhvr>
                                          <p:tavLst>
                                            <p:tav tm="0">
                                              <p:val>
                                                <p:fltVal val="360"/>
                                              </p:val>
                                            </p:tav>
                                            <p:tav tm="100000">
                                              <p:val>
                                                <p:fltVal val="0"/>
                                              </p:val>
                                            </p:tav>
                                          </p:tavLst>
                                        </p:anim>
                                        <p:animEffect transition="in" filter="fade">
                                          <p:cBhvr>
                                            <p:cTn id="45" dur="500"/>
                                            <p:tgtEl>
                                              <p:spTgt spid="11"/>
                                            </p:tgtEl>
                                          </p:cBhvr>
                                        </p:animEffect>
                                      </p:childTnLst>
                                    </p:cTn>
                                  </p:par>
                                </p:childTnLst>
                              </p:cTn>
                            </p:par>
                            <p:par>
                              <p:cTn id="46" fill="hold">
                                <p:stCondLst>
                                  <p:cond delay="2000"/>
                                </p:stCondLst>
                                <p:childTnLst>
                                  <p:par>
                                    <p:cTn id="47" presetID="16" presetClass="entr" presetSubtype="37"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outVertic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0-#ppt_w/2"/>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750" fill="hold"/>
                                            <p:tgtEl>
                                              <p:spTgt spid="2"/>
                                            </p:tgtEl>
                                            <p:attrNameLst>
                                              <p:attrName>ppt_x</p:attrName>
                                            </p:attrNameLst>
                                          </p:cBhvr>
                                          <p:tavLst>
                                            <p:tav tm="0">
                                              <p:val>
                                                <p:strVal val="1+#ppt_w/2"/>
                                              </p:val>
                                            </p:tav>
                                            <p:tav tm="100000">
                                              <p:val>
                                                <p:strVal val="#ppt_x"/>
                                              </p:val>
                                            </p:tav>
                                          </p:tavLst>
                                        </p:anim>
                                        <p:anim calcmode="lin" valueType="num">
                                          <p:cBhvr additive="base">
                                            <p:cTn id="17" dur="75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750" fill="hold"/>
                                            <p:tgtEl>
                                              <p:spTgt spid="24"/>
                                            </p:tgtEl>
                                            <p:attrNameLst>
                                              <p:attrName>ppt_x</p:attrName>
                                            </p:attrNameLst>
                                          </p:cBhvr>
                                          <p:tavLst>
                                            <p:tav tm="0">
                                              <p:val>
                                                <p:strVal val="1+#ppt_w/2"/>
                                              </p:val>
                                            </p:tav>
                                            <p:tav tm="100000">
                                              <p:val>
                                                <p:strVal val="#ppt_x"/>
                                              </p:val>
                                            </p:tav>
                                          </p:tavLst>
                                        </p:anim>
                                        <p:anim calcmode="lin" valueType="num">
                                          <p:cBhvr additive="base">
                                            <p:cTn id="21" dur="750" fill="hold"/>
                                            <p:tgtEl>
                                              <p:spTgt spid="24"/>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750" fill="hold"/>
                                            <p:tgtEl>
                                              <p:spTgt spid="27"/>
                                            </p:tgtEl>
                                            <p:attrNameLst>
                                              <p:attrName>ppt_x</p:attrName>
                                            </p:attrNameLst>
                                          </p:cBhvr>
                                          <p:tavLst>
                                            <p:tav tm="0">
                                              <p:val>
                                                <p:strVal val="1+#ppt_w/2"/>
                                              </p:val>
                                            </p:tav>
                                            <p:tav tm="100000">
                                              <p:val>
                                                <p:strVal val="#ppt_x"/>
                                              </p:val>
                                            </p:tav>
                                          </p:tavLst>
                                        </p:anim>
                                        <p:anim calcmode="lin" valueType="num">
                                          <p:cBhvr additive="base">
                                            <p:cTn id="25" dur="75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childTnLst>
                              </p:cTn>
                            </p:par>
                            <p:par>
                              <p:cTn id="39" fill="hold">
                                <p:stCondLst>
                                  <p:cond delay="1500"/>
                                </p:stCondLst>
                                <p:childTnLst>
                                  <p:par>
                                    <p:cTn id="40" presetID="49" presetClass="entr" presetSubtype="0" decel="10000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 calcmode="lin" valueType="num">
                                          <p:cBhvr>
                                            <p:cTn id="44" dur="500" fill="hold"/>
                                            <p:tgtEl>
                                              <p:spTgt spid="11"/>
                                            </p:tgtEl>
                                            <p:attrNameLst>
                                              <p:attrName>style.rotation</p:attrName>
                                            </p:attrNameLst>
                                          </p:cBhvr>
                                          <p:tavLst>
                                            <p:tav tm="0">
                                              <p:val>
                                                <p:fltVal val="360"/>
                                              </p:val>
                                            </p:tav>
                                            <p:tav tm="100000">
                                              <p:val>
                                                <p:fltVal val="0"/>
                                              </p:val>
                                            </p:tav>
                                          </p:tavLst>
                                        </p:anim>
                                        <p:animEffect transition="in" filter="fade">
                                          <p:cBhvr>
                                            <p:cTn id="45" dur="500"/>
                                            <p:tgtEl>
                                              <p:spTgt spid="11"/>
                                            </p:tgtEl>
                                          </p:cBhvr>
                                        </p:animEffect>
                                      </p:childTnLst>
                                    </p:cTn>
                                  </p:par>
                                </p:childTnLst>
                              </p:cTn>
                            </p:par>
                            <p:par>
                              <p:cTn id="46" fill="hold">
                                <p:stCondLst>
                                  <p:cond delay="2000"/>
                                </p:stCondLst>
                                <p:childTnLst>
                                  <p:par>
                                    <p:cTn id="47" presetID="16" presetClass="entr" presetSubtype="37"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outVertic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P spid="1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9389"/>
        </a:solidFill>
        <a:effectLst/>
      </p:bgPr>
    </p:bg>
    <p:spTree>
      <p:nvGrpSpPr>
        <p:cNvPr id="1" name=""/>
        <p:cNvGrpSpPr/>
        <p:nvPr/>
      </p:nvGrpSpPr>
      <p:grpSpPr>
        <a:xfrm>
          <a:off x="0" y="0"/>
          <a:ext cx="0" cy="0"/>
          <a:chOff x="0" y="0"/>
          <a:chExt cx="0" cy="0"/>
        </a:xfrm>
      </p:grpSpPr>
      <p:pic>
        <p:nvPicPr>
          <p:cNvPr id="22" name="图片 21" descr="6">
            <a:extLst>
              <a:ext uri="{FF2B5EF4-FFF2-40B4-BE49-F238E27FC236}">
                <a16:creationId xmlns:a16="http://schemas.microsoft.com/office/drawing/2014/main" id="{3418D7EF-78AA-4DFB-B378-7734A4591DD0}"/>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33" name="图片 32">
            <a:extLst>
              <a:ext uri="{FF2B5EF4-FFF2-40B4-BE49-F238E27FC236}">
                <a16:creationId xmlns:a16="http://schemas.microsoft.com/office/drawing/2014/main" id="{37CD6D7A-C07D-4EB0-A27E-2217733386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35" name="图片 34">
            <a:extLst>
              <a:ext uri="{FF2B5EF4-FFF2-40B4-BE49-F238E27FC236}">
                <a16:creationId xmlns:a16="http://schemas.microsoft.com/office/drawing/2014/main" id="{86956D78-1600-4230-B900-652659A011C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02671" y="-544642"/>
            <a:ext cx="2289329" cy="2289329"/>
          </a:xfrm>
          <a:prstGeom prst="rect">
            <a:avLst/>
          </a:prstGeom>
        </p:spPr>
      </p:pic>
      <p:pic>
        <p:nvPicPr>
          <p:cNvPr id="38" name="图片 41" descr="6">
            <a:extLst>
              <a:ext uri="{FF2B5EF4-FFF2-40B4-BE49-F238E27FC236}">
                <a16:creationId xmlns:a16="http://schemas.microsoft.com/office/drawing/2014/main" id="{DD87B8BA-628B-4491-91C1-5EB6950219A5}"/>
              </a:ext>
            </a:extLst>
          </p:cNvPr>
          <p:cNvPicPr>
            <a:picLocks noChangeAspect="1"/>
          </p:cNvPicPr>
          <p:nvPr/>
        </p:nvPicPr>
        <p:blipFill>
          <a:blip r:embed="rId3"/>
          <a:srcRect l="47449" t="21697"/>
          <a:stretch>
            <a:fillRect/>
          </a:stretch>
        </p:blipFill>
        <p:spPr>
          <a:xfrm>
            <a:off x="9052019" y="5178425"/>
            <a:ext cx="3137535" cy="1704340"/>
          </a:xfrm>
          <a:prstGeom prst="rect">
            <a:avLst/>
          </a:prstGeom>
        </p:spPr>
      </p:pic>
      <p:grpSp>
        <p:nvGrpSpPr>
          <p:cNvPr id="39" name="Group 38">
            <a:extLst>
              <a:ext uri="{FF2B5EF4-FFF2-40B4-BE49-F238E27FC236}">
                <a16:creationId xmlns:a16="http://schemas.microsoft.com/office/drawing/2014/main" id="{123CDE58-A511-4582-9EAA-107B085E665D}"/>
              </a:ext>
            </a:extLst>
          </p:cNvPr>
          <p:cNvGrpSpPr/>
          <p:nvPr/>
        </p:nvGrpSpPr>
        <p:grpSpPr>
          <a:xfrm>
            <a:off x="983433" y="1025473"/>
            <a:ext cx="5411739" cy="3394158"/>
            <a:chOff x="7639652" y="3900524"/>
            <a:chExt cx="2813685" cy="1652825"/>
          </a:xfrm>
        </p:grpSpPr>
        <p:pic>
          <p:nvPicPr>
            <p:cNvPr id="40" name="Picture 39" descr="Shape, rectangle&#10;&#10;Description automatically generated">
              <a:extLst>
                <a:ext uri="{FF2B5EF4-FFF2-40B4-BE49-F238E27FC236}">
                  <a16:creationId xmlns:a16="http://schemas.microsoft.com/office/drawing/2014/main" id="{C4FF04F8-E76F-4E03-ADCD-B4688AB5BF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9652" y="3900524"/>
              <a:ext cx="2813685" cy="1652825"/>
            </a:xfrm>
            <a:prstGeom prst="rect">
              <a:avLst/>
            </a:prstGeom>
          </p:spPr>
        </p:pic>
        <p:sp>
          <p:nvSpPr>
            <p:cNvPr id="41" name="TextBox 40">
              <a:extLst>
                <a:ext uri="{FF2B5EF4-FFF2-40B4-BE49-F238E27FC236}">
                  <a16:creationId xmlns:a16="http://schemas.microsoft.com/office/drawing/2014/main" id="{51A464CE-EDD5-43CF-A0BE-D25DB2AA26BE}"/>
                </a:ext>
              </a:extLst>
            </p:cNvPr>
            <p:cNvSpPr txBox="1"/>
            <p:nvPr/>
          </p:nvSpPr>
          <p:spPr>
            <a:xfrm>
              <a:off x="7819198" y="4422013"/>
              <a:ext cx="2314183" cy="4945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a:ea typeface="+mn-ea"/>
                  <a:cs typeface="+mn-cs"/>
                </a:rPr>
                <a:t>5 155....5 515</a:t>
              </a:r>
            </a:p>
          </p:txBody>
        </p:sp>
      </p:grpSp>
      <p:grpSp>
        <p:nvGrpSpPr>
          <p:cNvPr id="3" name="Group 2">
            <a:extLst>
              <a:ext uri="{FF2B5EF4-FFF2-40B4-BE49-F238E27FC236}">
                <a16:creationId xmlns:a16="http://schemas.microsoft.com/office/drawing/2014/main" id="{A74A72C9-78D2-497F-979F-5B50B817D250}"/>
              </a:ext>
            </a:extLst>
          </p:cNvPr>
          <p:cNvGrpSpPr/>
          <p:nvPr/>
        </p:nvGrpSpPr>
        <p:grpSpPr>
          <a:xfrm>
            <a:off x="6640241" y="1447657"/>
            <a:ext cx="4822615" cy="3888468"/>
            <a:chOff x="6640241" y="1447657"/>
            <a:chExt cx="4822615" cy="3888468"/>
          </a:xfrm>
        </p:grpSpPr>
        <p:grpSp>
          <p:nvGrpSpPr>
            <p:cNvPr id="6" name="Group 5">
              <a:extLst>
                <a:ext uri="{FF2B5EF4-FFF2-40B4-BE49-F238E27FC236}">
                  <a16:creationId xmlns:a16="http://schemas.microsoft.com/office/drawing/2014/main" id="{D0F14C3F-B758-41ED-86CA-EDC5CCE2FD40}"/>
                </a:ext>
              </a:extLst>
            </p:cNvPr>
            <p:cNvGrpSpPr/>
            <p:nvPr/>
          </p:nvGrpSpPr>
          <p:grpSpPr>
            <a:xfrm>
              <a:off x="6640241" y="1447657"/>
              <a:ext cx="4822615" cy="2749263"/>
              <a:chOff x="6773244" y="1480908"/>
              <a:chExt cx="4822615" cy="2749263"/>
            </a:xfrm>
          </p:grpSpPr>
          <p:sp>
            <p:nvSpPr>
              <p:cNvPr id="37" name="云形 25">
                <a:extLst>
                  <a:ext uri="{FF2B5EF4-FFF2-40B4-BE49-F238E27FC236}">
                    <a16:creationId xmlns:a16="http://schemas.microsoft.com/office/drawing/2014/main" id="{49F52302-58E3-4B6F-8DFD-409C229ED31E}"/>
                  </a:ext>
                </a:extLst>
              </p:cNvPr>
              <p:cNvSpPr/>
              <p:nvPr/>
            </p:nvSpPr>
            <p:spPr>
              <a:xfrm>
                <a:off x="6773244" y="1480908"/>
                <a:ext cx="4822615" cy="2749263"/>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endParaRPr>
              </a:p>
            </p:txBody>
          </p:sp>
          <p:sp>
            <p:nvSpPr>
              <p:cNvPr id="2" name="TextBox 1">
                <a:extLst>
                  <a:ext uri="{FF2B5EF4-FFF2-40B4-BE49-F238E27FC236}">
                    <a16:creationId xmlns:a16="http://schemas.microsoft.com/office/drawing/2014/main" id="{2512638B-467B-4EF0-ADBA-528B02B9EF53}"/>
                  </a:ext>
                </a:extLst>
              </p:cNvPr>
              <p:cNvSpPr txBox="1"/>
              <p:nvPr/>
            </p:nvSpPr>
            <p:spPr>
              <a:xfrm>
                <a:off x="7263382" y="2220834"/>
                <a:ext cx="391695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BẠN </a:t>
                </a:r>
                <a:r>
                  <a:rPr kumimoji="0" lang="en-US"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HÃY ĐIỀN DẤU &gt;,&lt;,=</a:t>
                </a:r>
                <a:endPar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pic>
          <p:nvPicPr>
            <p:cNvPr id="34" name="Graphic 33">
              <a:extLst>
                <a:ext uri="{FF2B5EF4-FFF2-40B4-BE49-F238E27FC236}">
                  <a16:creationId xmlns:a16="http://schemas.microsoft.com/office/drawing/2014/main" id="{9B00B640-3852-46FF-AF5A-4C05918EF54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668500" y="3277117"/>
              <a:ext cx="3137536" cy="2059008"/>
            </a:xfrm>
            <a:prstGeom prst="rect">
              <a:avLst/>
            </a:prstGeom>
          </p:spPr>
        </p:pic>
      </p:grpSp>
      <p:sp>
        <p:nvSpPr>
          <p:cNvPr id="32" name="Right Arrow 31">
            <a:hlinkClick r:id="rId8" action="ppaction://hlinksldjump"/>
          </p:cNvPr>
          <p:cNvSpPr/>
          <p:nvPr/>
        </p:nvSpPr>
        <p:spPr>
          <a:xfrm flipH="1">
            <a:off x="346783" y="5781291"/>
            <a:ext cx="1864402" cy="1016179"/>
          </a:xfrm>
          <a:prstGeom prst="right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a:ea typeface="+mn-ea"/>
                <a:cs typeface="+mn-cs"/>
              </a:rPr>
              <a:t>Trở</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về</a:t>
            </a:r>
            <a:endParaRPr kumimoji="0" lang="en-US" sz="28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026" name="Picture 2" descr="LINE Creators&amp;#39; Stickers - Boku No Tomato Example with GIF Animation"/>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5870" y="4419631"/>
            <a:ext cx="2260684" cy="183298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E2D1FEC-84F6-45A1-9F56-155B10EFE780}"/>
              </a:ext>
            </a:extLst>
          </p:cNvPr>
          <p:cNvSpPr txBox="1"/>
          <p:nvPr/>
        </p:nvSpPr>
        <p:spPr>
          <a:xfrm>
            <a:off x="1252564" y="1887426"/>
            <a:ext cx="4451015" cy="1200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FF00"/>
                </a:solidFill>
                <a:effectLst/>
                <a:uLnTx/>
                <a:uFillTx/>
                <a:latin typeface="Calibri"/>
                <a:ea typeface="+mn-ea"/>
                <a:cs typeface="+mn-cs"/>
              </a:rPr>
              <a:t>&lt;</a:t>
            </a:r>
          </a:p>
        </p:txBody>
      </p:sp>
    </p:spTree>
    <p:extLst>
      <p:ext uri="{BB962C8B-B14F-4D97-AF65-F5344CB8AC3E}">
        <p14:creationId xmlns:p14="http://schemas.microsoft.com/office/powerpoint/2010/main" val="288971556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9389"/>
        </a:solidFill>
        <a:effectLst/>
      </p:bgPr>
    </p:bg>
    <p:spTree>
      <p:nvGrpSpPr>
        <p:cNvPr id="1" name=""/>
        <p:cNvGrpSpPr/>
        <p:nvPr/>
      </p:nvGrpSpPr>
      <p:grpSpPr>
        <a:xfrm>
          <a:off x="0" y="0"/>
          <a:ext cx="0" cy="0"/>
          <a:chOff x="0" y="0"/>
          <a:chExt cx="0" cy="0"/>
        </a:xfrm>
      </p:grpSpPr>
      <p:pic>
        <p:nvPicPr>
          <p:cNvPr id="22" name="图片 21" descr="6">
            <a:extLst>
              <a:ext uri="{FF2B5EF4-FFF2-40B4-BE49-F238E27FC236}">
                <a16:creationId xmlns:a16="http://schemas.microsoft.com/office/drawing/2014/main" id="{3418D7EF-78AA-4DFB-B378-7734A4591DD0}"/>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33" name="图片 32">
            <a:extLst>
              <a:ext uri="{FF2B5EF4-FFF2-40B4-BE49-F238E27FC236}">
                <a16:creationId xmlns:a16="http://schemas.microsoft.com/office/drawing/2014/main" id="{37CD6D7A-C07D-4EB0-A27E-2217733386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35" name="图片 34">
            <a:extLst>
              <a:ext uri="{FF2B5EF4-FFF2-40B4-BE49-F238E27FC236}">
                <a16:creationId xmlns:a16="http://schemas.microsoft.com/office/drawing/2014/main" id="{86956D78-1600-4230-B900-652659A011C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02671" y="-544642"/>
            <a:ext cx="2289329" cy="2289329"/>
          </a:xfrm>
          <a:prstGeom prst="rect">
            <a:avLst/>
          </a:prstGeom>
        </p:spPr>
      </p:pic>
      <p:pic>
        <p:nvPicPr>
          <p:cNvPr id="38" name="图片 41" descr="6">
            <a:extLst>
              <a:ext uri="{FF2B5EF4-FFF2-40B4-BE49-F238E27FC236}">
                <a16:creationId xmlns:a16="http://schemas.microsoft.com/office/drawing/2014/main" id="{DD87B8BA-628B-4491-91C1-5EB6950219A5}"/>
              </a:ext>
            </a:extLst>
          </p:cNvPr>
          <p:cNvPicPr>
            <a:picLocks noChangeAspect="1"/>
          </p:cNvPicPr>
          <p:nvPr/>
        </p:nvPicPr>
        <p:blipFill>
          <a:blip r:embed="rId3"/>
          <a:srcRect l="47449" t="21697"/>
          <a:stretch>
            <a:fillRect/>
          </a:stretch>
        </p:blipFill>
        <p:spPr>
          <a:xfrm>
            <a:off x="9052019" y="5178425"/>
            <a:ext cx="3137535" cy="1704340"/>
          </a:xfrm>
          <a:prstGeom prst="rect">
            <a:avLst/>
          </a:prstGeom>
        </p:spPr>
      </p:pic>
      <p:grpSp>
        <p:nvGrpSpPr>
          <p:cNvPr id="39" name="Group 38">
            <a:extLst>
              <a:ext uri="{FF2B5EF4-FFF2-40B4-BE49-F238E27FC236}">
                <a16:creationId xmlns:a16="http://schemas.microsoft.com/office/drawing/2014/main" id="{123CDE58-A511-4582-9EAA-107B085E665D}"/>
              </a:ext>
            </a:extLst>
          </p:cNvPr>
          <p:cNvGrpSpPr/>
          <p:nvPr/>
        </p:nvGrpSpPr>
        <p:grpSpPr>
          <a:xfrm>
            <a:off x="983433" y="1025473"/>
            <a:ext cx="5411739" cy="3394158"/>
            <a:chOff x="7639652" y="3900524"/>
            <a:chExt cx="2813685" cy="1652825"/>
          </a:xfrm>
        </p:grpSpPr>
        <p:pic>
          <p:nvPicPr>
            <p:cNvPr id="40" name="Picture 39" descr="Shape, rectangle&#10;&#10;Description automatically generated">
              <a:extLst>
                <a:ext uri="{FF2B5EF4-FFF2-40B4-BE49-F238E27FC236}">
                  <a16:creationId xmlns:a16="http://schemas.microsoft.com/office/drawing/2014/main" id="{C4FF04F8-E76F-4E03-ADCD-B4688AB5BF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9652" y="3900524"/>
              <a:ext cx="2813685" cy="1652825"/>
            </a:xfrm>
            <a:prstGeom prst="rect">
              <a:avLst/>
            </a:prstGeom>
          </p:spPr>
        </p:pic>
        <p:sp>
          <p:nvSpPr>
            <p:cNvPr id="41" name="TextBox 40">
              <a:extLst>
                <a:ext uri="{FF2B5EF4-FFF2-40B4-BE49-F238E27FC236}">
                  <a16:creationId xmlns:a16="http://schemas.microsoft.com/office/drawing/2014/main" id="{51A464CE-EDD5-43CF-A0BE-D25DB2AA26BE}"/>
                </a:ext>
              </a:extLst>
            </p:cNvPr>
            <p:cNvSpPr txBox="1"/>
            <p:nvPr/>
          </p:nvSpPr>
          <p:spPr>
            <a:xfrm>
              <a:off x="7742424" y="4422013"/>
              <a:ext cx="2390957" cy="4945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a:ea typeface="+mn-ea"/>
                  <a:cs typeface="+mn-cs"/>
                </a:rPr>
                <a:t>6 243....6 234</a:t>
              </a:r>
            </a:p>
          </p:txBody>
        </p:sp>
      </p:grpSp>
      <p:grpSp>
        <p:nvGrpSpPr>
          <p:cNvPr id="3" name="Group 2">
            <a:extLst>
              <a:ext uri="{FF2B5EF4-FFF2-40B4-BE49-F238E27FC236}">
                <a16:creationId xmlns:a16="http://schemas.microsoft.com/office/drawing/2014/main" id="{A74A72C9-78D2-497F-979F-5B50B817D250}"/>
              </a:ext>
            </a:extLst>
          </p:cNvPr>
          <p:cNvGrpSpPr/>
          <p:nvPr/>
        </p:nvGrpSpPr>
        <p:grpSpPr>
          <a:xfrm>
            <a:off x="6640241" y="1447657"/>
            <a:ext cx="4822615" cy="3888468"/>
            <a:chOff x="6640241" y="1447657"/>
            <a:chExt cx="4822615" cy="3888468"/>
          </a:xfrm>
        </p:grpSpPr>
        <p:grpSp>
          <p:nvGrpSpPr>
            <p:cNvPr id="6" name="Group 5">
              <a:extLst>
                <a:ext uri="{FF2B5EF4-FFF2-40B4-BE49-F238E27FC236}">
                  <a16:creationId xmlns:a16="http://schemas.microsoft.com/office/drawing/2014/main" id="{D0F14C3F-B758-41ED-86CA-EDC5CCE2FD40}"/>
                </a:ext>
              </a:extLst>
            </p:cNvPr>
            <p:cNvGrpSpPr/>
            <p:nvPr/>
          </p:nvGrpSpPr>
          <p:grpSpPr>
            <a:xfrm>
              <a:off x="6640241" y="1447657"/>
              <a:ext cx="4822615" cy="2749263"/>
              <a:chOff x="6773244" y="1480908"/>
              <a:chExt cx="4822615" cy="2749263"/>
            </a:xfrm>
          </p:grpSpPr>
          <p:sp>
            <p:nvSpPr>
              <p:cNvPr id="37" name="云形 25">
                <a:extLst>
                  <a:ext uri="{FF2B5EF4-FFF2-40B4-BE49-F238E27FC236}">
                    <a16:creationId xmlns:a16="http://schemas.microsoft.com/office/drawing/2014/main" id="{49F52302-58E3-4B6F-8DFD-409C229ED31E}"/>
                  </a:ext>
                </a:extLst>
              </p:cNvPr>
              <p:cNvSpPr/>
              <p:nvPr/>
            </p:nvSpPr>
            <p:spPr>
              <a:xfrm>
                <a:off x="6773244" y="1480908"/>
                <a:ext cx="4822615" cy="2749263"/>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endParaRPr>
              </a:p>
            </p:txBody>
          </p:sp>
          <p:sp>
            <p:nvSpPr>
              <p:cNvPr id="2" name="TextBox 1">
                <a:extLst>
                  <a:ext uri="{FF2B5EF4-FFF2-40B4-BE49-F238E27FC236}">
                    <a16:creationId xmlns:a16="http://schemas.microsoft.com/office/drawing/2014/main" id="{2512638B-467B-4EF0-ADBA-528B02B9EF53}"/>
                  </a:ext>
                </a:extLst>
              </p:cNvPr>
              <p:cNvSpPr txBox="1"/>
              <p:nvPr/>
            </p:nvSpPr>
            <p:spPr>
              <a:xfrm>
                <a:off x="7263382" y="2220834"/>
                <a:ext cx="391695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BẠN </a:t>
                </a:r>
                <a:r>
                  <a:rPr kumimoji="0" lang="en-US"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HÃY ĐIỀN DẤU &gt;,&lt;,=</a:t>
                </a:r>
                <a:endPar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pic>
          <p:nvPicPr>
            <p:cNvPr id="34" name="Graphic 33">
              <a:extLst>
                <a:ext uri="{FF2B5EF4-FFF2-40B4-BE49-F238E27FC236}">
                  <a16:creationId xmlns:a16="http://schemas.microsoft.com/office/drawing/2014/main" id="{9B00B640-3852-46FF-AF5A-4C05918EF54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668500" y="3277117"/>
              <a:ext cx="3137536" cy="2059008"/>
            </a:xfrm>
            <a:prstGeom prst="rect">
              <a:avLst/>
            </a:prstGeom>
          </p:spPr>
        </p:pic>
      </p:grpSp>
      <p:sp>
        <p:nvSpPr>
          <p:cNvPr id="32" name="Right Arrow 31">
            <a:hlinkClick r:id="rId8" action="ppaction://hlinksldjump"/>
          </p:cNvPr>
          <p:cNvSpPr/>
          <p:nvPr/>
        </p:nvSpPr>
        <p:spPr>
          <a:xfrm flipH="1">
            <a:off x="346783" y="5781291"/>
            <a:ext cx="1864402" cy="1016179"/>
          </a:xfrm>
          <a:prstGeom prst="right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a:ea typeface="+mn-ea"/>
                <a:cs typeface="+mn-cs"/>
              </a:rPr>
              <a:t>Trở</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về</a:t>
            </a:r>
            <a:endParaRPr kumimoji="0" lang="en-US" sz="28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026" name="Picture 2" descr="LINE Creators&amp;#39; Stickers - Boku No Tomato Example with GIF Animation"/>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5870" y="4419631"/>
            <a:ext cx="2260684" cy="183298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E2D1FEC-84F6-45A1-9F56-155B10EFE780}"/>
              </a:ext>
            </a:extLst>
          </p:cNvPr>
          <p:cNvSpPr txBox="1"/>
          <p:nvPr/>
        </p:nvSpPr>
        <p:spPr>
          <a:xfrm>
            <a:off x="1327474" y="1848126"/>
            <a:ext cx="4451015" cy="1200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FF00"/>
                </a:solidFill>
                <a:effectLst/>
                <a:uLnTx/>
                <a:uFillTx/>
                <a:latin typeface="Calibri"/>
                <a:ea typeface="+mn-ea"/>
                <a:cs typeface="+mn-cs"/>
              </a:rPr>
              <a:t>&gt;</a:t>
            </a:r>
          </a:p>
        </p:txBody>
      </p:sp>
    </p:spTree>
    <p:extLst>
      <p:ext uri="{BB962C8B-B14F-4D97-AF65-F5344CB8AC3E}">
        <p14:creationId xmlns:p14="http://schemas.microsoft.com/office/powerpoint/2010/main" val="95753875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9389"/>
        </a:solidFill>
        <a:effectLst/>
      </p:bgPr>
    </p:bg>
    <p:spTree>
      <p:nvGrpSpPr>
        <p:cNvPr id="1" name=""/>
        <p:cNvGrpSpPr/>
        <p:nvPr/>
      </p:nvGrpSpPr>
      <p:grpSpPr>
        <a:xfrm>
          <a:off x="0" y="0"/>
          <a:ext cx="0" cy="0"/>
          <a:chOff x="0" y="0"/>
          <a:chExt cx="0" cy="0"/>
        </a:xfrm>
      </p:grpSpPr>
      <p:pic>
        <p:nvPicPr>
          <p:cNvPr id="22" name="图片 21" descr="6">
            <a:extLst>
              <a:ext uri="{FF2B5EF4-FFF2-40B4-BE49-F238E27FC236}">
                <a16:creationId xmlns:a16="http://schemas.microsoft.com/office/drawing/2014/main" id="{3418D7EF-78AA-4DFB-B378-7734A4591DD0}"/>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33" name="图片 32">
            <a:extLst>
              <a:ext uri="{FF2B5EF4-FFF2-40B4-BE49-F238E27FC236}">
                <a16:creationId xmlns:a16="http://schemas.microsoft.com/office/drawing/2014/main" id="{37CD6D7A-C07D-4EB0-A27E-2217733386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35" name="图片 34">
            <a:extLst>
              <a:ext uri="{FF2B5EF4-FFF2-40B4-BE49-F238E27FC236}">
                <a16:creationId xmlns:a16="http://schemas.microsoft.com/office/drawing/2014/main" id="{86956D78-1600-4230-B900-652659A011C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02671" y="-544642"/>
            <a:ext cx="2289329" cy="2289329"/>
          </a:xfrm>
          <a:prstGeom prst="rect">
            <a:avLst/>
          </a:prstGeom>
        </p:spPr>
      </p:pic>
      <p:pic>
        <p:nvPicPr>
          <p:cNvPr id="38" name="图片 41" descr="6">
            <a:extLst>
              <a:ext uri="{FF2B5EF4-FFF2-40B4-BE49-F238E27FC236}">
                <a16:creationId xmlns:a16="http://schemas.microsoft.com/office/drawing/2014/main" id="{DD87B8BA-628B-4491-91C1-5EB6950219A5}"/>
              </a:ext>
            </a:extLst>
          </p:cNvPr>
          <p:cNvPicPr>
            <a:picLocks noChangeAspect="1"/>
          </p:cNvPicPr>
          <p:nvPr/>
        </p:nvPicPr>
        <p:blipFill>
          <a:blip r:embed="rId3"/>
          <a:srcRect l="47449" t="21697"/>
          <a:stretch>
            <a:fillRect/>
          </a:stretch>
        </p:blipFill>
        <p:spPr>
          <a:xfrm>
            <a:off x="9052019" y="5178425"/>
            <a:ext cx="3137535" cy="1704340"/>
          </a:xfrm>
          <a:prstGeom prst="rect">
            <a:avLst/>
          </a:prstGeom>
        </p:spPr>
      </p:pic>
      <p:grpSp>
        <p:nvGrpSpPr>
          <p:cNvPr id="39" name="Group 38">
            <a:extLst>
              <a:ext uri="{FF2B5EF4-FFF2-40B4-BE49-F238E27FC236}">
                <a16:creationId xmlns:a16="http://schemas.microsoft.com/office/drawing/2014/main" id="{123CDE58-A511-4582-9EAA-107B085E665D}"/>
              </a:ext>
            </a:extLst>
          </p:cNvPr>
          <p:cNvGrpSpPr/>
          <p:nvPr/>
        </p:nvGrpSpPr>
        <p:grpSpPr>
          <a:xfrm>
            <a:off x="371475" y="1025473"/>
            <a:ext cx="6023697" cy="3394158"/>
            <a:chOff x="7639652" y="3900524"/>
            <a:chExt cx="2813685" cy="1652825"/>
          </a:xfrm>
        </p:grpSpPr>
        <p:pic>
          <p:nvPicPr>
            <p:cNvPr id="40" name="Picture 39" descr="Shape, rectangle&#10;&#10;Description automatically generated">
              <a:extLst>
                <a:ext uri="{FF2B5EF4-FFF2-40B4-BE49-F238E27FC236}">
                  <a16:creationId xmlns:a16="http://schemas.microsoft.com/office/drawing/2014/main" id="{C4FF04F8-E76F-4E03-ADCD-B4688AB5BF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9652" y="3900524"/>
              <a:ext cx="2813685" cy="1652825"/>
            </a:xfrm>
            <a:prstGeom prst="rect">
              <a:avLst/>
            </a:prstGeom>
          </p:spPr>
        </p:pic>
        <p:sp>
          <p:nvSpPr>
            <p:cNvPr id="41" name="TextBox 40">
              <a:extLst>
                <a:ext uri="{FF2B5EF4-FFF2-40B4-BE49-F238E27FC236}">
                  <a16:creationId xmlns:a16="http://schemas.microsoft.com/office/drawing/2014/main" id="{51A464CE-EDD5-43CF-A0BE-D25DB2AA26BE}"/>
                </a:ext>
              </a:extLst>
            </p:cNvPr>
            <p:cNvSpPr txBox="1"/>
            <p:nvPr/>
          </p:nvSpPr>
          <p:spPr>
            <a:xfrm>
              <a:off x="7819198" y="4422013"/>
              <a:ext cx="2314183" cy="704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5 555....5 000 + 555</a:t>
              </a:r>
            </a:p>
          </p:txBody>
        </p:sp>
      </p:grpSp>
      <p:grpSp>
        <p:nvGrpSpPr>
          <p:cNvPr id="3" name="Group 2">
            <a:extLst>
              <a:ext uri="{FF2B5EF4-FFF2-40B4-BE49-F238E27FC236}">
                <a16:creationId xmlns:a16="http://schemas.microsoft.com/office/drawing/2014/main" id="{A74A72C9-78D2-497F-979F-5B50B817D250}"/>
              </a:ext>
            </a:extLst>
          </p:cNvPr>
          <p:cNvGrpSpPr/>
          <p:nvPr/>
        </p:nvGrpSpPr>
        <p:grpSpPr>
          <a:xfrm>
            <a:off x="6640241" y="1447657"/>
            <a:ext cx="4822615" cy="3888468"/>
            <a:chOff x="6640241" y="1447657"/>
            <a:chExt cx="4822615" cy="3888468"/>
          </a:xfrm>
        </p:grpSpPr>
        <p:grpSp>
          <p:nvGrpSpPr>
            <p:cNvPr id="6" name="Group 5">
              <a:extLst>
                <a:ext uri="{FF2B5EF4-FFF2-40B4-BE49-F238E27FC236}">
                  <a16:creationId xmlns:a16="http://schemas.microsoft.com/office/drawing/2014/main" id="{D0F14C3F-B758-41ED-86CA-EDC5CCE2FD40}"/>
                </a:ext>
              </a:extLst>
            </p:cNvPr>
            <p:cNvGrpSpPr/>
            <p:nvPr/>
          </p:nvGrpSpPr>
          <p:grpSpPr>
            <a:xfrm>
              <a:off x="6640241" y="1447657"/>
              <a:ext cx="4822615" cy="2749263"/>
              <a:chOff x="6773244" y="1480908"/>
              <a:chExt cx="4822615" cy="2749263"/>
            </a:xfrm>
          </p:grpSpPr>
          <p:sp>
            <p:nvSpPr>
              <p:cNvPr id="37" name="云形 25">
                <a:extLst>
                  <a:ext uri="{FF2B5EF4-FFF2-40B4-BE49-F238E27FC236}">
                    <a16:creationId xmlns:a16="http://schemas.microsoft.com/office/drawing/2014/main" id="{49F52302-58E3-4B6F-8DFD-409C229ED31E}"/>
                  </a:ext>
                </a:extLst>
              </p:cNvPr>
              <p:cNvSpPr/>
              <p:nvPr/>
            </p:nvSpPr>
            <p:spPr>
              <a:xfrm>
                <a:off x="6773244" y="1480908"/>
                <a:ext cx="4822615" cy="2749263"/>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endParaRPr>
              </a:p>
            </p:txBody>
          </p:sp>
          <p:sp>
            <p:nvSpPr>
              <p:cNvPr id="2" name="TextBox 1">
                <a:extLst>
                  <a:ext uri="{FF2B5EF4-FFF2-40B4-BE49-F238E27FC236}">
                    <a16:creationId xmlns:a16="http://schemas.microsoft.com/office/drawing/2014/main" id="{2512638B-467B-4EF0-ADBA-528B02B9EF53}"/>
                  </a:ext>
                </a:extLst>
              </p:cNvPr>
              <p:cNvSpPr txBox="1"/>
              <p:nvPr/>
            </p:nvSpPr>
            <p:spPr>
              <a:xfrm>
                <a:off x="7263382" y="2220834"/>
                <a:ext cx="391695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BẠN </a:t>
                </a:r>
                <a:r>
                  <a:rPr kumimoji="0" lang="en-US"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HÃY ĐIỀN DẤU &gt;,&lt;,=</a:t>
                </a:r>
                <a:endPar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pic>
          <p:nvPicPr>
            <p:cNvPr id="34" name="Graphic 33">
              <a:extLst>
                <a:ext uri="{FF2B5EF4-FFF2-40B4-BE49-F238E27FC236}">
                  <a16:creationId xmlns:a16="http://schemas.microsoft.com/office/drawing/2014/main" id="{9B00B640-3852-46FF-AF5A-4C05918EF54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668500" y="3277117"/>
              <a:ext cx="3137536" cy="2059008"/>
            </a:xfrm>
            <a:prstGeom prst="rect">
              <a:avLst/>
            </a:prstGeom>
          </p:spPr>
        </p:pic>
      </p:grpSp>
      <p:sp>
        <p:nvSpPr>
          <p:cNvPr id="32" name="Right Arrow 31">
            <a:hlinkClick r:id="rId8" action="ppaction://hlinksldjump"/>
          </p:cNvPr>
          <p:cNvSpPr/>
          <p:nvPr/>
        </p:nvSpPr>
        <p:spPr>
          <a:xfrm flipH="1">
            <a:off x="346783" y="5781291"/>
            <a:ext cx="1864402" cy="1016179"/>
          </a:xfrm>
          <a:prstGeom prst="right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a:ea typeface="+mn-ea"/>
                <a:cs typeface="+mn-cs"/>
              </a:rPr>
              <a:t>Trở</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về</a:t>
            </a:r>
            <a:endParaRPr kumimoji="0" lang="en-US" sz="28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026" name="Picture 2" descr="LINE Creators&amp;#39; Stickers - Boku No Tomato Example with GIF Animation"/>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5870" y="4419631"/>
            <a:ext cx="2260684" cy="183298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E2D1FEC-84F6-45A1-9F56-155B10EFE780}"/>
              </a:ext>
            </a:extLst>
          </p:cNvPr>
          <p:cNvSpPr txBox="1"/>
          <p:nvPr/>
        </p:nvSpPr>
        <p:spPr>
          <a:xfrm>
            <a:off x="276671" y="1782051"/>
            <a:ext cx="4451015" cy="1200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FF00"/>
                </a:solidFill>
                <a:effectLst/>
                <a:uLnTx/>
                <a:uFillTx/>
                <a:latin typeface="Calibri"/>
                <a:ea typeface="+mn-ea"/>
                <a:cs typeface="+mn-cs"/>
              </a:rPr>
              <a:t>=</a:t>
            </a:r>
          </a:p>
        </p:txBody>
      </p:sp>
    </p:spTree>
    <p:extLst>
      <p:ext uri="{BB962C8B-B14F-4D97-AF65-F5344CB8AC3E}">
        <p14:creationId xmlns:p14="http://schemas.microsoft.com/office/powerpoint/2010/main" val="423041419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_任意多边形 8"/>
          <p:cNvSpPr/>
          <p:nvPr>
            <p:custDataLst>
              <p:tags r:id="rId1"/>
            </p:custDataLst>
          </p:nvPr>
        </p:nvSpPr>
        <p:spPr bwMode="auto">
          <a:xfrm>
            <a:off x="631854" y="0"/>
            <a:ext cx="11692226" cy="6471920"/>
          </a:xfrm>
          <a:custGeom>
            <a:avLst/>
            <a:gdLst>
              <a:gd name="T0" fmla="*/ 2061 w 2368"/>
              <a:gd name="T1" fmla="*/ 709 h 1583"/>
              <a:gd name="T2" fmla="*/ 1558 w 2368"/>
              <a:gd name="T3" fmla="*/ 270 h 1583"/>
              <a:gd name="T4" fmla="*/ 1308 w 2368"/>
              <a:gd name="T5" fmla="*/ 54 h 1583"/>
              <a:gd name="T6" fmla="*/ 1121 w 2368"/>
              <a:gd name="T7" fmla="*/ 136 h 1583"/>
              <a:gd name="T8" fmla="*/ 773 w 2368"/>
              <a:gd name="T9" fmla="*/ 0 h 1583"/>
              <a:gd name="T10" fmla="*/ 258 w 2368"/>
              <a:gd name="T11" fmla="*/ 514 h 1583"/>
              <a:gd name="T12" fmla="*/ 270 w 2368"/>
              <a:gd name="T13" fmla="*/ 622 h 1583"/>
              <a:gd name="T14" fmla="*/ 0 w 2368"/>
              <a:gd name="T15" fmla="*/ 1002 h 1583"/>
              <a:gd name="T16" fmla="*/ 403 w 2368"/>
              <a:gd name="T17" fmla="*/ 1406 h 1583"/>
              <a:gd name="T18" fmla="*/ 723 w 2368"/>
              <a:gd name="T19" fmla="*/ 1247 h 1583"/>
              <a:gd name="T20" fmla="*/ 1156 w 2368"/>
              <a:gd name="T21" fmla="*/ 1583 h 1583"/>
              <a:gd name="T22" fmla="*/ 1512 w 2368"/>
              <a:gd name="T23" fmla="*/ 1406 h 1583"/>
              <a:gd name="T24" fmla="*/ 2018 w 2368"/>
              <a:gd name="T25" fmla="*/ 1406 h 1583"/>
              <a:gd name="T26" fmla="*/ 2368 w 2368"/>
              <a:gd name="T27" fmla="*/ 1056 h 1583"/>
              <a:gd name="T28" fmla="*/ 2061 w 2368"/>
              <a:gd name="T29" fmla="*/ 709 h 1583"/>
              <a:gd name="connsiteX0" fmla="*/ 8704 w 10000"/>
              <a:gd name="connsiteY0" fmla="*/ 4479 h 10000"/>
              <a:gd name="connsiteX1" fmla="*/ 6492 w 10000"/>
              <a:gd name="connsiteY1" fmla="*/ 2461 h 10000"/>
              <a:gd name="connsiteX2" fmla="*/ 5524 w 10000"/>
              <a:gd name="connsiteY2" fmla="*/ 341 h 10000"/>
              <a:gd name="connsiteX3" fmla="*/ 4734 w 10000"/>
              <a:gd name="connsiteY3" fmla="*/ 859 h 10000"/>
              <a:gd name="connsiteX4" fmla="*/ 3264 w 10000"/>
              <a:gd name="connsiteY4" fmla="*/ 0 h 10000"/>
              <a:gd name="connsiteX5" fmla="*/ 1090 w 10000"/>
              <a:gd name="connsiteY5" fmla="*/ 3247 h 10000"/>
              <a:gd name="connsiteX6" fmla="*/ 1140 w 10000"/>
              <a:gd name="connsiteY6" fmla="*/ 3929 h 10000"/>
              <a:gd name="connsiteX7" fmla="*/ 0 w 10000"/>
              <a:gd name="connsiteY7" fmla="*/ 6330 h 10000"/>
              <a:gd name="connsiteX8" fmla="*/ 1702 w 10000"/>
              <a:gd name="connsiteY8" fmla="*/ 8882 h 10000"/>
              <a:gd name="connsiteX9" fmla="*/ 3053 w 10000"/>
              <a:gd name="connsiteY9" fmla="*/ 7877 h 10000"/>
              <a:gd name="connsiteX10" fmla="*/ 4882 w 10000"/>
              <a:gd name="connsiteY10" fmla="*/ 10000 h 10000"/>
              <a:gd name="connsiteX11" fmla="*/ 6385 w 10000"/>
              <a:gd name="connsiteY11" fmla="*/ 8882 h 10000"/>
              <a:gd name="connsiteX12" fmla="*/ 8522 w 10000"/>
              <a:gd name="connsiteY12" fmla="*/ 8882 h 10000"/>
              <a:gd name="connsiteX13" fmla="*/ 10000 w 10000"/>
              <a:gd name="connsiteY13" fmla="*/ 6671 h 10000"/>
              <a:gd name="connsiteX14" fmla="*/ 8704 w 10000"/>
              <a:gd name="connsiteY14" fmla="*/ 4479 h 10000"/>
              <a:gd name="connsiteX0-1" fmla="*/ 8704 w 10000"/>
              <a:gd name="connsiteY0-2" fmla="*/ 4479 h 10000"/>
              <a:gd name="connsiteX1-3" fmla="*/ 6492 w 10000"/>
              <a:gd name="connsiteY1-4" fmla="*/ 2461 h 10000"/>
              <a:gd name="connsiteX2-5" fmla="*/ 5872 w 10000"/>
              <a:gd name="connsiteY2-6" fmla="*/ 776 h 10000"/>
              <a:gd name="connsiteX3-7" fmla="*/ 4734 w 10000"/>
              <a:gd name="connsiteY3-8" fmla="*/ 859 h 10000"/>
              <a:gd name="connsiteX4-9" fmla="*/ 3264 w 10000"/>
              <a:gd name="connsiteY4-10" fmla="*/ 0 h 10000"/>
              <a:gd name="connsiteX5-11" fmla="*/ 1090 w 10000"/>
              <a:gd name="connsiteY5-12" fmla="*/ 3247 h 10000"/>
              <a:gd name="connsiteX6-13" fmla="*/ 1140 w 10000"/>
              <a:gd name="connsiteY6-14" fmla="*/ 3929 h 10000"/>
              <a:gd name="connsiteX7-15" fmla="*/ 0 w 10000"/>
              <a:gd name="connsiteY7-16" fmla="*/ 6330 h 10000"/>
              <a:gd name="connsiteX8-17" fmla="*/ 1702 w 10000"/>
              <a:gd name="connsiteY8-18" fmla="*/ 8882 h 10000"/>
              <a:gd name="connsiteX9-19" fmla="*/ 3053 w 10000"/>
              <a:gd name="connsiteY9-20" fmla="*/ 7877 h 10000"/>
              <a:gd name="connsiteX10-21" fmla="*/ 4882 w 10000"/>
              <a:gd name="connsiteY10-22" fmla="*/ 10000 h 10000"/>
              <a:gd name="connsiteX11-23" fmla="*/ 6385 w 10000"/>
              <a:gd name="connsiteY11-24" fmla="*/ 8882 h 10000"/>
              <a:gd name="connsiteX12-25" fmla="*/ 8522 w 10000"/>
              <a:gd name="connsiteY12-26" fmla="*/ 8882 h 10000"/>
              <a:gd name="connsiteX13-27" fmla="*/ 10000 w 10000"/>
              <a:gd name="connsiteY13-28" fmla="*/ 6671 h 10000"/>
              <a:gd name="connsiteX14-29" fmla="*/ 8704 w 10000"/>
              <a:gd name="connsiteY14-30" fmla="*/ 447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00">
                <a:moveTo>
                  <a:pt x="8704" y="4479"/>
                </a:moveTo>
                <a:cubicBezTo>
                  <a:pt x="8518" y="2950"/>
                  <a:pt x="7561" y="2530"/>
                  <a:pt x="6492" y="2461"/>
                </a:cubicBezTo>
                <a:cubicBezTo>
                  <a:pt x="6416" y="1690"/>
                  <a:pt x="6165" y="1043"/>
                  <a:pt x="5872" y="776"/>
                </a:cubicBezTo>
                <a:cubicBezTo>
                  <a:pt x="5579" y="509"/>
                  <a:pt x="4928" y="543"/>
                  <a:pt x="4734" y="859"/>
                </a:cubicBezTo>
                <a:cubicBezTo>
                  <a:pt x="4345" y="328"/>
                  <a:pt x="3830" y="0"/>
                  <a:pt x="3264" y="0"/>
                </a:cubicBezTo>
                <a:cubicBezTo>
                  <a:pt x="2065" y="0"/>
                  <a:pt x="1090" y="1453"/>
                  <a:pt x="1090" y="3247"/>
                </a:cubicBezTo>
                <a:cubicBezTo>
                  <a:pt x="1090" y="3481"/>
                  <a:pt x="1111" y="3708"/>
                  <a:pt x="1140" y="3929"/>
                </a:cubicBezTo>
                <a:cubicBezTo>
                  <a:pt x="477" y="4277"/>
                  <a:pt x="0" y="5218"/>
                  <a:pt x="0" y="6330"/>
                </a:cubicBezTo>
                <a:cubicBezTo>
                  <a:pt x="0" y="7738"/>
                  <a:pt x="764" y="8882"/>
                  <a:pt x="1702" y="8882"/>
                </a:cubicBezTo>
                <a:cubicBezTo>
                  <a:pt x="2255" y="8882"/>
                  <a:pt x="2745" y="8484"/>
                  <a:pt x="3053" y="7877"/>
                </a:cubicBezTo>
                <a:cubicBezTo>
                  <a:pt x="3264" y="9097"/>
                  <a:pt x="4003" y="10000"/>
                  <a:pt x="4882" y="10000"/>
                </a:cubicBezTo>
                <a:cubicBezTo>
                  <a:pt x="5494" y="10000"/>
                  <a:pt x="6039" y="9558"/>
                  <a:pt x="6385" y="8882"/>
                </a:cubicBezTo>
                <a:lnTo>
                  <a:pt x="8522" y="8882"/>
                </a:lnTo>
                <a:cubicBezTo>
                  <a:pt x="9337" y="8882"/>
                  <a:pt x="10000" y="7890"/>
                  <a:pt x="10000" y="6671"/>
                </a:cubicBezTo>
                <a:cubicBezTo>
                  <a:pt x="10000" y="5540"/>
                  <a:pt x="9434" y="4611"/>
                  <a:pt x="8704" y="4479"/>
                </a:cubicBezTo>
                <a:close/>
              </a:path>
            </a:pathLst>
          </a:custGeom>
          <a:solidFill>
            <a:schemeClr val="accent4">
              <a:lumMod val="20000"/>
              <a:lumOff val="80000"/>
            </a:schemeClr>
          </a:solidFill>
          <a:ln w="63500">
            <a:solidFill>
              <a:srgbClr val="F23D3B"/>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D90124A7-6D16-49DC-8095-EA6F7225B9E7}"/>
              </a:ext>
            </a:extLst>
          </p:cNvPr>
          <p:cNvPicPr>
            <a:picLocks noChangeAspect="1"/>
          </p:cNvPicPr>
          <p:nvPr/>
        </p:nvPicPr>
        <p:blipFill>
          <a:blip r:embed="rId4"/>
          <a:stretch>
            <a:fillRect/>
          </a:stretch>
        </p:blipFill>
        <p:spPr>
          <a:xfrm>
            <a:off x="4614086" y="1634481"/>
            <a:ext cx="3596952" cy="1572904"/>
          </a:xfrm>
          <a:prstGeom prst="rect">
            <a:avLst/>
          </a:prstGeom>
        </p:spPr>
      </p:pic>
      <p:pic>
        <p:nvPicPr>
          <p:cNvPr id="4" name="Picture 3">
            <a:extLst>
              <a:ext uri="{FF2B5EF4-FFF2-40B4-BE49-F238E27FC236}">
                <a16:creationId xmlns:a16="http://schemas.microsoft.com/office/drawing/2014/main" id="{6A818829-2929-2B62-52C5-1A94FA19D188}"/>
              </a:ext>
            </a:extLst>
          </p:cNvPr>
          <p:cNvPicPr>
            <a:picLocks noChangeAspect="1"/>
          </p:cNvPicPr>
          <p:nvPr/>
        </p:nvPicPr>
        <p:blipFill>
          <a:blip r:embed="rId5"/>
          <a:stretch>
            <a:fillRect/>
          </a:stretch>
        </p:blipFill>
        <p:spPr>
          <a:xfrm>
            <a:off x="705515" y="3027730"/>
            <a:ext cx="11028620" cy="1774090"/>
          </a:xfrm>
          <a:prstGeom prst="rect">
            <a:avLst/>
          </a:prstGeom>
        </p:spPr>
      </p:pic>
      <p:pic>
        <p:nvPicPr>
          <p:cNvPr id="2" name="Picture 2" descr="LINE Creators&amp;#39; Stickers - Boku No Tomato Example with GIF Animation">
            <a:extLst>
              <a:ext uri="{FF2B5EF4-FFF2-40B4-BE49-F238E27FC236}">
                <a16:creationId xmlns:a16="http://schemas.microsoft.com/office/drawing/2014/main" id="{FABA95C3-0251-2C24-12A8-F5380A5D64A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2830" y="4490721"/>
            <a:ext cx="2711826" cy="21987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INE Creators&amp;#39; Stickers - Boku No Tomato Example with GIF Animation">
            <a:extLst>
              <a:ext uri="{FF2B5EF4-FFF2-40B4-BE49-F238E27FC236}">
                <a16:creationId xmlns:a16="http://schemas.microsoft.com/office/drawing/2014/main" id="{EE3FE3E8-8342-F417-9E68-C2B5ED9E26A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4430" y="4470401"/>
            <a:ext cx="2711826" cy="219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442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anim calcmode="lin" valueType="num">
                                      <p:cBhvr>
                                        <p:cTn id="8" dur="750" fill="hold"/>
                                        <p:tgtEl>
                                          <p:spTgt spid="23"/>
                                        </p:tgtEl>
                                        <p:attrNameLst>
                                          <p:attrName>ppt_x</p:attrName>
                                        </p:attrNameLst>
                                      </p:cBhvr>
                                      <p:tavLst>
                                        <p:tav tm="0">
                                          <p:val>
                                            <p:strVal val="#ppt_x"/>
                                          </p:val>
                                        </p:tav>
                                        <p:tav tm="100000">
                                          <p:val>
                                            <p:strVal val="#ppt_x"/>
                                          </p:val>
                                        </p:tav>
                                      </p:tavLst>
                                    </p:anim>
                                    <p:anim calcmode="lin" valueType="num">
                                      <p:cBhvr>
                                        <p:cTn id="9" dur="7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lum contrast="20000"/>
          </a:blip>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sp>
        <p:nvSpPr>
          <p:cNvPr id="2" name="任意多边形: 形状 5">
            <a:extLst>
              <a:ext uri="{FF2B5EF4-FFF2-40B4-BE49-F238E27FC236}">
                <a16:creationId xmlns:a16="http://schemas.microsoft.com/office/drawing/2014/main" id="{B8423635-A658-6BCB-EEB2-87199D70AE2A}"/>
              </a:ext>
            </a:extLst>
          </p:cNvPr>
          <p:cNvSpPr/>
          <p:nvPr/>
        </p:nvSpPr>
        <p:spPr>
          <a:xfrm>
            <a:off x="405193" y="410620"/>
            <a:ext cx="11381613" cy="628440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 name="TextBox 2">
            <a:extLst>
              <a:ext uri="{FF2B5EF4-FFF2-40B4-BE49-F238E27FC236}">
                <a16:creationId xmlns:a16="http://schemas.microsoft.com/office/drawing/2014/main" id="{273E517F-A019-1FDA-0B70-EC68F95158E4}"/>
              </a:ext>
            </a:extLst>
          </p:cNvPr>
          <p:cNvSpPr txBox="1"/>
          <p:nvPr/>
        </p:nvSpPr>
        <p:spPr>
          <a:xfrm>
            <a:off x="1119351" y="1443478"/>
            <a:ext cx="10295237" cy="2862322"/>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000" b="1" dirty="0">
                <a:solidFill>
                  <a:srgbClr val="C00000"/>
                </a:solidFill>
                <a:latin typeface="Cambria" panose="02040503050406030204" pitchFamily="18" charset="0"/>
                <a:ea typeface="Cambria" panose="02040503050406030204" pitchFamily="18" charset="0"/>
              </a:rPr>
              <a:t>Ôn tập,củng cố kiến thức, kĩ năng về số học (đọc, viết thứ tự, so sánh các số có bốn, năm chữ số).</a:t>
            </a:r>
          </a:p>
          <a:p>
            <a:pPr marL="457200" lvl="0" indent="-457200" algn="just">
              <a:buFont typeface="Wingdings" panose="05000000000000000000" pitchFamily="2" charset="2"/>
              <a:buChar char="v"/>
              <a:defRPr/>
            </a:pPr>
            <a:r>
              <a:rPr lang="vi-VN" sz="3000" b="1" dirty="0">
                <a:solidFill>
                  <a:srgbClr val="C00000"/>
                </a:solidFill>
                <a:latin typeface="Cambria" panose="02040503050406030204" pitchFamily="18" charset="0"/>
                <a:ea typeface="Cambria" panose="02040503050406030204" pitchFamily="18" charset="0"/>
              </a:rPr>
              <a:t>Ôn tập về phép tính (cộng, trừ, nhân, chia số có bốn, năm chữ số với (cho) số có một chữ số, vận dụng tính giá trị của biểu thức, giải bài toán có lời văn hai bước tính ...)</a:t>
            </a:r>
          </a:p>
        </p:txBody>
      </p:sp>
      <p:pic>
        <p:nvPicPr>
          <p:cNvPr id="4" name="Picture 3">
            <a:extLst>
              <a:ext uri="{FF2B5EF4-FFF2-40B4-BE49-F238E27FC236}">
                <a16:creationId xmlns:a16="http://schemas.microsoft.com/office/drawing/2014/main" id="{DFE6EDEE-8622-AE9B-596D-5D32E49C1F39}"/>
              </a:ext>
            </a:extLst>
          </p:cNvPr>
          <p:cNvPicPr>
            <a:picLocks noChangeAspect="1"/>
          </p:cNvPicPr>
          <p:nvPr/>
        </p:nvPicPr>
        <p:blipFill>
          <a:blip r:embed="rId4"/>
          <a:stretch>
            <a:fillRect/>
          </a:stretch>
        </p:blipFill>
        <p:spPr>
          <a:xfrm>
            <a:off x="2489516" y="423990"/>
            <a:ext cx="7346317" cy="1457070"/>
          </a:xfrm>
          <a:prstGeom prst="rect">
            <a:avLst/>
          </a:prstGeom>
        </p:spPr>
      </p:pic>
    </p:spTree>
    <p:extLst>
      <p:ext uri="{BB962C8B-B14F-4D97-AF65-F5344CB8AC3E}">
        <p14:creationId xmlns:p14="http://schemas.microsoft.com/office/powerpoint/2010/main" val="832650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bwMode="auto">
          <a:xfrm>
            <a:off x="2878015" y="1329440"/>
            <a:ext cx="6435969" cy="3786373"/>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rotWithShape="1">
          <a:blip r:embed="rId3"/>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F08C3560-4B92-530C-CDE7-F48D57A68CA0}"/>
              </a:ext>
            </a:extLst>
          </p:cNvPr>
          <p:cNvPicPr>
            <a:picLocks noChangeAspect="1"/>
          </p:cNvPicPr>
          <p:nvPr/>
        </p:nvPicPr>
        <p:blipFill>
          <a:blip r:embed="rId4"/>
          <a:stretch>
            <a:fillRect/>
          </a:stretch>
        </p:blipFill>
        <p:spPr>
          <a:xfrm>
            <a:off x="3368944" y="2675298"/>
            <a:ext cx="5511262" cy="1926503"/>
          </a:xfrm>
          <a:prstGeom prst="rect">
            <a:avLst/>
          </a:prstGeom>
        </p:spPr>
      </p:pic>
    </p:spTree>
    <p:extLst>
      <p:ext uri="{BB962C8B-B14F-4D97-AF65-F5344CB8AC3E}">
        <p14:creationId xmlns:p14="http://schemas.microsoft.com/office/powerpoint/2010/main" val="1169514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523B75CC-5FAC-4B7E-ABF3-84F8BEE54373}"/>
              </a:ext>
            </a:extLst>
          </p:cNvPr>
          <p:cNvSpPr/>
          <p:nvPr/>
        </p:nvSpPr>
        <p:spPr>
          <a:xfrm>
            <a:off x="636368" y="514058"/>
            <a:ext cx="11159392" cy="6049302"/>
          </a:xfrm>
          <a:prstGeom prst="roundRect">
            <a:avLst/>
          </a:prstGeom>
          <a:solidFill>
            <a:schemeClr val="bg1"/>
          </a:solidFill>
          <a:ln>
            <a:solidFill>
              <a:srgbClr val="FFF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5" name="Oval 34">
            <a:extLst>
              <a:ext uri="{FF2B5EF4-FFF2-40B4-BE49-F238E27FC236}">
                <a16:creationId xmlns:a16="http://schemas.microsoft.com/office/drawing/2014/main" id="{FFE93AAD-7D9B-4221-A5C3-13D0DDFB008C}"/>
              </a:ext>
            </a:extLst>
          </p:cNvPr>
          <p:cNvSpPr/>
          <p:nvPr/>
        </p:nvSpPr>
        <p:spPr>
          <a:xfrm>
            <a:off x="1056346" y="686982"/>
            <a:ext cx="541949" cy="461665"/>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ea typeface="+mn-ea"/>
                <a:cs typeface="Arial" panose="020B0604020202020204" pitchFamily="34" charset="0"/>
              </a:rPr>
              <a:t>1</a:t>
            </a:r>
          </a:p>
        </p:txBody>
      </p:sp>
      <p:sp>
        <p:nvSpPr>
          <p:cNvPr id="36" name="TextBox 35">
            <a:extLst>
              <a:ext uri="{FF2B5EF4-FFF2-40B4-BE49-F238E27FC236}">
                <a16:creationId xmlns:a16="http://schemas.microsoft.com/office/drawing/2014/main" id="{9397EB67-6759-40DD-9FEB-4B7911005DA6}"/>
              </a:ext>
            </a:extLst>
          </p:cNvPr>
          <p:cNvSpPr txBox="1"/>
          <p:nvPr/>
        </p:nvSpPr>
        <p:spPr>
          <a:xfrm>
            <a:off x="1598295" y="666575"/>
            <a:ext cx="9339238" cy="523220"/>
          </a:xfrm>
          <a:prstGeom prst="rect">
            <a:avLst/>
          </a:prstGeom>
          <a:noFill/>
        </p:spPr>
        <p:txBody>
          <a:bodyPr wrap="square" rtlCol="0">
            <a:spAutoFit/>
          </a:bodyPr>
          <a:lstStyle/>
          <a:p>
            <a:pPr lvl="0">
              <a:defRPr/>
            </a:pPr>
            <a:r>
              <a:rPr lang="en-US" sz="2800" b="1" kern="0" dirty="0" err="1">
                <a:solidFill>
                  <a:prstClr val="black"/>
                </a:solidFill>
                <a:cs typeface="Arial" panose="020B0604020202020204" pitchFamily="34" charset="0"/>
              </a:rPr>
              <a:t>Hoàn</a:t>
            </a:r>
            <a:r>
              <a:rPr lang="en-US" sz="2800" b="1" kern="0" dirty="0">
                <a:solidFill>
                  <a:prstClr val="black"/>
                </a:solidFill>
                <a:cs typeface="Arial" panose="020B0604020202020204" pitchFamily="34" charset="0"/>
              </a:rPr>
              <a:t> </a:t>
            </a:r>
            <a:r>
              <a:rPr lang="en-US" sz="2800" b="1" kern="0" dirty="0" err="1">
                <a:solidFill>
                  <a:prstClr val="black"/>
                </a:solidFill>
                <a:cs typeface="Arial" panose="020B0604020202020204" pitchFamily="34" charset="0"/>
              </a:rPr>
              <a:t>thành</a:t>
            </a:r>
            <a:r>
              <a:rPr lang="en-US" sz="2800" b="1" kern="0" dirty="0">
                <a:solidFill>
                  <a:prstClr val="black"/>
                </a:solidFill>
                <a:cs typeface="Arial" panose="020B0604020202020204" pitchFamily="34" charset="0"/>
              </a:rPr>
              <a:t> </a:t>
            </a:r>
            <a:r>
              <a:rPr lang="en-US" sz="2800" b="1" kern="0" dirty="0" err="1">
                <a:solidFill>
                  <a:prstClr val="black"/>
                </a:solidFill>
                <a:cs typeface="Arial" panose="020B0604020202020204" pitchFamily="34" charset="0"/>
              </a:rPr>
              <a:t>bảng</a:t>
            </a:r>
            <a:r>
              <a:rPr lang="en-US" sz="2800" b="1" kern="0" dirty="0">
                <a:solidFill>
                  <a:prstClr val="black"/>
                </a:solidFill>
                <a:cs typeface="Arial" panose="020B0604020202020204" pitchFamily="34" charset="0"/>
              </a:rPr>
              <a:t> </a:t>
            </a:r>
            <a:r>
              <a:rPr lang="en-US" sz="2800" b="1" kern="0" dirty="0" err="1">
                <a:solidFill>
                  <a:prstClr val="black"/>
                </a:solidFill>
                <a:cs typeface="Arial" panose="020B0604020202020204" pitchFamily="34" charset="0"/>
              </a:rPr>
              <a:t>sau</a:t>
            </a:r>
            <a:r>
              <a:rPr lang="en-US" sz="2800" b="1" kern="0" dirty="0">
                <a:solidFill>
                  <a:prstClr val="black"/>
                </a:solidFill>
                <a:cs typeface="Arial" panose="020B0604020202020204" pitchFamily="34" charset="0"/>
              </a:rPr>
              <a:t> (</a:t>
            </a:r>
            <a:r>
              <a:rPr lang="en-US" sz="2800" b="1" kern="0" dirty="0" err="1">
                <a:solidFill>
                  <a:prstClr val="black"/>
                </a:solidFill>
                <a:cs typeface="Arial" panose="020B0604020202020204" pitchFamily="34" charset="0"/>
              </a:rPr>
              <a:t>theo</a:t>
            </a:r>
            <a:r>
              <a:rPr lang="en-US" sz="2800" b="1" kern="0" dirty="0">
                <a:solidFill>
                  <a:prstClr val="black"/>
                </a:solidFill>
                <a:cs typeface="Arial" panose="020B0604020202020204" pitchFamily="34" charset="0"/>
              </a:rPr>
              <a:t> </a:t>
            </a:r>
            <a:r>
              <a:rPr lang="en-US" sz="2800" b="1" kern="0" dirty="0" err="1">
                <a:solidFill>
                  <a:prstClr val="black"/>
                </a:solidFill>
                <a:cs typeface="Arial" panose="020B0604020202020204" pitchFamily="34" charset="0"/>
              </a:rPr>
              <a:t>mẫu</a:t>
            </a:r>
            <a:r>
              <a:rPr lang="en-US" sz="2800" b="1" kern="0" dirty="0">
                <a:solidFill>
                  <a:prstClr val="black"/>
                </a:solidFill>
                <a:cs typeface="Arial" panose="020B0604020202020204" pitchFamily="34" charset="0"/>
              </a:rPr>
              <a:t>):</a:t>
            </a:r>
            <a:endParaRPr kumimoji="0" lang="en-US" sz="2800" b="0" i="0" u="none" strike="noStrike" kern="0" cap="none" spc="0" normalizeH="0" baseline="0" noProof="0" dirty="0">
              <a:ln>
                <a:noFill/>
              </a:ln>
              <a:solidFill>
                <a:prstClr val="black"/>
              </a:solidFill>
              <a:effectLst/>
              <a:uLnTx/>
              <a:uFillTx/>
              <a:cs typeface="Arial" panose="020B0604020202020204" pitchFamily="34" charset="0"/>
            </a:endParaRPr>
          </a:p>
        </p:txBody>
      </p:sp>
      <p:graphicFrame>
        <p:nvGraphicFramePr>
          <p:cNvPr id="17" name="Table 16">
            <a:extLst>
              <a:ext uri="{FF2B5EF4-FFF2-40B4-BE49-F238E27FC236}">
                <a16:creationId xmlns:a16="http://schemas.microsoft.com/office/drawing/2014/main" id="{7A33F707-934D-DF5B-78EC-85F53EB08FDA}"/>
              </a:ext>
            </a:extLst>
          </p:cNvPr>
          <p:cNvGraphicFramePr>
            <a:graphicFrameLocks noGrp="1"/>
          </p:cNvGraphicFramePr>
          <p:nvPr>
            <p:extLst>
              <p:ext uri="{D42A27DB-BD31-4B8C-83A1-F6EECF244321}">
                <p14:modId xmlns:p14="http://schemas.microsoft.com/office/powerpoint/2010/main" val="726911506"/>
              </p:ext>
            </p:extLst>
          </p:nvPr>
        </p:nvGraphicFramePr>
        <p:xfrm>
          <a:off x="0" y="1695283"/>
          <a:ext cx="12192000" cy="5115192"/>
        </p:xfrm>
        <a:graphic>
          <a:graphicData uri="http://schemas.openxmlformats.org/drawingml/2006/table">
            <a:tbl>
              <a:tblPr firstRow="1" bandRow="1">
                <a:tableStyleId>{5940675A-B579-460E-94D1-54222C63F5DA}</a:tableStyleId>
              </a:tblPr>
              <a:tblGrid>
                <a:gridCol w="1825422">
                  <a:extLst>
                    <a:ext uri="{9D8B030D-6E8A-4147-A177-3AD203B41FA5}">
                      <a16:colId xmlns:a16="http://schemas.microsoft.com/office/drawing/2014/main" val="20000"/>
                    </a:ext>
                  </a:extLst>
                </a:gridCol>
                <a:gridCol w="1147989">
                  <a:extLst>
                    <a:ext uri="{9D8B030D-6E8A-4147-A177-3AD203B41FA5}">
                      <a16:colId xmlns:a16="http://schemas.microsoft.com/office/drawing/2014/main" val="20001"/>
                    </a:ext>
                  </a:extLst>
                </a:gridCol>
                <a:gridCol w="1033190">
                  <a:extLst>
                    <a:ext uri="{9D8B030D-6E8A-4147-A177-3AD203B41FA5}">
                      <a16:colId xmlns:a16="http://schemas.microsoft.com/office/drawing/2014/main" val="20002"/>
                    </a:ext>
                  </a:extLst>
                </a:gridCol>
                <a:gridCol w="975791">
                  <a:extLst>
                    <a:ext uri="{9D8B030D-6E8A-4147-A177-3AD203B41FA5}">
                      <a16:colId xmlns:a16="http://schemas.microsoft.com/office/drawing/2014/main" val="20003"/>
                    </a:ext>
                  </a:extLst>
                </a:gridCol>
                <a:gridCol w="1262788">
                  <a:extLst>
                    <a:ext uri="{9D8B030D-6E8A-4147-A177-3AD203B41FA5}">
                      <a16:colId xmlns:a16="http://schemas.microsoft.com/office/drawing/2014/main" val="20004"/>
                    </a:ext>
                  </a:extLst>
                </a:gridCol>
                <a:gridCol w="1320187">
                  <a:extLst>
                    <a:ext uri="{9D8B030D-6E8A-4147-A177-3AD203B41FA5}">
                      <a16:colId xmlns:a16="http://schemas.microsoft.com/office/drawing/2014/main" val="20005"/>
                    </a:ext>
                  </a:extLst>
                </a:gridCol>
                <a:gridCol w="4626633">
                  <a:extLst>
                    <a:ext uri="{9D8B030D-6E8A-4147-A177-3AD203B41FA5}">
                      <a16:colId xmlns:a16="http://schemas.microsoft.com/office/drawing/2014/main" val="20006"/>
                    </a:ext>
                  </a:extLst>
                </a:gridCol>
              </a:tblGrid>
              <a:tr h="502282">
                <a:tc gridSpan="5">
                  <a:txBody>
                    <a:bodyPr/>
                    <a:lstStyle>
                      <a:lvl1pPr marL="0" algn="l" defTabSz="1452524" rtl="0" eaLnBrk="1" latinLnBrk="0" hangingPunct="1">
                        <a:defRPr sz="2900" b="1" kern="1200">
                          <a:solidFill>
                            <a:schemeClr val="lt1"/>
                          </a:solidFill>
                          <a:latin typeface="Calibri" panose="020F0502020204030204"/>
                        </a:defRPr>
                      </a:lvl1pPr>
                      <a:lvl2pPr marL="726262" algn="l" defTabSz="1452524" rtl="0" eaLnBrk="1" latinLnBrk="0" hangingPunct="1">
                        <a:defRPr sz="2900" b="1" kern="1200">
                          <a:solidFill>
                            <a:schemeClr val="lt1"/>
                          </a:solidFill>
                          <a:latin typeface="Calibri" panose="020F0502020204030204"/>
                        </a:defRPr>
                      </a:lvl2pPr>
                      <a:lvl3pPr marL="1452524" algn="l" defTabSz="1452524" rtl="0" eaLnBrk="1" latinLnBrk="0" hangingPunct="1">
                        <a:defRPr sz="2900" b="1" kern="1200">
                          <a:solidFill>
                            <a:schemeClr val="lt1"/>
                          </a:solidFill>
                          <a:latin typeface="Calibri" panose="020F0502020204030204"/>
                        </a:defRPr>
                      </a:lvl3pPr>
                      <a:lvl4pPr marL="2178787" algn="l" defTabSz="1452524" rtl="0" eaLnBrk="1" latinLnBrk="0" hangingPunct="1">
                        <a:defRPr sz="2900" b="1" kern="1200">
                          <a:solidFill>
                            <a:schemeClr val="lt1"/>
                          </a:solidFill>
                          <a:latin typeface="Calibri" panose="020F0502020204030204"/>
                        </a:defRPr>
                      </a:lvl4pPr>
                      <a:lvl5pPr marL="2905049" algn="l" defTabSz="1452524" rtl="0" eaLnBrk="1" latinLnBrk="0" hangingPunct="1">
                        <a:defRPr sz="2900" b="1" kern="1200">
                          <a:solidFill>
                            <a:schemeClr val="lt1"/>
                          </a:solidFill>
                          <a:latin typeface="Calibri" panose="020F0502020204030204"/>
                        </a:defRPr>
                      </a:lvl5pPr>
                      <a:lvl6pPr marL="3631311" algn="l" defTabSz="1452524" rtl="0" eaLnBrk="1" latinLnBrk="0" hangingPunct="1">
                        <a:defRPr sz="2900" b="1" kern="1200">
                          <a:solidFill>
                            <a:schemeClr val="lt1"/>
                          </a:solidFill>
                          <a:latin typeface="Calibri" panose="020F0502020204030204"/>
                        </a:defRPr>
                      </a:lvl6pPr>
                      <a:lvl7pPr marL="4357573" algn="l" defTabSz="1452524" rtl="0" eaLnBrk="1" latinLnBrk="0" hangingPunct="1">
                        <a:defRPr sz="2900" b="1" kern="1200">
                          <a:solidFill>
                            <a:schemeClr val="lt1"/>
                          </a:solidFill>
                          <a:latin typeface="Calibri" panose="020F0502020204030204"/>
                        </a:defRPr>
                      </a:lvl7pPr>
                      <a:lvl8pPr marL="5083835" algn="l" defTabSz="1452524" rtl="0" eaLnBrk="1" latinLnBrk="0" hangingPunct="1">
                        <a:defRPr sz="2900" b="1" kern="1200">
                          <a:solidFill>
                            <a:schemeClr val="lt1"/>
                          </a:solidFill>
                          <a:latin typeface="Calibri" panose="020F0502020204030204"/>
                        </a:defRPr>
                      </a:lvl8pPr>
                      <a:lvl9pPr marL="5810098" algn="l" defTabSz="1452524" rtl="0" eaLnBrk="1" latinLnBrk="0" hangingPunct="1">
                        <a:defRPr sz="2900" b="1" kern="1200">
                          <a:solidFill>
                            <a:schemeClr val="lt1"/>
                          </a:solidFill>
                          <a:latin typeface="Calibri" panose="020F0502020204030204"/>
                        </a:defRPr>
                      </a:lvl9pPr>
                    </a:lstStyle>
                    <a:p>
                      <a:pPr algn="ctr"/>
                      <a:r>
                        <a:rPr lang="en-US" sz="2700" dirty="0" err="1">
                          <a:solidFill>
                            <a:srgbClr val="C00000"/>
                          </a:solidFill>
                        </a:rPr>
                        <a:t>Hàng</a:t>
                      </a:r>
                      <a:endParaRPr lang="en-US" sz="2700" b="1" dirty="0">
                        <a:solidFill>
                          <a:srgbClr val="C00000"/>
                        </a:solidFill>
                        <a:latin typeface="Times New Roman" panose="02020603050405020304" pitchFamily="18" charset="0"/>
                        <a:cs typeface="Times New Roman" panose="02020603050405020304" pitchFamily="18" charset="0"/>
                      </a:endParaRPr>
                    </a:p>
                  </a:txBody>
                  <a:tcPr marL="91324" marR="91324" marT="45662" marB="45662">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lvl1pPr marL="0" algn="l" defTabSz="1452524" rtl="0" eaLnBrk="1" latinLnBrk="0" hangingPunct="1">
                        <a:defRPr sz="2900" b="1" kern="1200">
                          <a:solidFill>
                            <a:schemeClr val="lt1"/>
                          </a:solidFill>
                          <a:latin typeface="Calibri" panose="020F0502020204030204"/>
                        </a:defRPr>
                      </a:lvl1pPr>
                      <a:lvl2pPr marL="726262" algn="l" defTabSz="1452524" rtl="0" eaLnBrk="1" latinLnBrk="0" hangingPunct="1">
                        <a:defRPr sz="2900" b="1" kern="1200">
                          <a:solidFill>
                            <a:schemeClr val="lt1"/>
                          </a:solidFill>
                          <a:latin typeface="Calibri" panose="020F0502020204030204"/>
                        </a:defRPr>
                      </a:lvl2pPr>
                      <a:lvl3pPr marL="1452524" algn="l" defTabSz="1452524" rtl="0" eaLnBrk="1" latinLnBrk="0" hangingPunct="1">
                        <a:defRPr sz="2900" b="1" kern="1200">
                          <a:solidFill>
                            <a:schemeClr val="lt1"/>
                          </a:solidFill>
                          <a:latin typeface="Calibri" panose="020F0502020204030204"/>
                        </a:defRPr>
                      </a:lvl3pPr>
                      <a:lvl4pPr marL="2178787" algn="l" defTabSz="1452524" rtl="0" eaLnBrk="1" latinLnBrk="0" hangingPunct="1">
                        <a:defRPr sz="2900" b="1" kern="1200">
                          <a:solidFill>
                            <a:schemeClr val="lt1"/>
                          </a:solidFill>
                          <a:latin typeface="Calibri" panose="020F0502020204030204"/>
                        </a:defRPr>
                      </a:lvl4pPr>
                      <a:lvl5pPr marL="2905049" algn="l" defTabSz="1452524" rtl="0" eaLnBrk="1" latinLnBrk="0" hangingPunct="1">
                        <a:defRPr sz="2900" b="1" kern="1200">
                          <a:solidFill>
                            <a:schemeClr val="lt1"/>
                          </a:solidFill>
                          <a:latin typeface="Calibri" panose="020F0502020204030204"/>
                        </a:defRPr>
                      </a:lvl5pPr>
                      <a:lvl6pPr marL="3631311" algn="l" defTabSz="1452524" rtl="0" eaLnBrk="1" latinLnBrk="0" hangingPunct="1">
                        <a:defRPr sz="2900" b="1" kern="1200">
                          <a:solidFill>
                            <a:schemeClr val="lt1"/>
                          </a:solidFill>
                          <a:latin typeface="Calibri" panose="020F0502020204030204"/>
                        </a:defRPr>
                      </a:lvl6pPr>
                      <a:lvl7pPr marL="4357573" algn="l" defTabSz="1452524" rtl="0" eaLnBrk="1" latinLnBrk="0" hangingPunct="1">
                        <a:defRPr sz="2900" b="1" kern="1200">
                          <a:solidFill>
                            <a:schemeClr val="lt1"/>
                          </a:solidFill>
                          <a:latin typeface="Calibri" panose="020F0502020204030204"/>
                        </a:defRPr>
                      </a:lvl7pPr>
                      <a:lvl8pPr marL="5083835" algn="l" defTabSz="1452524" rtl="0" eaLnBrk="1" latinLnBrk="0" hangingPunct="1">
                        <a:defRPr sz="2900" b="1" kern="1200">
                          <a:solidFill>
                            <a:schemeClr val="lt1"/>
                          </a:solidFill>
                          <a:latin typeface="Calibri" panose="020F0502020204030204"/>
                        </a:defRPr>
                      </a:lvl8pPr>
                      <a:lvl9pPr marL="5810098" algn="l" defTabSz="1452524" rtl="0" eaLnBrk="1" latinLnBrk="0" hangingPunct="1">
                        <a:defRPr sz="2900" b="1" kern="1200">
                          <a:solidFill>
                            <a:schemeClr val="lt1"/>
                          </a:solidFill>
                          <a:latin typeface="Calibri" panose="020F0502020204030204"/>
                        </a:defRPr>
                      </a:lvl9pPr>
                    </a:lstStyle>
                    <a:p>
                      <a:pPr algn="ctr"/>
                      <a:r>
                        <a:rPr lang="en-US" sz="2700" dirty="0" err="1">
                          <a:solidFill>
                            <a:srgbClr val="C00000"/>
                          </a:solidFill>
                        </a:rPr>
                        <a:t>Viết</a:t>
                      </a:r>
                      <a:r>
                        <a:rPr lang="en-US" sz="2700" baseline="0" dirty="0">
                          <a:solidFill>
                            <a:srgbClr val="C00000"/>
                          </a:solidFill>
                        </a:rPr>
                        <a:t> </a:t>
                      </a:r>
                      <a:r>
                        <a:rPr lang="en-US" sz="2700" baseline="0" dirty="0" err="1">
                          <a:solidFill>
                            <a:srgbClr val="C00000"/>
                          </a:solidFill>
                        </a:rPr>
                        <a:t>số</a:t>
                      </a:r>
                      <a:r>
                        <a:rPr lang="en-US" sz="2700" baseline="0" dirty="0">
                          <a:solidFill>
                            <a:srgbClr val="C00000"/>
                          </a:solidFill>
                        </a:rPr>
                        <a:t> </a:t>
                      </a:r>
                      <a:endParaRPr lang="en-US" sz="2700" b="1" dirty="0">
                        <a:solidFill>
                          <a:srgbClr val="C00000"/>
                        </a:solidFill>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rowSpan="2">
                  <a:txBody>
                    <a:bodyPr/>
                    <a:lstStyle>
                      <a:lvl1pPr marL="0" algn="l" defTabSz="1452524" rtl="0" eaLnBrk="1" latinLnBrk="0" hangingPunct="1">
                        <a:defRPr sz="2900" b="1" kern="1200">
                          <a:solidFill>
                            <a:schemeClr val="lt1"/>
                          </a:solidFill>
                          <a:latin typeface="Calibri" panose="020F0502020204030204"/>
                        </a:defRPr>
                      </a:lvl1pPr>
                      <a:lvl2pPr marL="726262" algn="l" defTabSz="1452524" rtl="0" eaLnBrk="1" latinLnBrk="0" hangingPunct="1">
                        <a:defRPr sz="2900" b="1" kern="1200">
                          <a:solidFill>
                            <a:schemeClr val="lt1"/>
                          </a:solidFill>
                          <a:latin typeface="Calibri" panose="020F0502020204030204"/>
                        </a:defRPr>
                      </a:lvl2pPr>
                      <a:lvl3pPr marL="1452524" algn="l" defTabSz="1452524" rtl="0" eaLnBrk="1" latinLnBrk="0" hangingPunct="1">
                        <a:defRPr sz="2900" b="1" kern="1200">
                          <a:solidFill>
                            <a:schemeClr val="lt1"/>
                          </a:solidFill>
                          <a:latin typeface="Calibri" panose="020F0502020204030204"/>
                        </a:defRPr>
                      </a:lvl3pPr>
                      <a:lvl4pPr marL="2178787" algn="l" defTabSz="1452524" rtl="0" eaLnBrk="1" latinLnBrk="0" hangingPunct="1">
                        <a:defRPr sz="2900" b="1" kern="1200">
                          <a:solidFill>
                            <a:schemeClr val="lt1"/>
                          </a:solidFill>
                          <a:latin typeface="Calibri" panose="020F0502020204030204"/>
                        </a:defRPr>
                      </a:lvl4pPr>
                      <a:lvl5pPr marL="2905049" algn="l" defTabSz="1452524" rtl="0" eaLnBrk="1" latinLnBrk="0" hangingPunct="1">
                        <a:defRPr sz="2900" b="1" kern="1200">
                          <a:solidFill>
                            <a:schemeClr val="lt1"/>
                          </a:solidFill>
                          <a:latin typeface="Calibri" panose="020F0502020204030204"/>
                        </a:defRPr>
                      </a:lvl5pPr>
                      <a:lvl6pPr marL="3631311" algn="l" defTabSz="1452524" rtl="0" eaLnBrk="1" latinLnBrk="0" hangingPunct="1">
                        <a:defRPr sz="2900" b="1" kern="1200">
                          <a:solidFill>
                            <a:schemeClr val="lt1"/>
                          </a:solidFill>
                          <a:latin typeface="Calibri" panose="020F0502020204030204"/>
                        </a:defRPr>
                      </a:lvl6pPr>
                      <a:lvl7pPr marL="4357573" algn="l" defTabSz="1452524" rtl="0" eaLnBrk="1" latinLnBrk="0" hangingPunct="1">
                        <a:defRPr sz="2900" b="1" kern="1200">
                          <a:solidFill>
                            <a:schemeClr val="lt1"/>
                          </a:solidFill>
                          <a:latin typeface="Calibri" panose="020F0502020204030204"/>
                        </a:defRPr>
                      </a:lvl7pPr>
                      <a:lvl8pPr marL="5083835" algn="l" defTabSz="1452524" rtl="0" eaLnBrk="1" latinLnBrk="0" hangingPunct="1">
                        <a:defRPr sz="2900" b="1" kern="1200">
                          <a:solidFill>
                            <a:schemeClr val="lt1"/>
                          </a:solidFill>
                          <a:latin typeface="Calibri" panose="020F0502020204030204"/>
                        </a:defRPr>
                      </a:lvl8pPr>
                      <a:lvl9pPr marL="5810098" algn="l" defTabSz="1452524" rtl="0" eaLnBrk="1" latinLnBrk="0" hangingPunct="1">
                        <a:defRPr sz="2900" b="1" kern="1200">
                          <a:solidFill>
                            <a:schemeClr val="lt1"/>
                          </a:solidFill>
                          <a:latin typeface="Calibri" panose="020F0502020204030204"/>
                        </a:defRPr>
                      </a:lvl9pPr>
                    </a:lstStyle>
                    <a:p>
                      <a:pPr algn="ctr"/>
                      <a:r>
                        <a:rPr lang="en-US" sz="2700" dirty="0" err="1">
                          <a:solidFill>
                            <a:srgbClr val="C00000"/>
                          </a:solidFill>
                        </a:rPr>
                        <a:t>Đọc</a:t>
                      </a:r>
                      <a:r>
                        <a:rPr lang="en-US" sz="2700" baseline="0" dirty="0">
                          <a:solidFill>
                            <a:srgbClr val="C00000"/>
                          </a:solidFill>
                        </a:rPr>
                        <a:t> </a:t>
                      </a:r>
                      <a:r>
                        <a:rPr lang="en-US" sz="2700" baseline="0" dirty="0" err="1">
                          <a:solidFill>
                            <a:srgbClr val="C00000"/>
                          </a:solidFill>
                        </a:rPr>
                        <a:t>số</a:t>
                      </a:r>
                      <a:endParaRPr lang="en-US" sz="2700" b="0" dirty="0">
                        <a:solidFill>
                          <a:srgbClr val="C00000"/>
                        </a:solidFill>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extLst>
                  <a:ext uri="{0D108BD9-81ED-4DB2-BD59-A6C34878D82A}">
                    <a16:rowId xmlns:a16="http://schemas.microsoft.com/office/drawing/2014/main" val="10000"/>
                  </a:ext>
                </a:extLst>
              </a:tr>
              <a:tr h="502282">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2700" dirty="0" err="1">
                          <a:solidFill>
                            <a:srgbClr val="C00000"/>
                          </a:solidFill>
                        </a:rPr>
                        <a:t>Chục</a:t>
                      </a:r>
                      <a:r>
                        <a:rPr lang="en-US" sz="2700" baseline="0" dirty="0">
                          <a:solidFill>
                            <a:srgbClr val="C00000"/>
                          </a:solidFill>
                        </a:rPr>
                        <a:t> </a:t>
                      </a:r>
                      <a:r>
                        <a:rPr lang="en-US" sz="2700" baseline="0" dirty="0" err="1">
                          <a:solidFill>
                            <a:srgbClr val="C00000"/>
                          </a:solidFill>
                        </a:rPr>
                        <a:t>nghìn</a:t>
                      </a:r>
                      <a:endParaRPr lang="en-US" sz="2700" b="0" dirty="0">
                        <a:solidFill>
                          <a:srgbClr val="C00000"/>
                        </a:solidFill>
                        <a:latin typeface="Times New Roman" panose="02020603050405020304" pitchFamily="18" charset="0"/>
                        <a:cs typeface="Times New Roman" panose="02020603050405020304" pitchFamily="18" charset="0"/>
                      </a:endParaRPr>
                    </a:p>
                  </a:txBody>
                  <a:tcPr marL="91324" marR="91324" marT="45662" marB="45662">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2700" dirty="0" err="1">
                          <a:solidFill>
                            <a:srgbClr val="C00000"/>
                          </a:solidFill>
                        </a:rPr>
                        <a:t>Nghìn</a:t>
                      </a:r>
                      <a:endParaRPr lang="en-US" sz="2700" b="1" dirty="0">
                        <a:solidFill>
                          <a:srgbClr val="C00000"/>
                        </a:solidFill>
                        <a:latin typeface="Times New Roman" panose="02020603050405020304" pitchFamily="18" charset="0"/>
                        <a:cs typeface="Times New Roman" panose="02020603050405020304" pitchFamily="18" charset="0"/>
                      </a:endParaRPr>
                    </a:p>
                  </a:txBody>
                  <a:tcPr marL="91324" marR="91324" marT="45662" marB="45662">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2700" dirty="0" err="1">
                          <a:solidFill>
                            <a:srgbClr val="C00000"/>
                          </a:solidFill>
                        </a:rPr>
                        <a:t>Trăm</a:t>
                      </a:r>
                      <a:endParaRPr lang="en-US" sz="2700" b="1" dirty="0">
                        <a:solidFill>
                          <a:srgbClr val="C00000"/>
                        </a:solidFill>
                        <a:latin typeface="Times New Roman" panose="02020603050405020304" pitchFamily="18" charset="0"/>
                        <a:cs typeface="Times New Roman" panose="02020603050405020304" pitchFamily="18" charset="0"/>
                      </a:endParaRPr>
                    </a:p>
                  </a:txBody>
                  <a:tcPr marL="91324" marR="91324" marT="45662" marB="45662">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2700" dirty="0" err="1">
                          <a:solidFill>
                            <a:srgbClr val="C00000"/>
                          </a:solidFill>
                        </a:rPr>
                        <a:t>Chục</a:t>
                      </a:r>
                      <a:r>
                        <a:rPr lang="en-US" sz="2700" baseline="0" dirty="0">
                          <a:solidFill>
                            <a:srgbClr val="C00000"/>
                          </a:solidFill>
                        </a:rPr>
                        <a:t> </a:t>
                      </a:r>
                      <a:endParaRPr lang="en-US" sz="2700" b="1" dirty="0">
                        <a:solidFill>
                          <a:srgbClr val="C00000"/>
                        </a:solidFill>
                        <a:latin typeface="Times New Roman" panose="02020603050405020304" pitchFamily="18" charset="0"/>
                        <a:cs typeface="Times New Roman" panose="02020603050405020304" pitchFamily="18" charset="0"/>
                      </a:endParaRPr>
                    </a:p>
                  </a:txBody>
                  <a:tcPr marL="91324" marR="91324" marT="45662" marB="45662">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2700" dirty="0" err="1">
                          <a:solidFill>
                            <a:srgbClr val="C00000"/>
                          </a:solidFill>
                        </a:rPr>
                        <a:t>Đơn</a:t>
                      </a:r>
                      <a:r>
                        <a:rPr lang="en-US" sz="2700" baseline="0" dirty="0">
                          <a:solidFill>
                            <a:srgbClr val="C00000"/>
                          </a:solidFill>
                        </a:rPr>
                        <a:t> </a:t>
                      </a:r>
                      <a:r>
                        <a:rPr lang="en-US" sz="2700" baseline="0" dirty="0" err="1">
                          <a:solidFill>
                            <a:srgbClr val="C00000"/>
                          </a:solidFill>
                        </a:rPr>
                        <a:t>vị</a:t>
                      </a:r>
                      <a:endParaRPr lang="en-US" sz="2700" b="1" dirty="0">
                        <a:solidFill>
                          <a:srgbClr val="C00000"/>
                        </a:solidFill>
                        <a:latin typeface="Times New Roman" panose="02020603050405020304" pitchFamily="18" charset="0"/>
                        <a:cs typeface="Times New Roman" panose="02020603050405020304" pitchFamily="18" charset="0"/>
                      </a:endParaRPr>
                    </a:p>
                  </a:txBody>
                  <a:tcPr marL="91324" marR="91324" marT="45662" marB="45662">
                    <a:solidFill>
                      <a:schemeClr val="bg1"/>
                    </a:solidFill>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1"/>
                  </a:ext>
                </a:extLst>
              </a:tr>
              <a:tr h="821917">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endParaRPr lang="en-US" sz="3000"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solidFill>
                            <a:schemeClr val="tx1"/>
                          </a:solidFill>
                        </a:rPr>
                        <a:t>6</a:t>
                      </a:r>
                      <a:endParaRPr lang="en-US" sz="3000" b="1" dirty="0">
                        <a:solidFill>
                          <a:schemeClr val="tx1"/>
                        </a:solidFill>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solidFill>
                            <a:schemeClr val="tx1"/>
                          </a:solidFill>
                        </a:rPr>
                        <a:t>3</a:t>
                      </a:r>
                      <a:endParaRPr lang="en-US" sz="3000" b="1" dirty="0">
                        <a:solidFill>
                          <a:schemeClr val="tx1"/>
                        </a:solidFill>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solidFill>
                            <a:schemeClr val="tx1"/>
                          </a:solidFill>
                        </a:rPr>
                        <a:t>0</a:t>
                      </a:r>
                      <a:endParaRPr lang="en-US" sz="3000" b="1" dirty="0">
                        <a:solidFill>
                          <a:schemeClr val="tx1"/>
                        </a:solidFill>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solidFill>
                            <a:schemeClr val="tx1"/>
                          </a:solidFill>
                        </a:rPr>
                        <a:t>5</a:t>
                      </a:r>
                      <a:endParaRPr lang="en-US" sz="3000" b="1" dirty="0">
                        <a:solidFill>
                          <a:schemeClr val="tx1"/>
                        </a:solidFill>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solidFill>
                            <a:schemeClr val="tx1"/>
                          </a:solidFill>
                        </a:rPr>
                        <a:t>6305</a:t>
                      </a:r>
                      <a:endParaRPr lang="en-US" sz="3000" b="1" dirty="0">
                        <a:solidFill>
                          <a:schemeClr val="tx1"/>
                        </a:solidFill>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err="1">
                          <a:solidFill>
                            <a:schemeClr val="tx1"/>
                          </a:solidFill>
                        </a:rPr>
                        <a:t>Sáu</a:t>
                      </a:r>
                      <a:r>
                        <a:rPr lang="en-US" sz="3000" b="1" baseline="0" dirty="0">
                          <a:solidFill>
                            <a:schemeClr val="tx1"/>
                          </a:solidFill>
                        </a:rPr>
                        <a:t> </a:t>
                      </a:r>
                      <a:r>
                        <a:rPr lang="en-US" sz="3000" b="1" baseline="0" dirty="0" err="1">
                          <a:solidFill>
                            <a:schemeClr val="tx1"/>
                          </a:solidFill>
                        </a:rPr>
                        <a:t>nghìn</a:t>
                      </a:r>
                      <a:r>
                        <a:rPr lang="en-US" sz="3000" b="1" baseline="0" dirty="0">
                          <a:solidFill>
                            <a:schemeClr val="tx1"/>
                          </a:solidFill>
                        </a:rPr>
                        <a:t> </a:t>
                      </a:r>
                      <a:r>
                        <a:rPr lang="en-US" sz="3000" b="1" baseline="0" dirty="0" err="1">
                          <a:solidFill>
                            <a:schemeClr val="tx1"/>
                          </a:solidFill>
                        </a:rPr>
                        <a:t>ba</a:t>
                      </a:r>
                      <a:r>
                        <a:rPr lang="en-US" sz="3000" b="1" baseline="0" dirty="0">
                          <a:solidFill>
                            <a:schemeClr val="tx1"/>
                          </a:solidFill>
                        </a:rPr>
                        <a:t> </a:t>
                      </a:r>
                      <a:r>
                        <a:rPr lang="en-US" sz="3000" b="1" baseline="0" dirty="0" err="1">
                          <a:solidFill>
                            <a:schemeClr val="tx1"/>
                          </a:solidFill>
                        </a:rPr>
                        <a:t>trăm</a:t>
                      </a:r>
                      <a:r>
                        <a:rPr lang="en-US" sz="3000" b="1" baseline="0" dirty="0">
                          <a:solidFill>
                            <a:schemeClr val="tx1"/>
                          </a:solidFill>
                        </a:rPr>
                        <a:t> </a:t>
                      </a:r>
                      <a:r>
                        <a:rPr lang="en-US" sz="3000" b="1" baseline="0" dirty="0" err="1">
                          <a:solidFill>
                            <a:schemeClr val="tx1"/>
                          </a:solidFill>
                        </a:rPr>
                        <a:t>linh</a:t>
                      </a:r>
                      <a:r>
                        <a:rPr lang="en-US" sz="3000" b="1" baseline="0" dirty="0">
                          <a:solidFill>
                            <a:schemeClr val="tx1"/>
                          </a:solidFill>
                        </a:rPr>
                        <a:t> </a:t>
                      </a:r>
                      <a:r>
                        <a:rPr lang="en-US" sz="3000" b="1" baseline="0" dirty="0" err="1">
                          <a:solidFill>
                            <a:schemeClr val="tx1"/>
                          </a:solidFill>
                        </a:rPr>
                        <a:t>năm</a:t>
                      </a:r>
                      <a:endParaRPr lang="en-US" sz="3000" b="1" dirty="0">
                        <a:solidFill>
                          <a:schemeClr val="tx1"/>
                        </a:solidFill>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extLst>
                  <a:ext uri="{0D108BD9-81ED-4DB2-BD59-A6C34878D82A}">
                    <a16:rowId xmlns:a16="http://schemas.microsoft.com/office/drawing/2014/main" val="10002"/>
                  </a:ext>
                </a:extLst>
              </a:tr>
              <a:tr h="1095889">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2</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7</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6</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4</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1</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extLst>
                  <a:ext uri="{0D108BD9-81ED-4DB2-BD59-A6C34878D82A}">
                    <a16:rowId xmlns:a16="http://schemas.microsoft.com/office/drawing/2014/main" val="10003"/>
                  </a:ext>
                </a:extLst>
              </a:tr>
              <a:tr h="1095889">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3</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0</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8</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7</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4</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extLst>
                  <a:ext uri="{0D108BD9-81ED-4DB2-BD59-A6C34878D82A}">
                    <a16:rowId xmlns:a16="http://schemas.microsoft.com/office/drawing/2014/main" val="10004"/>
                  </a:ext>
                </a:extLst>
              </a:tr>
              <a:tr h="1095889">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5</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5</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5</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5</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5</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tc>
                  <a:txBody>
                    <a:bodyPr/>
                    <a:lstStyle>
                      <a:lvl1pPr marL="0" algn="l" defTabSz="1452524" rtl="0" eaLnBrk="1" latinLnBrk="0" hangingPunct="1">
                        <a:defRPr sz="2900" kern="1200">
                          <a:solidFill>
                            <a:schemeClr val="dk1"/>
                          </a:solidFill>
                          <a:latin typeface="Calibri" panose="020F0502020204030204"/>
                        </a:defRPr>
                      </a:lvl1pPr>
                      <a:lvl2pPr marL="726262" algn="l" defTabSz="1452524" rtl="0" eaLnBrk="1" latinLnBrk="0" hangingPunct="1">
                        <a:defRPr sz="2900" kern="1200">
                          <a:solidFill>
                            <a:schemeClr val="dk1"/>
                          </a:solidFill>
                          <a:latin typeface="Calibri" panose="020F0502020204030204"/>
                        </a:defRPr>
                      </a:lvl2pPr>
                      <a:lvl3pPr marL="1452524" algn="l" defTabSz="1452524" rtl="0" eaLnBrk="1" latinLnBrk="0" hangingPunct="1">
                        <a:defRPr sz="2900" kern="1200">
                          <a:solidFill>
                            <a:schemeClr val="dk1"/>
                          </a:solidFill>
                          <a:latin typeface="Calibri" panose="020F0502020204030204"/>
                        </a:defRPr>
                      </a:lvl3pPr>
                      <a:lvl4pPr marL="2178787" algn="l" defTabSz="1452524" rtl="0" eaLnBrk="1" latinLnBrk="0" hangingPunct="1">
                        <a:defRPr sz="2900" kern="1200">
                          <a:solidFill>
                            <a:schemeClr val="dk1"/>
                          </a:solidFill>
                          <a:latin typeface="Calibri" panose="020F0502020204030204"/>
                        </a:defRPr>
                      </a:lvl4pPr>
                      <a:lvl5pPr marL="2905049" algn="l" defTabSz="1452524" rtl="0" eaLnBrk="1" latinLnBrk="0" hangingPunct="1">
                        <a:defRPr sz="2900" kern="1200">
                          <a:solidFill>
                            <a:schemeClr val="dk1"/>
                          </a:solidFill>
                          <a:latin typeface="Calibri" panose="020F0502020204030204"/>
                        </a:defRPr>
                      </a:lvl5pPr>
                      <a:lvl6pPr marL="3631311" algn="l" defTabSz="1452524" rtl="0" eaLnBrk="1" latinLnBrk="0" hangingPunct="1">
                        <a:defRPr sz="2900" kern="1200">
                          <a:solidFill>
                            <a:schemeClr val="dk1"/>
                          </a:solidFill>
                          <a:latin typeface="Calibri" panose="020F0502020204030204"/>
                        </a:defRPr>
                      </a:lvl6pPr>
                      <a:lvl7pPr marL="4357573" algn="l" defTabSz="1452524" rtl="0" eaLnBrk="1" latinLnBrk="0" hangingPunct="1">
                        <a:defRPr sz="2900" kern="1200">
                          <a:solidFill>
                            <a:schemeClr val="dk1"/>
                          </a:solidFill>
                          <a:latin typeface="Calibri" panose="020F0502020204030204"/>
                        </a:defRPr>
                      </a:lvl7pPr>
                      <a:lvl8pPr marL="5083835" algn="l" defTabSz="1452524" rtl="0" eaLnBrk="1" latinLnBrk="0" hangingPunct="1">
                        <a:defRPr sz="2900" kern="1200">
                          <a:solidFill>
                            <a:schemeClr val="dk1"/>
                          </a:solidFill>
                          <a:latin typeface="Calibri" panose="020F0502020204030204"/>
                        </a:defRPr>
                      </a:lvl8pPr>
                      <a:lvl9pPr marL="5810098" algn="l" defTabSz="1452524" rtl="0" eaLnBrk="1" latinLnBrk="0" hangingPunct="1">
                        <a:defRPr sz="2900" kern="1200">
                          <a:solidFill>
                            <a:schemeClr val="dk1"/>
                          </a:solidFill>
                          <a:latin typeface="Calibri" panose="020F0502020204030204"/>
                        </a:defRPr>
                      </a:lvl9pPr>
                    </a:lstStyle>
                    <a:p>
                      <a:pPr algn="ctr"/>
                      <a:r>
                        <a:rPr lang="en-US" sz="3000" b="1" dirty="0"/>
                        <a:t>?</a:t>
                      </a:r>
                      <a:endParaRPr lang="en-US" sz="3000" b="1" dirty="0">
                        <a:latin typeface="Times New Roman" panose="02020603050405020304" pitchFamily="18" charset="0"/>
                        <a:cs typeface="Times New Roman" panose="02020603050405020304" pitchFamily="18" charset="0"/>
                      </a:endParaRPr>
                    </a:p>
                  </a:txBody>
                  <a:tcPr marL="91324" marR="91324" marT="45662" marB="45662" anchor="ctr">
                    <a:solidFill>
                      <a:schemeClr val="bg1"/>
                    </a:solidFill>
                  </a:tcPr>
                </a:tc>
                <a:extLst>
                  <a:ext uri="{0D108BD9-81ED-4DB2-BD59-A6C34878D82A}">
                    <a16:rowId xmlns:a16="http://schemas.microsoft.com/office/drawing/2014/main" val="10005"/>
                  </a:ext>
                </a:extLst>
              </a:tr>
            </a:tbl>
          </a:graphicData>
        </a:graphic>
      </p:graphicFrame>
      <p:sp>
        <p:nvSpPr>
          <p:cNvPr id="18" name="Rectangle 17">
            <a:extLst>
              <a:ext uri="{FF2B5EF4-FFF2-40B4-BE49-F238E27FC236}">
                <a16:creationId xmlns:a16="http://schemas.microsoft.com/office/drawing/2014/main" id="{938FFAF8-DA7E-D2C5-508C-4FE7246DFB10}"/>
              </a:ext>
            </a:extLst>
          </p:cNvPr>
          <p:cNvSpPr/>
          <p:nvPr/>
        </p:nvSpPr>
        <p:spPr>
          <a:xfrm>
            <a:off x="6303733" y="3828543"/>
            <a:ext cx="1241045" cy="553357"/>
          </a:xfrm>
          <a:prstGeom prst="rect">
            <a:avLst/>
          </a:prstGeom>
          <a:solidFill>
            <a:schemeClr val="bg1"/>
          </a:solidFill>
        </p:spPr>
        <p:txBody>
          <a:bodyPr wrap="none">
            <a:spAutoFit/>
          </a:bodyPr>
          <a:lstStyle/>
          <a:p>
            <a:pPr algn="ctr" defTabSz="1087940"/>
            <a:r>
              <a:rPr lang="en-US" sz="2996" b="1" dirty="0">
                <a:solidFill>
                  <a:srgbClr val="0000FF"/>
                </a:solidFill>
                <a:cs typeface="Times New Roman" panose="02020603050405020304" pitchFamily="18" charset="0"/>
              </a:rPr>
              <a:t>27 641</a:t>
            </a:r>
          </a:p>
        </p:txBody>
      </p:sp>
      <p:sp>
        <p:nvSpPr>
          <p:cNvPr id="19" name="Rectangle 18">
            <a:extLst>
              <a:ext uri="{FF2B5EF4-FFF2-40B4-BE49-F238E27FC236}">
                <a16:creationId xmlns:a16="http://schemas.microsoft.com/office/drawing/2014/main" id="{4CAFC5A9-9122-96B8-5FFC-4818AA89941F}"/>
              </a:ext>
            </a:extLst>
          </p:cNvPr>
          <p:cNvSpPr/>
          <p:nvPr/>
        </p:nvSpPr>
        <p:spPr>
          <a:xfrm>
            <a:off x="7751249" y="3557728"/>
            <a:ext cx="4223738" cy="1054776"/>
          </a:xfrm>
          <a:prstGeom prst="rect">
            <a:avLst/>
          </a:prstGeom>
          <a:solidFill>
            <a:schemeClr val="bg1"/>
          </a:solidFill>
        </p:spPr>
        <p:txBody>
          <a:bodyPr wrap="square">
            <a:spAutoFit/>
          </a:bodyPr>
          <a:lstStyle/>
          <a:p>
            <a:pPr algn="just" defTabSz="1087940">
              <a:lnSpc>
                <a:spcPct val="120000"/>
              </a:lnSpc>
            </a:pPr>
            <a:r>
              <a:rPr lang="en-US" sz="2696" b="1" dirty="0">
                <a:solidFill>
                  <a:srgbClr val="0000FF"/>
                </a:solidFill>
                <a:cs typeface="Times New Roman" panose="02020603050405020304" pitchFamily="18" charset="0"/>
              </a:rPr>
              <a:t>Hai </a:t>
            </a:r>
            <a:r>
              <a:rPr lang="en-US" sz="2696" b="1" dirty="0" err="1">
                <a:solidFill>
                  <a:srgbClr val="0000FF"/>
                </a:solidFill>
                <a:cs typeface="Times New Roman" panose="02020603050405020304" pitchFamily="18" charset="0"/>
              </a:rPr>
              <a:t>mươi</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bảy</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nghìn</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sáu</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trăm</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bốn</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mươi</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mốt</a:t>
            </a:r>
            <a:endParaRPr lang="en-US" sz="2696" b="1" dirty="0">
              <a:solidFill>
                <a:srgbClr val="0000FF"/>
              </a:solidFill>
              <a:cs typeface="Times New Roman" panose="02020603050405020304" pitchFamily="18" charset="0"/>
            </a:endParaRPr>
          </a:p>
        </p:txBody>
      </p:sp>
      <p:sp>
        <p:nvSpPr>
          <p:cNvPr id="20" name="Rectangle 19">
            <a:extLst>
              <a:ext uri="{FF2B5EF4-FFF2-40B4-BE49-F238E27FC236}">
                <a16:creationId xmlns:a16="http://schemas.microsoft.com/office/drawing/2014/main" id="{6B5DD4D5-3D36-4E66-E9C9-FDE7C461727E}"/>
              </a:ext>
            </a:extLst>
          </p:cNvPr>
          <p:cNvSpPr/>
          <p:nvPr/>
        </p:nvSpPr>
        <p:spPr>
          <a:xfrm>
            <a:off x="6303733" y="4913016"/>
            <a:ext cx="1241045" cy="553357"/>
          </a:xfrm>
          <a:prstGeom prst="rect">
            <a:avLst/>
          </a:prstGeom>
          <a:solidFill>
            <a:schemeClr val="bg1"/>
          </a:solidFill>
        </p:spPr>
        <p:txBody>
          <a:bodyPr wrap="none">
            <a:spAutoFit/>
          </a:bodyPr>
          <a:lstStyle/>
          <a:p>
            <a:pPr algn="ctr" defTabSz="1087940"/>
            <a:r>
              <a:rPr lang="en-US" sz="2996" b="1" dirty="0">
                <a:solidFill>
                  <a:srgbClr val="0000FF"/>
                </a:solidFill>
                <a:cs typeface="Times New Roman" panose="02020603050405020304" pitchFamily="18" charset="0"/>
              </a:rPr>
              <a:t>30 874</a:t>
            </a:r>
          </a:p>
        </p:txBody>
      </p:sp>
      <p:sp>
        <p:nvSpPr>
          <p:cNvPr id="21" name="Rectangle 20">
            <a:extLst>
              <a:ext uri="{FF2B5EF4-FFF2-40B4-BE49-F238E27FC236}">
                <a16:creationId xmlns:a16="http://schemas.microsoft.com/office/drawing/2014/main" id="{778D3170-6665-6803-4C3B-FC1D07BF0647}"/>
              </a:ext>
            </a:extLst>
          </p:cNvPr>
          <p:cNvSpPr/>
          <p:nvPr/>
        </p:nvSpPr>
        <p:spPr>
          <a:xfrm>
            <a:off x="7699128" y="4656774"/>
            <a:ext cx="4322465" cy="1054776"/>
          </a:xfrm>
          <a:prstGeom prst="rect">
            <a:avLst/>
          </a:prstGeom>
          <a:solidFill>
            <a:schemeClr val="bg1"/>
          </a:solidFill>
        </p:spPr>
        <p:txBody>
          <a:bodyPr wrap="none">
            <a:spAutoFit/>
          </a:bodyPr>
          <a:lstStyle/>
          <a:p>
            <a:pPr algn="just" defTabSz="1087940">
              <a:lnSpc>
                <a:spcPct val="120000"/>
              </a:lnSpc>
            </a:pPr>
            <a:r>
              <a:rPr lang="en-US" sz="2696" b="1" dirty="0">
                <a:solidFill>
                  <a:srgbClr val="0000FF"/>
                </a:solidFill>
                <a:cs typeface="Times New Roman" panose="02020603050405020304" pitchFamily="18" charset="0"/>
              </a:rPr>
              <a:t>Ba </a:t>
            </a:r>
            <a:r>
              <a:rPr lang="en-US" sz="2696" b="1" dirty="0" err="1">
                <a:solidFill>
                  <a:srgbClr val="0000FF"/>
                </a:solidFill>
                <a:cs typeface="Times New Roman" panose="02020603050405020304" pitchFamily="18" charset="0"/>
              </a:rPr>
              <a:t>mươi</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nghìn</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tám</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trăm</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bảy</a:t>
            </a:r>
            <a:endParaRPr lang="en-US" sz="2696" b="1" dirty="0">
              <a:solidFill>
                <a:srgbClr val="0000FF"/>
              </a:solidFill>
              <a:cs typeface="Times New Roman" panose="02020603050405020304" pitchFamily="18" charset="0"/>
            </a:endParaRPr>
          </a:p>
          <a:p>
            <a:pPr algn="just" defTabSz="1087940">
              <a:lnSpc>
                <a:spcPct val="120000"/>
              </a:lnSpc>
            </a:pP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mươi</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tư</a:t>
            </a:r>
            <a:endParaRPr lang="en-US" sz="2696" b="1" dirty="0">
              <a:solidFill>
                <a:srgbClr val="0000FF"/>
              </a:solidFill>
              <a:cs typeface="Times New Roman" panose="02020603050405020304" pitchFamily="18" charset="0"/>
            </a:endParaRPr>
          </a:p>
        </p:txBody>
      </p:sp>
      <p:sp>
        <p:nvSpPr>
          <p:cNvPr id="22" name="Rectangle 21">
            <a:extLst>
              <a:ext uri="{FF2B5EF4-FFF2-40B4-BE49-F238E27FC236}">
                <a16:creationId xmlns:a16="http://schemas.microsoft.com/office/drawing/2014/main" id="{A7A69D4B-5C30-8224-A698-5D4B7B66B3C7}"/>
              </a:ext>
            </a:extLst>
          </p:cNvPr>
          <p:cNvSpPr/>
          <p:nvPr/>
        </p:nvSpPr>
        <p:spPr>
          <a:xfrm>
            <a:off x="6303733" y="5997489"/>
            <a:ext cx="1241045" cy="553357"/>
          </a:xfrm>
          <a:prstGeom prst="rect">
            <a:avLst/>
          </a:prstGeom>
          <a:solidFill>
            <a:schemeClr val="bg1"/>
          </a:solidFill>
        </p:spPr>
        <p:txBody>
          <a:bodyPr wrap="none">
            <a:spAutoFit/>
          </a:bodyPr>
          <a:lstStyle/>
          <a:p>
            <a:pPr algn="ctr" defTabSz="1087940"/>
            <a:r>
              <a:rPr lang="en-US" sz="2996" b="1" dirty="0">
                <a:solidFill>
                  <a:srgbClr val="0000FF"/>
                </a:solidFill>
                <a:cs typeface="Times New Roman" panose="02020603050405020304" pitchFamily="18" charset="0"/>
              </a:rPr>
              <a:t>55 555</a:t>
            </a:r>
          </a:p>
        </p:txBody>
      </p:sp>
      <p:sp>
        <p:nvSpPr>
          <p:cNvPr id="23" name="Rectangle 22">
            <a:extLst>
              <a:ext uri="{FF2B5EF4-FFF2-40B4-BE49-F238E27FC236}">
                <a16:creationId xmlns:a16="http://schemas.microsoft.com/office/drawing/2014/main" id="{9F7A5020-F755-F9F0-AFAB-E3FB437D8943}"/>
              </a:ext>
            </a:extLst>
          </p:cNvPr>
          <p:cNvSpPr/>
          <p:nvPr/>
        </p:nvSpPr>
        <p:spPr>
          <a:xfrm>
            <a:off x="7662230" y="5809234"/>
            <a:ext cx="4312757" cy="922047"/>
          </a:xfrm>
          <a:prstGeom prst="rect">
            <a:avLst/>
          </a:prstGeom>
          <a:solidFill>
            <a:schemeClr val="bg1"/>
          </a:solidFill>
        </p:spPr>
        <p:txBody>
          <a:bodyPr wrap="square">
            <a:spAutoFit/>
          </a:bodyPr>
          <a:lstStyle/>
          <a:p>
            <a:pPr algn="just" defTabSz="1087940"/>
            <a:r>
              <a:rPr lang="en-US" sz="2696" b="1" dirty="0" err="1">
                <a:solidFill>
                  <a:srgbClr val="0000FF"/>
                </a:solidFill>
                <a:cs typeface="Times New Roman" panose="02020603050405020304" pitchFamily="18" charset="0"/>
              </a:rPr>
              <a:t>Năm</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mươi</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lăm</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nghìn</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năm</a:t>
            </a:r>
            <a:endParaRPr lang="en-US" sz="2696" b="1" dirty="0">
              <a:solidFill>
                <a:srgbClr val="0000FF"/>
              </a:solidFill>
              <a:cs typeface="Times New Roman" panose="02020603050405020304" pitchFamily="18" charset="0"/>
            </a:endParaRPr>
          </a:p>
          <a:p>
            <a:pPr algn="just" defTabSz="1087940"/>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trăm</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năm</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mươi</a:t>
            </a:r>
            <a:r>
              <a:rPr lang="en-US" sz="2696" b="1" dirty="0">
                <a:solidFill>
                  <a:srgbClr val="0000FF"/>
                </a:solidFill>
                <a:cs typeface="Times New Roman" panose="02020603050405020304" pitchFamily="18" charset="0"/>
              </a:rPr>
              <a:t> </a:t>
            </a:r>
            <a:r>
              <a:rPr lang="en-US" sz="2696" b="1" dirty="0" err="1">
                <a:solidFill>
                  <a:srgbClr val="0000FF"/>
                </a:solidFill>
                <a:cs typeface="Times New Roman" panose="02020603050405020304" pitchFamily="18" charset="0"/>
              </a:rPr>
              <a:t>lăm</a:t>
            </a:r>
            <a:endParaRPr lang="en-US" sz="2696"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2820069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758</Words>
  <Application>Microsoft Office PowerPoint</Application>
  <PresentationFormat>Widescreen</PresentationFormat>
  <Paragraphs>184</Paragraphs>
  <Slides>24</Slides>
  <Notes>19</Notes>
  <HiddenSlides>0</HiddenSlides>
  <MMClips>10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等线</vt:lpstr>
      <vt:lpstr>微软雅黑</vt:lpstr>
      <vt:lpstr>Arial</vt:lpstr>
      <vt:lpstr>Calibri</vt:lpstr>
      <vt:lpstr>Cambria</vt:lpstr>
      <vt:lpstr>Coiny</vt:lpstr>
      <vt:lpstr>iCiel Cadena</vt:lpstr>
      <vt:lpstr>Tahoma</vt:lpstr>
      <vt:lpstr>Times New Roman</vt:lpstr>
      <vt:lpstr>Wingdings</vt:lpstr>
      <vt:lpstr>Office 主题</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2023-02-07T12:34:00Z</dcterms:created>
  <dcterms:modified xsi:type="dcterms:W3CDTF">2024-05-01T15:09:47Z</dcterms:modified>
</cp:coreProperties>
</file>