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sldIdLst>
    <p:sldId id="1137" r:id="rId3"/>
    <p:sldId id="8343" r:id="rId4"/>
    <p:sldId id="8342" r:id="rId5"/>
    <p:sldId id="8334" r:id="rId6"/>
    <p:sldId id="1128" r:id="rId7"/>
    <p:sldId id="8335" r:id="rId8"/>
    <p:sldId id="8336" r:id="rId9"/>
    <p:sldId id="8337" r:id="rId10"/>
    <p:sldId id="8338" r:id="rId11"/>
    <p:sldId id="8339" r:id="rId12"/>
    <p:sldId id="8340" r:id="rId13"/>
    <p:sldId id="8341" r:id="rId14"/>
    <p:sldId id="2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2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E4EF3-9C06-4F7B-8B30-47A8DFB961D3}" type="datetimeFigureOut">
              <a:rPr lang="en-US" smtClean="0"/>
              <a:t>17/5/2024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20F3B-437A-4C75-BC3D-E9288AF43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88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2A5627-C86C-47E3-B0EF-6B8D04AD67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39974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2A5627-C86C-47E3-B0EF-6B8D04AD67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426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2A5627-C86C-47E3-B0EF-6B8D04AD67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96091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2A5627-C86C-47E3-B0EF-6B8D04AD67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41521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CDEC63-207D-4CDD-85AC-263A53B7D48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394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2A5627-C86C-47E3-B0EF-6B8D04AD67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1812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2A5627-C86C-47E3-B0EF-6B8D04AD67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7175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2A5627-C86C-47E3-B0EF-6B8D04AD67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1097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2A5627-C86C-47E3-B0EF-6B8D04AD67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553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2A5627-C86C-47E3-B0EF-6B8D04AD67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4271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2A5627-C86C-47E3-B0EF-6B8D04AD67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025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2A5627-C86C-47E3-B0EF-6B8D04AD67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490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2A5627-C86C-47E3-B0EF-6B8D04AD67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614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B44FEE-ABEE-4983-8216-AF38804217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08D79E7-743A-48B0-B2B8-4F0ABCF6E7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17CE80-9B0A-4DD2-BFBE-6A5786F8D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7C88B6-F0B9-4CB0-A7B2-7E0087AD5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5ABDE3-68E5-4049-A9C0-F2D225DC2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61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963904-A542-4873-AB11-DEEA1FBC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E5BF051-B006-4163-9FBB-78D9D030F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33DF7B-340C-4B93-A585-AB67A4ABB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A2523F-49CC-46DC-897B-3E0137218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8EC85F1-E294-4BA8-B10D-FB8DD76A6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83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65D0D20-BBEA-45A7-8D52-81A55F6E9B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6E0461A-3AEF-4583-8EA0-CEEE684BDA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7421525-C261-45C4-9DB2-67DD93983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CF07AB2-CF86-49D7-ADD9-9CA827FA2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F9E4BE-DDE4-4050-9C56-4E48F2B65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2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264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711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833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2024/5/17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357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2024/5/17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075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2024/5/17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771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D9E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ECDBB519-FA32-4AD1-AF4B-01D1A49EEC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38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bg>
      <p:bgPr>
        <a:solidFill>
          <a:srgbClr val="D9E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842CFDD8-7A76-4E73-9270-16B782C2DF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52F9EB49-3E9A-4065-92D7-24E7BF0B6F8D}"/>
              </a:ext>
            </a:extLst>
          </p:cNvPr>
          <p:cNvGrpSpPr/>
          <p:nvPr userDrawn="1"/>
        </p:nvGrpSpPr>
        <p:grpSpPr>
          <a:xfrm>
            <a:off x="0" y="52877"/>
            <a:ext cx="12192001" cy="6805123"/>
            <a:chOff x="0" y="52877"/>
            <a:chExt cx="12192001" cy="6805123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D99DB93-DD5E-45A9-8E4C-35F16F550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24502" y="246879"/>
              <a:ext cx="856730" cy="1000037"/>
            </a:xfrm>
            <a:prstGeom prst="rect">
              <a:avLst/>
            </a:prstGeom>
          </p:spPr>
        </p:pic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346D93C6-1773-4609-9712-CAF27B8502BF}"/>
                </a:ext>
              </a:extLst>
            </p:cNvPr>
            <p:cNvGrpSpPr/>
            <p:nvPr/>
          </p:nvGrpSpPr>
          <p:grpSpPr>
            <a:xfrm>
              <a:off x="0" y="531447"/>
              <a:ext cx="12192001" cy="6326553"/>
              <a:chOff x="0" y="531447"/>
              <a:chExt cx="12192001" cy="6326553"/>
            </a:xfrm>
          </p:grpSpPr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34C3EF4A-6C6A-4ACA-8260-0B9A65EFBC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78" t="-1284" r="1478" b="11635"/>
              <a:stretch/>
            </p:blipFill>
            <p:spPr>
              <a:xfrm>
                <a:off x="0" y="531447"/>
                <a:ext cx="12192000" cy="1533524"/>
              </a:xfrm>
              <a:prstGeom prst="rect">
                <a:avLst/>
              </a:prstGeom>
            </p:spPr>
          </p:pic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B8AA45D8-73E6-4A27-ACD0-DA1056F2169E}"/>
                  </a:ext>
                </a:extLst>
              </p:cNvPr>
              <p:cNvSpPr/>
              <p:nvPr/>
            </p:nvSpPr>
            <p:spPr>
              <a:xfrm>
                <a:off x="1" y="1977292"/>
                <a:ext cx="12192000" cy="48807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954A5DFA-C092-4A78-BCD6-57DFD1E784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20" y="114250"/>
              <a:ext cx="888760" cy="54982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8484A9F-EC57-44E6-B567-2E84F82719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5437" y="1077967"/>
              <a:ext cx="1031656" cy="683874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4FE537C3-168F-4F29-BACE-37745D143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8852" y="912433"/>
              <a:ext cx="1142379" cy="683873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EEEF304F-C6D5-4C2F-89BF-8E55AAB44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96009">
              <a:off x="1587655" y="52877"/>
              <a:ext cx="1132869" cy="7909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587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6A7336-2146-4F40-877F-4AABE2306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EDF3EE-07F0-4C29-998B-9A9363DB2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BED0710-F4F2-4D3B-B2C4-D680A8842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A1F0D6-7C0F-4803-8DE0-A8E4C9B23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D65936B-8EDC-4F6D-AFF4-3BCAA7890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82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2024/5/17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617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944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725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858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6CCC2A3-0718-46C4-AB31-EC78C70E3A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652" y="2240365"/>
            <a:ext cx="4183912" cy="27018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1204610-4039-4724-B741-81724C74DC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13652" y="4250627"/>
            <a:ext cx="2919178" cy="167069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68F7749-2F03-4196-9E2C-8C1295B6B7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770" y="1122761"/>
            <a:ext cx="1601367" cy="9164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DDAC6E8-F5E9-405B-8137-3AC8165144B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76669" y="230104"/>
            <a:ext cx="2668625" cy="270180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EA663AE-B02B-44DD-9555-42B589681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25" b="43450"/>
          <a:stretch/>
        </p:blipFill>
        <p:spPr>
          <a:xfrm>
            <a:off x="1069165" y="0"/>
            <a:ext cx="10053669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1927A7E-25A7-49EE-B9C6-659246EC811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4753" y="2806481"/>
            <a:ext cx="637247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68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D5C984-3ABF-4BA9-9B01-C04A82F31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5E633E6-C3A9-4F48-AD67-28D8C11DC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75438D4-CE1D-4E0D-B79D-56630AE79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F87A3F1-6210-4316-A302-3EA258D1E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6DBBBDD-FBB7-4738-803D-DE1E8A6B3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96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F9A64-FEE3-4A07-BFF7-B071EA38F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47FD87D-F155-4276-9553-348F71F0BD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F11C445-382B-47E1-B134-E1CF50C9A5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33AB9D7-3002-4A14-901E-A6D72B833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6B3B62E-3682-4A78-9A0F-B1C9D6F5C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F67B7A6-9E17-4ABE-83BE-C561D9D74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88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ED4F50-7105-4559-A316-B5CA6BC14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FA010D5-55D4-4590-9FC8-209FA477C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F859CA3-6608-4C3F-9419-7CD4C109A1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AD4AAA9-B7F9-4C49-ACEF-20373FEA13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4A2242E-32DD-4289-B788-F18A35348B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CA9A79B-0BD2-49C0-A0F6-9E88A799C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F0A9198-F512-484C-AC86-CE4EE3C5D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FCE3812-E972-4673-917E-B0DE7B0B2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02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D29930-5AAF-44AB-B332-25E64C557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762DAF0-E722-43A2-BC3C-19CEDD158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BCF8DEB-306D-449C-A5F5-CD1CF03D2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CF02CA3-C3B1-47ED-9BCF-D66A94241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6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720F557-9D8E-467B-ABBC-A552646FF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AAC342C-1E77-4E2A-95A3-08794E02D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E71C3EF-3600-4722-8095-1107CB91C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7ABB0E-E507-461D-9FBE-418CD39E0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4AE25DA-369A-4F54-AB4D-53C15EFB5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3B668C-BEF6-4913-95D8-65FB7C806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F09AE9E-9013-412B-80BC-00192BC66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DFE5F07-2A36-4385-B78A-CDC0FAC89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D19DC03-B41C-46AC-B3EB-CFD78CDEA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59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15095C-EBEF-4FBE-8C8C-67588FB9F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3503236-B1D0-4EB8-B1A0-A142E2D63F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8560A35-BBD9-49C4-B48B-9C45D8733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C94C30-FA4B-4028-B712-1001104B1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B1B40B5-9E88-49D5-8E63-861686B8D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2890166-696C-44A0-8D39-A8A95B2E1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26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D4F399E-3EF0-4A31-A0E5-52D7CBEC7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D53AA2E-5D2D-4642-8B49-EB02D60D2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4E7682A-E445-49A8-AA61-39EBDF5DCB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E014CC-3DC2-41AE-AC5D-708AF3D1CB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1A6249-7BD6-406B-98C5-5C2E6CC989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176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2335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png"/><Relationship Id="rId12" Type="http://schemas.openxmlformats.org/officeDocument/2006/relationships/image" Target="../media/image34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8.sv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5" Type="http://schemas.openxmlformats.org/officeDocument/2006/relationships/image" Target="../media/image22.png"/><Relationship Id="rId10" Type="http://schemas.openxmlformats.org/officeDocument/2006/relationships/image" Target="../media/image18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7.png"/><Relationship Id="rId14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30.png"/><Relationship Id="rId5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openxmlformats.org/officeDocument/2006/relationships/image" Target="../media/image38.svg"/><Relationship Id="rId9" Type="http://schemas.openxmlformats.org/officeDocument/2006/relationships/image" Target="../media/image43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4.png"/><Relationship Id="rId7" Type="http://schemas.openxmlformats.org/officeDocument/2006/relationships/image" Target="../media/image25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31.png"/><Relationship Id="rId5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openxmlformats.org/officeDocument/2006/relationships/image" Target="../media/image38.svg"/><Relationship Id="rId9" Type="http://schemas.openxmlformats.org/officeDocument/2006/relationships/image" Target="../media/image4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33.png"/><Relationship Id="rId5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openxmlformats.org/officeDocument/2006/relationships/image" Target="../media/image38.svg"/><Relationship Id="rId9" Type="http://schemas.openxmlformats.org/officeDocument/2006/relationships/image" Target="../media/image4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.png"/><Relationship Id="rId10" Type="http://schemas.openxmlformats.org/officeDocument/2006/relationships/image" Target="../media/image39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openxmlformats.org/officeDocument/2006/relationships/image" Target="../media/image38.svg"/><Relationship Id="rId9" Type="http://schemas.openxmlformats.org/officeDocument/2006/relationships/image" Target="../media/image4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openxmlformats.org/officeDocument/2006/relationships/image" Target="../media/image38.svg"/><Relationship Id="rId9" Type="http://schemas.openxmlformats.org/officeDocument/2006/relationships/image" Target="../media/image4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38.sv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38.sv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38.sv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30.png"/><Relationship Id="rId5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openxmlformats.org/officeDocument/2006/relationships/image" Target="../media/image38.svg"/><Relationship Id="rId9" Type="http://schemas.openxmlformats.org/officeDocument/2006/relationships/image" Target="../media/image4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30.png"/><Relationship Id="rId5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openxmlformats.org/officeDocument/2006/relationships/image" Target="../media/image38.svg"/><Relationship Id="rId9" Type="http://schemas.openxmlformats.org/officeDocument/2006/relationships/image" Target="../media/image4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30.png"/><Relationship Id="rId5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openxmlformats.org/officeDocument/2006/relationships/image" Target="../media/image38.svg"/><Relationship Id="rId9" Type="http://schemas.openxmlformats.org/officeDocument/2006/relationships/image" Target="../media/image4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形 19">
            <a:extLst>
              <a:ext uri="{FF2B5EF4-FFF2-40B4-BE49-F238E27FC236}">
                <a16:creationId xmlns:a16="http://schemas.microsoft.com/office/drawing/2014/main" id="{8631B3AA-592C-45BD-B9FC-53582DA209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6200000">
            <a:off x="2659745" y="-2659746"/>
            <a:ext cx="6872512" cy="12192003"/>
          </a:xfrm>
          <a:prstGeom prst="rect">
            <a:avLst/>
          </a:prstGeom>
        </p:spPr>
      </p:pic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D783EFA1-BB26-4079-A870-CECB524A8F23}"/>
              </a:ext>
            </a:extLst>
          </p:cNvPr>
          <p:cNvSpPr/>
          <p:nvPr/>
        </p:nvSpPr>
        <p:spPr>
          <a:xfrm>
            <a:off x="432125" y="410620"/>
            <a:ext cx="11362255" cy="6284409"/>
          </a:xfrm>
          <a:custGeom>
            <a:avLst/>
            <a:gdLst>
              <a:gd name="connsiteX0" fmla="*/ 739424 w 12277406"/>
              <a:gd name="connsiteY0" fmla="*/ 6032746 h 7271836"/>
              <a:gd name="connsiteX1" fmla="*/ 782967 w 12277406"/>
              <a:gd name="connsiteY1" fmla="*/ 3478232 h 7271836"/>
              <a:gd name="connsiteX2" fmla="*/ 782967 w 12277406"/>
              <a:gd name="connsiteY2" fmla="*/ 836632 h 7271836"/>
              <a:gd name="connsiteX3" fmla="*/ 1552224 w 12277406"/>
              <a:gd name="connsiteY3" fmla="*/ 386689 h 7271836"/>
              <a:gd name="connsiteX4" fmla="*/ 11320338 w 12277406"/>
              <a:gd name="connsiteY4" fmla="*/ 357660 h 7271836"/>
              <a:gd name="connsiteX5" fmla="*/ 11813824 w 12277406"/>
              <a:gd name="connsiteY5" fmla="*/ 5074803 h 7271836"/>
              <a:gd name="connsiteX6" fmla="*/ 11305824 w 12277406"/>
              <a:gd name="connsiteY6" fmla="*/ 6889089 h 7271836"/>
              <a:gd name="connsiteX7" fmla="*/ 797481 w 12277406"/>
              <a:gd name="connsiteY7" fmla="*/ 7208403 h 7271836"/>
              <a:gd name="connsiteX8" fmla="*/ 739424 w 12277406"/>
              <a:gd name="connsiteY8" fmla="*/ 6032746 h 7271836"/>
              <a:gd name="connsiteX0" fmla="*/ 739424 w 12277406"/>
              <a:gd name="connsiteY0" fmla="*/ 6088272 h 7327362"/>
              <a:gd name="connsiteX1" fmla="*/ 782967 w 12277406"/>
              <a:gd name="connsiteY1" fmla="*/ 3533758 h 7327362"/>
              <a:gd name="connsiteX2" fmla="*/ 899081 w 12277406"/>
              <a:gd name="connsiteY2" fmla="*/ 2198443 h 7327362"/>
              <a:gd name="connsiteX3" fmla="*/ 1552224 w 12277406"/>
              <a:gd name="connsiteY3" fmla="*/ 442215 h 7327362"/>
              <a:gd name="connsiteX4" fmla="*/ 11320338 w 12277406"/>
              <a:gd name="connsiteY4" fmla="*/ 413186 h 7327362"/>
              <a:gd name="connsiteX5" fmla="*/ 11813824 w 12277406"/>
              <a:gd name="connsiteY5" fmla="*/ 5130329 h 7327362"/>
              <a:gd name="connsiteX6" fmla="*/ 11305824 w 12277406"/>
              <a:gd name="connsiteY6" fmla="*/ 6944615 h 7327362"/>
              <a:gd name="connsiteX7" fmla="*/ 797481 w 12277406"/>
              <a:gd name="connsiteY7" fmla="*/ 7263929 h 7327362"/>
              <a:gd name="connsiteX8" fmla="*/ 739424 w 12277406"/>
              <a:gd name="connsiteY8" fmla="*/ 6088272 h 7327362"/>
              <a:gd name="connsiteX0" fmla="*/ 739424 w 12277406"/>
              <a:gd name="connsiteY0" fmla="*/ 6088272 h 7327362"/>
              <a:gd name="connsiteX1" fmla="*/ 782967 w 12277406"/>
              <a:gd name="connsiteY1" fmla="*/ 3533758 h 7327362"/>
              <a:gd name="connsiteX2" fmla="*/ 899081 w 12277406"/>
              <a:gd name="connsiteY2" fmla="*/ 2198443 h 7327362"/>
              <a:gd name="connsiteX3" fmla="*/ 1552224 w 12277406"/>
              <a:gd name="connsiteY3" fmla="*/ 442215 h 7327362"/>
              <a:gd name="connsiteX4" fmla="*/ 11320338 w 12277406"/>
              <a:gd name="connsiteY4" fmla="*/ 413186 h 7327362"/>
              <a:gd name="connsiteX5" fmla="*/ 11813824 w 12277406"/>
              <a:gd name="connsiteY5" fmla="*/ 5130329 h 7327362"/>
              <a:gd name="connsiteX6" fmla="*/ 11305824 w 12277406"/>
              <a:gd name="connsiteY6" fmla="*/ 6944615 h 7327362"/>
              <a:gd name="connsiteX7" fmla="*/ 797481 w 12277406"/>
              <a:gd name="connsiteY7" fmla="*/ 7263929 h 7327362"/>
              <a:gd name="connsiteX8" fmla="*/ 739424 w 12277406"/>
              <a:gd name="connsiteY8" fmla="*/ 6088272 h 7327362"/>
              <a:gd name="connsiteX0" fmla="*/ 739424 w 12277406"/>
              <a:gd name="connsiteY0" fmla="*/ 6092350 h 7331440"/>
              <a:gd name="connsiteX1" fmla="*/ 782967 w 12277406"/>
              <a:gd name="connsiteY1" fmla="*/ 3537836 h 7331440"/>
              <a:gd name="connsiteX2" fmla="*/ 507195 w 12277406"/>
              <a:gd name="connsiteY2" fmla="*/ 2289607 h 7331440"/>
              <a:gd name="connsiteX3" fmla="*/ 1552224 w 12277406"/>
              <a:gd name="connsiteY3" fmla="*/ 446293 h 7331440"/>
              <a:gd name="connsiteX4" fmla="*/ 11320338 w 12277406"/>
              <a:gd name="connsiteY4" fmla="*/ 417264 h 7331440"/>
              <a:gd name="connsiteX5" fmla="*/ 11813824 w 12277406"/>
              <a:gd name="connsiteY5" fmla="*/ 5134407 h 7331440"/>
              <a:gd name="connsiteX6" fmla="*/ 11305824 w 12277406"/>
              <a:gd name="connsiteY6" fmla="*/ 6948693 h 7331440"/>
              <a:gd name="connsiteX7" fmla="*/ 797481 w 12277406"/>
              <a:gd name="connsiteY7" fmla="*/ 7268007 h 7331440"/>
              <a:gd name="connsiteX8" fmla="*/ 739424 w 12277406"/>
              <a:gd name="connsiteY8" fmla="*/ 6092350 h 7331440"/>
              <a:gd name="connsiteX0" fmla="*/ 729525 w 12267507"/>
              <a:gd name="connsiteY0" fmla="*/ 6092350 h 7331440"/>
              <a:gd name="connsiteX1" fmla="*/ 511811 w 12267507"/>
              <a:gd name="connsiteY1" fmla="*/ 3624922 h 7331440"/>
              <a:gd name="connsiteX2" fmla="*/ 497296 w 12267507"/>
              <a:gd name="connsiteY2" fmla="*/ 2289607 h 7331440"/>
              <a:gd name="connsiteX3" fmla="*/ 1542325 w 12267507"/>
              <a:gd name="connsiteY3" fmla="*/ 446293 h 7331440"/>
              <a:gd name="connsiteX4" fmla="*/ 11310439 w 12267507"/>
              <a:gd name="connsiteY4" fmla="*/ 417264 h 7331440"/>
              <a:gd name="connsiteX5" fmla="*/ 11803925 w 12267507"/>
              <a:gd name="connsiteY5" fmla="*/ 5134407 h 7331440"/>
              <a:gd name="connsiteX6" fmla="*/ 11295925 w 12267507"/>
              <a:gd name="connsiteY6" fmla="*/ 6948693 h 7331440"/>
              <a:gd name="connsiteX7" fmla="*/ 787582 w 12267507"/>
              <a:gd name="connsiteY7" fmla="*/ 7268007 h 7331440"/>
              <a:gd name="connsiteX8" fmla="*/ 729525 w 12267507"/>
              <a:gd name="connsiteY8" fmla="*/ 6092350 h 7331440"/>
              <a:gd name="connsiteX0" fmla="*/ 729525 w 12294456"/>
              <a:gd name="connsiteY0" fmla="*/ 5819470 h 7058560"/>
              <a:gd name="connsiteX1" fmla="*/ 511811 w 12294456"/>
              <a:gd name="connsiteY1" fmla="*/ 3352042 h 7058560"/>
              <a:gd name="connsiteX2" fmla="*/ 497296 w 12294456"/>
              <a:gd name="connsiteY2" fmla="*/ 2016727 h 7058560"/>
              <a:gd name="connsiteX3" fmla="*/ 1542325 w 12294456"/>
              <a:gd name="connsiteY3" fmla="*/ 173413 h 7058560"/>
              <a:gd name="connsiteX4" fmla="*/ 10773410 w 12294456"/>
              <a:gd name="connsiteY4" fmla="*/ 608841 h 7058560"/>
              <a:gd name="connsiteX5" fmla="*/ 11803925 w 12294456"/>
              <a:gd name="connsiteY5" fmla="*/ 4861527 h 7058560"/>
              <a:gd name="connsiteX6" fmla="*/ 11295925 w 12294456"/>
              <a:gd name="connsiteY6" fmla="*/ 6675813 h 7058560"/>
              <a:gd name="connsiteX7" fmla="*/ 787582 w 12294456"/>
              <a:gd name="connsiteY7" fmla="*/ 6995127 h 7058560"/>
              <a:gd name="connsiteX8" fmla="*/ 729525 w 12294456"/>
              <a:gd name="connsiteY8" fmla="*/ 5819470 h 7058560"/>
              <a:gd name="connsiteX0" fmla="*/ 729525 w 12203819"/>
              <a:gd name="connsiteY0" fmla="*/ 5817287 h 7056377"/>
              <a:gd name="connsiteX1" fmla="*/ 511811 w 12203819"/>
              <a:gd name="connsiteY1" fmla="*/ 3349859 h 7056377"/>
              <a:gd name="connsiteX2" fmla="*/ 497296 w 12203819"/>
              <a:gd name="connsiteY2" fmla="*/ 2014544 h 7056377"/>
              <a:gd name="connsiteX3" fmla="*/ 1542325 w 12203819"/>
              <a:gd name="connsiteY3" fmla="*/ 171230 h 7056377"/>
              <a:gd name="connsiteX4" fmla="*/ 10773410 w 12203819"/>
              <a:gd name="connsiteY4" fmla="*/ 606658 h 7056377"/>
              <a:gd name="connsiteX5" fmla="*/ 11542668 w 12203819"/>
              <a:gd name="connsiteY5" fmla="*/ 4815801 h 7056377"/>
              <a:gd name="connsiteX6" fmla="*/ 11295925 w 12203819"/>
              <a:gd name="connsiteY6" fmla="*/ 6673630 h 7056377"/>
              <a:gd name="connsiteX7" fmla="*/ 787582 w 12203819"/>
              <a:gd name="connsiteY7" fmla="*/ 6992944 h 7056377"/>
              <a:gd name="connsiteX8" fmla="*/ 729525 w 12203819"/>
              <a:gd name="connsiteY8" fmla="*/ 5817287 h 7056377"/>
              <a:gd name="connsiteX0" fmla="*/ 729525 w 12189295"/>
              <a:gd name="connsiteY0" fmla="*/ 5888655 h 7127745"/>
              <a:gd name="connsiteX1" fmla="*/ 511811 w 12189295"/>
              <a:gd name="connsiteY1" fmla="*/ 3421227 h 7127745"/>
              <a:gd name="connsiteX2" fmla="*/ 497296 w 12189295"/>
              <a:gd name="connsiteY2" fmla="*/ 2085912 h 7127745"/>
              <a:gd name="connsiteX3" fmla="*/ 1542325 w 12189295"/>
              <a:gd name="connsiteY3" fmla="*/ 242598 h 7127745"/>
              <a:gd name="connsiteX4" fmla="*/ 11107238 w 12189295"/>
              <a:gd name="connsiteY4" fmla="*/ 532883 h 7127745"/>
              <a:gd name="connsiteX5" fmla="*/ 11542668 w 12189295"/>
              <a:gd name="connsiteY5" fmla="*/ 4887169 h 7127745"/>
              <a:gd name="connsiteX6" fmla="*/ 11295925 w 12189295"/>
              <a:gd name="connsiteY6" fmla="*/ 6744998 h 7127745"/>
              <a:gd name="connsiteX7" fmla="*/ 787582 w 12189295"/>
              <a:gd name="connsiteY7" fmla="*/ 7064312 h 7127745"/>
              <a:gd name="connsiteX8" fmla="*/ 729525 w 12189295"/>
              <a:gd name="connsiteY8" fmla="*/ 5888655 h 7127745"/>
              <a:gd name="connsiteX0" fmla="*/ 729525 w 12189295"/>
              <a:gd name="connsiteY0" fmla="*/ 6059797 h 7298887"/>
              <a:gd name="connsiteX1" fmla="*/ 511811 w 12189295"/>
              <a:gd name="connsiteY1" fmla="*/ 3592369 h 7298887"/>
              <a:gd name="connsiteX2" fmla="*/ 497296 w 12189295"/>
              <a:gd name="connsiteY2" fmla="*/ 2257054 h 7298887"/>
              <a:gd name="connsiteX3" fmla="*/ 1542325 w 12189295"/>
              <a:gd name="connsiteY3" fmla="*/ 413740 h 7298887"/>
              <a:gd name="connsiteX4" fmla="*/ 11107238 w 12189295"/>
              <a:gd name="connsiteY4" fmla="*/ 704025 h 7298887"/>
              <a:gd name="connsiteX5" fmla="*/ 11542668 w 12189295"/>
              <a:gd name="connsiteY5" fmla="*/ 5058311 h 7298887"/>
              <a:gd name="connsiteX6" fmla="*/ 11295925 w 12189295"/>
              <a:gd name="connsiteY6" fmla="*/ 6916140 h 7298887"/>
              <a:gd name="connsiteX7" fmla="*/ 787582 w 12189295"/>
              <a:gd name="connsiteY7" fmla="*/ 7235454 h 7298887"/>
              <a:gd name="connsiteX8" fmla="*/ 729525 w 12189295"/>
              <a:gd name="connsiteY8" fmla="*/ 6059797 h 7298887"/>
              <a:gd name="connsiteX0" fmla="*/ 729525 w 12163597"/>
              <a:gd name="connsiteY0" fmla="*/ 6186346 h 7425436"/>
              <a:gd name="connsiteX1" fmla="*/ 511811 w 12163597"/>
              <a:gd name="connsiteY1" fmla="*/ 3718918 h 7425436"/>
              <a:gd name="connsiteX2" fmla="*/ 497296 w 12163597"/>
              <a:gd name="connsiteY2" fmla="*/ 2383603 h 7425436"/>
              <a:gd name="connsiteX3" fmla="*/ 1542325 w 12163597"/>
              <a:gd name="connsiteY3" fmla="*/ 540289 h 7425436"/>
              <a:gd name="connsiteX4" fmla="*/ 11716838 w 12163597"/>
              <a:gd name="connsiteY4" fmla="*/ 641888 h 7425436"/>
              <a:gd name="connsiteX5" fmla="*/ 11542668 w 12163597"/>
              <a:gd name="connsiteY5" fmla="*/ 5184860 h 7425436"/>
              <a:gd name="connsiteX6" fmla="*/ 11295925 w 12163597"/>
              <a:gd name="connsiteY6" fmla="*/ 7042689 h 7425436"/>
              <a:gd name="connsiteX7" fmla="*/ 787582 w 12163597"/>
              <a:gd name="connsiteY7" fmla="*/ 7362003 h 7425436"/>
              <a:gd name="connsiteX8" fmla="*/ 729525 w 12163597"/>
              <a:gd name="connsiteY8" fmla="*/ 6186346 h 7425436"/>
              <a:gd name="connsiteX0" fmla="*/ 729525 w 12421774"/>
              <a:gd name="connsiteY0" fmla="*/ 6827884 h 8066974"/>
              <a:gd name="connsiteX1" fmla="*/ 511811 w 12421774"/>
              <a:gd name="connsiteY1" fmla="*/ 4360456 h 8066974"/>
              <a:gd name="connsiteX2" fmla="*/ 497296 w 12421774"/>
              <a:gd name="connsiteY2" fmla="*/ 3025141 h 8066974"/>
              <a:gd name="connsiteX3" fmla="*/ 1643925 w 12421774"/>
              <a:gd name="connsiteY3" fmla="*/ 78741 h 8066974"/>
              <a:gd name="connsiteX4" fmla="*/ 11716838 w 12421774"/>
              <a:gd name="connsiteY4" fmla="*/ 1283426 h 8066974"/>
              <a:gd name="connsiteX5" fmla="*/ 11542668 w 12421774"/>
              <a:gd name="connsiteY5" fmla="*/ 5826398 h 8066974"/>
              <a:gd name="connsiteX6" fmla="*/ 11295925 w 12421774"/>
              <a:gd name="connsiteY6" fmla="*/ 7684227 h 8066974"/>
              <a:gd name="connsiteX7" fmla="*/ 787582 w 12421774"/>
              <a:gd name="connsiteY7" fmla="*/ 8003541 h 8066974"/>
              <a:gd name="connsiteX8" fmla="*/ 729525 w 12421774"/>
              <a:gd name="connsiteY8" fmla="*/ 6827884 h 8066974"/>
              <a:gd name="connsiteX0" fmla="*/ 729525 w 12421774"/>
              <a:gd name="connsiteY0" fmla="*/ 6827884 h 8066974"/>
              <a:gd name="connsiteX1" fmla="*/ 511811 w 12421774"/>
              <a:gd name="connsiteY1" fmla="*/ 4360456 h 8066974"/>
              <a:gd name="connsiteX2" fmla="*/ 497296 w 12421774"/>
              <a:gd name="connsiteY2" fmla="*/ 3025141 h 8066974"/>
              <a:gd name="connsiteX3" fmla="*/ 1643925 w 12421774"/>
              <a:gd name="connsiteY3" fmla="*/ 78741 h 8066974"/>
              <a:gd name="connsiteX4" fmla="*/ 11716838 w 12421774"/>
              <a:gd name="connsiteY4" fmla="*/ 1283426 h 8066974"/>
              <a:gd name="connsiteX5" fmla="*/ 11542668 w 12421774"/>
              <a:gd name="connsiteY5" fmla="*/ 5826398 h 8066974"/>
              <a:gd name="connsiteX6" fmla="*/ 11295925 w 12421774"/>
              <a:gd name="connsiteY6" fmla="*/ 7684227 h 8066974"/>
              <a:gd name="connsiteX7" fmla="*/ 787582 w 12421774"/>
              <a:gd name="connsiteY7" fmla="*/ 8003541 h 8066974"/>
              <a:gd name="connsiteX8" fmla="*/ 729525 w 12421774"/>
              <a:gd name="connsiteY8" fmla="*/ 6827884 h 8066974"/>
              <a:gd name="connsiteX0" fmla="*/ 729525 w 12421774"/>
              <a:gd name="connsiteY0" fmla="*/ 6826138 h 8065228"/>
              <a:gd name="connsiteX1" fmla="*/ 511811 w 12421774"/>
              <a:gd name="connsiteY1" fmla="*/ 4358710 h 8065228"/>
              <a:gd name="connsiteX2" fmla="*/ 392521 w 12421774"/>
              <a:gd name="connsiteY2" fmla="*/ 2994820 h 8065228"/>
              <a:gd name="connsiteX3" fmla="*/ 1643925 w 12421774"/>
              <a:gd name="connsiteY3" fmla="*/ 76995 h 8065228"/>
              <a:gd name="connsiteX4" fmla="*/ 11716838 w 12421774"/>
              <a:gd name="connsiteY4" fmla="*/ 1281680 h 8065228"/>
              <a:gd name="connsiteX5" fmla="*/ 11542668 w 12421774"/>
              <a:gd name="connsiteY5" fmla="*/ 5824652 h 8065228"/>
              <a:gd name="connsiteX6" fmla="*/ 11295925 w 12421774"/>
              <a:gd name="connsiteY6" fmla="*/ 7682481 h 8065228"/>
              <a:gd name="connsiteX7" fmla="*/ 787582 w 12421774"/>
              <a:gd name="connsiteY7" fmla="*/ 8001795 h 8065228"/>
              <a:gd name="connsiteX8" fmla="*/ 729525 w 12421774"/>
              <a:gd name="connsiteY8" fmla="*/ 6826138 h 8065228"/>
              <a:gd name="connsiteX0" fmla="*/ 722069 w 12414318"/>
              <a:gd name="connsiteY0" fmla="*/ 6826138 h 8065228"/>
              <a:gd name="connsiteX1" fmla="*/ 304330 w 12414318"/>
              <a:gd name="connsiteY1" fmla="*/ 4387285 h 8065228"/>
              <a:gd name="connsiteX2" fmla="*/ 385065 w 12414318"/>
              <a:gd name="connsiteY2" fmla="*/ 2994820 h 8065228"/>
              <a:gd name="connsiteX3" fmla="*/ 1636469 w 12414318"/>
              <a:gd name="connsiteY3" fmla="*/ 76995 h 8065228"/>
              <a:gd name="connsiteX4" fmla="*/ 11709382 w 12414318"/>
              <a:gd name="connsiteY4" fmla="*/ 1281680 h 8065228"/>
              <a:gd name="connsiteX5" fmla="*/ 11535212 w 12414318"/>
              <a:gd name="connsiteY5" fmla="*/ 5824652 h 8065228"/>
              <a:gd name="connsiteX6" fmla="*/ 11288469 w 12414318"/>
              <a:gd name="connsiteY6" fmla="*/ 7682481 h 8065228"/>
              <a:gd name="connsiteX7" fmla="*/ 780126 w 12414318"/>
              <a:gd name="connsiteY7" fmla="*/ 8001795 h 8065228"/>
              <a:gd name="connsiteX8" fmla="*/ 722069 w 12414318"/>
              <a:gd name="connsiteY8" fmla="*/ 6826138 h 8065228"/>
              <a:gd name="connsiteX0" fmla="*/ 722069 w 12414318"/>
              <a:gd name="connsiteY0" fmla="*/ 6823820 h 8062910"/>
              <a:gd name="connsiteX1" fmla="*/ 304330 w 12414318"/>
              <a:gd name="connsiteY1" fmla="*/ 4384967 h 8062910"/>
              <a:gd name="connsiteX2" fmla="*/ 289815 w 12414318"/>
              <a:gd name="connsiteY2" fmla="*/ 2954402 h 8062910"/>
              <a:gd name="connsiteX3" fmla="*/ 1636469 w 12414318"/>
              <a:gd name="connsiteY3" fmla="*/ 74677 h 8062910"/>
              <a:gd name="connsiteX4" fmla="*/ 11709382 w 12414318"/>
              <a:gd name="connsiteY4" fmla="*/ 1279362 h 8062910"/>
              <a:gd name="connsiteX5" fmla="*/ 11535212 w 12414318"/>
              <a:gd name="connsiteY5" fmla="*/ 5822334 h 8062910"/>
              <a:gd name="connsiteX6" fmla="*/ 11288469 w 12414318"/>
              <a:gd name="connsiteY6" fmla="*/ 7680163 h 8062910"/>
              <a:gd name="connsiteX7" fmla="*/ 780126 w 12414318"/>
              <a:gd name="connsiteY7" fmla="*/ 7999477 h 8062910"/>
              <a:gd name="connsiteX8" fmla="*/ 722069 w 12414318"/>
              <a:gd name="connsiteY8" fmla="*/ 6823820 h 8062910"/>
              <a:gd name="connsiteX0" fmla="*/ 722069 w 12414318"/>
              <a:gd name="connsiteY0" fmla="*/ 6823820 h 8062910"/>
              <a:gd name="connsiteX1" fmla="*/ 304330 w 12414318"/>
              <a:gd name="connsiteY1" fmla="*/ 4384967 h 8062910"/>
              <a:gd name="connsiteX2" fmla="*/ 289815 w 12414318"/>
              <a:gd name="connsiteY2" fmla="*/ 2954402 h 8062910"/>
              <a:gd name="connsiteX3" fmla="*/ 1636469 w 12414318"/>
              <a:gd name="connsiteY3" fmla="*/ 74677 h 8062910"/>
              <a:gd name="connsiteX4" fmla="*/ 11709382 w 12414318"/>
              <a:gd name="connsiteY4" fmla="*/ 1279362 h 8062910"/>
              <a:gd name="connsiteX5" fmla="*/ 11535212 w 12414318"/>
              <a:gd name="connsiteY5" fmla="*/ 5822334 h 8062910"/>
              <a:gd name="connsiteX6" fmla="*/ 11288469 w 12414318"/>
              <a:gd name="connsiteY6" fmla="*/ 7680163 h 8062910"/>
              <a:gd name="connsiteX7" fmla="*/ 780126 w 12414318"/>
              <a:gd name="connsiteY7" fmla="*/ 7999477 h 8062910"/>
              <a:gd name="connsiteX8" fmla="*/ 722069 w 12414318"/>
              <a:gd name="connsiteY8" fmla="*/ 6823820 h 8062910"/>
              <a:gd name="connsiteX0" fmla="*/ 720661 w 12412910"/>
              <a:gd name="connsiteY0" fmla="*/ 6823820 h 8062910"/>
              <a:gd name="connsiteX1" fmla="*/ 264822 w 12412910"/>
              <a:gd name="connsiteY1" fmla="*/ 4575467 h 8062910"/>
              <a:gd name="connsiteX2" fmla="*/ 288407 w 12412910"/>
              <a:gd name="connsiteY2" fmla="*/ 2954402 h 8062910"/>
              <a:gd name="connsiteX3" fmla="*/ 1635061 w 12412910"/>
              <a:gd name="connsiteY3" fmla="*/ 74677 h 8062910"/>
              <a:gd name="connsiteX4" fmla="*/ 11707974 w 12412910"/>
              <a:gd name="connsiteY4" fmla="*/ 1279362 h 8062910"/>
              <a:gd name="connsiteX5" fmla="*/ 11533804 w 12412910"/>
              <a:gd name="connsiteY5" fmla="*/ 5822334 h 8062910"/>
              <a:gd name="connsiteX6" fmla="*/ 11287061 w 12412910"/>
              <a:gd name="connsiteY6" fmla="*/ 7680163 h 8062910"/>
              <a:gd name="connsiteX7" fmla="*/ 778718 w 12412910"/>
              <a:gd name="connsiteY7" fmla="*/ 7999477 h 8062910"/>
              <a:gd name="connsiteX8" fmla="*/ 720661 w 12412910"/>
              <a:gd name="connsiteY8" fmla="*/ 6823820 h 8062910"/>
              <a:gd name="connsiteX0" fmla="*/ 720661 w 12412910"/>
              <a:gd name="connsiteY0" fmla="*/ 6823820 h 8062910"/>
              <a:gd name="connsiteX1" fmla="*/ 264822 w 12412910"/>
              <a:gd name="connsiteY1" fmla="*/ 4575467 h 8062910"/>
              <a:gd name="connsiteX2" fmla="*/ 288407 w 12412910"/>
              <a:gd name="connsiteY2" fmla="*/ 2954402 h 8062910"/>
              <a:gd name="connsiteX3" fmla="*/ 1635061 w 12412910"/>
              <a:gd name="connsiteY3" fmla="*/ 74677 h 8062910"/>
              <a:gd name="connsiteX4" fmla="*/ 11707974 w 12412910"/>
              <a:gd name="connsiteY4" fmla="*/ 1279362 h 8062910"/>
              <a:gd name="connsiteX5" fmla="*/ 11533804 w 12412910"/>
              <a:gd name="connsiteY5" fmla="*/ 5822334 h 8062910"/>
              <a:gd name="connsiteX6" fmla="*/ 11287061 w 12412910"/>
              <a:gd name="connsiteY6" fmla="*/ 7680163 h 8062910"/>
              <a:gd name="connsiteX7" fmla="*/ 778718 w 12412910"/>
              <a:gd name="connsiteY7" fmla="*/ 7999477 h 8062910"/>
              <a:gd name="connsiteX8" fmla="*/ 720661 w 12412910"/>
              <a:gd name="connsiteY8" fmla="*/ 6823820 h 8062910"/>
              <a:gd name="connsiteX0" fmla="*/ 377839 w 12628888"/>
              <a:gd name="connsiteY0" fmla="*/ 6595220 h 8077500"/>
              <a:gd name="connsiteX1" fmla="*/ 480800 w 12628888"/>
              <a:gd name="connsiteY1" fmla="*/ 4575467 h 8077500"/>
              <a:gd name="connsiteX2" fmla="*/ 504385 w 12628888"/>
              <a:gd name="connsiteY2" fmla="*/ 2954402 h 8077500"/>
              <a:gd name="connsiteX3" fmla="*/ 1851039 w 12628888"/>
              <a:gd name="connsiteY3" fmla="*/ 74677 h 8077500"/>
              <a:gd name="connsiteX4" fmla="*/ 11923952 w 12628888"/>
              <a:gd name="connsiteY4" fmla="*/ 1279362 h 8077500"/>
              <a:gd name="connsiteX5" fmla="*/ 11749782 w 12628888"/>
              <a:gd name="connsiteY5" fmla="*/ 5822334 h 8077500"/>
              <a:gd name="connsiteX6" fmla="*/ 11503039 w 12628888"/>
              <a:gd name="connsiteY6" fmla="*/ 7680163 h 8077500"/>
              <a:gd name="connsiteX7" fmla="*/ 994696 w 12628888"/>
              <a:gd name="connsiteY7" fmla="*/ 7999477 h 8077500"/>
              <a:gd name="connsiteX8" fmla="*/ 377839 w 12628888"/>
              <a:gd name="connsiteY8" fmla="*/ 6595220 h 8077500"/>
              <a:gd name="connsiteX0" fmla="*/ 405392 w 12656441"/>
              <a:gd name="connsiteY0" fmla="*/ 6595220 h 8077500"/>
              <a:gd name="connsiteX1" fmla="*/ 508353 w 12656441"/>
              <a:gd name="connsiteY1" fmla="*/ 4575467 h 8077500"/>
              <a:gd name="connsiteX2" fmla="*/ 531938 w 12656441"/>
              <a:gd name="connsiteY2" fmla="*/ 2954402 h 8077500"/>
              <a:gd name="connsiteX3" fmla="*/ 1878592 w 12656441"/>
              <a:gd name="connsiteY3" fmla="*/ 74677 h 8077500"/>
              <a:gd name="connsiteX4" fmla="*/ 11951505 w 12656441"/>
              <a:gd name="connsiteY4" fmla="*/ 1279362 h 8077500"/>
              <a:gd name="connsiteX5" fmla="*/ 11777335 w 12656441"/>
              <a:gd name="connsiteY5" fmla="*/ 5822334 h 8077500"/>
              <a:gd name="connsiteX6" fmla="*/ 11530592 w 12656441"/>
              <a:gd name="connsiteY6" fmla="*/ 7680163 h 8077500"/>
              <a:gd name="connsiteX7" fmla="*/ 1022249 w 12656441"/>
              <a:gd name="connsiteY7" fmla="*/ 7999477 h 8077500"/>
              <a:gd name="connsiteX8" fmla="*/ 405392 w 12656441"/>
              <a:gd name="connsiteY8" fmla="*/ 6595220 h 8077500"/>
              <a:gd name="connsiteX0" fmla="*/ 94056 w 12345105"/>
              <a:gd name="connsiteY0" fmla="*/ 6595220 h 7892149"/>
              <a:gd name="connsiteX1" fmla="*/ 197017 w 12345105"/>
              <a:gd name="connsiteY1" fmla="*/ 4575467 h 7892149"/>
              <a:gd name="connsiteX2" fmla="*/ 220602 w 12345105"/>
              <a:gd name="connsiteY2" fmla="*/ 2954402 h 7892149"/>
              <a:gd name="connsiteX3" fmla="*/ 1567256 w 12345105"/>
              <a:gd name="connsiteY3" fmla="*/ 74677 h 7892149"/>
              <a:gd name="connsiteX4" fmla="*/ 11640169 w 12345105"/>
              <a:gd name="connsiteY4" fmla="*/ 1279362 h 7892149"/>
              <a:gd name="connsiteX5" fmla="*/ 11465999 w 12345105"/>
              <a:gd name="connsiteY5" fmla="*/ 5822334 h 7892149"/>
              <a:gd name="connsiteX6" fmla="*/ 11219256 w 12345105"/>
              <a:gd name="connsiteY6" fmla="*/ 7680163 h 7892149"/>
              <a:gd name="connsiteX7" fmla="*/ 1714213 w 12345105"/>
              <a:gd name="connsiteY7" fmla="*/ 7694677 h 7892149"/>
              <a:gd name="connsiteX8" fmla="*/ 94056 w 12345105"/>
              <a:gd name="connsiteY8" fmla="*/ 6595220 h 7892149"/>
              <a:gd name="connsiteX0" fmla="*/ 94056 w 12374446"/>
              <a:gd name="connsiteY0" fmla="*/ 6595220 h 7831727"/>
              <a:gd name="connsiteX1" fmla="*/ 197017 w 12374446"/>
              <a:gd name="connsiteY1" fmla="*/ 4575467 h 7831727"/>
              <a:gd name="connsiteX2" fmla="*/ 220602 w 12374446"/>
              <a:gd name="connsiteY2" fmla="*/ 2954402 h 7831727"/>
              <a:gd name="connsiteX3" fmla="*/ 1567256 w 12374446"/>
              <a:gd name="connsiteY3" fmla="*/ 74677 h 7831727"/>
              <a:gd name="connsiteX4" fmla="*/ 11640169 w 12374446"/>
              <a:gd name="connsiteY4" fmla="*/ 1279362 h 7831727"/>
              <a:gd name="connsiteX5" fmla="*/ 11465999 w 12374446"/>
              <a:gd name="connsiteY5" fmla="*/ 5822334 h 7831727"/>
              <a:gd name="connsiteX6" fmla="*/ 10393756 w 12374446"/>
              <a:gd name="connsiteY6" fmla="*/ 7578563 h 7831727"/>
              <a:gd name="connsiteX7" fmla="*/ 1714213 w 12374446"/>
              <a:gd name="connsiteY7" fmla="*/ 7694677 h 7831727"/>
              <a:gd name="connsiteX8" fmla="*/ 94056 w 12374446"/>
              <a:gd name="connsiteY8" fmla="*/ 6595220 h 7831727"/>
              <a:gd name="connsiteX0" fmla="*/ 94056 w 12374446"/>
              <a:gd name="connsiteY0" fmla="*/ 6595220 h 7831727"/>
              <a:gd name="connsiteX1" fmla="*/ 197017 w 12374446"/>
              <a:gd name="connsiteY1" fmla="*/ 4575467 h 7831727"/>
              <a:gd name="connsiteX2" fmla="*/ 220602 w 12374446"/>
              <a:gd name="connsiteY2" fmla="*/ 2954402 h 7831727"/>
              <a:gd name="connsiteX3" fmla="*/ 1567256 w 12374446"/>
              <a:gd name="connsiteY3" fmla="*/ 74677 h 7831727"/>
              <a:gd name="connsiteX4" fmla="*/ 11640169 w 12374446"/>
              <a:gd name="connsiteY4" fmla="*/ 1279362 h 7831727"/>
              <a:gd name="connsiteX5" fmla="*/ 11465999 w 12374446"/>
              <a:gd name="connsiteY5" fmla="*/ 5822334 h 7831727"/>
              <a:gd name="connsiteX6" fmla="*/ 10393756 w 12374446"/>
              <a:gd name="connsiteY6" fmla="*/ 7578563 h 7831727"/>
              <a:gd name="connsiteX7" fmla="*/ 1714213 w 12374446"/>
              <a:gd name="connsiteY7" fmla="*/ 7694677 h 7831727"/>
              <a:gd name="connsiteX8" fmla="*/ 94056 w 12374446"/>
              <a:gd name="connsiteY8" fmla="*/ 6595220 h 7831727"/>
              <a:gd name="connsiteX0" fmla="*/ 94056 w 12344667"/>
              <a:gd name="connsiteY0" fmla="*/ 6595220 h 7831727"/>
              <a:gd name="connsiteX1" fmla="*/ 197017 w 12344667"/>
              <a:gd name="connsiteY1" fmla="*/ 4575467 h 7831727"/>
              <a:gd name="connsiteX2" fmla="*/ 220602 w 12344667"/>
              <a:gd name="connsiteY2" fmla="*/ 2954402 h 7831727"/>
              <a:gd name="connsiteX3" fmla="*/ 1567256 w 12344667"/>
              <a:gd name="connsiteY3" fmla="*/ 74677 h 7831727"/>
              <a:gd name="connsiteX4" fmla="*/ 11640169 w 12344667"/>
              <a:gd name="connsiteY4" fmla="*/ 1279362 h 7831727"/>
              <a:gd name="connsiteX5" fmla="*/ 11465999 w 12344667"/>
              <a:gd name="connsiteY5" fmla="*/ 5822334 h 7831727"/>
              <a:gd name="connsiteX6" fmla="*/ 10393756 w 12344667"/>
              <a:gd name="connsiteY6" fmla="*/ 7578563 h 7831727"/>
              <a:gd name="connsiteX7" fmla="*/ 1714213 w 12344667"/>
              <a:gd name="connsiteY7" fmla="*/ 7694677 h 7831727"/>
              <a:gd name="connsiteX8" fmla="*/ 94056 w 12344667"/>
              <a:gd name="connsiteY8" fmla="*/ 6595220 h 7831727"/>
              <a:gd name="connsiteX0" fmla="*/ 94056 w 13094993"/>
              <a:gd name="connsiteY0" fmla="*/ 6596602 h 7833109"/>
              <a:gd name="connsiteX1" fmla="*/ 197017 w 13094993"/>
              <a:gd name="connsiteY1" fmla="*/ 4576849 h 7833109"/>
              <a:gd name="connsiteX2" fmla="*/ 220602 w 13094993"/>
              <a:gd name="connsiteY2" fmla="*/ 2955784 h 7833109"/>
              <a:gd name="connsiteX3" fmla="*/ 1567256 w 13094993"/>
              <a:gd name="connsiteY3" fmla="*/ 76059 h 7833109"/>
              <a:gd name="connsiteX4" fmla="*/ 11640169 w 13094993"/>
              <a:gd name="connsiteY4" fmla="*/ 1280744 h 7833109"/>
              <a:gd name="connsiteX5" fmla="*/ 12989999 w 13094993"/>
              <a:gd name="connsiteY5" fmla="*/ 5925316 h 7833109"/>
              <a:gd name="connsiteX6" fmla="*/ 10393756 w 13094993"/>
              <a:gd name="connsiteY6" fmla="*/ 7579945 h 7833109"/>
              <a:gd name="connsiteX7" fmla="*/ 1714213 w 13094993"/>
              <a:gd name="connsiteY7" fmla="*/ 7696059 h 7833109"/>
              <a:gd name="connsiteX8" fmla="*/ 94056 w 13094993"/>
              <a:gd name="connsiteY8" fmla="*/ 6596602 h 7833109"/>
              <a:gd name="connsiteX0" fmla="*/ 94056 w 13581500"/>
              <a:gd name="connsiteY0" fmla="*/ 6723052 h 7959559"/>
              <a:gd name="connsiteX1" fmla="*/ 197017 w 13581500"/>
              <a:gd name="connsiteY1" fmla="*/ 4703299 h 7959559"/>
              <a:gd name="connsiteX2" fmla="*/ 220602 w 13581500"/>
              <a:gd name="connsiteY2" fmla="*/ 3082234 h 7959559"/>
              <a:gd name="connsiteX3" fmla="*/ 1567256 w 13581500"/>
              <a:gd name="connsiteY3" fmla="*/ 202509 h 7959559"/>
              <a:gd name="connsiteX4" fmla="*/ 12465669 w 13581500"/>
              <a:gd name="connsiteY4" fmla="*/ 886494 h 7959559"/>
              <a:gd name="connsiteX5" fmla="*/ 12989999 w 13581500"/>
              <a:gd name="connsiteY5" fmla="*/ 6051766 h 7959559"/>
              <a:gd name="connsiteX6" fmla="*/ 10393756 w 13581500"/>
              <a:gd name="connsiteY6" fmla="*/ 7706395 h 7959559"/>
              <a:gd name="connsiteX7" fmla="*/ 1714213 w 13581500"/>
              <a:gd name="connsiteY7" fmla="*/ 7822509 h 7959559"/>
              <a:gd name="connsiteX8" fmla="*/ 94056 w 13581500"/>
              <a:gd name="connsiteY8" fmla="*/ 6723052 h 7959559"/>
              <a:gd name="connsiteX0" fmla="*/ 94056 w 13578033"/>
              <a:gd name="connsiteY0" fmla="*/ 6372151 h 7608658"/>
              <a:gd name="connsiteX1" fmla="*/ 197017 w 13578033"/>
              <a:gd name="connsiteY1" fmla="*/ 4352398 h 7608658"/>
              <a:gd name="connsiteX2" fmla="*/ 220602 w 13578033"/>
              <a:gd name="connsiteY2" fmla="*/ 2731333 h 7608658"/>
              <a:gd name="connsiteX3" fmla="*/ 1618056 w 13578033"/>
              <a:gd name="connsiteY3" fmla="*/ 410408 h 7608658"/>
              <a:gd name="connsiteX4" fmla="*/ 12465669 w 13578033"/>
              <a:gd name="connsiteY4" fmla="*/ 535593 h 7608658"/>
              <a:gd name="connsiteX5" fmla="*/ 12989999 w 13578033"/>
              <a:gd name="connsiteY5" fmla="*/ 5700865 h 7608658"/>
              <a:gd name="connsiteX6" fmla="*/ 10393756 w 13578033"/>
              <a:gd name="connsiteY6" fmla="*/ 7355494 h 7608658"/>
              <a:gd name="connsiteX7" fmla="*/ 1714213 w 13578033"/>
              <a:gd name="connsiteY7" fmla="*/ 7471608 h 7608658"/>
              <a:gd name="connsiteX8" fmla="*/ 94056 w 13578033"/>
              <a:gd name="connsiteY8" fmla="*/ 6372151 h 7608658"/>
              <a:gd name="connsiteX0" fmla="*/ 146154 w 13630131"/>
              <a:gd name="connsiteY0" fmla="*/ 6468355 h 7704862"/>
              <a:gd name="connsiteX1" fmla="*/ 249115 w 13630131"/>
              <a:gd name="connsiteY1" fmla="*/ 4448602 h 7704862"/>
              <a:gd name="connsiteX2" fmla="*/ 1670154 w 13630131"/>
              <a:gd name="connsiteY2" fmla="*/ 506612 h 7704862"/>
              <a:gd name="connsiteX3" fmla="*/ 12517767 w 13630131"/>
              <a:gd name="connsiteY3" fmla="*/ 631797 h 7704862"/>
              <a:gd name="connsiteX4" fmla="*/ 13042097 w 13630131"/>
              <a:gd name="connsiteY4" fmla="*/ 5797069 h 7704862"/>
              <a:gd name="connsiteX5" fmla="*/ 10445854 w 13630131"/>
              <a:gd name="connsiteY5" fmla="*/ 7451698 h 7704862"/>
              <a:gd name="connsiteX6" fmla="*/ 1766311 w 13630131"/>
              <a:gd name="connsiteY6" fmla="*/ 7567812 h 7704862"/>
              <a:gd name="connsiteX7" fmla="*/ 146154 w 13630131"/>
              <a:gd name="connsiteY7" fmla="*/ 6468355 h 7704862"/>
              <a:gd name="connsiteX0" fmla="*/ 81896 w 13565873"/>
              <a:gd name="connsiteY0" fmla="*/ 6468355 h 7704862"/>
              <a:gd name="connsiteX1" fmla="*/ 184857 w 13565873"/>
              <a:gd name="connsiteY1" fmla="*/ 4448602 h 7704862"/>
              <a:gd name="connsiteX2" fmla="*/ 1605896 w 13565873"/>
              <a:gd name="connsiteY2" fmla="*/ 506612 h 7704862"/>
              <a:gd name="connsiteX3" fmla="*/ 12453509 w 13565873"/>
              <a:gd name="connsiteY3" fmla="*/ 631797 h 7704862"/>
              <a:gd name="connsiteX4" fmla="*/ 12977839 w 13565873"/>
              <a:gd name="connsiteY4" fmla="*/ 5797069 h 7704862"/>
              <a:gd name="connsiteX5" fmla="*/ 10381596 w 13565873"/>
              <a:gd name="connsiteY5" fmla="*/ 7451698 h 7704862"/>
              <a:gd name="connsiteX6" fmla="*/ 1702053 w 13565873"/>
              <a:gd name="connsiteY6" fmla="*/ 7567812 h 7704862"/>
              <a:gd name="connsiteX7" fmla="*/ 81896 w 13565873"/>
              <a:gd name="connsiteY7" fmla="*/ 6468355 h 7704862"/>
              <a:gd name="connsiteX0" fmla="*/ 96329 w 13808906"/>
              <a:gd name="connsiteY0" fmla="*/ 7166855 h 7662182"/>
              <a:gd name="connsiteX1" fmla="*/ 427890 w 13808906"/>
              <a:gd name="connsiteY1" fmla="*/ 4448602 h 7662182"/>
              <a:gd name="connsiteX2" fmla="*/ 1848929 w 13808906"/>
              <a:gd name="connsiteY2" fmla="*/ 506612 h 7662182"/>
              <a:gd name="connsiteX3" fmla="*/ 12696542 w 13808906"/>
              <a:gd name="connsiteY3" fmla="*/ 631797 h 7662182"/>
              <a:gd name="connsiteX4" fmla="*/ 13220872 w 13808906"/>
              <a:gd name="connsiteY4" fmla="*/ 5797069 h 7662182"/>
              <a:gd name="connsiteX5" fmla="*/ 10624629 w 13808906"/>
              <a:gd name="connsiteY5" fmla="*/ 7451698 h 7662182"/>
              <a:gd name="connsiteX6" fmla="*/ 1945086 w 13808906"/>
              <a:gd name="connsiteY6" fmla="*/ 7567812 h 7662182"/>
              <a:gd name="connsiteX7" fmla="*/ 96329 w 13808906"/>
              <a:gd name="connsiteY7" fmla="*/ 7166855 h 7662182"/>
              <a:gd name="connsiteX0" fmla="*/ 253751 w 13966328"/>
              <a:gd name="connsiteY0" fmla="*/ 7149504 h 7644831"/>
              <a:gd name="connsiteX1" fmla="*/ 204312 w 13966328"/>
              <a:gd name="connsiteY1" fmla="*/ 4151851 h 7644831"/>
              <a:gd name="connsiteX2" fmla="*/ 2006351 w 13966328"/>
              <a:gd name="connsiteY2" fmla="*/ 489261 h 7644831"/>
              <a:gd name="connsiteX3" fmla="*/ 12853964 w 13966328"/>
              <a:gd name="connsiteY3" fmla="*/ 614446 h 7644831"/>
              <a:gd name="connsiteX4" fmla="*/ 13378294 w 13966328"/>
              <a:gd name="connsiteY4" fmla="*/ 5779718 h 7644831"/>
              <a:gd name="connsiteX5" fmla="*/ 10782051 w 13966328"/>
              <a:gd name="connsiteY5" fmla="*/ 7434347 h 7644831"/>
              <a:gd name="connsiteX6" fmla="*/ 2102508 w 13966328"/>
              <a:gd name="connsiteY6" fmla="*/ 7550461 h 7644831"/>
              <a:gd name="connsiteX7" fmla="*/ 253751 w 13966328"/>
              <a:gd name="connsiteY7" fmla="*/ 7149504 h 7644831"/>
              <a:gd name="connsiteX0" fmla="*/ 158040 w 13870617"/>
              <a:gd name="connsiteY0" fmla="*/ 7149504 h 7644831"/>
              <a:gd name="connsiteX1" fmla="*/ 108601 w 13870617"/>
              <a:gd name="connsiteY1" fmla="*/ 4151851 h 7644831"/>
              <a:gd name="connsiteX2" fmla="*/ 1910640 w 13870617"/>
              <a:gd name="connsiteY2" fmla="*/ 489261 h 7644831"/>
              <a:gd name="connsiteX3" fmla="*/ 12758253 w 13870617"/>
              <a:gd name="connsiteY3" fmla="*/ 614446 h 7644831"/>
              <a:gd name="connsiteX4" fmla="*/ 13282583 w 13870617"/>
              <a:gd name="connsiteY4" fmla="*/ 5779718 h 7644831"/>
              <a:gd name="connsiteX5" fmla="*/ 10686340 w 13870617"/>
              <a:gd name="connsiteY5" fmla="*/ 7434347 h 7644831"/>
              <a:gd name="connsiteX6" fmla="*/ 2006797 w 13870617"/>
              <a:gd name="connsiteY6" fmla="*/ 7550461 h 7644831"/>
              <a:gd name="connsiteX7" fmla="*/ 158040 w 13870617"/>
              <a:gd name="connsiteY7" fmla="*/ 7149504 h 7644831"/>
              <a:gd name="connsiteX0" fmla="*/ 329595 w 14102363"/>
              <a:gd name="connsiteY0" fmla="*/ 7346045 h 7841372"/>
              <a:gd name="connsiteX1" fmla="*/ 280156 w 14102363"/>
              <a:gd name="connsiteY1" fmla="*/ 4348392 h 7841372"/>
              <a:gd name="connsiteX2" fmla="*/ 1205895 w 14102363"/>
              <a:gd name="connsiteY2" fmla="*/ 368302 h 7841372"/>
              <a:gd name="connsiteX3" fmla="*/ 12929808 w 14102363"/>
              <a:gd name="connsiteY3" fmla="*/ 810987 h 7841372"/>
              <a:gd name="connsiteX4" fmla="*/ 13454138 w 14102363"/>
              <a:gd name="connsiteY4" fmla="*/ 5976259 h 7841372"/>
              <a:gd name="connsiteX5" fmla="*/ 10857895 w 14102363"/>
              <a:gd name="connsiteY5" fmla="*/ 7630888 h 7841372"/>
              <a:gd name="connsiteX6" fmla="*/ 2178352 w 14102363"/>
              <a:gd name="connsiteY6" fmla="*/ 7747002 h 7841372"/>
              <a:gd name="connsiteX7" fmla="*/ 329595 w 14102363"/>
              <a:gd name="connsiteY7" fmla="*/ 7346045 h 7841372"/>
              <a:gd name="connsiteX0" fmla="*/ 597304 w 14370072"/>
              <a:gd name="connsiteY0" fmla="*/ 7347857 h 7843184"/>
              <a:gd name="connsiteX1" fmla="*/ 77965 w 14370072"/>
              <a:gd name="connsiteY1" fmla="*/ 4375604 h 7843184"/>
              <a:gd name="connsiteX2" fmla="*/ 1473604 w 14370072"/>
              <a:gd name="connsiteY2" fmla="*/ 370114 h 7843184"/>
              <a:gd name="connsiteX3" fmla="*/ 13197517 w 14370072"/>
              <a:gd name="connsiteY3" fmla="*/ 812799 h 7843184"/>
              <a:gd name="connsiteX4" fmla="*/ 13721847 w 14370072"/>
              <a:gd name="connsiteY4" fmla="*/ 5978071 h 7843184"/>
              <a:gd name="connsiteX5" fmla="*/ 11125604 w 14370072"/>
              <a:gd name="connsiteY5" fmla="*/ 7632700 h 7843184"/>
              <a:gd name="connsiteX6" fmla="*/ 2446061 w 14370072"/>
              <a:gd name="connsiteY6" fmla="*/ 7748814 h 7843184"/>
              <a:gd name="connsiteX7" fmla="*/ 597304 w 14370072"/>
              <a:gd name="connsiteY7" fmla="*/ 7347857 h 7843184"/>
              <a:gd name="connsiteX0" fmla="*/ 672193 w 14444961"/>
              <a:gd name="connsiteY0" fmla="*/ 7347857 h 7843184"/>
              <a:gd name="connsiteX1" fmla="*/ 152854 w 14444961"/>
              <a:gd name="connsiteY1" fmla="*/ 4375604 h 7843184"/>
              <a:gd name="connsiteX2" fmla="*/ 1548493 w 14444961"/>
              <a:gd name="connsiteY2" fmla="*/ 370114 h 7843184"/>
              <a:gd name="connsiteX3" fmla="*/ 13272406 w 14444961"/>
              <a:gd name="connsiteY3" fmla="*/ 812799 h 7843184"/>
              <a:gd name="connsiteX4" fmla="*/ 13796736 w 14444961"/>
              <a:gd name="connsiteY4" fmla="*/ 5978071 h 7843184"/>
              <a:gd name="connsiteX5" fmla="*/ 11200493 w 14444961"/>
              <a:gd name="connsiteY5" fmla="*/ 7632700 h 7843184"/>
              <a:gd name="connsiteX6" fmla="*/ 2520950 w 14444961"/>
              <a:gd name="connsiteY6" fmla="*/ 7748814 h 7843184"/>
              <a:gd name="connsiteX7" fmla="*/ 672193 w 14444961"/>
              <a:gd name="connsiteY7" fmla="*/ 7347857 h 7843184"/>
              <a:gd name="connsiteX0" fmla="*/ 672193 w 13915509"/>
              <a:gd name="connsiteY0" fmla="*/ 7451285 h 7946612"/>
              <a:gd name="connsiteX1" fmla="*/ 152854 w 13915509"/>
              <a:gd name="connsiteY1" fmla="*/ 4479032 h 7946612"/>
              <a:gd name="connsiteX2" fmla="*/ 1548493 w 13915509"/>
              <a:gd name="connsiteY2" fmla="*/ 473542 h 7946612"/>
              <a:gd name="connsiteX3" fmla="*/ 13272406 w 13915509"/>
              <a:gd name="connsiteY3" fmla="*/ 916227 h 7946612"/>
              <a:gd name="connsiteX4" fmla="*/ 13796736 w 13915509"/>
              <a:gd name="connsiteY4" fmla="*/ 6081499 h 7946612"/>
              <a:gd name="connsiteX5" fmla="*/ 11200493 w 13915509"/>
              <a:gd name="connsiteY5" fmla="*/ 7736128 h 7946612"/>
              <a:gd name="connsiteX6" fmla="*/ 2520950 w 13915509"/>
              <a:gd name="connsiteY6" fmla="*/ 7852242 h 7946612"/>
              <a:gd name="connsiteX7" fmla="*/ 672193 w 13915509"/>
              <a:gd name="connsiteY7" fmla="*/ 7451285 h 7946612"/>
              <a:gd name="connsiteX0" fmla="*/ 672193 w 14420992"/>
              <a:gd name="connsiteY0" fmla="*/ 7364539 h 7859866"/>
              <a:gd name="connsiteX1" fmla="*/ 152854 w 14420992"/>
              <a:gd name="connsiteY1" fmla="*/ 4392286 h 7859866"/>
              <a:gd name="connsiteX2" fmla="*/ 1548493 w 14420992"/>
              <a:gd name="connsiteY2" fmla="*/ 386796 h 7859866"/>
              <a:gd name="connsiteX3" fmla="*/ 13272406 w 14420992"/>
              <a:gd name="connsiteY3" fmla="*/ 829481 h 7859866"/>
              <a:gd name="connsiteX4" fmla="*/ 13745936 w 14420992"/>
              <a:gd name="connsiteY4" fmla="*/ 6324953 h 7859866"/>
              <a:gd name="connsiteX5" fmla="*/ 11200493 w 14420992"/>
              <a:gd name="connsiteY5" fmla="*/ 7649382 h 7859866"/>
              <a:gd name="connsiteX6" fmla="*/ 2520950 w 14420992"/>
              <a:gd name="connsiteY6" fmla="*/ 7765496 h 7859866"/>
              <a:gd name="connsiteX7" fmla="*/ 672193 w 14420992"/>
              <a:gd name="connsiteY7" fmla="*/ 7364539 h 7859866"/>
              <a:gd name="connsiteX0" fmla="*/ 672193 w 14272750"/>
              <a:gd name="connsiteY0" fmla="*/ 7364539 h 7859866"/>
              <a:gd name="connsiteX1" fmla="*/ 152854 w 14272750"/>
              <a:gd name="connsiteY1" fmla="*/ 4392286 h 7859866"/>
              <a:gd name="connsiteX2" fmla="*/ 1548493 w 14272750"/>
              <a:gd name="connsiteY2" fmla="*/ 386796 h 7859866"/>
              <a:gd name="connsiteX3" fmla="*/ 13272406 w 14272750"/>
              <a:gd name="connsiteY3" fmla="*/ 829481 h 7859866"/>
              <a:gd name="connsiteX4" fmla="*/ 13745936 w 14272750"/>
              <a:gd name="connsiteY4" fmla="*/ 6324953 h 7859866"/>
              <a:gd name="connsiteX5" fmla="*/ 11200493 w 14272750"/>
              <a:gd name="connsiteY5" fmla="*/ 7649382 h 7859866"/>
              <a:gd name="connsiteX6" fmla="*/ 2520950 w 14272750"/>
              <a:gd name="connsiteY6" fmla="*/ 7765496 h 7859866"/>
              <a:gd name="connsiteX7" fmla="*/ 672193 w 14272750"/>
              <a:gd name="connsiteY7" fmla="*/ 7364539 h 7859866"/>
              <a:gd name="connsiteX0" fmla="*/ 672193 w 14377692"/>
              <a:gd name="connsiteY0" fmla="*/ 7364539 h 7859866"/>
              <a:gd name="connsiteX1" fmla="*/ 152854 w 14377692"/>
              <a:gd name="connsiteY1" fmla="*/ 4392286 h 7859866"/>
              <a:gd name="connsiteX2" fmla="*/ 1548493 w 14377692"/>
              <a:gd name="connsiteY2" fmla="*/ 386796 h 7859866"/>
              <a:gd name="connsiteX3" fmla="*/ 13272406 w 14377692"/>
              <a:gd name="connsiteY3" fmla="*/ 829481 h 7859866"/>
              <a:gd name="connsiteX4" fmla="*/ 13745936 w 14377692"/>
              <a:gd name="connsiteY4" fmla="*/ 6324953 h 7859866"/>
              <a:gd name="connsiteX5" fmla="*/ 11200493 w 14377692"/>
              <a:gd name="connsiteY5" fmla="*/ 7649382 h 7859866"/>
              <a:gd name="connsiteX6" fmla="*/ 2520950 w 14377692"/>
              <a:gd name="connsiteY6" fmla="*/ 7765496 h 7859866"/>
              <a:gd name="connsiteX7" fmla="*/ 672193 w 14377692"/>
              <a:gd name="connsiteY7" fmla="*/ 7364539 h 7859866"/>
              <a:gd name="connsiteX0" fmla="*/ 672193 w 14504631"/>
              <a:gd name="connsiteY0" fmla="*/ 7400958 h 7896285"/>
              <a:gd name="connsiteX1" fmla="*/ 152854 w 14504631"/>
              <a:gd name="connsiteY1" fmla="*/ 4428705 h 7896285"/>
              <a:gd name="connsiteX2" fmla="*/ 1548493 w 14504631"/>
              <a:gd name="connsiteY2" fmla="*/ 423215 h 7896285"/>
              <a:gd name="connsiteX3" fmla="*/ 13272406 w 14504631"/>
              <a:gd name="connsiteY3" fmla="*/ 865900 h 7896285"/>
              <a:gd name="connsiteX4" fmla="*/ 14012636 w 14504631"/>
              <a:gd name="connsiteY4" fmla="*/ 7047172 h 7896285"/>
              <a:gd name="connsiteX5" fmla="*/ 11200493 w 14504631"/>
              <a:gd name="connsiteY5" fmla="*/ 7685801 h 7896285"/>
              <a:gd name="connsiteX6" fmla="*/ 2520950 w 14504631"/>
              <a:gd name="connsiteY6" fmla="*/ 7801915 h 7896285"/>
              <a:gd name="connsiteX7" fmla="*/ 672193 w 14504631"/>
              <a:gd name="connsiteY7" fmla="*/ 7400958 h 7896285"/>
              <a:gd name="connsiteX0" fmla="*/ 519965 w 14350162"/>
              <a:gd name="connsiteY0" fmla="*/ 7293654 h 7788981"/>
              <a:gd name="connsiteX1" fmla="*/ 626 w 14350162"/>
              <a:gd name="connsiteY1" fmla="*/ 4321401 h 7788981"/>
              <a:gd name="connsiteX2" fmla="*/ 1396265 w 14350162"/>
              <a:gd name="connsiteY2" fmla="*/ 315911 h 7788981"/>
              <a:gd name="connsiteX3" fmla="*/ 1429691 w 14350162"/>
              <a:gd name="connsiteY3" fmla="*/ 310023 h 7788981"/>
              <a:gd name="connsiteX4" fmla="*/ 13120178 w 14350162"/>
              <a:gd name="connsiteY4" fmla="*/ 758596 h 7788981"/>
              <a:gd name="connsiteX5" fmla="*/ 13860408 w 14350162"/>
              <a:gd name="connsiteY5" fmla="*/ 6939868 h 7788981"/>
              <a:gd name="connsiteX6" fmla="*/ 11048265 w 14350162"/>
              <a:gd name="connsiteY6" fmla="*/ 7578497 h 7788981"/>
              <a:gd name="connsiteX7" fmla="*/ 2368722 w 14350162"/>
              <a:gd name="connsiteY7" fmla="*/ 7694611 h 7788981"/>
              <a:gd name="connsiteX8" fmla="*/ 519965 w 14350162"/>
              <a:gd name="connsiteY8" fmla="*/ 7293654 h 7788981"/>
              <a:gd name="connsiteX0" fmla="*/ 520287 w 14188000"/>
              <a:gd name="connsiteY0" fmla="*/ 7628137 h 8123464"/>
              <a:gd name="connsiteX1" fmla="*/ 948 w 14188000"/>
              <a:gd name="connsiteY1" fmla="*/ 4655884 h 8123464"/>
              <a:gd name="connsiteX2" fmla="*/ 1396587 w 14188000"/>
              <a:gd name="connsiteY2" fmla="*/ 650394 h 8123464"/>
              <a:gd name="connsiteX3" fmla="*/ 3937102 w 14188000"/>
              <a:gd name="connsiteY3" fmla="*/ 47580 h 8123464"/>
              <a:gd name="connsiteX4" fmla="*/ 13120500 w 14188000"/>
              <a:gd name="connsiteY4" fmla="*/ 1093079 h 8123464"/>
              <a:gd name="connsiteX5" fmla="*/ 13860730 w 14188000"/>
              <a:gd name="connsiteY5" fmla="*/ 7274351 h 8123464"/>
              <a:gd name="connsiteX6" fmla="*/ 11048587 w 14188000"/>
              <a:gd name="connsiteY6" fmla="*/ 7912980 h 8123464"/>
              <a:gd name="connsiteX7" fmla="*/ 2369044 w 14188000"/>
              <a:gd name="connsiteY7" fmla="*/ 8029094 h 8123464"/>
              <a:gd name="connsiteX8" fmla="*/ 520287 w 14188000"/>
              <a:gd name="connsiteY8" fmla="*/ 7628137 h 8123464"/>
              <a:gd name="connsiteX0" fmla="*/ 696931 w 14364645"/>
              <a:gd name="connsiteY0" fmla="*/ 7651222 h 8146549"/>
              <a:gd name="connsiteX1" fmla="*/ 177592 w 14364645"/>
              <a:gd name="connsiteY1" fmla="*/ 4678969 h 8146549"/>
              <a:gd name="connsiteX2" fmla="*/ 367441 w 14364645"/>
              <a:gd name="connsiteY2" fmla="*/ 589908 h 8146549"/>
              <a:gd name="connsiteX3" fmla="*/ 4113746 w 14364645"/>
              <a:gd name="connsiteY3" fmla="*/ 70665 h 8146549"/>
              <a:gd name="connsiteX4" fmla="*/ 13297144 w 14364645"/>
              <a:gd name="connsiteY4" fmla="*/ 1116164 h 8146549"/>
              <a:gd name="connsiteX5" fmla="*/ 14037374 w 14364645"/>
              <a:gd name="connsiteY5" fmla="*/ 7297436 h 8146549"/>
              <a:gd name="connsiteX6" fmla="*/ 11225231 w 14364645"/>
              <a:gd name="connsiteY6" fmla="*/ 7936065 h 8146549"/>
              <a:gd name="connsiteX7" fmla="*/ 2545688 w 14364645"/>
              <a:gd name="connsiteY7" fmla="*/ 8052179 h 8146549"/>
              <a:gd name="connsiteX8" fmla="*/ 696931 w 14364645"/>
              <a:gd name="connsiteY8" fmla="*/ 7651222 h 8146549"/>
              <a:gd name="connsiteX0" fmla="*/ 786676 w 14378724"/>
              <a:gd name="connsiteY0" fmla="*/ 7705140 h 8200467"/>
              <a:gd name="connsiteX1" fmla="*/ 267337 w 14378724"/>
              <a:gd name="connsiteY1" fmla="*/ 4732887 h 8200467"/>
              <a:gd name="connsiteX2" fmla="*/ 457186 w 14378724"/>
              <a:gd name="connsiteY2" fmla="*/ 643826 h 8200467"/>
              <a:gd name="connsiteX3" fmla="*/ 5468975 w 14378724"/>
              <a:gd name="connsiteY3" fmla="*/ 52951 h 8200467"/>
              <a:gd name="connsiteX4" fmla="*/ 13386889 w 14378724"/>
              <a:gd name="connsiteY4" fmla="*/ 1170082 h 8200467"/>
              <a:gd name="connsiteX5" fmla="*/ 14127119 w 14378724"/>
              <a:gd name="connsiteY5" fmla="*/ 7351354 h 8200467"/>
              <a:gd name="connsiteX6" fmla="*/ 11314976 w 14378724"/>
              <a:gd name="connsiteY6" fmla="*/ 7989983 h 8200467"/>
              <a:gd name="connsiteX7" fmla="*/ 2635433 w 14378724"/>
              <a:gd name="connsiteY7" fmla="*/ 8106097 h 8200467"/>
              <a:gd name="connsiteX8" fmla="*/ 786676 w 14378724"/>
              <a:gd name="connsiteY8" fmla="*/ 7705140 h 8200467"/>
              <a:gd name="connsiteX0" fmla="*/ 786676 w 14201192"/>
              <a:gd name="connsiteY0" fmla="*/ 7705140 h 8200467"/>
              <a:gd name="connsiteX1" fmla="*/ 267337 w 14201192"/>
              <a:gd name="connsiteY1" fmla="*/ 4732887 h 8200467"/>
              <a:gd name="connsiteX2" fmla="*/ 457186 w 14201192"/>
              <a:gd name="connsiteY2" fmla="*/ 643826 h 8200467"/>
              <a:gd name="connsiteX3" fmla="*/ 5468975 w 14201192"/>
              <a:gd name="connsiteY3" fmla="*/ 52951 h 8200467"/>
              <a:gd name="connsiteX4" fmla="*/ 13386889 w 14201192"/>
              <a:gd name="connsiteY4" fmla="*/ 1170082 h 8200467"/>
              <a:gd name="connsiteX5" fmla="*/ 13384208 w 14201192"/>
              <a:gd name="connsiteY5" fmla="*/ 1175171 h 8200467"/>
              <a:gd name="connsiteX6" fmla="*/ 14127119 w 14201192"/>
              <a:gd name="connsiteY6" fmla="*/ 7351354 h 8200467"/>
              <a:gd name="connsiteX7" fmla="*/ 11314976 w 14201192"/>
              <a:gd name="connsiteY7" fmla="*/ 7989983 h 8200467"/>
              <a:gd name="connsiteX8" fmla="*/ 2635433 w 14201192"/>
              <a:gd name="connsiteY8" fmla="*/ 8106097 h 8200467"/>
              <a:gd name="connsiteX9" fmla="*/ 786676 w 14201192"/>
              <a:gd name="connsiteY9" fmla="*/ 7705140 h 8200467"/>
              <a:gd name="connsiteX0" fmla="*/ 786676 w 15687342"/>
              <a:gd name="connsiteY0" fmla="*/ 7705140 h 8200467"/>
              <a:gd name="connsiteX1" fmla="*/ 267337 w 15687342"/>
              <a:gd name="connsiteY1" fmla="*/ 4732887 h 8200467"/>
              <a:gd name="connsiteX2" fmla="*/ 457186 w 15687342"/>
              <a:gd name="connsiteY2" fmla="*/ 643826 h 8200467"/>
              <a:gd name="connsiteX3" fmla="*/ 5468975 w 15687342"/>
              <a:gd name="connsiteY3" fmla="*/ 52951 h 8200467"/>
              <a:gd name="connsiteX4" fmla="*/ 13386889 w 15687342"/>
              <a:gd name="connsiteY4" fmla="*/ 1170082 h 8200467"/>
              <a:gd name="connsiteX5" fmla="*/ 15676404 w 15687342"/>
              <a:gd name="connsiteY5" fmla="*/ 2560039 h 8200467"/>
              <a:gd name="connsiteX6" fmla="*/ 14127119 w 15687342"/>
              <a:gd name="connsiteY6" fmla="*/ 7351354 h 8200467"/>
              <a:gd name="connsiteX7" fmla="*/ 11314976 w 15687342"/>
              <a:gd name="connsiteY7" fmla="*/ 7989983 h 8200467"/>
              <a:gd name="connsiteX8" fmla="*/ 2635433 w 15687342"/>
              <a:gd name="connsiteY8" fmla="*/ 8106097 h 8200467"/>
              <a:gd name="connsiteX9" fmla="*/ 786676 w 15687342"/>
              <a:gd name="connsiteY9" fmla="*/ 7705140 h 8200467"/>
              <a:gd name="connsiteX0" fmla="*/ 786676 w 15687342"/>
              <a:gd name="connsiteY0" fmla="*/ 7714185 h 8209512"/>
              <a:gd name="connsiteX1" fmla="*/ 267337 w 15687342"/>
              <a:gd name="connsiteY1" fmla="*/ 4741932 h 8209512"/>
              <a:gd name="connsiteX2" fmla="*/ 457186 w 15687342"/>
              <a:gd name="connsiteY2" fmla="*/ 652871 h 8209512"/>
              <a:gd name="connsiteX3" fmla="*/ 5468975 w 15687342"/>
              <a:gd name="connsiteY3" fmla="*/ 61996 h 8209512"/>
              <a:gd name="connsiteX4" fmla="*/ 11572234 w 15687342"/>
              <a:gd name="connsiteY4" fmla="*/ 212108 h 8209512"/>
              <a:gd name="connsiteX5" fmla="*/ 15676404 w 15687342"/>
              <a:gd name="connsiteY5" fmla="*/ 2569084 h 8209512"/>
              <a:gd name="connsiteX6" fmla="*/ 14127119 w 15687342"/>
              <a:gd name="connsiteY6" fmla="*/ 7360399 h 8209512"/>
              <a:gd name="connsiteX7" fmla="*/ 11314976 w 15687342"/>
              <a:gd name="connsiteY7" fmla="*/ 7999028 h 8209512"/>
              <a:gd name="connsiteX8" fmla="*/ 2635433 w 15687342"/>
              <a:gd name="connsiteY8" fmla="*/ 8115142 h 8209512"/>
              <a:gd name="connsiteX9" fmla="*/ 786676 w 15687342"/>
              <a:gd name="connsiteY9" fmla="*/ 7714185 h 8209512"/>
              <a:gd name="connsiteX0" fmla="*/ 786676 w 14497986"/>
              <a:gd name="connsiteY0" fmla="*/ 7705142 h 8200469"/>
              <a:gd name="connsiteX1" fmla="*/ 267337 w 14497986"/>
              <a:gd name="connsiteY1" fmla="*/ 4732889 h 8200469"/>
              <a:gd name="connsiteX2" fmla="*/ 457186 w 14497986"/>
              <a:gd name="connsiteY2" fmla="*/ 643828 h 8200469"/>
              <a:gd name="connsiteX3" fmla="*/ 5468975 w 14497986"/>
              <a:gd name="connsiteY3" fmla="*/ 52953 h 8200469"/>
              <a:gd name="connsiteX4" fmla="*/ 11572234 w 14497986"/>
              <a:gd name="connsiteY4" fmla="*/ 203065 h 8200469"/>
              <a:gd name="connsiteX5" fmla="*/ 14387044 w 14497986"/>
              <a:gd name="connsiteY5" fmla="*/ 1831792 h 8200469"/>
              <a:gd name="connsiteX6" fmla="*/ 14127119 w 14497986"/>
              <a:gd name="connsiteY6" fmla="*/ 7351356 h 8200469"/>
              <a:gd name="connsiteX7" fmla="*/ 11314976 w 14497986"/>
              <a:gd name="connsiteY7" fmla="*/ 7989985 h 8200469"/>
              <a:gd name="connsiteX8" fmla="*/ 2635433 w 14497986"/>
              <a:gd name="connsiteY8" fmla="*/ 8106099 h 8200469"/>
              <a:gd name="connsiteX9" fmla="*/ 786676 w 14497986"/>
              <a:gd name="connsiteY9" fmla="*/ 7705142 h 8200469"/>
              <a:gd name="connsiteX0" fmla="*/ 786676 w 14497987"/>
              <a:gd name="connsiteY0" fmla="*/ 7831646 h 8326973"/>
              <a:gd name="connsiteX1" fmla="*/ 267337 w 14497987"/>
              <a:gd name="connsiteY1" fmla="*/ 4859393 h 8326973"/>
              <a:gd name="connsiteX2" fmla="*/ 457186 w 14497987"/>
              <a:gd name="connsiteY2" fmla="*/ 770332 h 8326973"/>
              <a:gd name="connsiteX3" fmla="*/ 5468975 w 14497987"/>
              <a:gd name="connsiteY3" fmla="*/ 179457 h 8326973"/>
              <a:gd name="connsiteX4" fmla="*/ 13100364 w 14497987"/>
              <a:gd name="connsiteY4" fmla="*/ 102736 h 8326973"/>
              <a:gd name="connsiteX5" fmla="*/ 14387044 w 14497987"/>
              <a:gd name="connsiteY5" fmla="*/ 1958296 h 8326973"/>
              <a:gd name="connsiteX6" fmla="*/ 14127119 w 14497987"/>
              <a:gd name="connsiteY6" fmla="*/ 7477860 h 8326973"/>
              <a:gd name="connsiteX7" fmla="*/ 11314976 w 14497987"/>
              <a:gd name="connsiteY7" fmla="*/ 8116489 h 8326973"/>
              <a:gd name="connsiteX8" fmla="*/ 2635433 w 14497987"/>
              <a:gd name="connsiteY8" fmla="*/ 8232603 h 8326973"/>
              <a:gd name="connsiteX9" fmla="*/ 786676 w 14497987"/>
              <a:gd name="connsiteY9" fmla="*/ 7831646 h 8326973"/>
              <a:gd name="connsiteX0" fmla="*/ 792677 w 14503988"/>
              <a:gd name="connsiteY0" fmla="*/ 8002327 h 8497654"/>
              <a:gd name="connsiteX1" fmla="*/ 273338 w 14503988"/>
              <a:gd name="connsiteY1" fmla="*/ 5030074 h 8497654"/>
              <a:gd name="connsiteX2" fmla="*/ 463187 w 14503988"/>
              <a:gd name="connsiteY2" fmla="*/ 941013 h 8497654"/>
              <a:gd name="connsiteX3" fmla="*/ 5558546 w 14503988"/>
              <a:gd name="connsiteY3" fmla="*/ 15860 h 8497654"/>
              <a:gd name="connsiteX4" fmla="*/ 13106365 w 14503988"/>
              <a:gd name="connsiteY4" fmla="*/ 273417 h 8497654"/>
              <a:gd name="connsiteX5" fmla="*/ 14393045 w 14503988"/>
              <a:gd name="connsiteY5" fmla="*/ 2128977 h 8497654"/>
              <a:gd name="connsiteX6" fmla="*/ 14133120 w 14503988"/>
              <a:gd name="connsiteY6" fmla="*/ 7648541 h 8497654"/>
              <a:gd name="connsiteX7" fmla="*/ 11320977 w 14503988"/>
              <a:gd name="connsiteY7" fmla="*/ 8287170 h 8497654"/>
              <a:gd name="connsiteX8" fmla="*/ 2641434 w 14503988"/>
              <a:gd name="connsiteY8" fmla="*/ 8403284 h 8497654"/>
              <a:gd name="connsiteX9" fmla="*/ 792677 w 14503988"/>
              <a:gd name="connsiteY9" fmla="*/ 8002327 h 8497654"/>
              <a:gd name="connsiteX0" fmla="*/ 792677 w 14503988"/>
              <a:gd name="connsiteY0" fmla="*/ 8018274 h 8513601"/>
              <a:gd name="connsiteX1" fmla="*/ 273338 w 14503988"/>
              <a:gd name="connsiteY1" fmla="*/ 5046021 h 8513601"/>
              <a:gd name="connsiteX2" fmla="*/ 463187 w 14503988"/>
              <a:gd name="connsiteY2" fmla="*/ 956960 h 8513601"/>
              <a:gd name="connsiteX3" fmla="*/ 5558546 w 14503988"/>
              <a:gd name="connsiteY3" fmla="*/ 31807 h 8513601"/>
              <a:gd name="connsiteX4" fmla="*/ 13106365 w 14503988"/>
              <a:gd name="connsiteY4" fmla="*/ 289364 h 8513601"/>
              <a:gd name="connsiteX5" fmla="*/ 14393045 w 14503988"/>
              <a:gd name="connsiteY5" fmla="*/ 2144924 h 8513601"/>
              <a:gd name="connsiteX6" fmla="*/ 14133120 w 14503988"/>
              <a:gd name="connsiteY6" fmla="*/ 7664488 h 8513601"/>
              <a:gd name="connsiteX7" fmla="*/ 11320977 w 14503988"/>
              <a:gd name="connsiteY7" fmla="*/ 8303117 h 8513601"/>
              <a:gd name="connsiteX8" fmla="*/ 2641434 w 14503988"/>
              <a:gd name="connsiteY8" fmla="*/ 8419231 h 8513601"/>
              <a:gd name="connsiteX9" fmla="*/ 792677 w 14503988"/>
              <a:gd name="connsiteY9" fmla="*/ 8018274 h 8513601"/>
              <a:gd name="connsiteX0" fmla="*/ 728462 w 14439773"/>
              <a:gd name="connsiteY0" fmla="*/ 8205125 h 8700452"/>
              <a:gd name="connsiteX1" fmla="*/ 209123 w 14439773"/>
              <a:gd name="connsiteY1" fmla="*/ 5232872 h 8700452"/>
              <a:gd name="connsiteX2" fmla="*/ 494481 w 14439773"/>
              <a:gd name="connsiteY2" fmla="*/ 475254 h 8700452"/>
              <a:gd name="connsiteX3" fmla="*/ 5494331 w 14439773"/>
              <a:gd name="connsiteY3" fmla="*/ 218658 h 8700452"/>
              <a:gd name="connsiteX4" fmla="*/ 13042150 w 14439773"/>
              <a:gd name="connsiteY4" fmla="*/ 476215 h 8700452"/>
              <a:gd name="connsiteX5" fmla="*/ 14328830 w 14439773"/>
              <a:gd name="connsiteY5" fmla="*/ 2331775 h 8700452"/>
              <a:gd name="connsiteX6" fmla="*/ 14068905 w 14439773"/>
              <a:gd name="connsiteY6" fmla="*/ 7851339 h 8700452"/>
              <a:gd name="connsiteX7" fmla="*/ 11256762 w 14439773"/>
              <a:gd name="connsiteY7" fmla="*/ 8489968 h 8700452"/>
              <a:gd name="connsiteX8" fmla="*/ 2577219 w 14439773"/>
              <a:gd name="connsiteY8" fmla="*/ 8606082 h 8700452"/>
              <a:gd name="connsiteX9" fmla="*/ 728462 w 14439773"/>
              <a:gd name="connsiteY9" fmla="*/ 8205125 h 8700452"/>
              <a:gd name="connsiteX0" fmla="*/ 735100 w 14446411"/>
              <a:gd name="connsiteY0" fmla="*/ 8454264 h 8949591"/>
              <a:gd name="connsiteX1" fmla="*/ 215761 w 14446411"/>
              <a:gd name="connsiteY1" fmla="*/ 5482011 h 8949591"/>
              <a:gd name="connsiteX2" fmla="*/ 501119 w 14446411"/>
              <a:gd name="connsiteY2" fmla="*/ 724393 h 8949591"/>
              <a:gd name="connsiteX3" fmla="*/ 5596477 w 14446411"/>
              <a:gd name="connsiteY3" fmla="*/ 61887 h 8949591"/>
              <a:gd name="connsiteX4" fmla="*/ 13048788 w 14446411"/>
              <a:gd name="connsiteY4" fmla="*/ 725354 h 8949591"/>
              <a:gd name="connsiteX5" fmla="*/ 14335468 w 14446411"/>
              <a:gd name="connsiteY5" fmla="*/ 2580914 h 8949591"/>
              <a:gd name="connsiteX6" fmla="*/ 14075543 w 14446411"/>
              <a:gd name="connsiteY6" fmla="*/ 8100478 h 8949591"/>
              <a:gd name="connsiteX7" fmla="*/ 11263400 w 14446411"/>
              <a:gd name="connsiteY7" fmla="*/ 8739107 h 8949591"/>
              <a:gd name="connsiteX8" fmla="*/ 2583857 w 14446411"/>
              <a:gd name="connsiteY8" fmla="*/ 8855221 h 8949591"/>
              <a:gd name="connsiteX9" fmla="*/ 735100 w 14446411"/>
              <a:gd name="connsiteY9" fmla="*/ 8454264 h 8949591"/>
              <a:gd name="connsiteX0" fmla="*/ 735100 w 14446411"/>
              <a:gd name="connsiteY0" fmla="*/ 8528425 h 9023752"/>
              <a:gd name="connsiteX1" fmla="*/ 215761 w 14446411"/>
              <a:gd name="connsiteY1" fmla="*/ 5556172 h 9023752"/>
              <a:gd name="connsiteX2" fmla="*/ 501119 w 14446411"/>
              <a:gd name="connsiteY2" fmla="*/ 798554 h 9023752"/>
              <a:gd name="connsiteX3" fmla="*/ 5596477 w 14446411"/>
              <a:gd name="connsiteY3" fmla="*/ 136048 h 9023752"/>
              <a:gd name="connsiteX4" fmla="*/ 13263682 w 14446411"/>
              <a:gd name="connsiteY4" fmla="*/ 226465 h 9023752"/>
              <a:gd name="connsiteX5" fmla="*/ 14335468 w 14446411"/>
              <a:gd name="connsiteY5" fmla="*/ 2655075 h 9023752"/>
              <a:gd name="connsiteX6" fmla="*/ 14075543 w 14446411"/>
              <a:gd name="connsiteY6" fmla="*/ 8174639 h 9023752"/>
              <a:gd name="connsiteX7" fmla="*/ 11263400 w 14446411"/>
              <a:gd name="connsiteY7" fmla="*/ 8813268 h 9023752"/>
              <a:gd name="connsiteX8" fmla="*/ 2583857 w 14446411"/>
              <a:gd name="connsiteY8" fmla="*/ 8929382 h 9023752"/>
              <a:gd name="connsiteX9" fmla="*/ 735100 w 14446411"/>
              <a:gd name="connsiteY9" fmla="*/ 8528425 h 9023752"/>
              <a:gd name="connsiteX0" fmla="*/ 194692 w 14419954"/>
              <a:gd name="connsiteY0" fmla="*/ 8755874 h 9057365"/>
              <a:gd name="connsiteX1" fmla="*/ 189304 w 14419954"/>
              <a:gd name="connsiteY1" fmla="*/ 5556172 h 9057365"/>
              <a:gd name="connsiteX2" fmla="*/ 474662 w 14419954"/>
              <a:gd name="connsiteY2" fmla="*/ 798554 h 9057365"/>
              <a:gd name="connsiteX3" fmla="*/ 5570020 w 14419954"/>
              <a:gd name="connsiteY3" fmla="*/ 136048 h 9057365"/>
              <a:gd name="connsiteX4" fmla="*/ 13237225 w 14419954"/>
              <a:gd name="connsiteY4" fmla="*/ 226465 h 9057365"/>
              <a:gd name="connsiteX5" fmla="*/ 14309011 w 14419954"/>
              <a:gd name="connsiteY5" fmla="*/ 2655075 h 9057365"/>
              <a:gd name="connsiteX6" fmla="*/ 14049086 w 14419954"/>
              <a:gd name="connsiteY6" fmla="*/ 8174639 h 9057365"/>
              <a:gd name="connsiteX7" fmla="*/ 11236943 w 14419954"/>
              <a:gd name="connsiteY7" fmla="*/ 8813268 h 9057365"/>
              <a:gd name="connsiteX8" fmla="*/ 2557400 w 14419954"/>
              <a:gd name="connsiteY8" fmla="*/ 8929382 h 9057365"/>
              <a:gd name="connsiteX9" fmla="*/ 194692 w 14419954"/>
              <a:gd name="connsiteY9" fmla="*/ 8755874 h 9057365"/>
              <a:gd name="connsiteX0" fmla="*/ 299790 w 14525052"/>
              <a:gd name="connsiteY0" fmla="*/ 8755874 h 9071647"/>
              <a:gd name="connsiteX1" fmla="*/ 84148 w 14525052"/>
              <a:gd name="connsiteY1" fmla="*/ 5355483 h 9071647"/>
              <a:gd name="connsiteX2" fmla="*/ 579760 w 14525052"/>
              <a:gd name="connsiteY2" fmla="*/ 798554 h 9071647"/>
              <a:gd name="connsiteX3" fmla="*/ 5675118 w 14525052"/>
              <a:gd name="connsiteY3" fmla="*/ 136048 h 9071647"/>
              <a:gd name="connsiteX4" fmla="*/ 13342323 w 14525052"/>
              <a:gd name="connsiteY4" fmla="*/ 226465 h 9071647"/>
              <a:gd name="connsiteX5" fmla="*/ 14414109 w 14525052"/>
              <a:gd name="connsiteY5" fmla="*/ 2655075 h 9071647"/>
              <a:gd name="connsiteX6" fmla="*/ 14154184 w 14525052"/>
              <a:gd name="connsiteY6" fmla="*/ 8174639 h 9071647"/>
              <a:gd name="connsiteX7" fmla="*/ 11342041 w 14525052"/>
              <a:gd name="connsiteY7" fmla="*/ 8813268 h 9071647"/>
              <a:gd name="connsiteX8" fmla="*/ 2662498 w 14525052"/>
              <a:gd name="connsiteY8" fmla="*/ 8929382 h 9071647"/>
              <a:gd name="connsiteX9" fmla="*/ 299790 w 14525052"/>
              <a:gd name="connsiteY9" fmla="*/ 8755874 h 9071647"/>
              <a:gd name="connsiteX0" fmla="*/ 407053 w 14632315"/>
              <a:gd name="connsiteY0" fmla="*/ 8874408 h 9190179"/>
              <a:gd name="connsiteX1" fmla="*/ 191411 w 14632315"/>
              <a:gd name="connsiteY1" fmla="*/ 5474017 h 9190179"/>
              <a:gd name="connsiteX2" fmla="*/ 511812 w 14632315"/>
              <a:gd name="connsiteY2" fmla="*/ 475570 h 9190179"/>
              <a:gd name="connsiteX3" fmla="*/ 5782381 w 14632315"/>
              <a:gd name="connsiteY3" fmla="*/ 254582 h 9190179"/>
              <a:gd name="connsiteX4" fmla="*/ 13449586 w 14632315"/>
              <a:gd name="connsiteY4" fmla="*/ 344999 h 9190179"/>
              <a:gd name="connsiteX5" fmla="*/ 14521372 w 14632315"/>
              <a:gd name="connsiteY5" fmla="*/ 2773609 h 9190179"/>
              <a:gd name="connsiteX6" fmla="*/ 14261447 w 14632315"/>
              <a:gd name="connsiteY6" fmla="*/ 8293173 h 9190179"/>
              <a:gd name="connsiteX7" fmla="*/ 11449304 w 14632315"/>
              <a:gd name="connsiteY7" fmla="*/ 8931802 h 9190179"/>
              <a:gd name="connsiteX8" fmla="*/ 2769761 w 14632315"/>
              <a:gd name="connsiteY8" fmla="*/ 9047916 h 9190179"/>
              <a:gd name="connsiteX9" fmla="*/ 407053 w 14632315"/>
              <a:gd name="connsiteY9" fmla="*/ 8874408 h 9190179"/>
              <a:gd name="connsiteX0" fmla="*/ 456498 w 14681760"/>
              <a:gd name="connsiteY0" fmla="*/ 8755874 h 9071647"/>
              <a:gd name="connsiteX1" fmla="*/ 240856 w 14681760"/>
              <a:gd name="connsiteY1" fmla="*/ 5355483 h 9071647"/>
              <a:gd name="connsiteX2" fmla="*/ 561257 w 14681760"/>
              <a:gd name="connsiteY2" fmla="*/ 357036 h 9071647"/>
              <a:gd name="connsiteX3" fmla="*/ 5831826 w 14681760"/>
              <a:gd name="connsiteY3" fmla="*/ 136048 h 9071647"/>
              <a:gd name="connsiteX4" fmla="*/ 13499031 w 14681760"/>
              <a:gd name="connsiteY4" fmla="*/ 226465 h 9071647"/>
              <a:gd name="connsiteX5" fmla="*/ 14570817 w 14681760"/>
              <a:gd name="connsiteY5" fmla="*/ 2655075 h 9071647"/>
              <a:gd name="connsiteX6" fmla="*/ 14310892 w 14681760"/>
              <a:gd name="connsiteY6" fmla="*/ 8174639 h 9071647"/>
              <a:gd name="connsiteX7" fmla="*/ 11498749 w 14681760"/>
              <a:gd name="connsiteY7" fmla="*/ 8813268 h 9071647"/>
              <a:gd name="connsiteX8" fmla="*/ 2819206 w 14681760"/>
              <a:gd name="connsiteY8" fmla="*/ 8929382 h 9071647"/>
              <a:gd name="connsiteX9" fmla="*/ 456498 w 14681760"/>
              <a:gd name="connsiteY9" fmla="*/ 8755874 h 9071647"/>
              <a:gd name="connsiteX0" fmla="*/ 410051 w 14635313"/>
              <a:gd name="connsiteY0" fmla="*/ 8891677 h 9207449"/>
              <a:gd name="connsiteX1" fmla="*/ 194409 w 14635313"/>
              <a:gd name="connsiteY1" fmla="*/ 5491286 h 9207449"/>
              <a:gd name="connsiteX2" fmla="*/ 584895 w 14635313"/>
              <a:gd name="connsiteY2" fmla="*/ 11184 h 9207449"/>
              <a:gd name="connsiteX3" fmla="*/ 5785379 w 14635313"/>
              <a:gd name="connsiteY3" fmla="*/ 271851 h 9207449"/>
              <a:gd name="connsiteX4" fmla="*/ 13452584 w 14635313"/>
              <a:gd name="connsiteY4" fmla="*/ 362268 h 9207449"/>
              <a:gd name="connsiteX5" fmla="*/ 14524370 w 14635313"/>
              <a:gd name="connsiteY5" fmla="*/ 2790878 h 9207449"/>
              <a:gd name="connsiteX6" fmla="*/ 14264445 w 14635313"/>
              <a:gd name="connsiteY6" fmla="*/ 8310442 h 9207449"/>
              <a:gd name="connsiteX7" fmla="*/ 11452302 w 14635313"/>
              <a:gd name="connsiteY7" fmla="*/ 8949071 h 9207449"/>
              <a:gd name="connsiteX8" fmla="*/ 2772759 w 14635313"/>
              <a:gd name="connsiteY8" fmla="*/ 9065185 h 9207449"/>
              <a:gd name="connsiteX9" fmla="*/ 410051 w 14635313"/>
              <a:gd name="connsiteY9" fmla="*/ 8891677 h 9207449"/>
              <a:gd name="connsiteX0" fmla="*/ 385902 w 14611164"/>
              <a:gd name="connsiteY0" fmla="*/ 9645873 h 9961645"/>
              <a:gd name="connsiteX1" fmla="*/ 170260 w 14611164"/>
              <a:gd name="connsiteY1" fmla="*/ 6245482 h 9961645"/>
              <a:gd name="connsiteX2" fmla="*/ 560746 w 14611164"/>
              <a:gd name="connsiteY2" fmla="*/ 765380 h 9961645"/>
              <a:gd name="connsiteX3" fmla="*/ 6111652 w 14611164"/>
              <a:gd name="connsiteY3" fmla="*/ 89495 h 9961645"/>
              <a:gd name="connsiteX4" fmla="*/ 13428435 w 14611164"/>
              <a:gd name="connsiteY4" fmla="*/ 1116464 h 9961645"/>
              <a:gd name="connsiteX5" fmla="*/ 14500221 w 14611164"/>
              <a:gd name="connsiteY5" fmla="*/ 3545074 h 9961645"/>
              <a:gd name="connsiteX6" fmla="*/ 14240296 w 14611164"/>
              <a:gd name="connsiteY6" fmla="*/ 9064638 h 9961645"/>
              <a:gd name="connsiteX7" fmla="*/ 11428153 w 14611164"/>
              <a:gd name="connsiteY7" fmla="*/ 9703267 h 9961645"/>
              <a:gd name="connsiteX8" fmla="*/ 2748610 w 14611164"/>
              <a:gd name="connsiteY8" fmla="*/ 9819381 h 9961645"/>
              <a:gd name="connsiteX9" fmla="*/ 385902 w 14611164"/>
              <a:gd name="connsiteY9" fmla="*/ 9645873 h 9961645"/>
              <a:gd name="connsiteX0" fmla="*/ 385902 w 14611164"/>
              <a:gd name="connsiteY0" fmla="*/ 10081604 h 10397376"/>
              <a:gd name="connsiteX1" fmla="*/ 170260 w 14611164"/>
              <a:gd name="connsiteY1" fmla="*/ 6681213 h 10397376"/>
              <a:gd name="connsiteX2" fmla="*/ 560746 w 14611164"/>
              <a:gd name="connsiteY2" fmla="*/ 1201111 h 10397376"/>
              <a:gd name="connsiteX3" fmla="*/ 6111652 w 14611164"/>
              <a:gd name="connsiteY3" fmla="*/ 525226 h 10397376"/>
              <a:gd name="connsiteX4" fmla="*/ 13394106 w 14611164"/>
              <a:gd name="connsiteY4" fmla="*/ 198302 h 10397376"/>
              <a:gd name="connsiteX5" fmla="*/ 14500221 w 14611164"/>
              <a:gd name="connsiteY5" fmla="*/ 3980805 h 10397376"/>
              <a:gd name="connsiteX6" fmla="*/ 14240296 w 14611164"/>
              <a:gd name="connsiteY6" fmla="*/ 9500369 h 10397376"/>
              <a:gd name="connsiteX7" fmla="*/ 11428153 w 14611164"/>
              <a:gd name="connsiteY7" fmla="*/ 10138998 h 10397376"/>
              <a:gd name="connsiteX8" fmla="*/ 2748610 w 14611164"/>
              <a:gd name="connsiteY8" fmla="*/ 10255112 h 10397376"/>
              <a:gd name="connsiteX9" fmla="*/ 385902 w 14611164"/>
              <a:gd name="connsiteY9" fmla="*/ 10081604 h 10397376"/>
              <a:gd name="connsiteX0" fmla="*/ 385902 w 14611164"/>
              <a:gd name="connsiteY0" fmla="*/ 9884370 h 10200142"/>
              <a:gd name="connsiteX1" fmla="*/ 170260 w 14611164"/>
              <a:gd name="connsiteY1" fmla="*/ 6483979 h 10200142"/>
              <a:gd name="connsiteX2" fmla="*/ 560746 w 14611164"/>
              <a:gd name="connsiteY2" fmla="*/ 1003877 h 10200142"/>
              <a:gd name="connsiteX3" fmla="*/ 6111652 w 14611164"/>
              <a:gd name="connsiteY3" fmla="*/ 327992 h 10200142"/>
              <a:gd name="connsiteX4" fmla="*/ 13394106 w 14611164"/>
              <a:gd name="connsiteY4" fmla="*/ 1068 h 10200142"/>
              <a:gd name="connsiteX5" fmla="*/ 14500221 w 14611164"/>
              <a:gd name="connsiteY5" fmla="*/ 3783571 h 10200142"/>
              <a:gd name="connsiteX6" fmla="*/ 14240296 w 14611164"/>
              <a:gd name="connsiteY6" fmla="*/ 9303135 h 10200142"/>
              <a:gd name="connsiteX7" fmla="*/ 11428153 w 14611164"/>
              <a:gd name="connsiteY7" fmla="*/ 9941764 h 10200142"/>
              <a:gd name="connsiteX8" fmla="*/ 2748610 w 14611164"/>
              <a:gd name="connsiteY8" fmla="*/ 10057878 h 10200142"/>
              <a:gd name="connsiteX9" fmla="*/ 385902 w 14611164"/>
              <a:gd name="connsiteY9" fmla="*/ 9884370 h 10200142"/>
              <a:gd name="connsiteX0" fmla="*/ 385902 w 14611164"/>
              <a:gd name="connsiteY0" fmla="*/ 9892513 h 10208285"/>
              <a:gd name="connsiteX1" fmla="*/ 170260 w 14611164"/>
              <a:gd name="connsiteY1" fmla="*/ 6492122 h 10208285"/>
              <a:gd name="connsiteX2" fmla="*/ 560746 w 14611164"/>
              <a:gd name="connsiteY2" fmla="*/ 1012020 h 10208285"/>
              <a:gd name="connsiteX3" fmla="*/ 6111652 w 14611164"/>
              <a:gd name="connsiteY3" fmla="*/ 336135 h 10208285"/>
              <a:gd name="connsiteX4" fmla="*/ 13394106 w 14611164"/>
              <a:gd name="connsiteY4" fmla="*/ 9211 h 10208285"/>
              <a:gd name="connsiteX5" fmla="*/ 14500221 w 14611164"/>
              <a:gd name="connsiteY5" fmla="*/ 3791714 h 10208285"/>
              <a:gd name="connsiteX6" fmla="*/ 14240296 w 14611164"/>
              <a:gd name="connsiteY6" fmla="*/ 9311278 h 10208285"/>
              <a:gd name="connsiteX7" fmla="*/ 11428153 w 14611164"/>
              <a:gd name="connsiteY7" fmla="*/ 9949907 h 10208285"/>
              <a:gd name="connsiteX8" fmla="*/ 2748610 w 14611164"/>
              <a:gd name="connsiteY8" fmla="*/ 10066021 h 10208285"/>
              <a:gd name="connsiteX9" fmla="*/ 385902 w 14611164"/>
              <a:gd name="connsiteY9" fmla="*/ 9892513 h 10208285"/>
              <a:gd name="connsiteX0" fmla="*/ 385902 w 14611164"/>
              <a:gd name="connsiteY0" fmla="*/ 9950835 h 10266607"/>
              <a:gd name="connsiteX1" fmla="*/ 170260 w 14611164"/>
              <a:gd name="connsiteY1" fmla="*/ 6550444 h 10266607"/>
              <a:gd name="connsiteX2" fmla="*/ 560746 w 14611164"/>
              <a:gd name="connsiteY2" fmla="*/ 1070342 h 10266607"/>
              <a:gd name="connsiteX3" fmla="*/ 6111652 w 14611164"/>
              <a:gd name="connsiteY3" fmla="*/ 394457 h 10266607"/>
              <a:gd name="connsiteX4" fmla="*/ 13622965 w 14611164"/>
              <a:gd name="connsiteY4" fmla="*/ 8021 h 10266607"/>
              <a:gd name="connsiteX5" fmla="*/ 14500221 w 14611164"/>
              <a:gd name="connsiteY5" fmla="*/ 3850036 h 10266607"/>
              <a:gd name="connsiteX6" fmla="*/ 14240296 w 14611164"/>
              <a:gd name="connsiteY6" fmla="*/ 9369600 h 10266607"/>
              <a:gd name="connsiteX7" fmla="*/ 11428153 w 14611164"/>
              <a:gd name="connsiteY7" fmla="*/ 10008229 h 10266607"/>
              <a:gd name="connsiteX8" fmla="*/ 2748610 w 14611164"/>
              <a:gd name="connsiteY8" fmla="*/ 10124343 h 10266607"/>
              <a:gd name="connsiteX9" fmla="*/ 385902 w 14611164"/>
              <a:gd name="connsiteY9" fmla="*/ 9950835 h 10266607"/>
              <a:gd name="connsiteX0" fmla="*/ 384335 w 14609597"/>
              <a:gd name="connsiteY0" fmla="*/ 10237952 h 10553724"/>
              <a:gd name="connsiteX1" fmla="*/ 168693 w 14609597"/>
              <a:gd name="connsiteY1" fmla="*/ 6837561 h 10553724"/>
              <a:gd name="connsiteX2" fmla="*/ 559179 w 14609597"/>
              <a:gd name="connsiteY2" fmla="*/ 1357459 h 10553724"/>
              <a:gd name="connsiteX3" fmla="*/ 6087200 w 14609597"/>
              <a:gd name="connsiteY3" fmla="*/ 294747 h 10553724"/>
              <a:gd name="connsiteX4" fmla="*/ 13621398 w 14609597"/>
              <a:gd name="connsiteY4" fmla="*/ 295138 h 10553724"/>
              <a:gd name="connsiteX5" fmla="*/ 14498654 w 14609597"/>
              <a:gd name="connsiteY5" fmla="*/ 4137153 h 10553724"/>
              <a:gd name="connsiteX6" fmla="*/ 14238729 w 14609597"/>
              <a:gd name="connsiteY6" fmla="*/ 9656717 h 10553724"/>
              <a:gd name="connsiteX7" fmla="*/ 11426586 w 14609597"/>
              <a:gd name="connsiteY7" fmla="*/ 10295346 h 10553724"/>
              <a:gd name="connsiteX8" fmla="*/ 2747043 w 14609597"/>
              <a:gd name="connsiteY8" fmla="*/ 10411460 h 10553724"/>
              <a:gd name="connsiteX9" fmla="*/ 384335 w 14609597"/>
              <a:gd name="connsiteY9" fmla="*/ 10237952 h 10553724"/>
              <a:gd name="connsiteX0" fmla="*/ 384335 w 14609597"/>
              <a:gd name="connsiteY0" fmla="*/ 10225029 h 10540801"/>
              <a:gd name="connsiteX1" fmla="*/ 168693 w 14609597"/>
              <a:gd name="connsiteY1" fmla="*/ 6824638 h 10540801"/>
              <a:gd name="connsiteX2" fmla="*/ 559179 w 14609597"/>
              <a:gd name="connsiteY2" fmla="*/ 1344536 h 10540801"/>
              <a:gd name="connsiteX3" fmla="*/ 6087200 w 14609597"/>
              <a:gd name="connsiteY3" fmla="*/ 281824 h 10540801"/>
              <a:gd name="connsiteX4" fmla="*/ 6027445 w 14609597"/>
              <a:gd name="connsiteY4" fmla="*/ 289344 h 10540801"/>
              <a:gd name="connsiteX5" fmla="*/ 13621398 w 14609597"/>
              <a:gd name="connsiteY5" fmla="*/ 282215 h 10540801"/>
              <a:gd name="connsiteX6" fmla="*/ 14498654 w 14609597"/>
              <a:gd name="connsiteY6" fmla="*/ 4124230 h 10540801"/>
              <a:gd name="connsiteX7" fmla="*/ 14238729 w 14609597"/>
              <a:gd name="connsiteY7" fmla="*/ 9643794 h 10540801"/>
              <a:gd name="connsiteX8" fmla="*/ 11426586 w 14609597"/>
              <a:gd name="connsiteY8" fmla="*/ 10282423 h 10540801"/>
              <a:gd name="connsiteX9" fmla="*/ 2747043 w 14609597"/>
              <a:gd name="connsiteY9" fmla="*/ 10398537 h 10540801"/>
              <a:gd name="connsiteX10" fmla="*/ 384335 w 14609597"/>
              <a:gd name="connsiteY10" fmla="*/ 10225029 h 10540801"/>
              <a:gd name="connsiteX0" fmla="*/ 280093 w 14505355"/>
              <a:gd name="connsiteY0" fmla="*/ 10225029 h 10540801"/>
              <a:gd name="connsiteX1" fmla="*/ 64451 w 14505355"/>
              <a:gd name="connsiteY1" fmla="*/ 6824638 h 10540801"/>
              <a:gd name="connsiteX2" fmla="*/ 454937 w 14505355"/>
              <a:gd name="connsiteY2" fmla="*/ 1344536 h 10540801"/>
              <a:gd name="connsiteX3" fmla="*/ 4014784 w 14505355"/>
              <a:gd name="connsiteY3" fmla="*/ 147921 h 10540801"/>
              <a:gd name="connsiteX4" fmla="*/ 5923203 w 14505355"/>
              <a:gd name="connsiteY4" fmla="*/ 289344 h 10540801"/>
              <a:gd name="connsiteX5" fmla="*/ 13517156 w 14505355"/>
              <a:gd name="connsiteY5" fmla="*/ 282215 h 10540801"/>
              <a:gd name="connsiteX6" fmla="*/ 14394412 w 14505355"/>
              <a:gd name="connsiteY6" fmla="*/ 4124230 h 10540801"/>
              <a:gd name="connsiteX7" fmla="*/ 14134487 w 14505355"/>
              <a:gd name="connsiteY7" fmla="*/ 9643794 h 10540801"/>
              <a:gd name="connsiteX8" fmla="*/ 11322344 w 14505355"/>
              <a:gd name="connsiteY8" fmla="*/ 10282423 h 10540801"/>
              <a:gd name="connsiteX9" fmla="*/ 2642801 w 14505355"/>
              <a:gd name="connsiteY9" fmla="*/ 10398537 h 10540801"/>
              <a:gd name="connsiteX10" fmla="*/ 280093 w 14505355"/>
              <a:gd name="connsiteY10" fmla="*/ 10225029 h 10540801"/>
              <a:gd name="connsiteX0" fmla="*/ 280093 w 14505355"/>
              <a:gd name="connsiteY0" fmla="*/ 10392076 h 10707848"/>
              <a:gd name="connsiteX1" fmla="*/ 64451 w 14505355"/>
              <a:gd name="connsiteY1" fmla="*/ 6991685 h 10707848"/>
              <a:gd name="connsiteX2" fmla="*/ 454937 w 14505355"/>
              <a:gd name="connsiteY2" fmla="*/ 1511583 h 10707848"/>
              <a:gd name="connsiteX3" fmla="*/ 1108296 w 14505355"/>
              <a:gd name="connsiteY3" fmla="*/ 32286 h 10707848"/>
              <a:gd name="connsiteX4" fmla="*/ 5923203 w 14505355"/>
              <a:gd name="connsiteY4" fmla="*/ 456391 h 10707848"/>
              <a:gd name="connsiteX5" fmla="*/ 13517156 w 14505355"/>
              <a:gd name="connsiteY5" fmla="*/ 449262 h 10707848"/>
              <a:gd name="connsiteX6" fmla="*/ 14394412 w 14505355"/>
              <a:gd name="connsiteY6" fmla="*/ 4291277 h 10707848"/>
              <a:gd name="connsiteX7" fmla="*/ 14134487 w 14505355"/>
              <a:gd name="connsiteY7" fmla="*/ 9810841 h 10707848"/>
              <a:gd name="connsiteX8" fmla="*/ 11322344 w 14505355"/>
              <a:gd name="connsiteY8" fmla="*/ 10449470 h 10707848"/>
              <a:gd name="connsiteX9" fmla="*/ 2642801 w 14505355"/>
              <a:gd name="connsiteY9" fmla="*/ 10565584 h 10707848"/>
              <a:gd name="connsiteX10" fmla="*/ 280093 w 14505355"/>
              <a:gd name="connsiteY10" fmla="*/ 10392076 h 10707848"/>
              <a:gd name="connsiteX0" fmla="*/ 276455 w 14501717"/>
              <a:gd name="connsiteY0" fmla="*/ 10392076 h 10707848"/>
              <a:gd name="connsiteX1" fmla="*/ 60813 w 14501717"/>
              <a:gd name="connsiteY1" fmla="*/ 6991685 h 10707848"/>
              <a:gd name="connsiteX2" fmla="*/ 96569 w 14501717"/>
              <a:gd name="connsiteY2" fmla="*/ 1526460 h 10707848"/>
              <a:gd name="connsiteX3" fmla="*/ 1104658 w 14501717"/>
              <a:gd name="connsiteY3" fmla="*/ 32286 h 10707848"/>
              <a:gd name="connsiteX4" fmla="*/ 5919565 w 14501717"/>
              <a:gd name="connsiteY4" fmla="*/ 456391 h 10707848"/>
              <a:gd name="connsiteX5" fmla="*/ 13513518 w 14501717"/>
              <a:gd name="connsiteY5" fmla="*/ 449262 h 10707848"/>
              <a:gd name="connsiteX6" fmla="*/ 14390774 w 14501717"/>
              <a:gd name="connsiteY6" fmla="*/ 4291277 h 10707848"/>
              <a:gd name="connsiteX7" fmla="*/ 14130849 w 14501717"/>
              <a:gd name="connsiteY7" fmla="*/ 9810841 h 10707848"/>
              <a:gd name="connsiteX8" fmla="*/ 11318706 w 14501717"/>
              <a:gd name="connsiteY8" fmla="*/ 10449470 h 10707848"/>
              <a:gd name="connsiteX9" fmla="*/ 2639163 w 14501717"/>
              <a:gd name="connsiteY9" fmla="*/ 10565584 h 10707848"/>
              <a:gd name="connsiteX10" fmla="*/ 276455 w 14501717"/>
              <a:gd name="connsiteY10" fmla="*/ 10392076 h 10707848"/>
              <a:gd name="connsiteX0" fmla="*/ 274040 w 14499302"/>
              <a:gd name="connsiteY0" fmla="*/ 10225029 h 10540801"/>
              <a:gd name="connsiteX1" fmla="*/ 58398 w 14499302"/>
              <a:gd name="connsiteY1" fmla="*/ 6824638 h 10540801"/>
              <a:gd name="connsiteX2" fmla="*/ 94154 w 14499302"/>
              <a:gd name="connsiteY2" fmla="*/ 1359413 h 10540801"/>
              <a:gd name="connsiteX3" fmla="*/ 1067915 w 14499302"/>
              <a:gd name="connsiteY3" fmla="*/ 118165 h 10540801"/>
              <a:gd name="connsiteX4" fmla="*/ 5917150 w 14499302"/>
              <a:gd name="connsiteY4" fmla="*/ 289344 h 10540801"/>
              <a:gd name="connsiteX5" fmla="*/ 13511103 w 14499302"/>
              <a:gd name="connsiteY5" fmla="*/ 282215 h 10540801"/>
              <a:gd name="connsiteX6" fmla="*/ 14388359 w 14499302"/>
              <a:gd name="connsiteY6" fmla="*/ 4124230 h 10540801"/>
              <a:gd name="connsiteX7" fmla="*/ 14128434 w 14499302"/>
              <a:gd name="connsiteY7" fmla="*/ 9643794 h 10540801"/>
              <a:gd name="connsiteX8" fmla="*/ 11316291 w 14499302"/>
              <a:gd name="connsiteY8" fmla="*/ 10282423 h 10540801"/>
              <a:gd name="connsiteX9" fmla="*/ 2636748 w 14499302"/>
              <a:gd name="connsiteY9" fmla="*/ 10398537 h 10540801"/>
              <a:gd name="connsiteX10" fmla="*/ 274040 w 14499302"/>
              <a:gd name="connsiteY10" fmla="*/ 10225029 h 10540801"/>
              <a:gd name="connsiteX0" fmla="*/ 274040 w 14499302"/>
              <a:gd name="connsiteY0" fmla="*/ 10355501 h 10671273"/>
              <a:gd name="connsiteX1" fmla="*/ 58398 w 14499302"/>
              <a:gd name="connsiteY1" fmla="*/ 6955110 h 10671273"/>
              <a:gd name="connsiteX2" fmla="*/ 94154 w 14499302"/>
              <a:gd name="connsiteY2" fmla="*/ 1489885 h 10671273"/>
              <a:gd name="connsiteX3" fmla="*/ 1067915 w 14499302"/>
              <a:gd name="connsiteY3" fmla="*/ 248637 h 10671273"/>
              <a:gd name="connsiteX4" fmla="*/ 5940036 w 14499302"/>
              <a:gd name="connsiteY4" fmla="*/ 107378 h 10671273"/>
              <a:gd name="connsiteX5" fmla="*/ 13511103 w 14499302"/>
              <a:gd name="connsiteY5" fmla="*/ 412687 h 10671273"/>
              <a:gd name="connsiteX6" fmla="*/ 14388359 w 14499302"/>
              <a:gd name="connsiteY6" fmla="*/ 4254702 h 10671273"/>
              <a:gd name="connsiteX7" fmla="*/ 14128434 w 14499302"/>
              <a:gd name="connsiteY7" fmla="*/ 9774266 h 10671273"/>
              <a:gd name="connsiteX8" fmla="*/ 11316291 w 14499302"/>
              <a:gd name="connsiteY8" fmla="*/ 10412895 h 10671273"/>
              <a:gd name="connsiteX9" fmla="*/ 2636748 w 14499302"/>
              <a:gd name="connsiteY9" fmla="*/ 10529009 h 10671273"/>
              <a:gd name="connsiteX10" fmla="*/ 274040 w 14499302"/>
              <a:gd name="connsiteY10" fmla="*/ 10355501 h 10671273"/>
              <a:gd name="connsiteX0" fmla="*/ 274040 w 14561942"/>
              <a:gd name="connsiteY0" fmla="*/ 10354523 h 10670295"/>
              <a:gd name="connsiteX1" fmla="*/ 58398 w 14561942"/>
              <a:gd name="connsiteY1" fmla="*/ 6954132 h 10670295"/>
              <a:gd name="connsiteX2" fmla="*/ 94154 w 14561942"/>
              <a:gd name="connsiteY2" fmla="*/ 1488907 h 10670295"/>
              <a:gd name="connsiteX3" fmla="*/ 1067915 w 14561942"/>
              <a:gd name="connsiteY3" fmla="*/ 247659 h 10670295"/>
              <a:gd name="connsiteX4" fmla="*/ 5940036 w 14561942"/>
              <a:gd name="connsiteY4" fmla="*/ 106400 h 10670295"/>
              <a:gd name="connsiteX5" fmla="*/ 13511103 w 14561942"/>
              <a:gd name="connsiteY5" fmla="*/ 411709 h 10670295"/>
              <a:gd name="connsiteX6" fmla="*/ 14479901 w 14561942"/>
              <a:gd name="connsiteY6" fmla="*/ 4238846 h 10670295"/>
              <a:gd name="connsiteX7" fmla="*/ 14128434 w 14561942"/>
              <a:gd name="connsiteY7" fmla="*/ 9773288 h 10670295"/>
              <a:gd name="connsiteX8" fmla="*/ 11316291 w 14561942"/>
              <a:gd name="connsiteY8" fmla="*/ 10411917 h 10670295"/>
              <a:gd name="connsiteX9" fmla="*/ 2636748 w 14561942"/>
              <a:gd name="connsiteY9" fmla="*/ 10528031 h 10670295"/>
              <a:gd name="connsiteX10" fmla="*/ 274040 w 14561942"/>
              <a:gd name="connsiteY10" fmla="*/ 10354523 h 10670295"/>
              <a:gd name="connsiteX0" fmla="*/ 274040 w 14561942"/>
              <a:gd name="connsiteY0" fmla="*/ 10354523 h 10670295"/>
              <a:gd name="connsiteX1" fmla="*/ 58398 w 14561942"/>
              <a:gd name="connsiteY1" fmla="*/ 6954132 h 10670295"/>
              <a:gd name="connsiteX2" fmla="*/ 94154 w 14561942"/>
              <a:gd name="connsiteY2" fmla="*/ 1488907 h 10670295"/>
              <a:gd name="connsiteX3" fmla="*/ 1067915 w 14561942"/>
              <a:gd name="connsiteY3" fmla="*/ 247659 h 10670295"/>
              <a:gd name="connsiteX4" fmla="*/ 5940036 w 14561942"/>
              <a:gd name="connsiteY4" fmla="*/ 106400 h 10670295"/>
              <a:gd name="connsiteX5" fmla="*/ 13511103 w 14561942"/>
              <a:gd name="connsiteY5" fmla="*/ 411709 h 10670295"/>
              <a:gd name="connsiteX6" fmla="*/ 14479901 w 14561942"/>
              <a:gd name="connsiteY6" fmla="*/ 4238846 h 10670295"/>
              <a:gd name="connsiteX7" fmla="*/ 14128434 w 14561942"/>
              <a:gd name="connsiteY7" fmla="*/ 9773288 h 10670295"/>
              <a:gd name="connsiteX8" fmla="*/ 11316291 w 14561942"/>
              <a:gd name="connsiteY8" fmla="*/ 10411917 h 10670295"/>
              <a:gd name="connsiteX9" fmla="*/ 2636748 w 14561942"/>
              <a:gd name="connsiteY9" fmla="*/ 10528031 h 10670295"/>
              <a:gd name="connsiteX10" fmla="*/ 274040 w 14561942"/>
              <a:gd name="connsiteY10" fmla="*/ 10354523 h 10670295"/>
              <a:gd name="connsiteX0" fmla="*/ 274040 w 14555017"/>
              <a:gd name="connsiteY0" fmla="*/ 10354523 h 10670295"/>
              <a:gd name="connsiteX1" fmla="*/ 58398 w 14555017"/>
              <a:gd name="connsiteY1" fmla="*/ 6954132 h 10670295"/>
              <a:gd name="connsiteX2" fmla="*/ 94154 w 14555017"/>
              <a:gd name="connsiteY2" fmla="*/ 1488907 h 10670295"/>
              <a:gd name="connsiteX3" fmla="*/ 1067915 w 14555017"/>
              <a:gd name="connsiteY3" fmla="*/ 247659 h 10670295"/>
              <a:gd name="connsiteX4" fmla="*/ 5940036 w 14555017"/>
              <a:gd name="connsiteY4" fmla="*/ 106400 h 10670295"/>
              <a:gd name="connsiteX5" fmla="*/ 13511103 w 14555017"/>
              <a:gd name="connsiteY5" fmla="*/ 411709 h 10670295"/>
              <a:gd name="connsiteX6" fmla="*/ 14479901 w 14555017"/>
              <a:gd name="connsiteY6" fmla="*/ 4238846 h 10670295"/>
              <a:gd name="connsiteX7" fmla="*/ 14128434 w 14555017"/>
              <a:gd name="connsiteY7" fmla="*/ 9773288 h 10670295"/>
              <a:gd name="connsiteX8" fmla="*/ 11316291 w 14555017"/>
              <a:gd name="connsiteY8" fmla="*/ 10411917 h 10670295"/>
              <a:gd name="connsiteX9" fmla="*/ 2636748 w 14555017"/>
              <a:gd name="connsiteY9" fmla="*/ 10528031 h 10670295"/>
              <a:gd name="connsiteX10" fmla="*/ 274040 w 14555017"/>
              <a:gd name="connsiteY10" fmla="*/ 10354523 h 10670295"/>
              <a:gd name="connsiteX0" fmla="*/ 274040 w 14640219"/>
              <a:gd name="connsiteY0" fmla="*/ 10354523 h 10670295"/>
              <a:gd name="connsiteX1" fmla="*/ 58398 w 14640219"/>
              <a:gd name="connsiteY1" fmla="*/ 6954132 h 10670295"/>
              <a:gd name="connsiteX2" fmla="*/ 94154 w 14640219"/>
              <a:gd name="connsiteY2" fmla="*/ 1488907 h 10670295"/>
              <a:gd name="connsiteX3" fmla="*/ 1067915 w 14640219"/>
              <a:gd name="connsiteY3" fmla="*/ 247659 h 10670295"/>
              <a:gd name="connsiteX4" fmla="*/ 5940036 w 14640219"/>
              <a:gd name="connsiteY4" fmla="*/ 106400 h 10670295"/>
              <a:gd name="connsiteX5" fmla="*/ 13511103 w 14640219"/>
              <a:gd name="connsiteY5" fmla="*/ 411709 h 10670295"/>
              <a:gd name="connsiteX6" fmla="*/ 14594330 w 14640219"/>
              <a:gd name="connsiteY6" fmla="*/ 4238846 h 10670295"/>
              <a:gd name="connsiteX7" fmla="*/ 14128434 w 14640219"/>
              <a:gd name="connsiteY7" fmla="*/ 9773288 h 10670295"/>
              <a:gd name="connsiteX8" fmla="*/ 11316291 w 14640219"/>
              <a:gd name="connsiteY8" fmla="*/ 10411917 h 10670295"/>
              <a:gd name="connsiteX9" fmla="*/ 2636748 w 14640219"/>
              <a:gd name="connsiteY9" fmla="*/ 10528031 h 10670295"/>
              <a:gd name="connsiteX10" fmla="*/ 274040 w 14640219"/>
              <a:gd name="connsiteY10" fmla="*/ 10354523 h 10670295"/>
              <a:gd name="connsiteX0" fmla="*/ 333010 w 14699189"/>
              <a:gd name="connsiteY0" fmla="*/ 10354523 h 10670295"/>
              <a:gd name="connsiteX1" fmla="*/ 117368 w 14699189"/>
              <a:gd name="connsiteY1" fmla="*/ 6954132 h 10670295"/>
              <a:gd name="connsiteX2" fmla="*/ 73025 w 14699189"/>
              <a:gd name="connsiteY2" fmla="*/ 1474030 h 10670295"/>
              <a:gd name="connsiteX3" fmla="*/ 1126885 w 14699189"/>
              <a:gd name="connsiteY3" fmla="*/ 247659 h 10670295"/>
              <a:gd name="connsiteX4" fmla="*/ 5999006 w 14699189"/>
              <a:gd name="connsiteY4" fmla="*/ 106400 h 10670295"/>
              <a:gd name="connsiteX5" fmla="*/ 13570073 w 14699189"/>
              <a:gd name="connsiteY5" fmla="*/ 411709 h 10670295"/>
              <a:gd name="connsiteX6" fmla="*/ 14653300 w 14699189"/>
              <a:gd name="connsiteY6" fmla="*/ 4238846 h 10670295"/>
              <a:gd name="connsiteX7" fmla="*/ 14187404 w 14699189"/>
              <a:gd name="connsiteY7" fmla="*/ 9773288 h 10670295"/>
              <a:gd name="connsiteX8" fmla="*/ 11375261 w 14699189"/>
              <a:gd name="connsiteY8" fmla="*/ 10411917 h 10670295"/>
              <a:gd name="connsiteX9" fmla="*/ 2695718 w 14699189"/>
              <a:gd name="connsiteY9" fmla="*/ 10528031 h 10670295"/>
              <a:gd name="connsiteX10" fmla="*/ 333010 w 14699189"/>
              <a:gd name="connsiteY10" fmla="*/ 10354523 h 10670295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22049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22049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66881 w 14733060"/>
              <a:gd name="connsiteY0" fmla="*/ 10401968 h 10717740"/>
              <a:gd name="connsiteX1" fmla="*/ 151239 w 14733060"/>
              <a:gd name="connsiteY1" fmla="*/ 7001577 h 10717740"/>
              <a:gd name="connsiteX2" fmla="*/ 106896 w 14733060"/>
              <a:gd name="connsiteY2" fmla="*/ 1521475 h 10717740"/>
              <a:gd name="connsiteX3" fmla="*/ 1618470 w 14733060"/>
              <a:gd name="connsiteY3" fmla="*/ 71934 h 10717740"/>
              <a:gd name="connsiteX4" fmla="*/ 6032877 w 14733060"/>
              <a:gd name="connsiteY4" fmla="*/ 153845 h 10717740"/>
              <a:gd name="connsiteX5" fmla="*/ 13603944 w 14733060"/>
              <a:gd name="connsiteY5" fmla="*/ 459154 h 10717740"/>
              <a:gd name="connsiteX6" fmla="*/ 14687171 w 14733060"/>
              <a:gd name="connsiteY6" fmla="*/ 4286291 h 10717740"/>
              <a:gd name="connsiteX7" fmla="*/ 14221275 w 14733060"/>
              <a:gd name="connsiteY7" fmla="*/ 9820733 h 10717740"/>
              <a:gd name="connsiteX8" fmla="*/ 11409132 w 14733060"/>
              <a:gd name="connsiteY8" fmla="*/ 10459362 h 10717740"/>
              <a:gd name="connsiteX9" fmla="*/ 2729589 w 14733060"/>
              <a:gd name="connsiteY9" fmla="*/ 10575476 h 10717740"/>
              <a:gd name="connsiteX10" fmla="*/ 366881 w 14733060"/>
              <a:gd name="connsiteY10" fmla="*/ 10401968 h 10717740"/>
              <a:gd name="connsiteX0" fmla="*/ 366881 w 14733060"/>
              <a:gd name="connsiteY0" fmla="*/ 10401968 h 10717740"/>
              <a:gd name="connsiteX1" fmla="*/ 151239 w 14733060"/>
              <a:gd name="connsiteY1" fmla="*/ 7001577 h 10717740"/>
              <a:gd name="connsiteX2" fmla="*/ 106896 w 14733060"/>
              <a:gd name="connsiteY2" fmla="*/ 1521475 h 10717740"/>
              <a:gd name="connsiteX3" fmla="*/ 1618470 w 14733060"/>
              <a:gd name="connsiteY3" fmla="*/ 71934 h 10717740"/>
              <a:gd name="connsiteX4" fmla="*/ 6032877 w 14733060"/>
              <a:gd name="connsiteY4" fmla="*/ 153845 h 10717740"/>
              <a:gd name="connsiteX5" fmla="*/ 13603944 w 14733060"/>
              <a:gd name="connsiteY5" fmla="*/ 459154 h 10717740"/>
              <a:gd name="connsiteX6" fmla="*/ 14687171 w 14733060"/>
              <a:gd name="connsiteY6" fmla="*/ 4286291 h 10717740"/>
              <a:gd name="connsiteX7" fmla="*/ 14221275 w 14733060"/>
              <a:gd name="connsiteY7" fmla="*/ 9820733 h 10717740"/>
              <a:gd name="connsiteX8" fmla="*/ 11409132 w 14733060"/>
              <a:gd name="connsiteY8" fmla="*/ 10459362 h 10717740"/>
              <a:gd name="connsiteX9" fmla="*/ 2729589 w 14733060"/>
              <a:gd name="connsiteY9" fmla="*/ 10575476 h 10717740"/>
              <a:gd name="connsiteX10" fmla="*/ 366881 w 14733060"/>
              <a:gd name="connsiteY10" fmla="*/ 10401968 h 10717740"/>
              <a:gd name="connsiteX0" fmla="*/ 366881 w 14733060"/>
              <a:gd name="connsiteY0" fmla="*/ 10354525 h 10670297"/>
              <a:gd name="connsiteX1" fmla="*/ 151239 w 14733060"/>
              <a:gd name="connsiteY1" fmla="*/ 6954134 h 10670297"/>
              <a:gd name="connsiteX2" fmla="*/ 106896 w 14733060"/>
              <a:gd name="connsiteY2" fmla="*/ 1474032 h 10670297"/>
              <a:gd name="connsiteX3" fmla="*/ 1618470 w 14733060"/>
              <a:gd name="connsiteY3" fmla="*/ 396440 h 10670297"/>
              <a:gd name="connsiteX4" fmla="*/ 6032877 w 14733060"/>
              <a:gd name="connsiteY4" fmla="*/ 106402 h 10670297"/>
              <a:gd name="connsiteX5" fmla="*/ 13603944 w 14733060"/>
              <a:gd name="connsiteY5" fmla="*/ 411711 h 10670297"/>
              <a:gd name="connsiteX6" fmla="*/ 14687171 w 14733060"/>
              <a:gd name="connsiteY6" fmla="*/ 4238848 h 10670297"/>
              <a:gd name="connsiteX7" fmla="*/ 14221275 w 14733060"/>
              <a:gd name="connsiteY7" fmla="*/ 9773290 h 10670297"/>
              <a:gd name="connsiteX8" fmla="*/ 11409132 w 14733060"/>
              <a:gd name="connsiteY8" fmla="*/ 10411919 h 10670297"/>
              <a:gd name="connsiteX9" fmla="*/ 2729589 w 14733060"/>
              <a:gd name="connsiteY9" fmla="*/ 10528033 h 10670297"/>
              <a:gd name="connsiteX10" fmla="*/ 366881 w 14733060"/>
              <a:gd name="connsiteY10" fmla="*/ 10354525 h 10670297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96438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59258 w 14725437"/>
              <a:gd name="connsiteY0" fmla="*/ 10354523 h 10670295"/>
              <a:gd name="connsiteX1" fmla="*/ 143616 w 14725437"/>
              <a:gd name="connsiteY1" fmla="*/ 6954132 h 10670295"/>
              <a:gd name="connsiteX2" fmla="*/ 99273 w 14725437"/>
              <a:gd name="connsiteY2" fmla="*/ 1474030 h 10670295"/>
              <a:gd name="connsiteX3" fmla="*/ 1507862 w 14725437"/>
              <a:gd name="connsiteY3" fmla="*/ 98880 h 10670295"/>
              <a:gd name="connsiteX4" fmla="*/ 6025254 w 14725437"/>
              <a:gd name="connsiteY4" fmla="*/ 106400 h 10670295"/>
              <a:gd name="connsiteX5" fmla="*/ 13596321 w 14725437"/>
              <a:gd name="connsiteY5" fmla="*/ 411709 h 10670295"/>
              <a:gd name="connsiteX6" fmla="*/ 14679548 w 14725437"/>
              <a:gd name="connsiteY6" fmla="*/ 4238846 h 10670295"/>
              <a:gd name="connsiteX7" fmla="*/ 14213652 w 14725437"/>
              <a:gd name="connsiteY7" fmla="*/ 9773288 h 10670295"/>
              <a:gd name="connsiteX8" fmla="*/ 11401509 w 14725437"/>
              <a:gd name="connsiteY8" fmla="*/ 10411917 h 10670295"/>
              <a:gd name="connsiteX9" fmla="*/ 2721966 w 14725437"/>
              <a:gd name="connsiteY9" fmla="*/ 10528031 h 10670295"/>
              <a:gd name="connsiteX10" fmla="*/ 359258 w 14725437"/>
              <a:gd name="connsiteY10" fmla="*/ 10354523 h 10670295"/>
              <a:gd name="connsiteX0" fmla="*/ 359258 w 14725437"/>
              <a:gd name="connsiteY0" fmla="*/ 10354523 h 10670295"/>
              <a:gd name="connsiteX1" fmla="*/ 143616 w 14725437"/>
              <a:gd name="connsiteY1" fmla="*/ 6954132 h 10670295"/>
              <a:gd name="connsiteX2" fmla="*/ 99273 w 14725437"/>
              <a:gd name="connsiteY2" fmla="*/ 1474030 h 10670295"/>
              <a:gd name="connsiteX3" fmla="*/ 1507862 w 14725437"/>
              <a:gd name="connsiteY3" fmla="*/ 98880 h 10670295"/>
              <a:gd name="connsiteX4" fmla="*/ 6025254 w 14725437"/>
              <a:gd name="connsiteY4" fmla="*/ 106400 h 10670295"/>
              <a:gd name="connsiteX5" fmla="*/ 13596321 w 14725437"/>
              <a:gd name="connsiteY5" fmla="*/ 411709 h 10670295"/>
              <a:gd name="connsiteX6" fmla="*/ 14679548 w 14725437"/>
              <a:gd name="connsiteY6" fmla="*/ 4238846 h 10670295"/>
              <a:gd name="connsiteX7" fmla="*/ 14213652 w 14725437"/>
              <a:gd name="connsiteY7" fmla="*/ 9773288 h 10670295"/>
              <a:gd name="connsiteX8" fmla="*/ 11401509 w 14725437"/>
              <a:gd name="connsiteY8" fmla="*/ 10411917 h 10670295"/>
              <a:gd name="connsiteX9" fmla="*/ 2721966 w 14725437"/>
              <a:gd name="connsiteY9" fmla="*/ 10528031 h 10670295"/>
              <a:gd name="connsiteX10" fmla="*/ 359258 w 14725437"/>
              <a:gd name="connsiteY10" fmla="*/ 10354523 h 10670295"/>
              <a:gd name="connsiteX0" fmla="*/ 283176 w 14649355"/>
              <a:gd name="connsiteY0" fmla="*/ 10354523 h 10670295"/>
              <a:gd name="connsiteX1" fmla="*/ 67534 w 14649355"/>
              <a:gd name="connsiteY1" fmla="*/ 6954132 h 10670295"/>
              <a:gd name="connsiteX2" fmla="*/ 23191 w 14649355"/>
              <a:gd name="connsiteY2" fmla="*/ 1474030 h 10670295"/>
              <a:gd name="connsiteX3" fmla="*/ 1431780 w 14649355"/>
              <a:gd name="connsiteY3" fmla="*/ 98880 h 10670295"/>
              <a:gd name="connsiteX4" fmla="*/ 5949172 w 14649355"/>
              <a:gd name="connsiteY4" fmla="*/ 106400 h 10670295"/>
              <a:gd name="connsiteX5" fmla="*/ 13520239 w 14649355"/>
              <a:gd name="connsiteY5" fmla="*/ 411709 h 10670295"/>
              <a:gd name="connsiteX6" fmla="*/ 14603466 w 14649355"/>
              <a:gd name="connsiteY6" fmla="*/ 4238846 h 10670295"/>
              <a:gd name="connsiteX7" fmla="*/ 14137570 w 14649355"/>
              <a:gd name="connsiteY7" fmla="*/ 9773288 h 10670295"/>
              <a:gd name="connsiteX8" fmla="*/ 11325427 w 14649355"/>
              <a:gd name="connsiteY8" fmla="*/ 10411917 h 10670295"/>
              <a:gd name="connsiteX9" fmla="*/ 2645884 w 14649355"/>
              <a:gd name="connsiteY9" fmla="*/ 10528031 h 10670295"/>
              <a:gd name="connsiteX10" fmla="*/ 283176 w 14649355"/>
              <a:gd name="connsiteY10" fmla="*/ 10354523 h 10670295"/>
              <a:gd name="connsiteX0" fmla="*/ 389061 w 14755240"/>
              <a:gd name="connsiteY0" fmla="*/ 10354523 h 10667112"/>
              <a:gd name="connsiteX1" fmla="*/ 93319 w 14755240"/>
              <a:gd name="connsiteY1" fmla="*/ 6998765 h 10667112"/>
              <a:gd name="connsiteX2" fmla="*/ 129076 w 14755240"/>
              <a:gd name="connsiteY2" fmla="*/ 1474030 h 10667112"/>
              <a:gd name="connsiteX3" fmla="*/ 1537665 w 14755240"/>
              <a:gd name="connsiteY3" fmla="*/ 98880 h 10667112"/>
              <a:gd name="connsiteX4" fmla="*/ 6055057 w 14755240"/>
              <a:gd name="connsiteY4" fmla="*/ 106400 h 10667112"/>
              <a:gd name="connsiteX5" fmla="*/ 13626124 w 14755240"/>
              <a:gd name="connsiteY5" fmla="*/ 411709 h 10667112"/>
              <a:gd name="connsiteX6" fmla="*/ 14709351 w 14755240"/>
              <a:gd name="connsiteY6" fmla="*/ 4238846 h 10667112"/>
              <a:gd name="connsiteX7" fmla="*/ 14243455 w 14755240"/>
              <a:gd name="connsiteY7" fmla="*/ 9773288 h 10667112"/>
              <a:gd name="connsiteX8" fmla="*/ 11431312 w 14755240"/>
              <a:gd name="connsiteY8" fmla="*/ 10411917 h 10667112"/>
              <a:gd name="connsiteX9" fmla="*/ 2751769 w 14755240"/>
              <a:gd name="connsiteY9" fmla="*/ 10528031 h 10667112"/>
              <a:gd name="connsiteX10" fmla="*/ 389061 w 14755240"/>
              <a:gd name="connsiteY10" fmla="*/ 10354523 h 10667112"/>
              <a:gd name="connsiteX0" fmla="*/ 389061 w 14743341"/>
              <a:gd name="connsiteY0" fmla="*/ 10256507 h 10569096"/>
              <a:gd name="connsiteX1" fmla="*/ 93319 w 14743341"/>
              <a:gd name="connsiteY1" fmla="*/ 6900749 h 10569096"/>
              <a:gd name="connsiteX2" fmla="*/ 129076 w 14743341"/>
              <a:gd name="connsiteY2" fmla="*/ 1376014 h 10569096"/>
              <a:gd name="connsiteX3" fmla="*/ 1537665 w 14743341"/>
              <a:gd name="connsiteY3" fmla="*/ 864 h 10569096"/>
              <a:gd name="connsiteX4" fmla="*/ 6055057 w 14743341"/>
              <a:gd name="connsiteY4" fmla="*/ 8384 h 10569096"/>
              <a:gd name="connsiteX5" fmla="*/ 13626124 w 14743341"/>
              <a:gd name="connsiteY5" fmla="*/ 313693 h 10569096"/>
              <a:gd name="connsiteX6" fmla="*/ 14709351 w 14743341"/>
              <a:gd name="connsiteY6" fmla="*/ 4140830 h 10569096"/>
              <a:gd name="connsiteX7" fmla="*/ 14243455 w 14743341"/>
              <a:gd name="connsiteY7" fmla="*/ 9675272 h 10569096"/>
              <a:gd name="connsiteX8" fmla="*/ 11431312 w 14743341"/>
              <a:gd name="connsiteY8" fmla="*/ 10313901 h 10569096"/>
              <a:gd name="connsiteX9" fmla="*/ 2751769 w 14743341"/>
              <a:gd name="connsiteY9" fmla="*/ 10430015 h 10569096"/>
              <a:gd name="connsiteX10" fmla="*/ 389061 w 14743341"/>
              <a:gd name="connsiteY10" fmla="*/ 10256507 h 1056909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243455 w 14757426"/>
              <a:gd name="connsiteY7" fmla="*/ 9700652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  <a:gd name="connsiteX0" fmla="*/ 389061 w 14833894"/>
              <a:gd name="connsiteY0" fmla="*/ 10281887 h 10594476"/>
              <a:gd name="connsiteX1" fmla="*/ 93319 w 14833894"/>
              <a:gd name="connsiteY1" fmla="*/ 6926129 h 10594476"/>
              <a:gd name="connsiteX2" fmla="*/ 129076 w 14833894"/>
              <a:gd name="connsiteY2" fmla="*/ 1401394 h 10594476"/>
              <a:gd name="connsiteX3" fmla="*/ 1537665 w 14833894"/>
              <a:gd name="connsiteY3" fmla="*/ 26244 h 10594476"/>
              <a:gd name="connsiteX4" fmla="*/ 6055057 w 14833894"/>
              <a:gd name="connsiteY4" fmla="*/ 33764 h 10594476"/>
              <a:gd name="connsiteX5" fmla="*/ 13683339 w 14833894"/>
              <a:gd name="connsiteY5" fmla="*/ 26636 h 10594476"/>
              <a:gd name="connsiteX6" fmla="*/ 14709351 w 14833894"/>
              <a:gd name="connsiteY6" fmla="*/ 4166210 h 10594476"/>
              <a:gd name="connsiteX7" fmla="*/ 14525744 w 14833894"/>
              <a:gd name="connsiteY7" fmla="*/ 9700653 h 10594476"/>
              <a:gd name="connsiteX8" fmla="*/ 11431312 w 14833894"/>
              <a:gd name="connsiteY8" fmla="*/ 10339281 h 10594476"/>
              <a:gd name="connsiteX9" fmla="*/ 2751769 w 14833894"/>
              <a:gd name="connsiteY9" fmla="*/ 10455395 h 10594476"/>
              <a:gd name="connsiteX10" fmla="*/ 389061 w 14833894"/>
              <a:gd name="connsiteY10" fmla="*/ 10281887 h 1059447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525744 w 14757426"/>
              <a:gd name="connsiteY7" fmla="*/ 9700653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  <a:gd name="connsiteX0" fmla="*/ 389061 w 14867183"/>
              <a:gd name="connsiteY0" fmla="*/ 10281887 h 10594476"/>
              <a:gd name="connsiteX1" fmla="*/ 93319 w 14867183"/>
              <a:gd name="connsiteY1" fmla="*/ 6926129 h 10594476"/>
              <a:gd name="connsiteX2" fmla="*/ 129076 w 14867183"/>
              <a:gd name="connsiteY2" fmla="*/ 1401394 h 10594476"/>
              <a:gd name="connsiteX3" fmla="*/ 1537665 w 14867183"/>
              <a:gd name="connsiteY3" fmla="*/ 26244 h 10594476"/>
              <a:gd name="connsiteX4" fmla="*/ 6055057 w 14867183"/>
              <a:gd name="connsiteY4" fmla="*/ 33764 h 10594476"/>
              <a:gd name="connsiteX5" fmla="*/ 13683339 w 14867183"/>
              <a:gd name="connsiteY5" fmla="*/ 26636 h 10594476"/>
              <a:gd name="connsiteX6" fmla="*/ 14709351 w 14867183"/>
              <a:gd name="connsiteY6" fmla="*/ 4166210 h 10594476"/>
              <a:gd name="connsiteX7" fmla="*/ 14808032 w 14867183"/>
              <a:gd name="connsiteY7" fmla="*/ 9676185 h 10594476"/>
              <a:gd name="connsiteX8" fmla="*/ 11431312 w 14867183"/>
              <a:gd name="connsiteY8" fmla="*/ 10339281 h 10594476"/>
              <a:gd name="connsiteX9" fmla="*/ 2751769 w 14867183"/>
              <a:gd name="connsiteY9" fmla="*/ 10455395 h 10594476"/>
              <a:gd name="connsiteX10" fmla="*/ 389061 w 14867183"/>
              <a:gd name="connsiteY10" fmla="*/ 10281887 h 10594476"/>
              <a:gd name="connsiteX0" fmla="*/ 389061 w 14779683"/>
              <a:gd name="connsiteY0" fmla="*/ 10281887 h 10594476"/>
              <a:gd name="connsiteX1" fmla="*/ 93319 w 14779683"/>
              <a:gd name="connsiteY1" fmla="*/ 6926129 h 10594476"/>
              <a:gd name="connsiteX2" fmla="*/ 129076 w 14779683"/>
              <a:gd name="connsiteY2" fmla="*/ 1401394 h 10594476"/>
              <a:gd name="connsiteX3" fmla="*/ 1537665 w 14779683"/>
              <a:gd name="connsiteY3" fmla="*/ 26244 h 10594476"/>
              <a:gd name="connsiteX4" fmla="*/ 6055057 w 14779683"/>
              <a:gd name="connsiteY4" fmla="*/ 33764 h 10594476"/>
              <a:gd name="connsiteX5" fmla="*/ 13683339 w 14779683"/>
              <a:gd name="connsiteY5" fmla="*/ 26636 h 10594476"/>
              <a:gd name="connsiteX6" fmla="*/ 14709351 w 14779683"/>
              <a:gd name="connsiteY6" fmla="*/ 4166210 h 10594476"/>
              <a:gd name="connsiteX7" fmla="*/ 14695116 w 14779683"/>
              <a:gd name="connsiteY7" fmla="*/ 9627248 h 10594476"/>
              <a:gd name="connsiteX8" fmla="*/ 11431312 w 14779683"/>
              <a:gd name="connsiteY8" fmla="*/ 10339281 h 10594476"/>
              <a:gd name="connsiteX9" fmla="*/ 2751769 w 14779683"/>
              <a:gd name="connsiteY9" fmla="*/ 10455395 h 10594476"/>
              <a:gd name="connsiteX10" fmla="*/ 389061 w 14779683"/>
              <a:gd name="connsiteY10" fmla="*/ 10281887 h 10594476"/>
              <a:gd name="connsiteX0" fmla="*/ 389061 w 14767246"/>
              <a:gd name="connsiteY0" fmla="*/ 10281887 h 10594476"/>
              <a:gd name="connsiteX1" fmla="*/ 93319 w 14767246"/>
              <a:gd name="connsiteY1" fmla="*/ 6926129 h 10594476"/>
              <a:gd name="connsiteX2" fmla="*/ 129076 w 14767246"/>
              <a:gd name="connsiteY2" fmla="*/ 1401394 h 10594476"/>
              <a:gd name="connsiteX3" fmla="*/ 1537665 w 14767246"/>
              <a:gd name="connsiteY3" fmla="*/ 26244 h 10594476"/>
              <a:gd name="connsiteX4" fmla="*/ 6055057 w 14767246"/>
              <a:gd name="connsiteY4" fmla="*/ 33764 h 10594476"/>
              <a:gd name="connsiteX5" fmla="*/ 13683339 w 14767246"/>
              <a:gd name="connsiteY5" fmla="*/ 26636 h 10594476"/>
              <a:gd name="connsiteX6" fmla="*/ 14709351 w 14767246"/>
              <a:gd name="connsiteY6" fmla="*/ 4166210 h 10594476"/>
              <a:gd name="connsiteX7" fmla="*/ 14676297 w 14767246"/>
              <a:gd name="connsiteY7" fmla="*/ 9602780 h 10594476"/>
              <a:gd name="connsiteX8" fmla="*/ 11431312 w 14767246"/>
              <a:gd name="connsiteY8" fmla="*/ 10339281 h 10594476"/>
              <a:gd name="connsiteX9" fmla="*/ 2751769 w 14767246"/>
              <a:gd name="connsiteY9" fmla="*/ 10455395 h 10594476"/>
              <a:gd name="connsiteX10" fmla="*/ 389061 w 14767246"/>
              <a:gd name="connsiteY10" fmla="*/ 10281887 h 10594476"/>
              <a:gd name="connsiteX0" fmla="*/ 308302 w 14686487"/>
              <a:gd name="connsiteY0" fmla="*/ 10281887 h 10594476"/>
              <a:gd name="connsiteX1" fmla="*/ 12560 w 14686487"/>
              <a:gd name="connsiteY1" fmla="*/ 6926129 h 10594476"/>
              <a:gd name="connsiteX2" fmla="*/ 48317 w 14686487"/>
              <a:gd name="connsiteY2" fmla="*/ 1401394 h 10594476"/>
              <a:gd name="connsiteX3" fmla="*/ 1456906 w 14686487"/>
              <a:gd name="connsiteY3" fmla="*/ 26244 h 10594476"/>
              <a:gd name="connsiteX4" fmla="*/ 5974298 w 14686487"/>
              <a:gd name="connsiteY4" fmla="*/ 33764 h 10594476"/>
              <a:gd name="connsiteX5" fmla="*/ 13602580 w 14686487"/>
              <a:gd name="connsiteY5" fmla="*/ 26636 h 10594476"/>
              <a:gd name="connsiteX6" fmla="*/ 14628592 w 14686487"/>
              <a:gd name="connsiteY6" fmla="*/ 4166210 h 10594476"/>
              <a:gd name="connsiteX7" fmla="*/ 14595538 w 14686487"/>
              <a:gd name="connsiteY7" fmla="*/ 9602780 h 10594476"/>
              <a:gd name="connsiteX8" fmla="*/ 11350553 w 14686487"/>
              <a:gd name="connsiteY8" fmla="*/ 10339281 h 10594476"/>
              <a:gd name="connsiteX9" fmla="*/ 2671010 w 14686487"/>
              <a:gd name="connsiteY9" fmla="*/ 10455395 h 10594476"/>
              <a:gd name="connsiteX10" fmla="*/ 308302 w 14686487"/>
              <a:gd name="connsiteY10" fmla="*/ 10281887 h 10594476"/>
              <a:gd name="connsiteX0" fmla="*/ 354141 w 14732326"/>
              <a:gd name="connsiteY0" fmla="*/ 10281887 h 10594476"/>
              <a:gd name="connsiteX1" fmla="*/ 58399 w 14732326"/>
              <a:gd name="connsiteY1" fmla="*/ 6926129 h 10594476"/>
              <a:gd name="connsiteX2" fmla="*/ 60 w 14732326"/>
              <a:gd name="connsiteY2" fmla="*/ 1401394 h 10594476"/>
              <a:gd name="connsiteX3" fmla="*/ 1502745 w 14732326"/>
              <a:gd name="connsiteY3" fmla="*/ 26244 h 10594476"/>
              <a:gd name="connsiteX4" fmla="*/ 6020137 w 14732326"/>
              <a:gd name="connsiteY4" fmla="*/ 33764 h 10594476"/>
              <a:gd name="connsiteX5" fmla="*/ 13648419 w 14732326"/>
              <a:gd name="connsiteY5" fmla="*/ 26636 h 10594476"/>
              <a:gd name="connsiteX6" fmla="*/ 14674431 w 14732326"/>
              <a:gd name="connsiteY6" fmla="*/ 4166210 h 10594476"/>
              <a:gd name="connsiteX7" fmla="*/ 14641377 w 14732326"/>
              <a:gd name="connsiteY7" fmla="*/ 9602780 h 10594476"/>
              <a:gd name="connsiteX8" fmla="*/ 11396392 w 14732326"/>
              <a:gd name="connsiteY8" fmla="*/ 10339281 h 10594476"/>
              <a:gd name="connsiteX9" fmla="*/ 2716849 w 14732326"/>
              <a:gd name="connsiteY9" fmla="*/ 10455395 h 10594476"/>
              <a:gd name="connsiteX10" fmla="*/ 354141 w 14732326"/>
              <a:gd name="connsiteY10" fmla="*/ 10281887 h 1059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732326" h="10594476">
                <a:moveTo>
                  <a:pt x="354141" y="10281887"/>
                </a:moveTo>
                <a:cubicBezTo>
                  <a:pt x="-88934" y="9693676"/>
                  <a:pt x="117412" y="8406211"/>
                  <a:pt x="58399" y="6926129"/>
                </a:cubicBezTo>
                <a:cubicBezTo>
                  <a:pt x="-614" y="5446047"/>
                  <a:pt x="3987" y="2575843"/>
                  <a:pt x="60" y="1401394"/>
                </a:cubicBezTo>
                <a:cubicBezTo>
                  <a:pt x="-3867" y="226945"/>
                  <a:pt x="179423" y="8695"/>
                  <a:pt x="1502745" y="26244"/>
                </a:cubicBezTo>
                <a:cubicBezTo>
                  <a:pt x="2597209" y="192572"/>
                  <a:pt x="4764437" y="33699"/>
                  <a:pt x="6020137" y="33764"/>
                </a:cubicBezTo>
                <a:cubicBezTo>
                  <a:pt x="7275837" y="33829"/>
                  <a:pt x="12263253" y="-37231"/>
                  <a:pt x="13648419" y="26636"/>
                </a:cubicBezTo>
                <a:cubicBezTo>
                  <a:pt x="15033585" y="90503"/>
                  <a:pt x="14688373" y="3076486"/>
                  <a:pt x="14674431" y="4166210"/>
                </a:cubicBezTo>
                <a:cubicBezTo>
                  <a:pt x="14694818" y="5255932"/>
                  <a:pt x="14811333" y="8500529"/>
                  <a:pt x="14641377" y="9602780"/>
                </a:cubicBezTo>
                <a:cubicBezTo>
                  <a:pt x="14471421" y="10705031"/>
                  <a:pt x="13461049" y="10301181"/>
                  <a:pt x="11396392" y="10339281"/>
                </a:cubicBezTo>
                <a:cubicBezTo>
                  <a:pt x="9560335" y="10694881"/>
                  <a:pt x="4557224" y="10464961"/>
                  <a:pt x="2716849" y="10455395"/>
                </a:cubicBezTo>
                <a:cubicBezTo>
                  <a:pt x="876474" y="10445829"/>
                  <a:pt x="797216" y="10870098"/>
                  <a:pt x="354141" y="10281887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68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9350CE12-5912-457C-A10B-12872DBD6B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813" y="-92576"/>
            <a:ext cx="2108787" cy="2108787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66C97283-A4E7-448D-9CC5-E190DCA106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05" y="604144"/>
            <a:ext cx="1606073" cy="1174401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9320EABE-E577-4EF4-B850-94C74C526E2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925" y="1904723"/>
            <a:ext cx="1758969" cy="4542657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7AB32F3E-E13B-44A3-88C3-7B9E6511B242}"/>
              </a:ext>
            </a:extLst>
          </p:cNvPr>
          <p:cNvGrpSpPr/>
          <p:nvPr/>
        </p:nvGrpSpPr>
        <p:grpSpPr>
          <a:xfrm>
            <a:off x="0" y="5730589"/>
            <a:ext cx="12192000" cy="1338317"/>
            <a:chOff x="0" y="5656716"/>
            <a:chExt cx="12926997" cy="1418998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734729E9-7CE8-4057-99C1-E4A6438FF986}"/>
                </a:ext>
              </a:extLst>
            </p:cNvPr>
            <p:cNvGrpSpPr/>
            <p:nvPr/>
          </p:nvGrpSpPr>
          <p:grpSpPr>
            <a:xfrm>
              <a:off x="0" y="5656716"/>
              <a:ext cx="8788893" cy="1418998"/>
              <a:chOff x="0" y="5388478"/>
              <a:chExt cx="10450286" cy="1687236"/>
            </a:xfrm>
          </p:grpSpPr>
          <p:pic>
            <p:nvPicPr>
              <p:cNvPr id="9" name="图片 8">
                <a:extLst>
                  <a:ext uri="{FF2B5EF4-FFF2-40B4-BE49-F238E27FC236}">
                    <a16:creationId xmlns:a16="http://schemas.microsoft.com/office/drawing/2014/main" id="{DCA4BBE9-1D8D-42DC-8794-EDD8404D74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388478"/>
                <a:ext cx="5529943" cy="1687236"/>
              </a:xfrm>
              <a:prstGeom prst="rect">
                <a:avLst/>
              </a:prstGeom>
            </p:spPr>
          </p:pic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F5008664-8743-4A1C-A699-BBD7F1CACB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20343" y="5388478"/>
                <a:ext cx="5529943" cy="1687236"/>
              </a:xfrm>
              <a:prstGeom prst="rect">
                <a:avLst/>
              </a:prstGeom>
            </p:spPr>
          </p:pic>
        </p:grp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7596CF62-5F23-4628-888D-E93DE862A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6208" y="5656716"/>
              <a:ext cx="4650789" cy="1418998"/>
            </a:xfrm>
            <a:prstGeom prst="rect">
              <a:avLst/>
            </a:prstGeom>
          </p:spPr>
        </p:pic>
      </p:grpSp>
      <p:pic>
        <p:nvPicPr>
          <p:cNvPr id="19" name="图形 18">
            <a:extLst>
              <a:ext uri="{FF2B5EF4-FFF2-40B4-BE49-F238E27FC236}">
                <a16:creationId xmlns:a16="http://schemas.microsoft.com/office/drawing/2014/main" id="{3D5B71A8-3FB3-4D98-93D8-97CE6AF7374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43325" y="4643840"/>
            <a:ext cx="3774383" cy="214938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C926FEEB-23D1-4C28-8402-5CBE3B00A36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158" y="5650841"/>
            <a:ext cx="7043655" cy="1191820"/>
          </a:xfrm>
          <a:prstGeom prst="rect">
            <a:avLst/>
          </a:prstGeom>
        </p:spPr>
      </p:pic>
      <p:pic>
        <p:nvPicPr>
          <p:cNvPr id="29" name="5c40741ee2086">
            <a:hlinkClick r:id="" action="ppaction://media"/>
            <a:extLst>
              <a:ext uri="{FF2B5EF4-FFF2-40B4-BE49-F238E27FC236}">
                <a16:creationId xmlns:a16="http://schemas.microsoft.com/office/drawing/2014/main" id="{EC17F7B3-CB59-49FF-9405-40D88A10E6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33375" y="-977721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75656" y="1281491"/>
            <a:ext cx="2475191" cy="17740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5DA422-3FC2-150D-6D95-6DF7DEDAB653}"/>
              </a:ext>
            </a:extLst>
          </p:cNvPr>
          <p:cNvSpPr txBox="1"/>
          <p:nvPr/>
        </p:nvSpPr>
        <p:spPr>
          <a:xfrm>
            <a:off x="2000250" y="2743200"/>
            <a:ext cx="851535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000" b="1" u="sng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 80:</a:t>
            </a:r>
            <a:r>
              <a:rPr lang="nl-NL" sz="4000" b="1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ÔN TẬP BẢNG SỐ LIỆU, KHẢ NĂNG XẢY RA CỦA MỘT SỰ KIỆN</a:t>
            </a:r>
            <a:endParaRPr lang="en-US" sz="4000" b="1" dirty="0">
              <a:solidFill>
                <a:srgbClr val="00B05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en-US" sz="4000" b="1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64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15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形 4">
            <a:extLst>
              <a:ext uri="{FF2B5EF4-FFF2-40B4-BE49-F238E27FC236}">
                <a16:creationId xmlns:a16="http://schemas.microsoft.com/office/drawing/2014/main" id="{247FD368-B523-40D9-BD06-8360E2E506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6200000">
            <a:off x="2659745" y="-2659746"/>
            <a:ext cx="6872512" cy="12192003"/>
          </a:xfrm>
          <a:prstGeom prst="rect">
            <a:avLst/>
          </a:prstGeom>
        </p:spPr>
      </p:pic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489880D0-1182-4052-848E-3D936536B382}"/>
              </a:ext>
            </a:extLst>
          </p:cNvPr>
          <p:cNvSpPr/>
          <p:nvPr/>
        </p:nvSpPr>
        <p:spPr>
          <a:xfrm>
            <a:off x="405193" y="410620"/>
            <a:ext cx="11381613" cy="6284409"/>
          </a:xfrm>
          <a:custGeom>
            <a:avLst/>
            <a:gdLst>
              <a:gd name="connsiteX0" fmla="*/ 739424 w 12277406"/>
              <a:gd name="connsiteY0" fmla="*/ 6032746 h 7271836"/>
              <a:gd name="connsiteX1" fmla="*/ 782967 w 12277406"/>
              <a:gd name="connsiteY1" fmla="*/ 3478232 h 7271836"/>
              <a:gd name="connsiteX2" fmla="*/ 782967 w 12277406"/>
              <a:gd name="connsiteY2" fmla="*/ 836632 h 7271836"/>
              <a:gd name="connsiteX3" fmla="*/ 1552224 w 12277406"/>
              <a:gd name="connsiteY3" fmla="*/ 386689 h 7271836"/>
              <a:gd name="connsiteX4" fmla="*/ 11320338 w 12277406"/>
              <a:gd name="connsiteY4" fmla="*/ 357660 h 7271836"/>
              <a:gd name="connsiteX5" fmla="*/ 11813824 w 12277406"/>
              <a:gd name="connsiteY5" fmla="*/ 5074803 h 7271836"/>
              <a:gd name="connsiteX6" fmla="*/ 11305824 w 12277406"/>
              <a:gd name="connsiteY6" fmla="*/ 6889089 h 7271836"/>
              <a:gd name="connsiteX7" fmla="*/ 797481 w 12277406"/>
              <a:gd name="connsiteY7" fmla="*/ 7208403 h 7271836"/>
              <a:gd name="connsiteX8" fmla="*/ 739424 w 12277406"/>
              <a:gd name="connsiteY8" fmla="*/ 6032746 h 7271836"/>
              <a:gd name="connsiteX0" fmla="*/ 739424 w 12277406"/>
              <a:gd name="connsiteY0" fmla="*/ 6088272 h 7327362"/>
              <a:gd name="connsiteX1" fmla="*/ 782967 w 12277406"/>
              <a:gd name="connsiteY1" fmla="*/ 3533758 h 7327362"/>
              <a:gd name="connsiteX2" fmla="*/ 899081 w 12277406"/>
              <a:gd name="connsiteY2" fmla="*/ 2198443 h 7327362"/>
              <a:gd name="connsiteX3" fmla="*/ 1552224 w 12277406"/>
              <a:gd name="connsiteY3" fmla="*/ 442215 h 7327362"/>
              <a:gd name="connsiteX4" fmla="*/ 11320338 w 12277406"/>
              <a:gd name="connsiteY4" fmla="*/ 413186 h 7327362"/>
              <a:gd name="connsiteX5" fmla="*/ 11813824 w 12277406"/>
              <a:gd name="connsiteY5" fmla="*/ 5130329 h 7327362"/>
              <a:gd name="connsiteX6" fmla="*/ 11305824 w 12277406"/>
              <a:gd name="connsiteY6" fmla="*/ 6944615 h 7327362"/>
              <a:gd name="connsiteX7" fmla="*/ 797481 w 12277406"/>
              <a:gd name="connsiteY7" fmla="*/ 7263929 h 7327362"/>
              <a:gd name="connsiteX8" fmla="*/ 739424 w 12277406"/>
              <a:gd name="connsiteY8" fmla="*/ 6088272 h 7327362"/>
              <a:gd name="connsiteX0" fmla="*/ 739424 w 12277406"/>
              <a:gd name="connsiteY0" fmla="*/ 6088272 h 7327362"/>
              <a:gd name="connsiteX1" fmla="*/ 782967 w 12277406"/>
              <a:gd name="connsiteY1" fmla="*/ 3533758 h 7327362"/>
              <a:gd name="connsiteX2" fmla="*/ 899081 w 12277406"/>
              <a:gd name="connsiteY2" fmla="*/ 2198443 h 7327362"/>
              <a:gd name="connsiteX3" fmla="*/ 1552224 w 12277406"/>
              <a:gd name="connsiteY3" fmla="*/ 442215 h 7327362"/>
              <a:gd name="connsiteX4" fmla="*/ 11320338 w 12277406"/>
              <a:gd name="connsiteY4" fmla="*/ 413186 h 7327362"/>
              <a:gd name="connsiteX5" fmla="*/ 11813824 w 12277406"/>
              <a:gd name="connsiteY5" fmla="*/ 5130329 h 7327362"/>
              <a:gd name="connsiteX6" fmla="*/ 11305824 w 12277406"/>
              <a:gd name="connsiteY6" fmla="*/ 6944615 h 7327362"/>
              <a:gd name="connsiteX7" fmla="*/ 797481 w 12277406"/>
              <a:gd name="connsiteY7" fmla="*/ 7263929 h 7327362"/>
              <a:gd name="connsiteX8" fmla="*/ 739424 w 12277406"/>
              <a:gd name="connsiteY8" fmla="*/ 6088272 h 7327362"/>
              <a:gd name="connsiteX0" fmla="*/ 739424 w 12277406"/>
              <a:gd name="connsiteY0" fmla="*/ 6092350 h 7331440"/>
              <a:gd name="connsiteX1" fmla="*/ 782967 w 12277406"/>
              <a:gd name="connsiteY1" fmla="*/ 3537836 h 7331440"/>
              <a:gd name="connsiteX2" fmla="*/ 507195 w 12277406"/>
              <a:gd name="connsiteY2" fmla="*/ 2289607 h 7331440"/>
              <a:gd name="connsiteX3" fmla="*/ 1552224 w 12277406"/>
              <a:gd name="connsiteY3" fmla="*/ 446293 h 7331440"/>
              <a:gd name="connsiteX4" fmla="*/ 11320338 w 12277406"/>
              <a:gd name="connsiteY4" fmla="*/ 417264 h 7331440"/>
              <a:gd name="connsiteX5" fmla="*/ 11813824 w 12277406"/>
              <a:gd name="connsiteY5" fmla="*/ 5134407 h 7331440"/>
              <a:gd name="connsiteX6" fmla="*/ 11305824 w 12277406"/>
              <a:gd name="connsiteY6" fmla="*/ 6948693 h 7331440"/>
              <a:gd name="connsiteX7" fmla="*/ 797481 w 12277406"/>
              <a:gd name="connsiteY7" fmla="*/ 7268007 h 7331440"/>
              <a:gd name="connsiteX8" fmla="*/ 739424 w 12277406"/>
              <a:gd name="connsiteY8" fmla="*/ 6092350 h 7331440"/>
              <a:gd name="connsiteX0" fmla="*/ 729525 w 12267507"/>
              <a:gd name="connsiteY0" fmla="*/ 6092350 h 7331440"/>
              <a:gd name="connsiteX1" fmla="*/ 511811 w 12267507"/>
              <a:gd name="connsiteY1" fmla="*/ 3624922 h 7331440"/>
              <a:gd name="connsiteX2" fmla="*/ 497296 w 12267507"/>
              <a:gd name="connsiteY2" fmla="*/ 2289607 h 7331440"/>
              <a:gd name="connsiteX3" fmla="*/ 1542325 w 12267507"/>
              <a:gd name="connsiteY3" fmla="*/ 446293 h 7331440"/>
              <a:gd name="connsiteX4" fmla="*/ 11310439 w 12267507"/>
              <a:gd name="connsiteY4" fmla="*/ 417264 h 7331440"/>
              <a:gd name="connsiteX5" fmla="*/ 11803925 w 12267507"/>
              <a:gd name="connsiteY5" fmla="*/ 5134407 h 7331440"/>
              <a:gd name="connsiteX6" fmla="*/ 11295925 w 12267507"/>
              <a:gd name="connsiteY6" fmla="*/ 6948693 h 7331440"/>
              <a:gd name="connsiteX7" fmla="*/ 787582 w 12267507"/>
              <a:gd name="connsiteY7" fmla="*/ 7268007 h 7331440"/>
              <a:gd name="connsiteX8" fmla="*/ 729525 w 12267507"/>
              <a:gd name="connsiteY8" fmla="*/ 6092350 h 7331440"/>
              <a:gd name="connsiteX0" fmla="*/ 729525 w 12294456"/>
              <a:gd name="connsiteY0" fmla="*/ 5819470 h 7058560"/>
              <a:gd name="connsiteX1" fmla="*/ 511811 w 12294456"/>
              <a:gd name="connsiteY1" fmla="*/ 3352042 h 7058560"/>
              <a:gd name="connsiteX2" fmla="*/ 497296 w 12294456"/>
              <a:gd name="connsiteY2" fmla="*/ 2016727 h 7058560"/>
              <a:gd name="connsiteX3" fmla="*/ 1542325 w 12294456"/>
              <a:gd name="connsiteY3" fmla="*/ 173413 h 7058560"/>
              <a:gd name="connsiteX4" fmla="*/ 10773410 w 12294456"/>
              <a:gd name="connsiteY4" fmla="*/ 608841 h 7058560"/>
              <a:gd name="connsiteX5" fmla="*/ 11803925 w 12294456"/>
              <a:gd name="connsiteY5" fmla="*/ 4861527 h 7058560"/>
              <a:gd name="connsiteX6" fmla="*/ 11295925 w 12294456"/>
              <a:gd name="connsiteY6" fmla="*/ 6675813 h 7058560"/>
              <a:gd name="connsiteX7" fmla="*/ 787582 w 12294456"/>
              <a:gd name="connsiteY7" fmla="*/ 6995127 h 7058560"/>
              <a:gd name="connsiteX8" fmla="*/ 729525 w 12294456"/>
              <a:gd name="connsiteY8" fmla="*/ 5819470 h 7058560"/>
              <a:gd name="connsiteX0" fmla="*/ 729525 w 12203819"/>
              <a:gd name="connsiteY0" fmla="*/ 5817287 h 7056377"/>
              <a:gd name="connsiteX1" fmla="*/ 511811 w 12203819"/>
              <a:gd name="connsiteY1" fmla="*/ 3349859 h 7056377"/>
              <a:gd name="connsiteX2" fmla="*/ 497296 w 12203819"/>
              <a:gd name="connsiteY2" fmla="*/ 2014544 h 7056377"/>
              <a:gd name="connsiteX3" fmla="*/ 1542325 w 12203819"/>
              <a:gd name="connsiteY3" fmla="*/ 171230 h 7056377"/>
              <a:gd name="connsiteX4" fmla="*/ 10773410 w 12203819"/>
              <a:gd name="connsiteY4" fmla="*/ 606658 h 7056377"/>
              <a:gd name="connsiteX5" fmla="*/ 11542668 w 12203819"/>
              <a:gd name="connsiteY5" fmla="*/ 4815801 h 7056377"/>
              <a:gd name="connsiteX6" fmla="*/ 11295925 w 12203819"/>
              <a:gd name="connsiteY6" fmla="*/ 6673630 h 7056377"/>
              <a:gd name="connsiteX7" fmla="*/ 787582 w 12203819"/>
              <a:gd name="connsiteY7" fmla="*/ 6992944 h 7056377"/>
              <a:gd name="connsiteX8" fmla="*/ 729525 w 12203819"/>
              <a:gd name="connsiteY8" fmla="*/ 5817287 h 7056377"/>
              <a:gd name="connsiteX0" fmla="*/ 729525 w 12189295"/>
              <a:gd name="connsiteY0" fmla="*/ 5888655 h 7127745"/>
              <a:gd name="connsiteX1" fmla="*/ 511811 w 12189295"/>
              <a:gd name="connsiteY1" fmla="*/ 3421227 h 7127745"/>
              <a:gd name="connsiteX2" fmla="*/ 497296 w 12189295"/>
              <a:gd name="connsiteY2" fmla="*/ 2085912 h 7127745"/>
              <a:gd name="connsiteX3" fmla="*/ 1542325 w 12189295"/>
              <a:gd name="connsiteY3" fmla="*/ 242598 h 7127745"/>
              <a:gd name="connsiteX4" fmla="*/ 11107238 w 12189295"/>
              <a:gd name="connsiteY4" fmla="*/ 532883 h 7127745"/>
              <a:gd name="connsiteX5" fmla="*/ 11542668 w 12189295"/>
              <a:gd name="connsiteY5" fmla="*/ 4887169 h 7127745"/>
              <a:gd name="connsiteX6" fmla="*/ 11295925 w 12189295"/>
              <a:gd name="connsiteY6" fmla="*/ 6744998 h 7127745"/>
              <a:gd name="connsiteX7" fmla="*/ 787582 w 12189295"/>
              <a:gd name="connsiteY7" fmla="*/ 7064312 h 7127745"/>
              <a:gd name="connsiteX8" fmla="*/ 729525 w 12189295"/>
              <a:gd name="connsiteY8" fmla="*/ 5888655 h 7127745"/>
              <a:gd name="connsiteX0" fmla="*/ 729525 w 12189295"/>
              <a:gd name="connsiteY0" fmla="*/ 6059797 h 7298887"/>
              <a:gd name="connsiteX1" fmla="*/ 511811 w 12189295"/>
              <a:gd name="connsiteY1" fmla="*/ 3592369 h 7298887"/>
              <a:gd name="connsiteX2" fmla="*/ 497296 w 12189295"/>
              <a:gd name="connsiteY2" fmla="*/ 2257054 h 7298887"/>
              <a:gd name="connsiteX3" fmla="*/ 1542325 w 12189295"/>
              <a:gd name="connsiteY3" fmla="*/ 413740 h 7298887"/>
              <a:gd name="connsiteX4" fmla="*/ 11107238 w 12189295"/>
              <a:gd name="connsiteY4" fmla="*/ 704025 h 7298887"/>
              <a:gd name="connsiteX5" fmla="*/ 11542668 w 12189295"/>
              <a:gd name="connsiteY5" fmla="*/ 5058311 h 7298887"/>
              <a:gd name="connsiteX6" fmla="*/ 11295925 w 12189295"/>
              <a:gd name="connsiteY6" fmla="*/ 6916140 h 7298887"/>
              <a:gd name="connsiteX7" fmla="*/ 787582 w 12189295"/>
              <a:gd name="connsiteY7" fmla="*/ 7235454 h 7298887"/>
              <a:gd name="connsiteX8" fmla="*/ 729525 w 12189295"/>
              <a:gd name="connsiteY8" fmla="*/ 6059797 h 7298887"/>
              <a:gd name="connsiteX0" fmla="*/ 729525 w 12163597"/>
              <a:gd name="connsiteY0" fmla="*/ 6186346 h 7425436"/>
              <a:gd name="connsiteX1" fmla="*/ 511811 w 12163597"/>
              <a:gd name="connsiteY1" fmla="*/ 3718918 h 7425436"/>
              <a:gd name="connsiteX2" fmla="*/ 497296 w 12163597"/>
              <a:gd name="connsiteY2" fmla="*/ 2383603 h 7425436"/>
              <a:gd name="connsiteX3" fmla="*/ 1542325 w 12163597"/>
              <a:gd name="connsiteY3" fmla="*/ 540289 h 7425436"/>
              <a:gd name="connsiteX4" fmla="*/ 11716838 w 12163597"/>
              <a:gd name="connsiteY4" fmla="*/ 641888 h 7425436"/>
              <a:gd name="connsiteX5" fmla="*/ 11542668 w 12163597"/>
              <a:gd name="connsiteY5" fmla="*/ 5184860 h 7425436"/>
              <a:gd name="connsiteX6" fmla="*/ 11295925 w 12163597"/>
              <a:gd name="connsiteY6" fmla="*/ 7042689 h 7425436"/>
              <a:gd name="connsiteX7" fmla="*/ 787582 w 12163597"/>
              <a:gd name="connsiteY7" fmla="*/ 7362003 h 7425436"/>
              <a:gd name="connsiteX8" fmla="*/ 729525 w 12163597"/>
              <a:gd name="connsiteY8" fmla="*/ 6186346 h 7425436"/>
              <a:gd name="connsiteX0" fmla="*/ 729525 w 12421774"/>
              <a:gd name="connsiteY0" fmla="*/ 6827884 h 8066974"/>
              <a:gd name="connsiteX1" fmla="*/ 511811 w 12421774"/>
              <a:gd name="connsiteY1" fmla="*/ 4360456 h 8066974"/>
              <a:gd name="connsiteX2" fmla="*/ 497296 w 12421774"/>
              <a:gd name="connsiteY2" fmla="*/ 3025141 h 8066974"/>
              <a:gd name="connsiteX3" fmla="*/ 1643925 w 12421774"/>
              <a:gd name="connsiteY3" fmla="*/ 78741 h 8066974"/>
              <a:gd name="connsiteX4" fmla="*/ 11716838 w 12421774"/>
              <a:gd name="connsiteY4" fmla="*/ 1283426 h 8066974"/>
              <a:gd name="connsiteX5" fmla="*/ 11542668 w 12421774"/>
              <a:gd name="connsiteY5" fmla="*/ 5826398 h 8066974"/>
              <a:gd name="connsiteX6" fmla="*/ 11295925 w 12421774"/>
              <a:gd name="connsiteY6" fmla="*/ 7684227 h 8066974"/>
              <a:gd name="connsiteX7" fmla="*/ 787582 w 12421774"/>
              <a:gd name="connsiteY7" fmla="*/ 8003541 h 8066974"/>
              <a:gd name="connsiteX8" fmla="*/ 729525 w 12421774"/>
              <a:gd name="connsiteY8" fmla="*/ 6827884 h 8066974"/>
              <a:gd name="connsiteX0" fmla="*/ 729525 w 12421774"/>
              <a:gd name="connsiteY0" fmla="*/ 6827884 h 8066974"/>
              <a:gd name="connsiteX1" fmla="*/ 511811 w 12421774"/>
              <a:gd name="connsiteY1" fmla="*/ 4360456 h 8066974"/>
              <a:gd name="connsiteX2" fmla="*/ 497296 w 12421774"/>
              <a:gd name="connsiteY2" fmla="*/ 3025141 h 8066974"/>
              <a:gd name="connsiteX3" fmla="*/ 1643925 w 12421774"/>
              <a:gd name="connsiteY3" fmla="*/ 78741 h 8066974"/>
              <a:gd name="connsiteX4" fmla="*/ 11716838 w 12421774"/>
              <a:gd name="connsiteY4" fmla="*/ 1283426 h 8066974"/>
              <a:gd name="connsiteX5" fmla="*/ 11542668 w 12421774"/>
              <a:gd name="connsiteY5" fmla="*/ 5826398 h 8066974"/>
              <a:gd name="connsiteX6" fmla="*/ 11295925 w 12421774"/>
              <a:gd name="connsiteY6" fmla="*/ 7684227 h 8066974"/>
              <a:gd name="connsiteX7" fmla="*/ 787582 w 12421774"/>
              <a:gd name="connsiteY7" fmla="*/ 8003541 h 8066974"/>
              <a:gd name="connsiteX8" fmla="*/ 729525 w 12421774"/>
              <a:gd name="connsiteY8" fmla="*/ 6827884 h 8066974"/>
              <a:gd name="connsiteX0" fmla="*/ 729525 w 12421774"/>
              <a:gd name="connsiteY0" fmla="*/ 6826138 h 8065228"/>
              <a:gd name="connsiteX1" fmla="*/ 511811 w 12421774"/>
              <a:gd name="connsiteY1" fmla="*/ 4358710 h 8065228"/>
              <a:gd name="connsiteX2" fmla="*/ 392521 w 12421774"/>
              <a:gd name="connsiteY2" fmla="*/ 2994820 h 8065228"/>
              <a:gd name="connsiteX3" fmla="*/ 1643925 w 12421774"/>
              <a:gd name="connsiteY3" fmla="*/ 76995 h 8065228"/>
              <a:gd name="connsiteX4" fmla="*/ 11716838 w 12421774"/>
              <a:gd name="connsiteY4" fmla="*/ 1281680 h 8065228"/>
              <a:gd name="connsiteX5" fmla="*/ 11542668 w 12421774"/>
              <a:gd name="connsiteY5" fmla="*/ 5824652 h 8065228"/>
              <a:gd name="connsiteX6" fmla="*/ 11295925 w 12421774"/>
              <a:gd name="connsiteY6" fmla="*/ 7682481 h 8065228"/>
              <a:gd name="connsiteX7" fmla="*/ 787582 w 12421774"/>
              <a:gd name="connsiteY7" fmla="*/ 8001795 h 8065228"/>
              <a:gd name="connsiteX8" fmla="*/ 729525 w 12421774"/>
              <a:gd name="connsiteY8" fmla="*/ 6826138 h 8065228"/>
              <a:gd name="connsiteX0" fmla="*/ 722069 w 12414318"/>
              <a:gd name="connsiteY0" fmla="*/ 6826138 h 8065228"/>
              <a:gd name="connsiteX1" fmla="*/ 304330 w 12414318"/>
              <a:gd name="connsiteY1" fmla="*/ 4387285 h 8065228"/>
              <a:gd name="connsiteX2" fmla="*/ 385065 w 12414318"/>
              <a:gd name="connsiteY2" fmla="*/ 2994820 h 8065228"/>
              <a:gd name="connsiteX3" fmla="*/ 1636469 w 12414318"/>
              <a:gd name="connsiteY3" fmla="*/ 76995 h 8065228"/>
              <a:gd name="connsiteX4" fmla="*/ 11709382 w 12414318"/>
              <a:gd name="connsiteY4" fmla="*/ 1281680 h 8065228"/>
              <a:gd name="connsiteX5" fmla="*/ 11535212 w 12414318"/>
              <a:gd name="connsiteY5" fmla="*/ 5824652 h 8065228"/>
              <a:gd name="connsiteX6" fmla="*/ 11288469 w 12414318"/>
              <a:gd name="connsiteY6" fmla="*/ 7682481 h 8065228"/>
              <a:gd name="connsiteX7" fmla="*/ 780126 w 12414318"/>
              <a:gd name="connsiteY7" fmla="*/ 8001795 h 8065228"/>
              <a:gd name="connsiteX8" fmla="*/ 722069 w 12414318"/>
              <a:gd name="connsiteY8" fmla="*/ 6826138 h 8065228"/>
              <a:gd name="connsiteX0" fmla="*/ 722069 w 12414318"/>
              <a:gd name="connsiteY0" fmla="*/ 6823820 h 8062910"/>
              <a:gd name="connsiteX1" fmla="*/ 304330 w 12414318"/>
              <a:gd name="connsiteY1" fmla="*/ 4384967 h 8062910"/>
              <a:gd name="connsiteX2" fmla="*/ 289815 w 12414318"/>
              <a:gd name="connsiteY2" fmla="*/ 2954402 h 8062910"/>
              <a:gd name="connsiteX3" fmla="*/ 1636469 w 12414318"/>
              <a:gd name="connsiteY3" fmla="*/ 74677 h 8062910"/>
              <a:gd name="connsiteX4" fmla="*/ 11709382 w 12414318"/>
              <a:gd name="connsiteY4" fmla="*/ 1279362 h 8062910"/>
              <a:gd name="connsiteX5" fmla="*/ 11535212 w 12414318"/>
              <a:gd name="connsiteY5" fmla="*/ 5822334 h 8062910"/>
              <a:gd name="connsiteX6" fmla="*/ 11288469 w 12414318"/>
              <a:gd name="connsiteY6" fmla="*/ 7680163 h 8062910"/>
              <a:gd name="connsiteX7" fmla="*/ 780126 w 12414318"/>
              <a:gd name="connsiteY7" fmla="*/ 7999477 h 8062910"/>
              <a:gd name="connsiteX8" fmla="*/ 722069 w 12414318"/>
              <a:gd name="connsiteY8" fmla="*/ 6823820 h 8062910"/>
              <a:gd name="connsiteX0" fmla="*/ 722069 w 12414318"/>
              <a:gd name="connsiteY0" fmla="*/ 6823820 h 8062910"/>
              <a:gd name="connsiteX1" fmla="*/ 304330 w 12414318"/>
              <a:gd name="connsiteY1" fmla="*/ 4384967 h 8062910"/>
              <a:gd name="connsiteX2" fmla="*/ 289815 w 12414318"/>
              <a:gd name="connsiteY2" fmla="*/ 2954402 h 8062910"/>
              <a:gd name="connsiteX3" fmla="*/ 1636469 w 12414318"/>
              <a:gd name="connsiteY3" fmla="*/ 74677 h 8062910"/>
              <a:gd name="connsiteX4" fmla="*/ 11709382 w 12414318"/>
              <a:gd name="connsiteY4" fmla="*/ 1279362 h 8062910"/>
              <a:gd name="connsiteX5" fmla="*/ 11535212 w 12414318"/>
              <a:gd name="connsiteY5" fmla="*/ 5822334 h 8062910"/>
              <a:gd name="connsiteX6" fmla="*/ 11288469 w 12414318"/>
              <a:gd name="connsiteY6" fmla="*/ 7680163 h 8062910"/>
              <a:gd name="connsiteX7" fmla="*/ 780126 w 12414318"/>
              <a:gd name="connsiteY7" fmla="*/ 7999477 h 8062910"/>
              <a:gd name="connsiteX8" fmla="*/ 722069 w 12414318"/>
              <a:gd name="connsiteY8" fmla="*/ 6823820 h 8062910"/>
              <a:gd name="connsiteX0" fmla="*/ 720661 w 12412910"/>
              <a:gd name="connsiteY0" fmla="*/ 6823820 h 8062910"/>
              <a:gd name="connsiteX1" fmla="*/ 264822 w 12412910"/>
              <a:gd name="connsiteY1" fmla="*/ 4575467 h 8062910"/>
              <a:gd name="connsiteX2" fmla="*/ 288407 w 12412910"/>
              <a:gd name="connsiteY2" fmla="*/ 2954402 h 8062910"/>
              <a:gd name="connsiteX3" fmla="*/ 1635061 w 12412910"/>
              <a:gd name="connsiteY3" fmla="*/ 74677 h 8062910"/>
              <a:gd name="connsiteX4" fmla="*/ 11707974 w 12412910"/>
              <a:gd name="connsiteY4" fmla="*/ 1279362 h 8062910"/>
              <a:gd name="connsiteX5" fmla="*/ 11533804 w 12412910"/>
              <a:gd name="connsiteY5" fmla="*/ 5822334 h 8062910"/>
              <a:gd name="connsiteX6" fmla="*/ 11287061 w 12412910"/>
              <a:gd name="connsiteY6" fmla="*/ 7680163 h 8062910"/>
              <a:gd name="connsiteX7" fmla="*/ 778718 w 12412910"/>
              <a:gd name="connsiteY7" fmla="*/ 7999477 h 8062910"/>
              <a:gd name="connsiteX8" fmla="*/ 720661 w 12412910"/>
              <a:gd name="connsiteY8" fmla="*/ 6823820 h 8062910"/>
              <a:gd name="connsiteX0" fmla="*/ 720661 w 12412910"/>
              <a:gd name="connsiteY0" fmla="*/ 6823820 h 8062910"/>
              <a:gd name="connsiteX1" fmla="*/ 264822 w 12412910"/>
              <a:gd name="connsiteY1" fmla="*/ 4575467 h 8062910"/>
              <a:gd name="connsiteX2" fmla="*/ 288407 w 12412910"/>
              <a:gd name="connsiteY2" fmla="*/ 2954402 h 8062910"/>
              <a:gd name="connsiteX3" fmla="*/ 1635061 w 12412910"/>
              <a:gd name="connsiteY3" fmla="*/ 74677 h 8062910"/>
              <a:gd name="connsiteX4" fmla="*/ 11707974 w 12412910"/>
              <a:gd name="connsiteY4" fmla="*/ 1279362 h 8062910"/>
              <a:gd name="connsiteX5" fmla="*/ 11533804 w 12412910"/>
              <a:gd name="connsiteY5" fmla="*/ 5822334 h 8062910"/>
              <a:gd name="connsiteX6" fmla="*/ 11287061 w 12412910"/>
              <a:gd name="connsiteY6" fmla="*/ 7680163 h 8062910"/>
              <a:gd name="connsiteX7" fmla="*/ 778718 w 12412910"/>
              <a:gd name="connsiteY7" fmla="*/ 7999477 h 8062910"/>
              <a:gd name="connsiteX8" fmla="*/ 720661 w 12412910"/>
              <a:gd name="connsiteY8" fmla="*/ 6823820 h 8062910"/>
              <a:gd name="connsiteX0" fmla="*/ 377839 w 12628888"/>
              <a:gd name="connsiteY0" fmla="*/ 6595220 h 8077500"/>
              <a:gd name="connsiteX1" fmla="*/ 480800 w 12628888"/>
              <a:gd name="connsiteY1" fmla="*/ 4575467 h 8077500"/>
              <a:gd name="connsiteX2" fmla="*/ 504385 w 12628888"/>
              <a:gd name="connsiteY2" fmla="*/ 2954402 h 8077500"/>
              <a:gd name="connsiteX3" fmla="*/ 1851039 w 12628888"/>
              <a:gd name="connsiteY3" fmla="*/ 74677 h 8077500"/>
              <a:gd name="connsiteX4" fmla="*/ 11923952 w 12628888"/>
              <a:gd name="connsiteY4" fmla="*/ 1279362 h 8077500"/>
              <a:gd name="connsiteX5" fmla="*/ 11749782 w 12628888"/>
              <a:gd name="connsiteY5" fmla="*/ 5822334 h 8077500"/>
              <a:gd name="connsiteX6" fmla="*/ 11503039 w 12628888"/>
              <a:gd name="connsiteY6" fmla="*/ 7680163 h 8077500"/>
              <a:gd name="connsiteX7" fmla="*/ 994696 w 12628888"/>
              <a:gd name="connsiteY7" fmla="*/ 7999477 h 8077500"/>
              <a:gd name="connsiteX8" fmla="*/ 377839 w 12628888"/>
              <a:gd name="connsiteY8" fmla="*/ 6595220 h 8077500"/>
              <a:gd name="connsiteX0" fmla="*/ 405392 w 12656441"/>
              <a:gd name="connsiteY0" fmla="*/ 6595220 h 8077500"/>
              <a:gd name="connsiteX1" fmla="*/ 508353 w 12656441"/>
              <a:gd name="connsiteY1" fmla="*/ 4575467 h 8077500"/>
              <a:gd name="connsiteX2" fmla="*/ 531938 w 12656441"/>
              <a:gd name="connsiteY2" fmla="*/ 2954402 h 8077500"/>
              <a:gd name="connsiteX3" fmla="*/ 1878592 w 12656441"/>
              <a:gd name="connsiteY3" fmla="*/ 74677 h 8077500"/>
              <a:gd name="connsiteX4" fmla="*/ 11951505 w 12656441"/>
              <a:gd name="connsiteY4" fmla="*/ 1279362 h 8077500"/>
              <a:gd name="connsiteX5" fmla="*/ 11777335 w 12656441"/>
              <a:gd name="connsiteY5" fmla="*/ 5822334 h 8077500"/>
              <a:gd name="connsiteX6" fmla="*/ 11530592 w 12656441"/>
              <a:gd name="connsiteY6" fmla="*/ 7680163 h 8077500"/>
              <a:gd name="connsiteX7" fmla="*/ 1022249 w 12656441"/>
              <a:gd name="connsiteY7" fmla="*/ 7999477 h 8077500"/>
              <a:gd name="connsiteX8" fmla="*/ 405392 w 12656441"/>
              <a:gd name="connsiteY8" fmla="*/ 6595220 h 8077500"/>
              <a:gd name="connsiteX0" fmla="*/ 94056 w 12345105"/>
              <a:gd name="connsiteY0" fmla="*/ 6595220 h 7892149"/>
              <a:gd name="connsiteX1" fmla="*/ 197017 w 12345105"/>
              <a:gd name="connsiteY1" fmla="*/ 4575467 h 7892149"/>
              <a:gd name="connsiteX2" fmla="*/ 220602 w 12345105"/>
              <a:gd name="connsiteY2" fmla="*/ 2954402 h 7892149"/>
              <a:gd name="connsiteX3" fmla="*/ 1567256 w 12345105"/>
              <a:gd name="connsiteY3" fmla="*/ 74677 h 7892149"/>
              <a:gd name="connsiteX4" fmla="*/ 11640169 w 12345105"/>
              <a:gd name="connsiteY4" fmla="*/ 1279362 h 7892149"/>
              <a:gd name="connsiteX5" fmla="*/ 11465999 w 12345105"/>
              <a:gd name="connsiteY5" fmla="*/ 5822334 h 7892149"/>
              <a:gd name="connsiteX6" fmla="*/ 11219256 w 12345105"/>
              <a:gd name="connsiteY6" fmla="*/ 7680163 h 7892149"/>
              <a:gd name="connsiteX7" fmla="*/ 1714213 w 12345105"/>
              <a:gd name="connsiteY7" fmla="*/ 7694677 h 7892149"/>
              <a:gd name="connsiteX8" fmla="*/ 94056 w 12345105"/>
              <a:gd name="connsiteY8" fmla="*/ 6595220 h 7892149"/>
              <a:gd name="connsiteX0" fmla="*/ 94056 w 12374446"/>
              <a:gd name="connsiteY0" fmla="*/ 6595220 h 7831727"/>
              <a:gd name="connsiteX1" fmla="*/ 197017 w 12374446"/>
              <a:gd name="connsiteY1" fmla="*/ 4575467 h 7831727"/>
              <a:gd name="connsiteX2" fmla="*/ 220602 w 12374446"/>
              <a:gd name="connsiteY2" fmla="*/ 2954402 h 7831727"/>
              <a:gd name="connsiteX3" fmla="*/ 1567256 w 12374446"/>
              <a:gd name="connsiteY3" fmla="*/ 74677 h 7831727"/>
              <a:gd name="connsiteX4" fmla="*/ 11640169 w 12374446"/>
              <a:gd name="connsiteY4" fmla="*/ 1279362 h 7831727"/>
              <a:gd name="connsiteX5" fmla="*/ 11465999 w 12374446"/>
              <a:gd name="connsiteY5" fmla="*/ 5822334 h 7831727"/>
              <a:gd name="connsiteX6" fmla="*/ 10393756 w 12374446"/>
              <a:gd name="connsiteY6" fmla="*/ 7578563 h 7831727"/>
              <a:gd name="connsiteX7" fmla="*/ 1714213 w 12374446"/>
              <a:gd name="connsiteY7" fmla="*/ 7694677 h 7831727"/>
              <a:gd name="connsiteX8" fmla="*/ 94056 w 12374446"/>
              <a:gd name="connsiteY8" fmla="*/ 6595220 h 7831727"/>
              <a:gd name="connsiteX0" fmla="*/ 94056 w 12374446"/>
              <a:gd name="connsiteY0" fmla="*/ 6595220 h 7831727"/>
              <a:gd name="connsiteX1" fmla="*/ 197017 w 12374446"/>
              <a:gd name="connsiteY1" fmla="*/ 4575467 h 7831727"/>
              <a:gd name="connsiteX2" fmla="*/ 220602 w 12374446"/>
              <a:gd name="connsiteY2" fmla="*/ 2954402 h 7831727"/>
              <a:gd name="connsiteX3" fmla="*/ 1567256 w 12374446"/>
              <a:gd name="connsiteY3" fmla="*/ 74677 h 7831727"/>
              <a:gd name="connsiteX4" fmla="*/ 11640169 w 12374446"/>
              <a:gd name="connsiteY4" fmla="*/ 1279362 h 7831727"/>
              <a:gd name="connsiteX5" fmla="*/ 11465999 w 12374446"/>
              <a:gd name="connsiteY5" fmla="*/ 5822334 h 7831727"/>
              <a:gd name="connsiteX6" fmla="*/ 10393756 w 12374446"/>
              <a:gd name="connsiteY6" fmla="*/ 7578563 h 7831727"/>
              <a:gd name="connsiteX7" fmla="*/ 1714213 w 12374446"/>
              <a:gd name="connsiteY7" fmla="*/ 7694677 h 7831727"/>
              <a:gd name="connsiteX8" fmla="*/ 94056 w 12374446"/>
              <a:gd name="connsiteY8" fmla="*/ 6595220 h 7831727"/>
              <a:gd name="connsiteX0" fmla="*/ 94056 w 12344667"/>
              <a:gd name="connsiteY0" fmla="*/ 6595220 h 7831727"/>
              <a:gd name="connsiteX1" fmla="*/ 197017 w 12344667"/>
              <a:gd name="connsiteY1" fmla="*/ 4575467 h 7831727"/>
              <a:gd name="connsiteX2" fmla="*/ 220602 w 12344667"/>
              <a:gd name="connsiteY2" fmla="*/ 2954402 h 7831727"/>
              <a:gd name="connsiteX3" fmla="*/ 1567256 w 12344667"/>
              <a:gd name="connsiteY3" fmla="*/ 74677 h 7831727"/>
              <a:gd name="connsiteX4" fmla="*/ 11640169 w 12344667"/>
              <a:gd name="connsiteY4" fmla="*/ 1279362 h 7831727"/>
              <a:gd name="connsiteX5" fmla="*/ 11465999 w 12344667"/>
              <a:gd name="connsiteY5" fmla="*/ 5822334 h 7831727"/>
              <a:gd name="connsiteX6" fmla="*/ 10393756 w 12344667"/>
              <a:gd name="connsiteY6" fmla="*/ 7578563 h 7831727"/>
              <a:gd name="connsiteX7" fmla="*/ 1714213 w 12344667"/>
              <a:gd name="connsiteY7" fmla="*/ 7694677 h 7831727"/>
              <a:gd name="connsiteX8" fmla="*/ 94056 w 12344667"/>
              <a:gd name="connsiteY8" fmla="*/ 6595220 h 7831727"/>
              <a:gd name="connsiteX0" fmla="*/ 94056 w 13094993"/>
              <a:gd name="connsiteY0" fmla="*/ 6596602 h 7833109"/>
              <a:gd name="connsiteX1" fmla="*/ 197017 w 13094993"/>
              <a:gd name="connsiteY1" fmla="*/ 4576849 h 7833109"/>
              <a:gd name="connsiteX2" fmla="*/ 220602 w 13094993"/>
              <a:gd name="connsiteY2" fmla="*/ 2955784 h 7833109"/>
              <a:gd name="connsiteX3" fmla="*/ 1567256 w 13094993"/>
              <a:gd name="connsiteY3" fmla="*/ 76059 h 7833109"/>
              <a:gd name="connsiteX4" fmla="*/ 11640169 w 13094993"/>
              <a:gd name="connsiteY4" fmla="*/ 1280744 h 7833109"/>
              <a:gd name="connsiteX5" fmla="*/ 12989999 w 13094993"/>
              <a:gd name="connsiteY5" fmla="*/ 5925316 h 7833109"/>
              <a:gd name="connsiteX6" fmla="*/ 10393756 w 13094993"/>
              <a:gd name="connsiteY6" fmla="*/ 7579945 h 7833109"/>
              <a:gd name="connsiteX7" fmla="*/ 1714213 w 13094993"/>
              <a:gd name="connsiteY7" fmla="*/ 7696059 h 7833109"/>
              <a:gd name="connsiteX8" fmla="*/ 94056 w 13094993"/>
              <a:gd name="connsiteY8" fmla="*/ 6596602 h 7833109"/>
              <a:gd name="connsiteX0" fmla="*/ 94056 w 13581500"/>
              <a:gd name="connsiteY0" fmla="*/ 6723052 h 7959559"/>
              <a:gd name="connsiteX1" fmla="*/ 197017 w 13581500"/>
              <a:gd name="connsiteY1" fmla="*/ 4703299 h 7959559"/>
              <a:gd name="connsiteX2" fmla="*/ 220602 w 13581500"/>
              <a:gd name="connsiteY2" fmla="*/ 3082234 h 7959559"/>
              <a:gd name="connsiteX3" fmla="*/ 1567256 w 13581500"/>
              <a:gd name="connsiteY3" fmla="*/ 202509 h 7959559"/>
              <a:gd name="connsiteX4" fmla="*/ 12465669 w 13581500"/>
              <a:gd name="connsiteY4" fmla="*/ 886494 h 7959559"/>
              <a:gd name="connsiteX5" fmla="*/ 12989999 w 13581500"/>
              <a:gd name="connsiteY5" fmla="*/ 6051766 h 7959559"/>
              <a:gd name="connsiteX6" fmla="*/ 10393756 w 13581500"/>
              <a:gd name="connsiteY6" fmla="*/ 7706395 h 7959559"/>
              <a:gd name="connsiteX7" fmla="*/ 1714213 w 13581500"/>
              <a:gd name="connsiteY7" fmla="*/ 7822509 h 7959559"/>
              <a:gd name="connsiteX8" fmla="*/ 94056 w 13581500"/>
              <a:gd name="connsiteY8" fmla="*/ 6723052 h 7959559"/>
              <a:gd name="connsiteX0" fmla="*/ 94056 w 13578033"/>
              <a:gd name="connsiteY0" fmla="*/ 6372151 h 7608658"/>
              <a:gd name="connsiteX1" fmla="*/ 197017 w 13578033"/>
              <a:gd name="connsiteY1" fmla="*/ 4352398 h 7608658"/>
              <a:gd name="connsiteX2" fmla="*/ 220602 w 13578033"/>
              <a:gd name="connsiteY2" fmla="*/ 2731333 h 7608658"/>
              <a:gd name="connsiteX3" fmla="*/ 1618056 w 13578033"/>
              <a:gd name="connsiteY3" fmla="*/ 410408 h 7608658"/>
              <a:gd name="connsiteX4" fmla="*/ 12465669 w 13578033"/>
              <a:gd name="connsiteY4" fmla="*/ 535593 h 7608658"/>
              <a:gd name="connsiteX5" fmla="*/ 12989999 w 13578033"/>
              <a:gd name="connsiteY5" fmla="*/ 5700865 h 7608658"/>
              <a:gd name="connsiteX6" fmla="*/ 10393756 w 13578033"/>
              <a:gd name="connsiteY6" fmla="*/ 7355494 h 7608658"/>
              <a:gd name="connsiteX7" fmla="*/ 1714213 w 13578033"/>
              <a:gd name="connsiteY7" fmla="*/ 7471608 h 7608658"/>
              <a:gd name="connsiteX8" fmla="*/ 94056 w 13578033"/>
              <a:gd name="connsiteY8" fmla="*/ 6372151 h 7608658"/>
              <a:gd name="connsiteX0" fmla="*/ 146154 w 13630131"/>
              <a:gd name="connsiteY0" fmla="*/ 6468355 h 7704862"/>
              <a:gd name="connsiteX1" fmla="*/ 249115 w 13630131"/>
              <a:gd name="connsiteY1" fmla="*/ 4448602 h 7704862"/>
              <a:gd name="connsiteX2" fmla="*/ 1670154 w 13630131"/>
              <a:gd name="connsiteY2" fmla="*/ 506612 h 7704862"/>
              <a:gd name="connsiteX3" fmla="*/ 12517767 w 13630131"/>
              <a:gd name="connsiteY3" fmla="*/ 631797 h 7704862"/>
              <a:gd name="connsiteX4" fmla="*/ 13042097 w 13630131"/>
              <a:gd name="connsiteY4" fmla="*/ 5797069 h 7704862"/>
              <a:gd name="connsiteX5" fmla="*/ 10445854 w 13630131"/>
              <a:gd name="connsiteY5" fmla="*/ 7451698 h 7704862"/>
              <a:gd name="connsiteX6" fmla="*/ 1766311 w 13630131"/>
              <a:gd name="connsiteY6" fmla="*/ 7567812 h 7704862"/>
              <a:gd name="connsiteX7" fmla="*/ 146154 w 13630131"/>
              <a:gd name="connsiteY7" fmla="*/ 6468355 h 7704862"/>
              <a:gd name="connsiteX0" fmla="*/ 81896 w 13565873"/>
              <a:gd name="connsiteY0" fmla="*/ 6468355 h 7704862"/>
              <a:gd name="connsiteX1" fmla="*/ 184857 w 13565873"/>
              <a:gd name="connsiteY1" fmla="*/ 4448602 h 7704862"/>
              <a:gd name="connsiteX2" fmla="*/ 1605896 w 13565873"/>
              <a:gd name="connsiteY2" fmla="*/ 506612 h 7704862"/>
              <a:gd name="connsiteX3" fmla="*/ 12453509 w 13565873"/>
              <a:gd name="connsiteY3" fmla="*/ 631797 h 7704862"/>
              <a:gd name="connsiteX4" fmla="*/ 12977839 w 13565873"/>
              <a:gd name="connsiteY4" fmla="*/ 5797069 h 7704862"/>
              <a:gd name="connsiteX5" fmla="*/ 10381596 w 13565873"/>
              <a:gd name="connsiteY5" fmla="*/ 7451698 h 7704862"/>
              <a:gd name="connsiteX6" fmla="*/ 1702053 w 13565873"/>
              <a:gd name="connsiteY6" fmla="*/ 7567812 h 7704862"/>
              <a:gd name="connsiteX7" fmla="*/ 81896 w 13565873"/>
              <a:gd name="connsiteY7" fmla="*/ 6468355 h 7704862"/>
              <a:gd name="connsiteX0" fmla="*/ 96329 w 13808906"/>
              <a:gd name="connsiteY0" fmla="*/ 7166855 h 7662182"/>
              <a:gd name="connsiteX1" fmla="*/ 427890 w 13808906"/>
              <a:gd name="connsiteY1" fmla="*/ 4448602 h 7662182"/>
              <a:gd name="connsiteX2" fmla="*/ 1848929 w 13808906"/>
              <a:gd name="connsiteY2" fmla="*/ 506612 h 7662182"/>
              <a:gd name="connsiteX3" fmla="*/ 12696542 w 13808906"/>
              <a:gd name="connsiteY3" fmla="*/ 631797 h 7662182"/>
              <a:gd name="connsiteX4" fmla="*/ 13220872 w 13808906"/>
              <a:gd name="connsiteY4" fmla="*/ 5797069 h 7662182"/>
              <a:gd name="connsiteX5" fmla="*/ 10624629 w 13808906"/>
              <a:gd name="connsiteY5" fmla="*/ 7451698 h 7662182"/>
              <a:gd name="connsiteX6" fmla="*/ 1945086 w 13808906"/>
              <a:gd name="connsiteY6" fmla="*/ 7567812 h 7662182"/>
              <a:gd name="connsiteX7" fmla="*/ 96329 w 13808906"/>
              <a:gd name="connsiteY7" fmla="*/ 7166855 h 7662182"/>
              <a:gd name="connsiteX0" fmla="*/ 253751 w 13966328"/>
              <a:gd name="connsiteY0" fmla="*/ 7149504 h 7644831"/>
              <a:gd name="connsiteX1" fmla="*/ 204312 w 13966328"/>
              <a:gd name="connsiteY1" fmla="*/ 4151851 h 7644831"/>
              <a:gd name="connsiteX2" fmla="*/ 2006351 w 13966328"/>
              <a:gd name="connsiteY2" fmla="*/ 489261 h 7644831"/>
              <a:gd name="connsiteX3" fmla="*/ 12853964 w 13966328"/>
              <a:gd name="connsiteY3" fmla="*/ 614446 h 7644831"/>
              <a:gd name="connsiteX4" fmla="*/ 13378294 w 13966328"/>
              <a:gd name="connsiteY4" fmla="*/ 5779718 h 7644831"/>
              <a:gd name="connsiteX5" fmla="*/ 10782051 w 13966328"/>
              <a:gd name="connsiteY5" fmla="*/ 7434347 h 7644831"/>
              <a:gd name="connsiteX6" fmla="*/ 2102508 w 13966328"/>
              <a:gd name="connsiteY6" fmla="*/ 7550461 h 7644831"/>
              <a:gd name="connsiteX7" fmla="*/ 253751 w 13966328"/>
              <a:gd name="connsiteY7" fmla="*/ 7149504 h 7644831"/>
              <a:gd name="connsiteX0" fmla="*/ 158040 w 13870617"/>
              <a:gd name="connsiteY0" fmla="*/ 7149504 h 7644831"/>
              <a:gd name="connsiteX1" fmla="*/ 108601 w 13870617"/>
              <a:gd name="connsiteY1" fmla="*/ 4151851 h 7644831"/>
              <a:gd name="connsiteX2" fmla="*/ 1910640 w 13870617"/>
              <a:gd name="connsiteY2" fmla="*/ 489261 h 7644831"/>
              <a:gd name="connsiteX3" fmla="*/ 12758253 w 13870617"/>
              <a:gd name="connsiteY3" fmla="*/ 614446 h 7644831"/>
              <a:gd name="connsiteX4" fmla="*/ 13282583 w 13870617"/>
              <a:gd name="connsiteY4" fmla="*/ 5779718 h 7644831"/>
              <a:gd name="connsiteX5" fmla="*/ 10686340 w 13870617"/>
              <a:gd name="connsiteY5" fmla="*/ 7434347 h 7644831"/>
              <a:gd name="connsiteX6" fmla="*/ 2006797 w 13870617"/>
              <a:gd name="connsiteY6" fmla="*/ 7550461 h 7644831"/>
              <a:gd name="connsiteX7" fmla="*/ 158040 w 13870617"/>
              <a:gd name="connsiteY7" fmla="*/ 7149504 h 7644831"/>
              <a:gd name="connsiteX0" fmla="*/ 329595 w 14102363"/>
              <a:gd name="connsiteY0" fmla="*/ 7346045 h 7841372"/>
              <a:gd name="connsiteX1" fmla="*/ 280156 w 14102363"/>
              <a:gd name="connsiteY1" fmla="*/ 4348392 h 7841372"/>
              <a:gd name="connsiteX2" fmla="*/ 1205895 w 14102363"/>
              <a:gd name="connsiteY2" fmla="*/ 368302 h 7841372"/>
              <a:gd name="connsiteX3" fmla="*/ 12929808 w 14102363"/>
              <a:gd name="connsiteY3" fmla="*/ 810987 h 7841372"/>
              <a:gd name="connsiteX4" fmla="*/ 13454138 w 14102363"/>
              <a:gd name="connsiteY4" fmla="*/ 5976259 h 7841372"/>
              <a:gd name="connsiteX5" fmla="*/ 10857895 w 14102363"/>
              <a:gd name="connsiteY5" fmla="*/ 7630888 h 7841372"/>
              <a:gd name="connsiteX6" fmla="*/ 2178352 w 14102363"/>
              <a:gd name="connsiteY6" fmla="*/ 7747002 h 7841372"/>
              <a:gd name="connsiteX7" fmla="*/ 329595 w 14102363"/>
              <a:gd name="connsiteY7" fmla="*/ 7346045 h 7841372"/>
              <a:gd name="connsiteX0" fmla="*/ 597304 w 14370072"/>
              <a:gd name="connsiteY0" fmla="*/ 7347857 h 7843184"/>
              <a:gd name="connsiteX1" fmla="*/ 77965 w 14370072"/>
              <a:gd name="connsiteY1" fmla="*/ 4375604 h 7843184"/>
              <a:gd name="connsiteX2" fmla="*/ 1473604 w 14370072"/>
              <a:gd name="connsiteY2" fmla="*/ 370114 h 7843184"/>
              <a:gd name="connsiteX3" fmla="*/ 13197517 w 14370072"/>
              <a:gd name="connsiteY3" fmla="*/ 812799 h 7843184"/>
              <a:gd name="connsiteX4" fmla="*/ 13721847 w 14370072"/>
              <a:gd name="connsiteY4" fmla="*/ 5978071 h 7843184"/>
              <a:gd name="connsiteX5" fmla="*/ 11125604 w 14370072"/>
              <a:gd name="connsiteY5" fmla="*/ 7632700 h 7843184"/>
              <a:gd name="connsiteX6" fmla="*/ 2446061 w 14370072"/>
              <a:gd name="connsiteY6" fmla="*/ 7748814 h 7843184"/>
              <a:gd name="connsiteX7" fmla="*/ 597304 w 14370072"/>
              <a:gd name="connsiteY7" fmla="*/ 7347857 h 7843184"/>
              <a:gd name="connsiteX0" fmla="*/ 672193 w 14444961"/>
              <a:gd name="connsiteY0" fmla="*/ 7347857 h 7843184"/>
              <a:gd name="connsiteX1" fmla="*/ 152854 w 14444961"/>
              <a:gd name="connsiteY1" fmla="*/ 4375604 h 7843184"/>
              <a:gd name="connsiteX2" fmla="*/ 1548493 w 14444961"/>
              <a:gd name="connsiteY2" fmla="*/ 370114 h 7843184"/>
              <a:gd name="connsiteX3" fmla="*/ 13272406 w 14444961"/>
              <a:gd name="connsiteY3" fmla="*/ 812799 h 7843184"/>
              <a:gd name="connsiteX4" fmla="*/ 13796736 w 14444961"/>
              <a:gd name="connsiteY4" fmla="*/ 5978071 h 7843184"/>
              <a:gd name="connsiteX5" fmla="*/ 11200493 w 14444961"/>
              <a:gd name="connsiteY5" fmla="*/ 7632700 h 7843184"/>
              <a:gd name="connsiteX6" fmla="*/ 2520950 w 14444961"/>
              <a:gd name="connsiteY6" fmla="*/ 7748814 h 7843184"/>
              <a:gd name="connsiteX7" fmla="*/ 672193 w 14444961"/>
              <a:gd name="connsiteY7" fmla="*/ 7347857 h 7843184"/>
              <a:gd name="connsiteX0" fmla="*/ 672193 w 13915509"/>
              <a:gd name="connsiteY0" fmla="*/ 7451285 h 7946612"/>
              <a:gd name="connsiteX1" fmla="*/ 152854 w 13915509"/>
              <a:gd name="connsiteY1" fmla="*/ 4479032 h 7946612"/>
              <a:gd name="connsiteX2" fmla="*/ 1548493 w 13915509"/>
              <a:gd name="connsiteY2" fmla="*/ 473542 h 7946612"/>
              <a:gd name="connsiteX3" fmla="*/ 13272406 w 13915509"/>
              <a:gd name="connsiteY3" fmla="*/ 916227 h 7946612"/>
              <a:gd name="connsiteX4" fmla="*/ 13796736 w 13915509"/>
              <a:gd name="connsiteY4" fmla="*/ 6081499 h 7946612"/>
              <a:gd name="connsiteX5" fmla="*/ 11200493 w 13915509"/>
              <a:gd name="connsiteY5" fmla="*/ 7736128 h 7946612"/>
              <a:gd name="connsiteX6" fmla="*/ 2520950 w 13915509"/>
              <a:gd name="connsiteY6" fmla="*/ 7852242 h 7946612"/>
              <a:gd name="connsiteX7" fmla="*/ 672193 w 13915509"/>
              <a:gd name="connsiteY7" fmla="*/ 7451285 h 7946612"/>
              <a:gd name="connsiteX0" fmla="*/ 672193 w 14420992"/>
              <a:gd name="connsiteY0" fmla="*/ 7364539 h 7859866"/>
              <a:gd name="connsiteX1" fmla="*/ 152854 w 14420992"/>
              <a:gd name="connsiteY1" fmla="*/ 4392286 h 7859866"/>
              <a:gd name="connsiteX2" fmla="*/ 1548493 w 14420992"/>
              <a:gd name="connsiteY2" fmla="*/ 386796 h 7859866"/>
              <a:gd name="connsiteX3" fmla="*/ 13272406 w 14420992"/>
              <a:gd name="connsiteY3" fmla="*/ 829481 h 7859866"/>
              <a:gd name="connsiteX4" fmla="*/ 13745936 w 14420992"/>
              <a:gd name="connsiteY4" fmla="*/ 6324953 h 7859866"/>
              <a:gd name="connsiteX5" fmla="*/ 11200493 w 14420992"/>
              <a:gd name="connsiteY5" fmla="*/ 7649382 h 7859866"/>
              <a:gd name="connsiteX6" fmla="*/ 2520950 w 14420992"/>
              <a:gd name="connsiteY6" fmla="*/ 7765496 h 7859866"/>
              <a:gd name="connsiteX7" fmla="*/ 672193 w 14420992"/>
              <a:gd name="connsiteY7" fmla="*/ 7364539 h 7859866"/>
              <a:gd name="connsiteX0" fmla="*/ 672193 w 14272750"/>
              <a:gd name="connsiteY0" fmla="*/ 7364539 h 7859866"/>
              <a:gd name="connsiteX1" fmla="*/ 152854 w 14272750"/>
              <a:gd name="connsiteY1" fmla="*/ 4392286 h 7859866"/>
              <a:gd name="connsiteX2" fmla="*/ 1548493 w 14272750"/>
              <a:gd name="connsiteY2" fmla="*/ 386796 h 7859866"/>
              <a:gd name="connsiteX3" fmla="*/ 13272406 w 14272750"/>
              <a:gd name="connsiteY3" fmla="*/ 829481 h 7859866"/>
              <a:gd name="connsiteX4" fmla="*/ 13745936 w 14272750"/>
              <a:gd name="connsiteY4" fmla="*/ 6324953 h 7859866"/>
              <a:gd name="connsiteX5" fmla="*/ 11200493 w 14272750"/>
              <a:gd name="connsiteY5" fmla="*/ 7649382 h 7859866"/>
              <a:gd name="connsiteX6" fmla="*/ 2520950 w 14272750"/>
              <a:gd name="connsiteY6" fmla="*/ 7765496 h 7859866"/>
              <a:gd name="connsiteX7" fmla="*/ 672193 w 14272750"/>
              <a:gd name="connsiteY7" fmla="*/ 7364539 h 7859866"/>
              <a:gd name="connsiteX0" fmla="*/ 672193 w 14377692"/>
              <a:gd name="connsiteY0" fmla="*/ 7364539 h 7859866"/>
              <a:gd name="connsiteX1" fmla="*/ 152854 w 14377692"/>
              <a:gd name="connsiteY1" fmla="*/ 4392286 h 7859866"/>
              <a:gd name="connsiteX2" fmla="*/ 1548493 w 14377692"/>
              <a:gd name="connsiteY2" fmla="*/ 386796 h 7859866"/>
              <a:gd name="connsiteX3" fmla="*/ 13272406 w 14377692"/>
              <a:gd name="connsiteY3" fmla="*/ 829481 h 7859866"/>
              <a:gd name="connsiteX4" fmla="*/ 13745936 w 14377692"/>
              <a:gd name="connsiteY4" fmla="*/ 6324953 h 7859866"/>
              <a:gd name="connsiteX5" fmla="*/ 11200493 w 14377692"/>
              <a:gd name="connsiteY5" fmla="*/ 7649382 h 7859866"/>
              <a:gd name="connsiteX6" fmla="*/ 2520950 w 14377692"/>
              <a:gd name="connsiteY6" fmla="*/ 7765496 h 7859866"/>
              <a:gd name="connsiteX7" fmla="*/ 672193 w 14377692"/>
              <a:gd name="connsiteY7" fmla="*/ 7364539 h 7859866"/>
              <a:gd name="connsiteX0" fmla="*/ 672193 w 14504631"/>
              <a:gd name="connsiteY0" fmla="*/ 7400958 h 7896285"/>
              <a:gd name="connsiteX1" fmla="*/ 152854 w 14504631"/>
              <a:gd name="connsiteY1" fmla="*/ 4428705 h 7896285"/>
              <a:gd name="connsiteX2" fmla="*/ 1548493 w 14504631"/>
              <a:gd name="connsiteY2" fmla="*/ 423215 h 7896285"/>
              <a:gd name="connsiteX3" fmla="*/ 13272406 w 14504631"/>
              <a:gd name="connsiteY3" fmla="*/ 865900 h 7896285"/>
              <a:gd name="connsiteX4" fmla="*/ 14012636 w 14504631"/>
              <a:gd name="connsiteY4" fmla="*/ 7047172 h 7896285"/>
              <a:gd name="connsiteX5" fmla="*/ 11200493 w 14504631"/>
              <a:gd name="connsiteY5" fmla="*/ 7685801 h 7896285"/>
              <a:gd name="connsiteX6" fmla="*/ 2520950 w 14504631"/>
              <a:gd name="connsiteY6" fmla="*/ 7801915 h 7896285"/>
              <a:gd name="connsiteX7" fmla="*/ 672193 w 14504631"/>
              <a:gd name="connsiteY7" fmla="*/ 7400958 h 7896285"/>
              <a:gd name="connsiteX0" fmla="*/ 519965 w 14350162"/>
              <a:gd name="connsiteY0" fmla="*/ 7293654 h 7788981"/>
              <a:gd name="connsiteX1" fmla="*/ 626 w 14350162"/>
              <a:gd name="connsiteY1" fmla="*/ 4321401 h 7788981"/>
              <a:gd name="connsiteX2" fmla="*/ 1396265 w 14350162"/>
              <a:gd name="connsiteY2" fmla="*/ 315911 h 7788981"/>
              <a:gd name="connsiteX3" fmla="*/ 1429691 w 14350162"/>
              <a:gd name="connsiteY3" fmla="*/ 310023 h 7788981"/>
              <a:gd name="connsiteX4" fmla="*/ 13120178 w 14350162"/>
              <a:gd name="connsiteY4" fmla="*/ 758596 h 7788981"/>
              <a:gd name="connsiteX5" fmla="*/ 13860408 w 14350162"/>
              <a:gd name="connsiteY5" fmla="*/ 6939868 h 7788981"/>
              <a:gd name="connsiteX6" fmla="*/ 11048265 w 14350162"/>
              <a:gd name="connsiteY6" fmla="*/ 7578497 h 7788981"/>
              <a:gd name="connsiteX7" fmla="*/ 2368722 w 14350162"/>
              <a:gd name="connsiteY7" fmla="*/ 7694611 h 7788981"/>
              <a:gd name="connsiteX8" fmla="*/ 519965 w 14350162"/>
              <a:gd name="connsiteY8" fmla="*/ 7293654 h 7788981"/>
              <a:gd name="connsiteX0" fmla="*/ 520287 w 14188000"/>
              <a:gd name="connsiteY0" fmla="*/ 7628137 h 8123464"/>
              <a:gd name="connsiteX1" fmla="*/ 948 w 14188000"/>
              <a:gd name="connsiteY1" fmla="*/ 4655884 h 8123464"/>
              <a:gd name="connsiteX2" fmla="*/ 1396587 w 14188000"/>
              <a:gd name="connsiteY2" fmla="*/ 650394 h 8123464"/>
              <a:gd name="connsiteX3" fmla="*/ 3937102 w 14188000"/>
              <a:gd name="connsiteY3" fmla="*/ 47580 h 8123464"/>
              <a:gd name="connsiteX4" fmla="*/ 13120500 w 14188000"/>
              <a:gd name="connsiteY4" fmla="*/ 1093079 h 8123464"/>
              <a:gd name="connsiteX5" fmla="*/ 13860730 w 14188000"/>
              <a:gd name="connsiteY5" fmla="*/ 7274351 h 8123464"/>
              <a:gd name="connsiteX6" fmla="*/ 11048587 w 14188000"/>
              <a:gd name="connsiteY6" fmla="*/ 7912980 h 8123464"/>
              <a:gd name="connsiteX7" fmla="*/ 2369044 w 14188000"/>
              <a:gd name="connsiteY7" fmla="*/ 8029094 h 8123464"/>
              <a:gd name="connsiteX8" fmla="*/ 520287 w 14188000"/>
              <a:gd name="connsiteY8" fmla="*/ 7628137 h 8123464"/>
              <a:gd name="connsiteX0" fmla="*/ 696931 w 14364645"/>
              <a:gd name="connsiteY0" fmla="*/ 7651222 h 8146549"/>
              <a:gd name="connsiteX1" fmla="*/ 177592 w 14364645"/>
              <a:gd name="connsiteY1" fmla="*/ 4678969 h 8146549"/>
              <a:gd name="connsiteX2" fmla="*/ 367441 w 14364645"/>
              <a:gd name="connsiteY2" fmla="*/ 589908 h 8146549"/>
              <a:gd name="connsiteX3" fmla="*/ 4113746 w 14364645"/>
              <a:gd name="connsiteY3" fmla="*/ 70665 h 8146549"/>
              <a:gd name="connsiteX4" fmla="*/ 13297144 w 14364645"/>
              <a:gd name="connsiteY4" fmla="*/ 1116164 h 8146549"/>
              <a:gd name="connsiteX5" fmla="*/ 14037374 w 14364645"/>
              <a:gd name="connsiteY5" fmla="*/ 7297436 h 8146549"/>
              <a:gd name="connsiteX6" fmla="*/ 11225231 w 14364645"/>
              <a:gd name="connsiteY6" fmla="*/ 7936065 h 8146549"/>
              <a:gd name="connsiteX7" fmla="*/ 2545688 w 14364645"/>
              <a:gd name="connsiteY7" fmla="*/ 8052179 h 8146549"/>
              <a:gd name="connsiteX8" fmla="*/ 696931 w 14364645"/>
              <a:gd name="connsiteY8" fmla="*/ 7651222 h 8146549"/>
              <a:gd name="connsiteX0" fmla="*/ 786676 w 14378724"/>
              <a:gd name="connsiteY0" fmla="*/ 7705140 h 8200467"/>
              <a:gd name="connsiteX1" fmla="*/ 267337 w 14378724"/>
              <a:gd name="connsiteY1" fmla="*/ 4732887 h 8200467"/>
              <a:gd name="connsiteX2" fmla="*/ 457186 w 14378724"/>
              <a:gd name="connsiteY2" fmla="*/ 643826 h 8200467"/>
              <a:gd name="connsiteX3" fmla="*/ 5468975 w 14378724"/>
              <a:gd name="connsiteY3" fmla="*/ 52951 h 8200467"/>
              <a:gd name="connsiteX4" fmla="*/ 13386889 w 14378724"/>
              <a:gd name="connsiteY4" fmla="*/ 1170082 h 8200467"/>
              <a:gd name="connsiteX5" fmla="*/ 14127119 w 14378724"/>
              <a:gd name="connsiteY5" fmla="*/ 7351354 h 8200467"/>
              <a:gd name="connsiteX6" fmla="*/ 11314976 w 14378724"/>
              <a:gd name="connsiteY6" fmla="*/ 7989983 h 8200467"/>
              <a:gd name="connsiteX7" fmla="*/ 2635433 w 14378724"/>
              <a:gd name="connsiteY7" fmla="*/ 8106097 h 8200467"/>
              <a:gd name="connsiteX8" fmla="*/ 786676 w 14378724"/>
              <a:gd name="connsiteY8" fmla="*/ 7705140 h 8200467"/>
              <a:gd name="connsiteX0" fmla="*/ 786676 w 14201192"/>
              <a:gd name="connsiteY0" fmla="*/ 7705140 h 8200467"/>
              <a:gd name="connsiteX1" fmla="*/ 267337 w 14201192"/>
              <a:gd name="connsiteY1" fmla="*/ 4732887 h 8200467"/>
              <a:gd name="connsiteX2" fmla="*/ 457186 w 14201192"/>
              <a:gd name="connsiteY2" fmla="*/ 643826 h 8200467"/>
              <a:gd name="connsiteX3" fmla="*/ 5468975 w 14201192"/>
              <a:gd name="connsiteY3" fmla="*/ 52951 h 8200467"/>
              <a:gd name="connsiteX4" fmla="*/ 13386889 w 14201192"/>
              <a:gd name="connsiteY4" fmla="*/ 1170082 h 8200467"/>
              <a:gd name="connsiteX5" fmla="*/ 13384208 w 14201192"/>
              <a:gd name="connsiteY5" fmla="*/ 1175171 h 8200467"/>
              <a:gd name="connsiteX6" fmla="*/ 14127119 w 14201192"/>
              <a:gd name="connsiteY6" fmla="*/ 7351354 h 8200467"/>
              <a:gd name="connsiteX7" fmla="*/ 11314976 w 14201192"/>
              <a:gd name="connsiteY7" fmla="*/ 7989983 h 8200467"/>
              <a:gd name="connsiteX8" fmla="*/ 2635433 w 14201192"/>
              <a:gd name="connsiteY8" fmla="*/ 8106097 h 8200467"/>
              <a:gd name="connsiteX9" fmla="*/ 786676 w 14201192"/>
              <a:gd name="connsiteY9" fmla="*/ 7705140 h 8200467"/>
              <a:gd name="connsiteX0" fmla="*/ 786676 w 15687342"/>
              <a:gd name="connsiteY0" fmla="*/ 7705140 h 8200467"/>
              <a:gd name="connsiteX1" fmla="*/ 267337 w 15687342"/>
              <a:gd name="connsiteY1" fmla="*/ 4732887 h 8200467"/>
              <a:gd name="connsiteX2" fmla="*/ 457186 w 15687342"/>
              <a:gd name="connsiteY2" fmla="*/ 643826 h 8200467"/>
              <a:gd name="connsiteX3" fmla="*/ 5468975 w 15687342"/>
              <a:gd name="connsiteY3" fmla="*/ 52951 h 8200467"/>
              <a:gd name="connsiteX4" fmla="*/ 13386889 w 15687342"/>
              <a:gd name="connsiteY4" fmla="*/ 1170082 h 8200467"/>
              <a:gd name="connsiteX5" fmla="*/ 15676404 w 15687342"/>
              <a:gd name="connsiteY5" fmla="*/ 2560039 h 8200467"/>
              <a:gd name="connsiteX6" fmla="*/ 14127119 w 15687342"/>
              <a:gd name="connsiteY6" fmla="*/ 7351354 h 8200467"/>
              <a:gd name="connsiteX7" fmla="*/ 11314976 w 15687342"/>
              <a:gd name="connsiteY7" fmla="*/ 7989983 h 8200467"/>
              <a:gd name="connsiteX8" fmla="*/ 2635433 w 15687342"/>
              <a:gd name="connsiteY8" fmla="*/ 8106097 h 8200467"/>
              <a:gd name="connsiteX9" fmla="*/ 786676 w 15687342"/>
              <a:gd name="connsiteY9" fmla="*/ 7705140 h 8200467"/>
              <a:gd name="connsiteX0" fmla="*/ 786676 w 15687342"/>
              <a:gd name="connsiteY0" fmla="*/ 7714185 h 8209512"/>
              <a:gd name="connsiteX1" fmla="*/ 267337 w 15687342"/>
              <a:gd name="connsiteY1" fmla="*/ 4741932 h 8209512"/>
              <a:gd name="connsiteX2" fmla="*/ 457186 w 15687342"/>
              <a:gd name="connsiteY2" fmla="*/ 652871 h 8209512"/>
              <a:gd name="connsiteX3" fmla="*/ 5468975 w 15687342"/>
              <a:gd name="connsiteY3" fmla="*/ 61996 h 8209512"/>
              <a:gd name="connsiteX4" fmla="*/ 11572234 w 15687342"/>
              <a:gd name="connsiteY4" fmla="*/ 212108 h 8209512"/>
              <a:gd name="connsiteX5" fmla="*/ 15676404 w 15687342"/>
              <a:gd name="connsiteY5" fmla="*/ 2569084 h 8209512"/>
              <a:gd name="connsiteX6" fmla="*/ 14127119 w 15687342"/>
              <a:gd name="connsiteY6" fmla="*/ 7360399 h 8209512"/>
              <a:gd name="connsiteX7" fmla="*/ 11314976 w 15687342"/>
              <a:gd name="connsiteY7" fmla="*/ 7999028 h 8209512"/>
              <a:gd name="connsiteX8" fmla="*/ 2635433 w 15687342"/>
              <a:gd name="connsiteY8" fmla="*/ 8115142 h 8209512"/>
              <a:gd name="connsiteX9" fmla="*/ 786676 w 15687342"/>
              <a:gd name="connsiteY9" fmla="*/ 7714185 h 8209512"/>
              <a:gd name="connsiteX0" fmla="*/ 786676 w 14497986"/>
              <a:gd name="connsiteY0" fmla="*/ 7705142 h 8200469"/>
              <a:gd name="connsiteX1" fmla="*/ 267337 w 14497986"/>
              <a:gd name="connsiteY1" fmla="*/ 4732889 h 8200469"/>
              <a:gd name="connsiteX2" fmla="*/ 457186 w 14497986"/>
              <a:gd name="connsiteY2" fmla="*/ 643828 h 8200469"/>
              <a:gd name="connsiteX3" fmla="*/ 5468975 w 14497986"/>
              <a:gd name="connsiteY3" fmla="*/ 52953 h 8200469"/>
              <a:gd name="connsiteX4" fmla="*/ 11572234 w 14497986"/>
              <a:gd name="connsiteY4" fmla="*/ 203065 h 8200469"/>
              <a:gd name="connsiteX5" fmla="*/ 14387044 w 14497986"/>
              <a:gd name="connsiteY5" fmla="*/ 1831792 h 8200469"/>
              <a:gd name="connsiteX6" fmla="*/ 14127119 w 14497986"/>
              <a:gd name="connsiteY6" fmla="*/ 7351356 h 8200469"/>
              <a:gd name="connsiteX7" fmla="*/ 11314976 w 14497986"/>
              <a:gd name="connsiteY7" fmla="*/ 7989985 h 8200469"/>
              <a:gd name="connsiteX8" fmla="*/ 2635433 w 14497986"/>
              <a:gd name="connsiteY8" fmla="*/ 8106099 h 8200469"/>
              <a:gd name="connsiteX9" fmla="*/ 786676 w 14497986"/>
              <a:gd name="connsiteY9" fmla="*/ 7705142 h 8200469"/>
              <a:gd name="connsiteX0" fmla="*/ 786676 w 14497987"/>
              <a:gd name="connsiteY0" fmla="*/ 7831646 h 8326973"/>
              <a:gd name="connsiteX1" fmla="*/ 267337 w 14497987"/>
              <a:gd name="connsiteY1" fmla="*/ 4859393 h 8326973"/>
              <a:gd name="connsiteX2" fmla="*/ 457186 w 14497987"/>
              <a:gd name="connsiteY2" fmla="*/ 770332 h 8326973"/>
              <a:gd name="connsiteX3" fmla="*/ 5468975 w 14497987"/>
              <a:gd name="connsiteY3" fmla="*/ 179457 h 8326973"/>
              <a:gd name="connsiteX4" fmla="*/ 13100364 w 14497987"/>
              <a:gd name="connsiteY4" fmla="*/ 102736 h 8326973"/>
              <a:gd name="connsiteX5" fmla="*/ 14387044 w 14497987"/>
              <a:gd name="connsiteY5" fmla="*/ 1958296 h 8326973"/>
              <a:gd name="connsiteX6" fmla="*/ 14127119 w 14497987"/>
              <a:gd name="connsiteY6" fmla="*/ 7477860 h 8326973"/>
              <a:gd name="connsiteX7" fmla="*/ 11314976 w 14497987"/>
              <a:gd name="connsiteY7" fmla="*/ 8116489 h 8326973"/>
              <a:gd name="connsiteX8" fmla="*/ 2635433 w 14497987"/>
              <a:gd name="connsiteY8" fmla="*/ 8232603 h 8326973"/>
              <a:gd name="connsiteX9" fmla="*/ 786676 w 14497987"/>
              <a:gd name="connsiteY9" fmla="*/ 7831646 h 8326973"/>
              <a:gd name="connsiteX0" fmla="*/ 792677 w 14503988"/>
              <a:gd name="connsiteY0" fmla="*/ 8002327 h 8497654"/>
              <a:gd name="connsiteX1" fmla="*/ 273338 w 14503988"/>
              <a:gd name="connsiteY1" fmla="*/ 5030074 h 8497654"/>
              <a:gd name="connsiteX2" fmla="*/ 463187 w 14503988"/>
              <a:gd name="connsiteY2" fmla="*/ 941013 h 8497654"/>
              <a:gd name="connsiteX3" fmla="*/ 5558546 w 14503988"/>
              <a:gd name="connsiteY3" fmla="*/ 15860 h 8497654"/>
              <a:gd name="connsiteX4" fmla="*/ 13106365 w 14503988"/>
              <a:gd name="connsiteY4" fmla="*/ 273417 h 8497654"/>
              <a:gd name="connsiteX5" fmla="*/ 14393045 w 14503988"/>
              <a:gd name="connsiteY5" fmla="*/ 2128977 h 8497654"/>
              <a:gd name="connsiteX6" fmla="*/ 14133120 w 14503988"/>
              <a:gd name="connsiteY6" fmla="*/ 7648541 h 8497654"/>
              <a:gd name="connsiteX7" fmla="*/ 11320977 w 14503988"/>
              <a:gd name="connsiteY7" fmla="*/ 8287170 h 8497654"/>
              <a:gd name="connsiteX8" fmla="*/ 2641434 w 14503988"/>
              <a:gd name="connsiteY8" fmla="*/ 8403284 h 8497654"/>
              <a:gd name="connsiteX9" fmla="*/ 792677 w 14503988"/>
              <a:gd name="connsiteY9" fmla="*/ 8002327 h 8497654"/>
              <a:gd name="connsiteX0" fmla="*/ 792677 w 14503988"/>
              <a:gd name="connsiteY0" fmla="*/ 8018274 h 8513601"/>
              <a:gd name="connsiteX1" fmla="*/ 273338 w 14503988"/>
              <a:gd name="connsiteY1" fmla="*/ 5046021 h 8513601"/>
              <a:gd name="connsiteX2" fmla="*/ 463187 w 14503988"/>
              <a:gd name="connsiteY2" fmla="*/ 956960 h 8513601"/>
              <a:gd name="connsiteX3" fmla="*/ 5558546 w 14503988"/>
              <a:gd name="connsiteY3" fmla="*/ 31807 h 8513601"/>
              <a:gd name="connsiteX4" fmla="*/ 13106365 w 14503988"/>
              <a:gd name="connsiteY4" fmla="*/ 289364 h 8513601"/>
              <a:gd name="connsiteX5" fmla="*/ 14393045 w 14503988"/>
              <a:gd name="connsiteY5" fmla="*/ 2144924 h 8513601"/>
              <a:gd name="connsiteX6" fmla="*/ 14133120 w 14503988"/>
              <a:gd name="connsiteY6" fmla="*/ 7664488 h 8513601"/>
              <a:gd name="connsiteX7" fmla="*/ 11320977 w 14503988"/>
              <a:gd name="connsiteY7" fmla="*/ 8303117 h 8513601"/>
              <a:gd name="connsiteX8" fmla="*/ 2641434 w 14503988"/>
              <a:gd name="connsiteY8" fmla="*/ 8419231 h 8513601"/>
              <a:gd name="connsiteX9" fmla="*/ 792677 w 14503988"/>
              <a:gd name="connsiteY9" fmla="*/ 8018274 h 8513601"/>
              <a:gd name="connsiteX0" fmla="*/ 728462 w 14439773"/>
              <a:gd name="connsiteY0" fmla="*/ 8205125 h 8700452"/>
              <a:gd name="connsiteX1" fmla="*/ 209123 w 14439773"/>
              <a:gd name="connsiteY1" fmla="*/ 5232872 h 8700452"/>
              <a:gd name="connsiteX2" fmla="*/ 494481 w 14439773"/>
              <a:gd name="connsiteY2" fmla="*/ 475254 h 8700452"/>
              <a:gd name="connsiteX3" fmla="*/ 5494331 w 14439773"/>
              <a:gd name="connsiteY3" fmla="*/ 218658 h 8700452"/>
              <a:gd name="connsiteX4" fmla="*/ 13042150 w 14439773"/>
              <a:gd name="connsiteY4" fmla="*/ 476215 h 8700452"/>
              <a:gd name="connsiteX5" fmla="*/ 14328830 w 14439773"/>
              <a:gd name="connsiteY5" fmla="*/ 2331775 h 8700452"/>
              <a:gd name="connsiteX6" fmla="*/ 14068905 w 14439773"/>
              <a:gd name="connsiteY6" fmla="*/ 7851339 h 8700452"/>
              <a:gd name="connsiteX7" fmla="*/ 11256762 w 14439773"/>
              <a:gd name="connsiteY7" fmla="*/ 8489968 h 8700452"/>
              <a:gd name="connsiteX8" fmla="*/ 2577219 w 14439773"/>
              <a:gd name="connsiteY8" fmla="*/ 8606082 h 8700452"/>
              <a:gd name="connsiteX9" fmla="*/ 728462 w 14439773"/>
              <a:gd name="connsiteY9" fmla="*/ 8205125 h 8700452"/>
              <a:gd name="connsiteX0" fmla="*/ 735100 w 14446411"/>
              <a:gd name="connsiteY0" fmla="*/ 8454264 h 8949591"/>
              <a:gd name="connsiteX1" fmla="*/ 215761 w 14446411"/>
              <a:gd name="connsiteY1" fmla="*/ 5482011 h 8949591"/>
              <a:gd name="connsiteX2" fmla="*/ 501119 w 14446411"/>
              <a:gd name="connsiteY2" fmla="*/ 724393 h 8949591"/>
              <a:gd name="connsiteX3" fmla="*/ 5596477 w 14446411"/>
              <a:gd name="connsiteY3" fmla="*/ 61887 h 8949591"/>
              <a:gd name="connsiteX4" fmla="*/ 13048788 w 14446411"/>
              <a:gd name="connsiteY4" fmla="*/ 725354 h 8949591"/>
              <a:gd name="connsiteX5" fmla="*/ 14335468 w 14446411"/>
              <a:gd name="connsiteY5" fmla="*/ 2580914 h 8949591"/>
              <a:gd name="connsiteX6" fmla="*/ 14075543 w 14446411"/>
              <a:gd name="connsiteY6" fmla="*/ 8100478 h 8949591"/>
              <a:gd name="connsiteX7" fmla="*/ 11263400 w 14446411"/>
              <a:gd name="connsiteY7" fmla="*/ 8739107 h 8949591"/>
              <a:gd name="connsiteX8" fmla="*/ 2583857 w 14446411"/>
              <a:gd name="connsiteY8" fmla="*/ 8855221 h 8949591"/>
              <a:gd name="connsiteX9" fmla="*/ 735100 w 14446411"/>
              <a:gd name="connsiteY9" fmla="*/ 8454264 h 8949591"/>
              <a:gd name="connsiteX0" fmla="*/ 735100 w 14446411"/>
              <a:gd name="connsiteY0" fmla="*/ 8528425 h 9023752"/>
              <a:gd name="connsiteX1" fmla="*/ 215761 w 14446411"/>
              <a:gd name="connsiteY1" fmla="*/ 5556172 h 9023752"/>
              <a:gd name="connsiteX2" fmla="*/ 501119 w 14446411"/>
              <a:gd name="connsiteY2" fmla="*/ 798554 h 9023752"/>
              <a:gd name="connsiteX3" fmla="*/ 5596477 w 14446411"/>
              <a:gd name="connsiteY3" fmla="*/ 136048 h 9023752"/>
              <a:gd name="connsiteX4" fmla="*/ 13263682 w 14446411"/>
              <a:gd name="connsiteY4" fmla="*/ 226465 h 9023752"/>
              <a:gd name="connsiteX5" fmla="*/ 14335468 w 14446411"/>
              <a:gd name="connsiteY5" fmla="*/ 2655075 h 9023752"/>
              <a:gd name="connsiteX6" fmla="*/ 14075543 w 14446411"/>
              <a:gd name="connsiteY6" fmla="*/ 8174639 h 9023752"/>
              <a:gd name="connsiteX7" fmla="*/ 11263400 w 14446411"/>
              <a:gd name="connsiteY7" fmla="*/ 8813268 h 9023752"/>
              <a:gd name="connsiteX8" fmla="*/ 2583857 w 14446411"/>
              <a:gd name="connsiteY8" fmla="*/ 8929382 h 9023752"/>
              <a:gd name="connsiteX9" fmla="*/ 735100 w 14446411"/>
              <a:gd name="connsiteY9" fmla="*/ 8528425 h 9023752"/>
              <a:gd name="connsiteX0" fmla="*/ 194692 w 14419954"/>
              <a:gd name="connsiteY0" fmla="*/ 8755874 h 9057365"/>
              <a:gd name="connsiteX1" fmla="*/ 189304 w 14419954"/>
              <a:gd name="connsiteY1" fmla="*/ 5556172 h 9057365"/>
              <a:gd name="connsiteX2" fmla="*/ 474662 w 14419954"/>
              <a:gd name="connsiteY2" fmla="*/ 798554 h 9057365"/>
              <a:gd name="connsiteX3" fmla="*/ 5570020 w 14419954"/>
              <a:gd name="connsiteY3" fmla="*/ 136048 h 9057365"/>
              <a:gd name="connsiteX4" fmla="*/ 13237225 w 14419954"/>
              <a:gd name="connsiteY4" fmla="*/ 226465 h 9057365"/>
              <a:gd name="connsiteX5" fmla="*/ 14309011 w 14419954"/>
              <a:gd name="connsiteY5" fmla="*/ 2655075 h 9057365"/>
              <a:gd name="connsiteX6" fmla="*/ 14049086 w 14419954"/>
              <a:gd name="connsiteY6" fmla="*/ 8174639 h 9057365"/>
              <a:gd name="connsiteX7" fmla="*/ 11236943 w 14419954"/>
              <a:gd name="connsiteY7" fmla="*/ 8813268 h 9057365"/>
              <a:gd name="connsiteX8" fmla="*/ 2557400 w 14419954"/>
              <a:gd name="connsiteY8" fmla="*/ 8929382 h 9057365"/>
              <a:gd name="connsiteX9" fmla="*/ 194692 w 14419954"/>
              <a:gd name="connsiteY9" fmla="*/ 8755874 h 9057365"/>
              <a:gd name="connsiteX0" fmla="*/ 299790 w 14525052"/>
              <a:gd name="connsiteY0" fmla="*/ 8755874 h 9071647"/>
              <a:gd name="connsiteX1" fmla="*/ 84148 w 14525052"/>
              <a:gd name="connsiteY1" fmla="*/ 5355483 h 9071647"/>
              <a:gd name="connsiteX2" fmla="*/ 579760 w 14525052"/>
              <a:gd name="connsiteY2" fmla="*/ 798554 h 9071647"/>
              <a:gd name="connsiteX3" fmla="*/ 5675118 w 14525052"/>
              <a:gd name="connsiteY3" fmla="*/ 136048 h 9071647"/>
              <a:gd name="connsiteX4" fmla="*/ 13342323 w 14525052"/>
              <a:gd name="connsiteY4" fmla="*/ 226465 h 9071647"/>
              <a:gd name="connsiteX5" fmla="*/ 14414109 w 14525052"/>
              <a:gd name="connsiteY5" fmla="*/ 2655075 h 9071647"/>
              <a:gd name="connsiteX6" fmla="*/ 14154184 w 14525052"/>
              <a:gd name="connsiteY6" fmla="*/ 8174639 h 9071647"/>
              <a:gd name="connsiteX7" fmla="*/ 11342041 w 14525052"/>
              <a:gd name="connsiteY7" fmla="*/ 8813268 h 9071647"/>
              <a:gd name="connsiteX8" fmla="*/ 2662498 w 14525052"/>
              <a:gd name="connsiteY8" fmla="*/ 8929382 h 9071647"/>
              <a:gd name="connsiteX9" fmla="*/ 299790 w 14525052"/>
              <a:gd name="connsiteY9" fmla="*/ 8755874 h 9071647"/>
              <a:gd name="connsiteX0" fmla="*/ 407053 w 14632315"/>
              <a:gd name="connsiteY0" fmla="*/ 8874408 h 9190179"/>
              <a:gd name="connsiteX1" fmla="*/ 191411 w 14632315"/>
              <a:gd name="connsiteY1" fmla="*/ 5474017 h 9190179"/>
              <a:gd name="connsiteX2" fmla="*/ 511812 w 14632315"/>
              <a:gd name="connsiteY2" fmla="*/ 475570 h 9190179"/>
              <a:gd name="connsiteX3" fmla="*/ 5782381 w 14632315"/>
              <a:gd name="connsiteY3" fmla="*/ 254582 h 9190179"/>
              <a:gd name="connsiteX4" fmla="*/ 13449586 w 14632315"/>
              <a:gd name="connsiteY4" fmla="*/ 344999 h 9190179"/>
              <a:gd name="connsiteX5" fmla="*/ 14521372 w 14632315"/>
              <a:gd name="connsiteY5" fmla="*/ 2773609 h 9190179"/>
              <a:gd name="connsiteX6" fmla="*/ 14261447 w 14632315"/>
              <a:gd name="connsiteY6" fmla="*/ 8293173 h 9190179"/>
              <a:gd name="connsiteX7" fmla="*/ 11449304 w 14632315"/>
              <a:gd name="connsiteY7" fmla="*/ 8931802 h 9190179"/>
              <a:gd name="connsiteX8" fmla="*/ 2769761 w 14632315"/>
              <a:gd name="connsiteY8" fmla="*/ 9047916 h 9190179"/>
              <a:gd name="connsiteX9" fmla="*/ 407053 w 14632315"/>
              <a:gd name="connsiteY9" fmla="*/ 8874408 h 9190179"/>
              <a:gd name="connsiteX0" fmla="*/ 456498 w 14681760"/>
              <a:gd name="connsiteY0" fmla="*/ 8755874 h 9071647"/>
              <a:gd name="connsiteX1" fmla="*/ 240856 w 14681760"/>
              <a:gd name="connsiteY1" fmla="*/ 5355483 h 9071647"/>
              <a:gd name="connsiteX2" fmla="*/ 561257 w 14681760"/>
              <a:gd name="connsiteY2" fmla="*/ 357036 h 9071647"/>
              <a:gd name="connsiteX3" fmla="*/ 5831826 w 14681760"/>
              <a:gd name="connsiteY3" fmla="*/ 136048 h 9071647"/>
              <a:gd name="connsiteX4" fmla="*/ 13499031 w 14681760"/>
              <a:gd name="connsiteY4" fmla="*/ 226465 h 9071647"/>
              <a:gd name="connsiteX5" fmla="*/ 14570817 w 14681760"/>
              <a:gd name="connsiteY5" fmla="*/ 2655075 h 9071647"/>
              <a:gd name="connsiteX6" fmla="*/ 14310892 w 14681760"/>
              <a:gd name="connsiteY6" fmla="*/ 8174639 h 9071647"/>
              <a:gd name="connsiteX7" fmla="*/ 11498749 w 14681760"/>
              <a:gd name="connsiteY7" fmla="*/ 8813268 h 9071647"/>
              <a:gd name="connsiteX8" fmla="*/ 2819206 w 14681760"/>
              <a:gd name="connsiteY8" fmla="*/ 8929382 h 9071647"/>
              <a:gd name="connsiteX9" fmla="*/ 456498 w 14681760"/>
              <a:gd name="connsiteY9" fmla="*/ 8755874 h 9071647"/>
              <a:gd name="connsiteX0" fmla="*/ 410051 w 14635313"/>
              <a:gd name="connsiteY0" fmla="*/ 8891677 h 9207449"/>
              <a:gd name="connsiteX1" fmla="*/ 194409 w 14635313"/>
              <a:gd name="connsiteY1" fmla="*/ 5491286 h 9207449"/>
              <a:gd name="connsiteX2" fmla="*/ 584895 w 14635313"/>
              <a:gd name="connsiteY2" fmla="*/ 11184 h 9207449"/>
              <a:gd name="connsiteX3" fmla="*/ 5785379 w 14635313"/>
              <a:gd name="connsiteY3" fmla="*/ 271851 h 9207449"/>
              <a:gd name="connsiteX4" fmla="*/ 13452584 w 14635313"/>
              <a:gd name="connsiteY4" fmla="*/ 362268 h 9207449"/>
              <a:gd name="connsiteX5" fmla="*/ 14524370 w 14635313"/>
              <a:gd name="connsiteY5" fmla="*/ 2790878 h 9207449"/>
              <a:gd name="connsiteX6" fmla="*/ 14264445 w 14635313"/>
              <a:gd name="connsiteY6" fmla="*/ 8310442 h 9207449"/>
              <a:gd name="connsiteX7" fmla="*/ 11452302 w 14635313"/>
              <a:gd name="connsiteY7" fmla="*/ 8949071 h 9207449"/>
              <a:gd name="connsiteX8" fmla="*/ 2772759 w 14635313"/>
              <a:gd name="connsiteY8" fmla="*/ 9065185 h 9207449"/>
              <a:gd name="connsiteX9" fmla="*/ 410051 w 14635313"/>
              <a:gd name="connsiteY9" fmla="*/ 8891677 h 9207449"/>
              <a:gd name="connsiteX0" fmla="*/ 385902 w 14611164"/>
              <a:gd name="connsiteY0" fmla="*/ 9645873 h 9961645"/>
              <a:gd name="connsiteX1" fmla="*/ 170260 w 14611164"/>
              <a:gd name="connsiteY1" fmla="*/ 6245482 h 9961645"/>
              <a:gd name="connsiteX2" fmla="*/ 560746 w 14611164"/>
              <a:gd name="connsiteY2" fmla="*/ 765380 h 9961645"/>
              <a:gd name="connsiteX3" fmla="*/ 6111652 w 14611164"/>
              <a:gd name="connsiteY3" fmla="*/ 89495 h 9961645"/>
              <a:gd name="connsiteX4" fmla="*/ 13428435 w 14611164"/>
              <a:gd name="connsiteY4" fmla="*/ 1116464 h 9961645"/>
              <a:gd name="connsiteX5" fmla="*/ 14500221 w 14611164"/>
              <a:gd name="connsiteY5" fmla="*/ 3545074 h 9961645"/>
              <a:gd name="connsiteX6" fmla="*/ 14240296 w 14611164"/>
              <a:gd name="connsiteY6" fmla="*/ 9064638 h 9961645"/>
              <a:gd name="connsiteX7" fmla="*/ 11428153 w 14611164"/>
              <a:gd name="connsiteY7" fmla="*/ 9703267 h 9961645"/>
              <a:gd name="connsiteX8" fmla="*/ 2748610 w 14611164"/>
              <a:gd name="connsiteY8" fmla="*/ 9819381 h 9961645"/>
              <a:gd name="connsiteX9" fmla="*/ 385902 w 14611164"/>
              <a:gd name="connsiteY9" fmla="*/ 9645873 h 9961645"/>
              <a:gd name="connsiteX0" fmla="*/ 385902 w 14611164"/>
              <a:gd name="connsiteY0" fmla="*/ 10081604 h 10397376"/>
              <a:gd name="connsiteX1" fmla="*/ 170260 w 14611164"/>
              <a:gd name="connsiteY1" fmla="*/ 6681213 h 10397376"/>
              <a:gd name="connsiteX2" fmla="*/ 560746 w 14611164"/>
              <a:gd name="connsiteY2" fmla="*/ 1201111 h 10397376"/>
              <a:gd name="connsiteX3" fmla="*/ 6111652 w 14611164"/>
              <a:gd name="connsiteY3" fmla="*/ 525226 h 10397376"/>
              <a:gd name="connsiteX4" fmla="*/ 13394106 w 14611164"/>
              <a:gd name="connsiteY4" fmla="*/ 198302 h 10397376"/>
              <a:gd name="connsiteX5" fmla="*/ 14500221 w 14611164"/>
              <a:gd name="connsiteY5" fmla="*/ 3980805 h 10397376"/>
              <a:gd name="connsiteX6" fmla="*/ 14240296 w 14611164"/>
              <a:gd name="connsiteY6" fmla="*/ 9500369 h 10397376"/>
              <a:gd name="connsiteX7" fmla="*/ 11428153 w 14611164"/>
              <a:gd name="connsiteY7" fmla="*/ 10138998 h 10397376"/>
              <a:gd name="connsiteX8" fmla="*/ 2748610 w 14611164"/>
              <a:gd name="connsiteY8" fmla="*/ 10255112 h 10397376"/>
              <a:gd name="connsiteX9" fmla="*/ 385902 w 14611164"/>
              <a:gd name="connsiteY9" fmla="*/ 10081604 h 10397376"/>
              <a:gd name="connsiteX0" fmla="*/ 385902 w 14611164"/>
              <a:gd name="connsiteY0" fmla="*/ 9884370 h 10200142"/>
              <a:gd name="connsiteX1" fmla="*/ 170260 w 14611164"/>
              <a:gd name="connsiteY1" fmla="*/ 6483979 h 10200142"/>
              <a:gd name="connsiteX2" fmla="*/ 560746 w 14611164"/>
              <a:gd name="connsiteY2" fmla="*/ 1003877 h 10200142"/>
              <a:gd name="connsiteX3" fmla="*/ 6111652 w 14611164"/>
              <a:gd name="connsiteY3" fmla="*/ 327992 h 10200142"/>
              <a:gd name="connsiteX4" fmla="*/ 13394106 w 14611164"/>
              <a:gd name="connsiteY4" fmla="*/ 1068 h 10200142"/>
              <a:gd name="connsiteX5" fmla="*/ 14500221 w 14611164"/>
              <a:gd name="connsiteY5" fmla="*/ 3783571 h 10200142"/>
              <a:gd name="connsiteX6" fmla="*/ 14240296 w 14611164"/>
              <a:gd name="connsiteY6" fmla="*/ 9303135 h 10200142"/>
              <a:gd name="connsiteX7" fmla="*/ 11428153 w 14611164"/>
              <a:gd name="connsiteY7" fmla="*/ 9941764 h 10200142"/>
              <a:gd name="connsiteX8" fmla="*/ 2748610 w 14611164"/>
              <a:gd name="connsiteY8" fmla="*/ 10057878 h 10200142"/>
              <a:gd name="connsiteX9" fmla="*/ 385902 w 14611164"/>
              <a:gd name="connsiteY9" fmla="*/ 9884370 h 10200142"/>
              <a:gd name="connsiteX0" fmla="*/ 385902 w 14611164"/>
              <a:gd name="connsiteY0" fmla="*/ 9892513 h 10208285"/>
              <a:gd name="connsiteX1" fmla="*/ 170260 w 14611164"/>
              <a:gd name="connsiteY1" fmla="*/ 6492122 h 10208285"/>
              <a:gd name="connsiteX2" fmla="*/ 560746 w 14611164"/>
              <a:gd name="connsiteY2" fmla="*/ 1012020 h 10208285"/>
              <a:gd name="connsiteX3" fmla="*/ 6111652 w 14611164"/>
              <a:gd name="connsiteY3" fmla="*/ 336135 h 10208285"/>
              <a:gd name="connsiteX4" fmla="*/ 13394106 w 14611164"/>
              <a:gd name="connsiteY4" fmla="*/ 9211 h 10208285"/>
              <a:gd name="connsiteX5" fmla="*/ 14500221 w 14611164"/>
              <a:gd name="connsiteY5" fmla="*/ 3791714 h 10208285"/>
              <a:gd name="connsiteX6" fmla="*/ 14240296 w 14611164"/>
              <a:gd name="connsiteY6" fmla="*/ 9311278 h 10208285"/>
              <a:gd name="connsiteX7" fmla="*/ 11428153 w 14611164"/>
              <a:gd name="connsiteY7" fmla="*/ 9949907 h 10208285"/>
              <a:gd name="connsiteX8" fmla="*/ 2748610 w 14611164"/>
              <a:gd name="connsiteY8" fmla="*/ 10066021 h 10208285"/>
              <a:gd name="connsiteX9" fmla="*/ 385902 w 14611164"/>
              <a:gd name="connsiteY9" fmla="*/ 9892513 h 10208285"/>
              <a:gd name="connsiteX0" fmla="*/ 385902 w 14611164"/>
              <a:gd name="connsiteY0" fmla="*/ 9950835 h 10266607"/>
              <a:gd name="connsiteX1" fmla="*/ 170260 w 14611164"/>
              <a:gd name="connsiteY1" fmla="*/ 6550444 h 10266607"/>
              <a:gd name="connsiteX2" fmla="*/ 560746 w 14611164"/>
              <a:gd name="connsiteY2" fmla="*/ 1070342 h 10266607"/>
              <a:gd name="connsiteX3" fmla="*/ 6111652 w 14611164"/>
              <a:gd name="connsiteY3" fmla="*/ 394457 h 10266607"/>
              <a:gd name="connsiteX4" fmla="*/ 13622965 w 14611164"/>
              <a:gd name="connsiteY4" fmla="*/ 8021 h 10266607"/>
              <a:gd name="connsiteX5" fmla="*/ 14500221 w 14611164"/>
              <a:gd name="connsiteY5" fmla="*/ 3850036 h 10266607"/>
              <a:gd name="connsiteX6" fmla="*/ 14240296 w 14611164"/>
              <a:gd name="connsiteY6" fmla="*/ 9369600 h 10266607"/>
              <a:gd name="connsiteX7" fmla="*/ 11428153 w 14611164"/>
              <a:gd name="connsiteY7" fmla="*/ 10008229 h 10266607"/>
              <a:gd name="connsiteX8" fmla="*/ 2748610 w 14611164"/>
              <a:gd name="connsiteY8" fmla="*/ 10124343 h 10266607"/>
              <a:gd name="connsiteX9" fmla="*/ 385902 w 14611164"/>
              <a:gd name="connsiteY9" fmla="*/ 9950835 h 10266607"/>
              <a:gd name="connsiteX0" fmla="*/ 384335 w 14609597"/>
              <a:gd name="connsiteY0" fmla="*/ 10237952 h 10553724"/>
              <a:gd name="connsiteX1" fmla="*/ 168693 w 14609597"/>
              <a:gd name="connsiteY1" fmla="*/ 6837561 h 10553724"/>
              <a:gd name="connsiteX2" fmla="*/ 559179 w 14609597"/>
              <a:gd name="connsiteY2" fmla="*/ 1357459 h 10553724"/>
              <a:gd name="connsiteX3" fmla="*/ 6087200 w 14609597"/>
              <a:gd name="connsiteY3" fmla="*/ 294747 h 10553724"/>
              <a:gd name="connsiteX4" fmla="*/ 13621398 w 14609597"/>
              <a:gd name="connsiteY4" fmla="*/ 295138 h 10553724"/>
              <a:gd name="connsiteX5" fmla="*/ 14498654 w 14609597"/>
              <a:gd name="connsiteY5" fmla="*/ 4137153 h 10553724"/>
              <a:gd name="connsiteX6" fmla="*/ 14238729 w 14609597"/>
              <a:gd name="connsiteY6" fmla="*/ 9656717 h 10553724"/>
              <a:gd name="connsiteX7" fmla="*/ 11426586 w 14609597"/>
              <a:gd name="connsiteY7" fmla="*/ 10295346 h 10553724"/>
              <a:gd name="connsiteX8" fmla="*/ 2747043 w 14609597"/>
              <a:gd name="connsiteY8" fmla="*/ 10411460 h 10553724"/>
              <a:gd name="connsiteX9" fmla="*/ 384335 w 14609597"/>
              <a:gd name="connsiteY9" fmla="*/ 10237952 h 10553724"/>
              <a:gd name="connsiteX0" fmla="*/ 384335 w 14609597"/>
              <a:gd name="connsiteY0" fmla="*/ 10225029 h 10540801"/>
              <a:gd name="connsiteX1" fmla="*/ 168693 w 14609597"/>
              <a:gd name="connsiteY1" fmla="*/ 6824638 h 10540801"/>
              <a:gd name="connsiteX2" fmla="*/ 559179 w 14609597"/>
              <a:gd name="connsiteY2" fmla="*/ 1344536 h 10540801"/>
              <a:gd name="connsiteX3" fmla="*/ 6087200 w 14609597"/>
              <a:gd name="connsiteY3" fmla="*/ 281824 h 10540801"/>
              <a:gd name="connsiteX4" fmla="*/ 6027445 w 14609597"/>
              <a:gd name="connsiteY4" fmla="*/ 289344 h 10540801"/>
              <a:gd name="connsiteX5" fmla="*/ 13621398 w 14609597"/>
              <a:gd name="connsiteY5" fmla="*/ 282215 h 10540801"/>
              <a:gd name="connsiteX6" fmla="*/ 14498654 w 14609597"/>
              <a:gd name="connsiteY6" fmla="*/ 4124230 h 10540801"/>
              <a:gd name="connsiteX7" fmla="*/ 14238729 w 14609597"/>
              <a:gd name="connsiteY7" fmla="*/ 9643794 h 10540801"/>
              <a:gd name="connsiteX8" fmla="*/ 11426586 w 14609597"/>
              <a:gd name="connsiteY8" fmla="*/ 10282423 h 10540801"/>
              <a:gd name="connsiteX9" fmla="*/ 2747043 w 14609597"/>
              <a:gd name="connsiteY9" fmla="*/ 10398537 h 10540801"/>
              <a:gd name="connsiteX10" fmla="*/ 384335 w 14609597"/>
              <a:gd name="connsiteY10" fmla="*/ 10225029 h 10540801"/>
              <a:gd name="connsiteX0" fmla="*/ 280093 w 14505355"/>
              <a:gd name="connsiteY0" fmla="*/ 10225029 h 10540801"/>
              <a:gd name="connsiteX1" fmla="*/ 64451 w 14505355"/>
              <a:gd name="connsiteY1" fmla="*/ 6824638 h 10540801"/>
              <a:gd name="connsiteX2" fmla="*/ 454937 w 14505355"/>
              <a:gd name="connsiteY2" fmla="*/ 1344536 h 10540801"/>
              <a:gd name="connsiteX3" fmla="*/ 4014784 w 14505355"/>
              <a:gd name="connsiteY3" fmla="*/ 147921 h 10540801"/>
              <a:gd name="connsiteX4" fmla="*/ 5923203 w 14505355"/>
              <a:gd name="connsiteY4" fmla="*/ 289344 h 10540801"/>
              <a:gd name="connsiteX5" fmla="*/ 13517156 w 14505355"/>
              <a:gd name="connsiteY5" fmla="*/ 282215 h 10540801"/>
              <a:gd name="connsiteX6" fmla="*/ 14394412 w 14505355"/>
              <a:gd name="connsiteY6" fmla="*/ 4124230 h 10540801"/>
              <a:gd name="connsiteX7" fmla="*/ 14134487 w 14505355"/>
              <a:gd name="connsiteY7" fmla="*/ 9643794 h 10540801"/>
              <a:gd name="connsiteX8" fmla="*/ 11322344 w 14505355"/>
              <a:gd name="connsiteY8" fmla="*/ 10282423 h 10540801"/>
              <a:gd name="connsiteX9" fmla="*/ 2642801 w 14505355"/>
              <a:gd name="connsiteY9" fmla="*/ 10398537 h 10540801"/>
              <a:gd name="connsiteX10" fmla="*/ 280093 w 14505355"/>
              <a:gd name="connsiteY10" fmla="*/ 10225029 h 10540801"/>
              <a:gd name="connsiteX0" fmla="*/ 280093 w 14505355"/>
              <a:gd name="connsiteY0" fmla="*/ 10392076 h 10707848"/>
              <a:gd name="connsiteX1" fmla="*/ 64451 w 14505355"/>
              <a:gd name="connsiteY1" fmla="*/ 6991685 h 10707848"/>
              <a:gd name="connsiteX2" fmla="*/ 454937 w 14505355"/>
              <a:gd name="connsiteY2" fmla="*/ 1511583 h 10707848"/>
              <a:gd name="connsiteX3" fmla="*/ 1108296 w 14505355"/>
              <a:gd name="connsiteY3" fmla="*/ 32286 h 10707848"/>
              <a:gd name="connsiteX4" fmla="*/ 5923203 w 14505355"/>
              <a:gd name="connsiteY4" fmla="*/ 456391 h 10707848"/>
              <a:gd name="connsiteX5" fmla="*/ 13517156 w 14505355"/>
              <a:gd name="connsiteY5" fmla="*/ 449262 h 10707848"/>
              <a:gd name="connsiteX6" fmla="*/ 14394412 w 14505355"/>
              <a:gd name="connsiteY6" fmla="*/ 4291277 h 10707848"/>
              <a:gd name="connsiteX7" fmla="*/ 14134487 w 14505355"/>
              <a:gd name="connsiteY7" fmla="*/ 9810841 h 10707848"/>
              <a:gd name="connsiteX8" fmla="*/ 11322344 w 14505355"/>
              <a:gd name="connsiteY8" fmla="*/ 10449470 h 10707848"/>
              <a:gd name="connsiteX9" fmla="*/ 2642801 w 14505355"/>
              <a:gd name="connsiteY9" fmla="*/ 10565584 h 10707848"/>
              <a:gd name="connsiteX10" fmla="*/ 280093 w 14505355"/>
              <a:gd name="connsiteY10" fmla="*/ 10392076 h 10707848"/>
              <a:gd name="connsiteX0" fmla="*/ 276455 w 14501717"/>
              <a:gd name="connsiteY0" fmla="*/ 10392076 h 10707848"/>
              <a:gd name="connsiteX1" fmla="*/ 60813 w 14501717"/>
              <a:gd name="connsiteY1" fmla="*/ 6991685 h 10707848"/>
              <a:gd name="connsiteX2" fmla="*/ 96569 w 14501717"/>
              <a:gd name="connsiteY2" fmla="*/ 1526460 h 10707848"/>
              <a:gd name="connsiteX3" fmla="*/ 1104658 w 14501717"/>
              <a:gd name="connsiteY3" fmla="*/ 32286 h 10707848"/>
              <a:gd name="connsiteX4" fmla="*/ 5919565 w 14501717"/>
              <a:gd name="connsiteY4" fmla="*/ 456391 h 10707848"/>
              <a:gd name="connsiteX5" fmla="*/ 13513518 w 14501717"/>
              <a:gd name="connsiteY5" fmla="*/ 449262 h 10707848"/>
              <a:gd name="connsiteX6" fmla="*/ 14390774 w 14501717"/>
              <a:gd name="connsiteY6" fmla="*/ 4291277 h 10707848"/>
              <a:gd name="connsiteX7" fmla="*/ 14130849 w 14501717"/>
              <a:gd name="connsiteY7" fmla="*/ 9810841 h 10707848"/>
              <a:gd name="connsiteX8" fmla="*/ 11318706 w 14501717"/>
              <a:gd name="connsiteY8" fmla="*/ 10449470 h 10707848"/>
              <a:gd name="connsiteX9" fmla="*/ 2639163 w 14501717"/>
              <a:gd name="connsiteY9" fmla="*/ 10565584 h 10707848"/>
              <a:gd name="connsiteX10" fmla="*/ 276455 w 14501717"/>
              <a:gd name="connsiteY10" fmla="*/ 10392076 h 10707848"/>
              <a:gd name="connsiteX0" fmla="*/ 274040 w 14499302"/>
              <a:gd name="connsiteY0" fmla="*/ 10225029 h 10540801"/>
              <a:gd name="connsiteX1" fmla="*/ 58398 w 14499302"/>
              <a:gd name="connsiteY1" fmla="*/ 6824638 h 10540801"/>
              <a:gd name="connsiteX2" fmla="*/ 94154 w 14499302"/>
              <a:gd name="connsiteY2" fmla="*/ 1359413 h 10540801"/>
              <a:gd name="connsiteX3" fmla="*/ 1067915 w 14499302"/>
              <a:gd name="connsiteY3" fmla="*/ 118165 h 10540801"/>
              <a:gd name="connsiteX4" fmla="*/ 5917150 w 14499302"/>
              <a:gd name="connsiteY4" fmla="*/ 289344 h 10540801"/>
              <a:gd name="connsiteX5" fmla="*/ 13511103 w 14499302"/>
              <a:gd name="connsiteY5" fmla="*/ 282215 h 10540801"/>
              <a:gd name="connsiteX6" fmla="*/ 14388359 w 14499302"/>
              <a:gd name="connsiteY6" fmla="*/ 4124230 h 10540801"/>
              <a:gd name="connsiteX7" fmla="*/ 14128434 w 14499302"/>
              <a:gd name="connsiteY7" fmla="*/ 9643794 h 10540801"/>
              <a:gd name="connsiteX8" fmla="*/ 11316291 w 14499302"/>
              <a:gd name="connsiteY8" fmla="*/ 10282423 h 10540801"/>
              <a:gd name="connsiteX9" fmla="*/ 2636748 w 14499302"/>
              <a:gd name="connsiteY9" fmla="*/ 10398537 h 10540801"/>
              <a:gd name="connsiteX10" fmla="*/ 274040 w 14499302"/>
              <a:gd name="connsiteY10" fmla="*/ 10225029 h 10540801"/>
              <a:gd name="connsiteX0" fmla="*/ 274040 w 14499302"/>
              <a:gd name="connsiteY0" fmla="*/ 10355501 h 10671273"/>
              <a:gd name="connsiteX1" fmla="*/ 58398 w 14499302"/>
              <a:gd name="connsiteY1" fmla="*/ 6955110 h 10671273"/>
              <a:gd name="connsiteX2" fmla="*/ 94154 w 14499302"/>
              <a:gd name="connsiteY2" fmla="*/ 1489885 h 10671273"/>
              <a:gd name="connsiteX3" fmla="*/ 1067915 w 14499302"/>
              <a:gd name="connsiteY3" fmla="*/ 248637 h 10671273"/>
              <a:gd name="connsiteX4" fmla="*/ 5940036 w 14499302"/>
              <a:gd name="connsiteY4" fmla="*/ 107378 h 10671273"/>
              <a:gd name="connsiteX5" fmla="*/ 13511103 w 14499302"/>
              <a:gd name="connsiteY5" fmla="*/ 412687 h 10671273"/>
              <a:gd name="connsiteX6" fmla="*/ 14388359 w 14499302"/>
              <a:gd name="connsiteY6" fmla="*/ 4254702 h 10671273"/>
              <a:gd name="connsiteX7" fmla="*/ 14128434 w 14499302"/>
              <a:gd name="connsiteY7" fmla="*/ 9774266 h 10671273"/>
              <a:gd name="connsiteX8" fmla="*/ 11316291 w 14499302"/>
              <a:gd name="connsiteY8" fmla="*/ 10412895 h 10671273"/>
              <a:gd name="connsiteX9" fmla="*/ 2636748 w 14499302"/>
              <a:gd name="connsiteY9" fmla="*/ 10529009 h 10671273"/>
              <a:gd name="connsiteX10" fmla="*/ 274040 w 14499302"/>
              <a:gd name="connsiteY10" fmla="*/ 10355501 h 10671273"/>
              <a:gd name="connsiteX0" fmla="*/ 274040 w 14561942"/>
              <a:gd name="connsiteY0" fmla="*/ 10354523 h 10670295"/>
              <a:gd name="connsiteX1" fmla="*/ 58398 w 14561942"/>
              <a:gd name="connsiteY1" fmla="*/ 6954132 h 10670295"/>
              <a:gd name="connsiteX2" fmla="*/ 94154 w 14561942"/>
              <a:gd name="connsiteY2" fmla="*/ 1488907 h 10670295"/>
              <a:gd name="connsiteX3" fmla="*/ 1067915 w 14561942"/>
              <a:gd name="connsiteY3" fmla="*/ 247659 h 10670295"/>
              <a:gd name="connsiteX4" fmla="*/ 5940036 w 14561942"/>
              <a:gd name="connsiteY4" fmla="*/ 106400 h 10670295"/>
              <a:gd name="connsiteX5" fmla="*/ 13511103 w 14561942"/>
              <a:gd name="connsiteY5" fmla="*/ 411709 h 10670295"/>
              <a:gd name="connsiteX6" fmla="*/ 14479901 w 14561942"/>
              <a:gd name="connsiteY6" fmla="*/ 4238846 h 10670295"/>
              <a:gd name="connsiteX7" fmla="*/ 14128434 w 14561942"/>
              <a:gd name="connsiteY7" fmla="*/ 9773288 h 10670295"/>
              <a:gd name="connsiteX8" fmla="*/ 11316291 w 14561942"/>
              <a:gd name="connsiteY8" fmla="*/ 10411917 h 10670295"/>
              <a:gd name="connsiteX9" fmla="*/ 2636748 w 14561942"/>
              <a:gd name="connsiteY9" fmla="*/ 10528031 h 10670295"/>
              <a:gd name="connsiteX10" fmla="*/ 274040 w 14561942"/>
              <a:gd name="connsiteY10" fmla="*/ 10354523 h 10670295"/>
              <a:gd name="connsiteX0" fmla="*/ 274040 w 14561942"/>
              <a:gd name="connsiteY0" fmla="*/ 10354523 h 10670295"/>
              <a:gd name="connsiteX1" fmla="*/ 58398 w 14561942"/>
              <a:gd name="connsiteY1" fmla="*/ 6954132 h 10670295"/>
              <a:gd name="connsiteX2" fmla="*/ 94154 w 14561942"/>
              <a:gd name="connsiteY2" fmla="*/ 1488907 h 10670295"/>
              <a:gd name="connsiteX3" fmla="*/ 1067915 w 14561942"/>
              <a:gd name="connsiteY3" fmla="*/ 247659 h 10670295"/>
              <a:gd name="connsiteX4" fmla="*/ 5940036 w 14561942"/>
              <a:gd name="connsiteY4" fmla="*/ 106400 h 10670295"/>
              <a:gd name="connsiteX5" fmla="*/ 13511103 w 14561942"/>
              <a:gd name="connsiteY5" fmla="*/ 411709 h 10670295"/>
              <a:gd name="connsiteX6" fmla="*/ 14479901 w 14561942"/>
              <a:gd name="connsiteY6" fmla="*/ 4238846 h 10670295"/>
              <a:gd name="connsiteX7" fmla="*/ 14128434 w 14561942"/>
              <a:gd name="connsiteY7" fmla="*/ 9773288 h 10670295"/>
              <a:gd name="connsiteX8" fmla="*/ 11316291 w 14561942"/>
              <a:gd name="connsiteY8" fmla="*/ 10411917 h 10670295"/>
              <a:gd name="connsiteX9" fmla="*/ 2636748 w 14561942"/>
              <a:gd name="connsiteY9" fmla="*/ 10528031 h 10670295"/>
              <a:gd name="connsiteX10" fmla="*/ 274040 w 14561942"/>
              <a:gd name="connsiteY10" fmla="*/ 10354523 h 10670295"/>
              <a:gd name="connsiteX0" fmla="*/ 274040 w 14555017"/>
              <a:gd name="connsiteY0" fmla="*/ 10354523 h 10670295"/>
              <a:gd name="connsiteX1" fmla="*/ 58398 w 14555017"/>
              <a:gd name="connsiteY1" fmla="*/ 6954132 h 10670295"/>
              <a:gd name="connsiteX2" fmla="*/ 94154 w 14555017"/>
              <a:gd name="connsiteY2" fmla="*/ 1488907 h 10670295"/>
              <a:gd name="connsiteX3" fmla="*/ 1067915 w 14555017"/>
              <a:gd name="connsiteY3" fmla="*/ 247659 h 10670295"/>
              <a:gd name="connsiteX4" fmla="*/ 5940036 w 14555017"/>
              <a:gd name="connsiteY4" fmla="*/ 106400 h 10670295"/>
              <a:gd name="connsiteX5" fmla="*/ 13511103 w 14555017"/>
              <a:gd name="connsiteY5" fmla="*/ 411709 h 10670295"/>
              <a:gd name="connsiteX6" fmla="*/ 14479901 w 14555017"/>
              <a:gd name="connsiteY6" fmla="*/ 4238846 h 10670295"/>
              <a:gd name="connsiteX7" fmla="*/ 14128434 w 14555017"/>
              <a:gd name="connsiteY7" fmla="*/ 9773288 h 10670295"/>
              <a:gd name="connsiteX8" fmla="*/ 11316291 w 14555017"/>
              <a:gd name="connsiteY8" fmla="*/ 10411917 h 10670295"/>
              <a:gd name="connsiteX9" fmla="*/ 2636748 w 14555017"/>
              <a:gd name="connsiteY9" fmla="*/ 10528031 h 10670295"/>
              <a:gd name="connsiteX10" fmla="*/ 274040 w 14555017"/>
              <a:gd name="connsiteY10" fmla="*/ 10354523 h 10670295"/>
              <a:gd name="connsiteX0" fmla="*/ 274040 w 14640219"/>
              <a:gd name="connsiteY0" fmla="*/ 10354523 h 10670295"/>
              <a:gd name="connsiteX1" fmla="*/ 58398 w 14640219"/>
              <a:gd name="connsiteY1" fmla="*/ 6954132 h 10670295"/>
              <a:gd name="connsiteX2" fmla="*/ 94154 w 14640219"/>
              <a:gd name="connsiteY2" fmla="*/ 1488907 h 10670295"/>
              <a:gd name="connsiteX3" fmla="*/ 1067915 w 14640219"/>
              <a:gd name="connsiteY3" fmla="*/ 247659 h 10670295"/>
              <a:gd name="connsiteX4" fmla="*/ 5940036 w 14640219"/>
              <a:gd name="connsiteY4" fmla="*/ 106400 h 10670295"/>
              <a:gd name="connsiteX5" fmla="*/ 13511103 w 14640219"/>
              <a:gd name="connsiteY5" fmla="*/ 411709 h 10670295"/>
              <a:gd name="connsiteX6" fmla="*/ 14594330 w 14640219"/>
              <a:gd name="connsiteY6" fmla="*/ 4238846 h 10670295"/>
              <a:gd name="connsiteX7" fmla="*/ 14128434 w 14640219"/>
              <a:gd name="connsiteY7" fmla="*/ 9773288 h 10670295"/>
              <a:gd name="connsiteX8" fmla="*/ 11316291 w 14640219"/>
              <a:gd name="connsiteY8" fmla="*/ 10411917 h 10670295"/>
              <a:gd name="connsiteX9" fmla="*/ 2636748 w 14640219"/>
              <a:gd name="connsiteY9" fmla="*/ 10528031 h 10670295"/>
              <a:gd name="connsiteX10" fmla="*/ 274040 w 14640219"/>
              <a:gd name="connsiteY10" fmla="*/ 10354523 h 10670295"/>
              <a:gd name="connsiteX0" fmla="*/ 333010 w 14699189"/>
              <a:gd name="connsiteY0" fmla="*/ 10354523 h 10670295"/>
              <a:gd name="connsiteX1" fmla="*/ 117368 w 14699189"/>
              <a:gd name="connsiteY1" fmla="*/ 6954132 h 10670295"/>
              <a:gd name="connsiteX2" fmla="*/ 73025 w 14699189"/>
              <a:gd name="connsiteY2" fmla="*/ 1474030 h 10670295"/>
              <a:gd name="connsiteX3" fmla="*/ 1126885 w 14699189"/>
              <a:gd name="connsiteY3" fmla="*/ 247659 h 10670295"/>
              <a:gd name="connsiteX4" fmla="*/ 5999006 w 14699189"/>
              <a:gd name="connsiteY4" fmla="*/ 106400 h 10670295"/>
              <a:gd name="connsiteX5" fmla="*/ 13570073 w 14699189"/>
              <a:gd name="connsiteY5" fmla="*/ 411709 h 10670295"/>
              <a:gd name="connsiteX6" fmla="*/ 14653300 w 14699189"/>
              <a:gd name="connsiteY6" fmla="*/ 4238846 h 10670295"/>
              <a:gd name="connsiteX7" fmla="*/ 14187404 w 14699189"/>
              <a:gd name="connsiteY7" fmla="*/ 9773288 h 10670295"/>
              <a:gd name="connsiteX8" fmla="*/ 11375261 w 14699189"/>
              <a:gd name="connsiteY8" fmla="*/ 10411917 h 10670295"/>
              <a:gd name="connsiteX9" fmla="*/ 2695718 w 14699189"/>
              <a:gd name="connsiteY9" fmla="*/ 10528031 h 10670295"/>
              <a:gd name="connsiteX10" fmla="*/ 333010 w 14699189"/>
              <a:gd name="connsiteY10" fmla="*/ 10354523 h 10670295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22049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22049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66881 w 14733060"/>
              <a:gd name="connsiteY0" fmla="*/ 10401968 h 10717740"/>
              <a:gd name="connsiteX1" fmla="*/ 151239 w 14733060"/>
              <a:gd name="connsiteY1" fmla="*/ 7001577 h 10717740"/>
              <a:gd name="connsiteX2" fmla="*/ 106896 w 14733060"/>
              <a:gd name="connsiteY2" fmla="*/ 1521475 h 10717740"/>
              <a:gd name="connsiteX3" fmla="*/ 1618470 w 14733060"/>
              <a:gd name="connsiteY3" fmla="*/ 71934 h 10717740"/>
              <a:gd name="connsiteX4" fmla="*/ 6032877 w 14733060"/>
              <a:gd name="connsiteY4" fmla="*/ 153845 h 10717740"/>
              <a:gd name="connsiteX5" fmla="*/ 13603944 w 14733060"/>
              <a:gd name="connsiteY5" fmla="*/ 459154 h 10717740"/>
              <a:gd name="connsiteX6" fmla="*/ 14687171 w 14733060"/>
              <a:gd name="connsiteY6" fmla="*/ 4286291 h 10717740"/>
              <a:gd name="connsiteX7" fmla="*/ 14221275 w 14733060"/>
              <a:gd name="connsiteY7" fmla="*/ 9820733 h 10717740"/>
              <a:gd name="connsiteX8" fmla="*/ 11409132 w 14733060"/>
              <a:gd name="connsiteY8" fmla="*/ 10459362 h 10717740"/>
              <a:gd name="connsiteX9" fmla="*/ 2729589 w 14733060"/>
              <a:gd name="connsiteY9" fmla="*/ 10575476 h 10717740"/>
              <a:gd name="connsiteX10" fmla="*/ 366881 w 14733060"/>
              <a:gd name="connsiteY10" fmla="*/ 10401968 h 10717740"/>
              <a:gd name="connsiteX0" fmla="*/ 366881 w 14733060"/>
              <a:gd name="connsiteY0" fmla="*/ 10401968 h 10717740"/>
              <a:gd name="connsiteX1" fmla="*/ 151239 w 14733060"/>
              <a:gd name="connsiteY1" fmla="*/ 7001577 h 10717740"/>
              <a:gd name="connsiteX2" fmla="*/ 106896 w 14733060"/>
              <a:gd name="connsiteY2" fmla="*/ 1521475 h 10717740"/>
              <a:gd name="connsiteX3" fmla="*/ 1618470 w 14733060"/>
              <a:gd name="connsiteY3" fmla="*/ 71934 h 10717740"/>
              <a:gd name="connsiteX4" fmla="*/ 6032877 w 14733060"/>
              <a:gd name="connsiteY4" fmla="*/ 153845 h 10717740"/>
              <a:gd name="connsiteX5" fmla="*/ 13603944 w 14733060"/>
              <a:gd name="connsiteY5" fmla="*/ 459154 h 10717740"/>
              <a:gd name="connsiteX6" fmla="*/ 14687171 w 14733060"/>
              <a:gd name="connsiteY6" fmla="*/ 4286291 h 10717740"/>
              <a:gd name="connsiteX7" fmla="*/ 14221275 w 14733060"/>
              <a:gd name="connsiteY7" fmla="*/ 9820733 h 10717740"/>
              <a:gd name="connsiteX8" fmla="*/ 11409132 w 14733060"/>
              <a:gd name="connsiteY8" fmla="*/ 10459362 h 10717740"/>
              <a:gd name="connsiteX9" fmla="*/ 2729589 w 14733060"/>
              <a:gd name="connsiteY9" fmla="*/ 10575476 h 10717740"/>
              <a:gd name="connsiteX10" fmla="*/ 366881 w 14733060"/>
              <a:gd name="connsiteY10" fmla="*/ 10401968 h 10717740"/>
              <a:gd name="connsiteX0" fmla="*/ 366881 w 14733060"/>
              <a:gd name="connsiteY0" fmla="*/ 10354525 h 10670297"/>
              <a:gd name="connsiteX1" fmla="*/ 151239 w 14733060"/>
              <a:gd name="connsiteY1" fmla="*/ 6954134 h 10670297"/>
              <a:gd name="connsiteX2" fmla="*/ 106896 w 14733060"/>
              <a:gd name="connsiteY2" fmla="*/ 1474032 h 10670297"/>
              <a:gd name="connsiteX3" fmla="*/ 1618470 w 14733060"/>
              <a:gd name="connsiteY3" fmla="*/ 396440 h 10670297"/>
              <a:gd name="connsiteX4" fmla="*/ 6032877 w 14733060"/>
              <a:gd name="connsiteY4" fmla="*/ 106402 h 10670297"/>
              <a:gd name="connsiteX5" fmla="*/ 13603944 w 14733060"/>
              <a:gd name="connsiteY5" fmla="*/ 411711 h 10670297"/>
              <a:gd name="connsiteX6" fmla="*/ 14687171 w 14733060"/>
              <a:gd name="connsiteY6" fmla="*/ 4238848 h 10670297"/>
              <a:gd name="connsiteX7" fmla="*/ 14221275 w 14733060"/>
              <a:gd name="connsiteY7" fmla="*/ 9773290 h 10670297"/>
              <a:gd name="connsiteX8" fmla="*/ 11409132 w 14733060"/>
              <a:gd name="connsiteY8" fmla="*/ 10411919 h 10670297"/>
              <a:gd name="connsiteX9" fmla="*/ 2729589 w 14733060"/>
              <a:gd name="connsiteY9" fmla="*/ 10528033 h 10670297"/>
              <a:gd name="connsiteX10" fmla="*/ 366881 w 14733060"/>
              <a:gd name="connsiteY10" fmla="*/ 10354525 h 10670297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96438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59258 w 14725437"/>
              <a:gd name="connsiteY0" fmla="*/ 10354523 h 10670295"/>
              <a:gd name="connsiteX1" fmla="*/ 143616 w 14725437"/>
              <a:gd name="connsiteY1" fmla="*/ 6954132 h 10670295"/>
              <a:gd name="connsiteX2" fmla="*/ 99273 w 14725437"/>
              <a:gd name="connsiteY2" fmla="*/ 1474030 h 10670295"/>
              <a:gd name="connsiteX3" fmla="*/ 1507862 w 14725437"/>
              <a:gd name="connsiteY3" fmla="*/ 98880 h 10670295"/>
              <a:gd name="connsiteX4" fmla="*/ 6025254 w 14725437"/>
              <a:gd name="connsiteY4" fmla="*/ 106400 h 10670295"/>
              <a:gd name="connsiteX5" fmla="*/ 13596321 w 14725437"/>
              <a:gd name="connsiteY5" fmla="*/ 411709 h 10670295"/>
              <a:gd name="connsiteX6" fmla="*/ 14679548 w 14725437"/>
              <a:gd name="connsiteY6" fmla="*/ 4238846 h 10670295"/>
              <a:gd name="connsiteX7" fmla="*/ 14213652 w 14725437"/>
              <a:gd name="connsiteY7" fmla="*/ 9773288 h 10670295"/>
              <a:gd name="connsiteX8" fmla="*/ 11401509 w 14725437"/>
              <a:gd name="connsiteY8" fmla="*/ 10411917 h 10670295"/>
              <a:gd name="connsiteX9" fmla="*/ 2721966 w 14725437"/>
              <a:gd name="connsiteY9" fmla="*/ 10528031 h 10670295"/>
              <a:gd name="connsiteX10" fmla="*/ 359258 w 14725437"/>
              <a:gd name="connsiteY10" fmla="*/ 10354523 h 10670295"/>
              <a:gd name="connsiteX0" fmla="*/ 359258 w 14725437"/>
              <a:gd name="connsiteY0" fmla="*/ 10354523 h 10670295"/>
              <a:gd name="connsiteX1" fmla="*/ 143616 w 14725437"/>
              <a:gd name="connsiteY1" fmla="*/ 6954132 h 10670295"/>
              <a:gd name="connsiteX2" fmla="*/ 99273 w 14725437"/>
              <a:gd name="connsiteY2" fmla="*/ 1474030 h 10670295"/>
              <a:gd name="connsiteX3" fmla="*/ 1507862 w 14725437"/>
              <a:gd name="connsiteY3" fmla="*/ 98880 h 10670295"/>
              <a:gd name="connsiteX4" fmla="*/ 6025254 w 14725437"/>
              <a:gd name="connsiteY4" fmla="*/ 106400 h 10670295"/>
              <a:gd name="connsiteX5" fmla="*/ 13596321 w 14725437"/>
              <a:gd name="connsiteY5" fmla="*/ 411709 h 10670295"/>
              <a:gd name="connsiteX6" fmla="*/ 14679548 w 14725437"/>
              <a:gd name="connsiteY6" fmla="*/ 4238846 h 10670295"/>
              <a:gd name="connsiteX7" fmla="*/ 14213652 w 14725437"/>
              <a:gd name="connsiteY7" fmla="*/ 9773288 h 10670295"/>
              <a:gd name="connsiteX8" fmla="*/ 11401509 w 14725437"/>
              <a:gd name="connsiteY8" fmla="*/ 10411917 h 10670295"/>
              <a:gd name="connsiteX9" fmla="*/ 2721966 w 14725437"/>
              <a:gd name="connsiteY9" fmla="*/ 10528031 h 10670295"/>
              <a:gd name="connsiteX10" fmla="*/ 359258 w 14725437"/>
              <a:gd name="connsiteY10" fmla="*/ 10354523 h 10670295"/>
              <a:gd name="connsiteX0" fmla="*/ 283176 w 14649355"/>
              <a:gd name="connsiteY0" fmla="*/ 10354523 h 10670295"/>
              <a:gd name="connsiteX1" fmla="*/ 67534 w 14649355"/>
              <a:gd name="connsiteY1" fmla="*/ 6954132 h 10670295"/>
              <a:gd name="connsiteX2" fmla="*/ 23191 w 14649355"/>
              <a:gd name="connsiteY2" fmla="*/ 1474030 h 10670295"/>
              <a:gd name="connsiteX3" fmla="*/ 1431780 w 14649355"/>
              <a:gd name="connsiteY3" fmla="*/ 98880 h 10670295"/>
              <a:gd name="connsiteX4" fmla="*/ 5949172 w 14649355"/>
              <a:gd name="connsiteY4" fmla="*/ 106400 h 10670295"/>
              <a:gd name="connsiteX5" fmla="*/ 13520239 w 14649355"/>
              <a:gd name="connsiteY5" fmla="*/ 411709 h 10670295"/>
              <a:gd name="connsiteX6" fmla="*/ 14603466 w 14649355"/>
              <a:gd name="connsiteY6" fmla="*/ 4238846 h 10670295"/>
              <a:gd name="connsiteX7" fmla="*/ 14137570 w 14649355"/>
              <a:gd name="connsiteY7" fmla="*/ 9773288 h 10670295"/>
              <a:gd name="connsiteX8" fmla="*/ 11325427 w 14649355"/>
              <a:gd name="connsiteY8" fmla="*/ 10411917 h 10670295"/>
              <a:gd name="connsiteX9" fmla="*/ 2645884 w 14649355"/>
              <a:gd name="connsiteY9" fmla="*/ 10528031 h 10670295"/>
              <a:gd name="connsiteX10" fmla="*/ 283176 w 14649355"/>
              <a:gd name="connsiteY10" fmla="*/ 10354523 h 10670295"/>
              <a:gd name="connsiteX0" fmla="*/ 389061 w 14755240"/>
              <a:gd name="connsiteY0" fmla="*/ 10354523 h 10667112"/>
              <a:gd name="connsiteX1" fmla="*/ 93319 w 14755240"/>
              <a:gd name="connsiteY1" fmla="*/ 6998765 h 10667112"/>
              <a:gd name="connsiteX2" fmla="*/ 129076 w 14755240"/>
              <a:gd name="connsiteY2" fmla="*/ 1474030 h 10667112"/>
              <a:gd name="connsiteX3" fmla="*/ 1537665 w 14755240"/>
              <a:gd name="connsiteY3" fmla="*/ 98880 h 10667112"/>
              <a:gd name="connsiteX4" fmla="*/ 6055057 w 14755240"/>
              <a:gd name="connsiteY4" fmla="*/ 106400 h 10667112"/>
              <a:gd name="connsiteX5" fmla="*/ 13626124 w 14755240"/>
              <a:gd name="connsiteY5" fmla="*/ 411709 h 10667112"/>
              <a:gd name="connsiteX6" fmla="*/ 14709351 w 14755240"/>
              <a:gd name="connsiteY6" fmla="*/ 4238846 h 10667112"/>
              <a:gd name="connsiteX7" fmla="*/ 14243455 w 14755240"/>
              <a:gd name="connsiteY7" fmla="*/ 9773288 h 10667112"/>
              <a:gd name="connsiteX8" fmla="*/ 11431312 w 14755240"/>
              <a:gd name="connsiteY8" fmla="*/ 10411917 h 10667112"/>
              <a:gd name="connsiteX9" fmla="*/ 2751769 w 14755240"/>
              <a:gd name="connsiteY9" fmla="*/ 10528031 h 10667112"/>
              <a:gd name="connsiteX10" fmla="*/ 389061 w 14755240"/>
              <a:gd name="connsiteY10" fmla="*/ 10354523 h 10667112"/>
              <a:gd name="connsiteX0" fmla="*/ 389061 w 14743341"/>
              <a:gd name="connsiteY0" fmla="*/ 10256507 h 10569096"/>
              <a:gd name="connsiteX1" fmla="*/ 93319 w 14743341"/>
              <a:gd name="connsiteY1" fmla="*/ 6900749 h 10569096"/>
              <a:gd name="connsiteX2" fmla="*/ 129076 w 14743341"/>
              <a:gd name="connsiteY2" fmla="*/ 1376014 h 10569096"/>
              <a:gd name="connsiteX3" fmla="*/ 1537665 w 14743341"/>
              <a:gd name="connsiteY3" fmla="*/ 864 h 10569096"/>
              <a:gd name="connsiteX4" fmla="*/ 6055057 w 14743341"/>
              <a:gd name="connsiteY4" fmla="*/ 8384 h 10569096"/>
              <a:gd name="connsiteX5" fmla="*/ 13626124 w 14743341"/>
              <a:gd name="connsiteY5" fmla="*/ 313693 h 10569096"/>
              <a:gd name="connsiteX6" fmla="*/ 14709351 w 14743341"/>
              <a:gd name="connsiteY6" fmla="*/ 4140830 h 10569096"/>
              <a:gd name="connsiteX7" fmla="*/ 14243455 w 14743341"/>
              <a:gd name="connsiteY7" fmla="*/ 9675272 h 10569096"/>
              <a:gd name="connsiteX8" fmla="*/ 11431312 w 14743341"/>
              <a:gd name="connsiteY8" fmla="*/ 10313901 h 10569096"/>
              <a:gd name="connsiteX9" fmla="*/ 2751769 w 14743341"/>
              <a:gd name="connsiteY9" fmla="*/ 10430015 h 10569096"/>
              <a:gd name="connsiteX10" fmla="*/ 389061 w 14743341"/>
              <a:gd name="connsiteY10" fmla="*/ 10256507 h 1056909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243455 w 14757426"/>
              <a:gd name="connsiteY7" fmla="*/ 9700652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243455 w 14757426"/>
              <a:gd name="connsiteY7" fmla="*/ 9700652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657479 w 14757426"/>
              <a:gd name="connsiteY7" fmla="*/ 9651715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757426" h="10594476">
                <a:moveTo>
                  <a:pt x="389061" y="10281887"/>
                </a:moveTo>
                <a:cubicBezTo>
                  <a:pt x="-54014" y="9693676"/>
                  <a:pt x="136650" y="8406211"/>
                  <a:pt x="93319" y="6926129"/>
                </a:cubicBezTo>
                <a:cubicBezTo>
                  <a:pt x="49988" y="5446047"/>
                  <a:pt x="-111648" y="2551375"/>
                  <a:pt x="129076" y="1401394"/>
                </a:cubicBezTo>
                <a:cubicBezTo>
                  <a:pt x="369800" y="251413"/>
                  <a:pt x="214343" y="8695"/>
                  <a:pt x="1537665" y="26244"/>
                </a:cubicBezTo>
                <a:cubicBezTo>
                  <a:pt x="2632129" y="192572"/>
                  <a:pt x="4799357" y="33699"/>
                  <a:pt x="6055057" y="33764"/>
                </a:cubicBezTo>
                <a:cubicBezTo>
                  <a:pt x="7310757" y="33829"/>
                  <a:pt x="12298173" y="-37231"/>
                  <a:pt x="13683339" y="26636"/>
                </a:cubicBezTo>
                <a:cubicBezTo>
                  <a:pt x="15068505" y="90503"/>
                  <a:pt x="14723293" y="3076486"/>
                  <a:pt x="14709351" y="4166210"/>
                </a:cubicBezTo>
                <a:cubicBezTo>
                  <a:pt x="14729738" y="5255932"/>
                  <a:pt x="14733337" y="8622870"/>
                  <a:pt x="14657479" y="9651715"/>
                </a:cubicBezTo>
                <a:cubicBezTo>
                  <a:pt x="14581621" y="10680560"/>
                  <a:pt x="13495969" y="10301181"/>
                  <a:pt x="11431312" y="10339281"/>
                </a:cubicBezTo>
                <a:cubicBezTo>
                  <a:pt x="9595255" y="10694881"/>
                  <a:pt x="4592144" y="10464961"/>
                  <a:pt x="2751769" y="10455395"/>
                </a:cubicBezTo>
                <a:cubicBezTo>
                  <a:pt x="911394" y="10445829"/>
                  <a:pt x="832136" y="10870098"/>
                  <a:pt x="389061" y="10281887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68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Cho bảng số liệu về số tiền tiết kiệm được của các bạn Nam, Việt và Mai trong một tuần.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6B76D08B-396D-40E0-B4A7-F35A48598765}"/>
              </a:ext>
            </a:extLst>
          </p:cNvPr>
          <p:cNvGrpSpPr/>
          <p:nvPr/>
        </p:nvGrpSpPr>
        <p:grpSpPr>
          <a:xfrm>
            <a:off x="0" y="6355716"/>
            <a:ext cx="12192000" cy="713190"/>
            <a:chOff x="0" y="5656716"/>
            <a:chExt cx="12926997" cy="1418998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99EFFB80-EFA6-4107-B0E5-C93A9A2293AE}"/>
                </a:ext>
              </a:extLst>
            </p:cNvPr>
            <p:cNvGrpSpPr/>
            <p:nvPr/>
          </p:nvGrpSpPr>
          <p:grpSpPr>
            <a:xfrm>
              <a:off x="0" y="5656716"/>
              <a:ext cx="8788893" cy="1418998"/>
              <a:chOff x="0" y="5388478"/>
              <a:chExt cx="10450286" cy="1687236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60A55B76-B433-4977-8D7F-4EC88176C8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388478"/>
                <a:ext cx="5529943" cy="1687236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CBEF935A-F5C1-449E-94EC-B4140F395A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20343" y="5388478"/>
                <a:ext cx="5529943" cy="1687236"/>
              </a:xfrm>
              <a:prstGeom prst="rect">
                <a:avLst/>
              </a:prstGeom>
            </p:spPr>
          </p:pic>
        </p:grpSp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A47AD331-2D26-47E4-83E8-62589BD5C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6208" y="5656716"/>
              <a:ext cx="4650789" cy="1418998"/>
            </a:xfrm>
            <a:prstGeom prst="rect">
              <a:avLst/>
            </a:prstGeom>
          </p:spPr>
        </p:pic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B4E71863-AB05-4C8C-8EFE-E4E2DD96D6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1086" y="6033413"/>
            <a:ext cx="859819" cy="6446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DE73812-B989-40B0-A0CA-DE9C733861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038" y="93682"/>
            <a:ext cx="721536" cy="456393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图形 25">
            <a:extLst>
              <a:ext uri="{FF2B5EF4-FFF2-40B4-BE49-F238E27FC236}">
                <a16:creationId xmlns:a16="http://schemas.microsoft.com/office/drawing/2014/main" id="{5F373988-CFC3-4EDB-AEE9-057F9893FA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18662" y="233137"/>
            <a:ext cx="868735" cy="868735"/>
          </a:xfrm>
          <a:prstGeom prst="rect">
            <a:avLst/>
          </a:prstGeom>
        </p:spPr>
      </p:pic>
      <p:pic>
        <p:nvPicPr>
          <p:cNvPr id="59" name="图片 34">
            <a:extLst>
              <a:ext uri="{FF2B5EF4-FFF2-40B4-BE49-F238E27FC236}">
                <a16:creationId xmlns:a16="http://schemas.microsoft.com/office/drawing/2014/main" id="{BD5191DD-4555-45A5-92A3-1576E80E0AE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245" y="6033413"/>
            <a:ext cx="1076474" cy="6444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4F8B90-39D6-0126-0A93-AC3A7023F6F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47862" y="561975"/>
            <a:ext cx="8057431" cy="2209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63F375-8D17-FC2D-1FBC-C7D89A8AD66F}"/>
              </a:ext>
            </a:extLst>
          </p:cNvPr>
          <p:cNvSpPr txBox="1"/>
          <p:nvPr/>
        </p:nvSpPr>
        <p:spPr>
          <a:xfrm>
            <a:off x="714375" y="2895600"/>
            <a:ext cx="105155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Các bạn dự định dùng tiền tiết kiệm trong tuần đó để mua truyện. Biết 1 quyển truyện có giá 13 000 đồng. Hỏi những bạn nào đã có đủ tiền mua truyện?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B058B9F-6520-F261-5830-2A637C08C11D}"/>
              </a:ext>
            </a:extLst>
          </p:cNvPr>
          <p:cNvSpPr/>
          <p:nvPr/>
        </p:nvSpPr>
        <p:spPr>
          <a:xfrm>
            <a:off x="8553450" y="2038350"/>
            <a:ext cx="1257300" cy="31432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20 000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43F214D-FF26-EE29-AD60-5876FD739EB8}"/>
              </a:ext>
            </a:extLst>
          </p:cNvPr>
          <p:cNvSpPr/>
          <p:nvPr/>
        </p:nvSpPr>
        <p:spPr>
          <a:xfrm>
            <a:off x="8543925" y="2409825"/>
            <a:ext cx="1257300" cy="31432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15 000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6E117E-687D-A378-D172-5852DDA93275}"/>
              </a:ext>
            </a:extLst>
          </p:cNvPr>
          <p:cNvSpPr txBox="1"/>
          <p:nvPr/>
        </p:nvSpPr>
        <p:spPr>
          <a:xfrm>
            <a:off x="1485900" y="4838700"/>
            <a:ext cx="94964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 Việt và Mai có đủ tiền mua truyện vì hai bạn tiết kiệm được nhiều hơn 13 000 đồng.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51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形 4">
            <a:extLst>
              <a:ext uri="{FF2B5EF4-FFF2-40B4-BE49-F238E27FC236}">
                <a16:creationId xmlns:a16="http://schemas.microsoft.com/office/drawing/2014/main" id="{247FD368-B523-40D9-BD06-8360E2E506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6200000">
            <a:off x="2659745" y="-2659746"/>
            <a:ext cx="6872512" cy="12192003"/>
          </a:xfrm>
          <a:prstGeom prst="rect">
            <a:avLst/>
          </a:prstGeom>
        </p:spPr>
      </p:pic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489880D0-1182-4052-848E-3D936536B382}"/>
              </a:ext>
            </a:extLst>
          </p:cNvPr>
          <p:cNvSpPr/>
          <p:nvPr/>
        </p:nvSpPr>
        <p:spPr>
          <a:xfrm>
            <a:off x="405193" y="410620"/>
            <a:ext cx="11381613" cy="6284409"/>
          </a:xfrm>
          <a:custGeom>
            <a:avLst/>
            <a:gdLst>
              <a:gd name="connsiteX0" fmla="*/ 739424 w 12277406"/>
              <a:gd name="connsiteY0" fmla="*/ 6032746 h 7271836"/>
              <a:gd name="connsiteX1" fmla="*/ 782967 w 12277406"/>
              <a:gd name="connsiteY1" fmla="*/ 3478232 h 7271836"/>
              <a:gd name="connsiteX2" fmla="*/ 782967 w 12277406"/>
              <a:gd name="connsiteY2" fmla="*/ 836632 h 7271836"/>
              <a:gd name="connsiteX3" fmla="*/ 1552224 w 12277406"/>
              <a:gd name="connsiteY3" fmla="*/ 386689 h 7271836"/>
              <a:gd name="connsiteX4" fmla="*/ 11320338 w 12277406"/>
              <a:gd name="connsiteY4" fmla="*/ 357660 h 7271836"/>
              <a:gd name="connsiteX5" fmla="*/ 11813824 w 12277406"/>
              <a:gd name="connsiteY5" fmla="*/ 5074803 h 7271836"/>
              <a:gd name="connsiteX6" fmla="*/ 11305824 w 12277406"/>
              <a:gd name="connsiteY6" fmla="*/ 6889089 h 7271836"/>
              <a:gd name="connsiteX7" fmla="*/ 797481 w 12277406"/>
              <a:gd name="connsiteY7" fmla="*/ 7208403 h 7271836"/>
              <a:gd name="connsiteX8" fmla="*/ 739424 w 12277406"/>
              <a:gd name="connsiteY8" fmla="*/ 6032746 h 7271836"/>
              <a:gd name="connsiteX0" fmla="*/ 739424 w 12277406"/>
              <a:gd name="connsiteY0" fmla="*/ 6088272 h 7327362"/>
              <a:gd name="connsiteX1" fmla="*/ 782967 w 12277406"/>
              <a:gd name="connsiteY1" fmla="*/ 3533758 h 7327362"/>
              <a:gd name="connsiteX2" fmla="*/ 899081 w 12277406"/>
              <a:gd name="connsiteY2" fmla="*/ 2198443 h 7327362"/>
              <a:gd name="connsiteX3" fmla="*/ 1552224 w 12277406"/>
              <a:gd name="connsiteY3" fmla="*/ 442215 h 7327362"/>
              <a:gd name="connsiteX4" fmla="*/ 11320338 w 12277406"/>
              <a:gd name="connsiteY4" fmla="*/ 413186 h 7327362"/>
              <a:gd name="connsiteX5" fmla="*/ 11813824 w 12277406"/>
              <a:gd name="connsiteY5" fmla="*/ 5130329 h 7327362"/>
              <a:gd name="connsiteX6" fmla="*/ 11305824 w 12277406"/>
              <a:gd name="connsiteY6" fmla="*/ 6944615 h 7327362"/>
              <a:gd name="connsiteX7" fmla="*/ 797481 w 12277406"/>
              <a:gd name="connsiteY7" fmla="*/ 7263929 h 7327362"/>
              <a:gd name="connsiteX8" fmla="*/ 739424 w 12277406"/>
              <a:gd name="connsiteY8" fmla="*/ 6088272 h 7327362"/>
              <a:gd name="connsiteX0" fmla="*/ 739424 w 12277406"/>
              <a:gd name="connsiteY0" fmla="*/ 6088272 h 7327362"/>
              <a:gd name="connsiteX1" fmla="*/ 782967 w 12277406"/>
              <a:gd name="connsiteY1" fmla="*/ 3533758 h 7327362"/>
              <a:gd name="connsiteX2" fmla="*/ 899081 w 12277406"/>
              <a:gd name="connsiteY2" fmla="*/ 2198443 h 7327362"/>
              <a:gd name="connsiteX3" fmla="*/ 1552224 w 12277406"/>
              <a:gd name="connsiteY3" fmla="*/ 442215 h 7327362"/>
              <a:gd name="connsiteX4" fmla="*/ 11320338 w 12277406"/>
              <a:gd name="connsiteY4" fmla="*/ 413186 h 7327362"/>
              <a:gd name="connsiteX5" fmla="*/ 11813824 w 12277406"/>
              <a:gd name="connsiteY5" fmla="*/ 5130329 h 7327362"/>
              <a:gd name="connsiteX6" fmla="*/ 11305824 w 12277406"/>
              <a:gd name="connsiteY6" fmla="*/ 6944615 h 7327362"/>
              <a:gd name="connsiteX7" fmla="*/ 797481 w 12277406"/>
              <a:gd name="connsiteY7" fmla="*/ 7263929 h 7327362"/>
              <a:gd name="connsiteX8" fmla="*/ 739424 w 12277406"/>
              <a:gd name="connsiteY8" fmla="*/ 6088272 h 7327362"/>
              <a:gd name="connsiteX0" fmla="*/ 739424 w 12277406"/>
              <a:gd name="connsiteY0" fmla="*/ 6092350 h 7331440"/>
              <a:gd name="connsiteX1" fmla="*/ 782967 w 12277406"/>
              <a:gd name="connsiteY1" fmla="*/ 3537836 h 7331440"/>
              <a:gd name="connsiteX2" fmla="*/ 507195 w 12277406"/>
              <a:gd name="connsiteY2" fmla="*/ 2289607 h 7331440"/>
              <a:gd name="connsiteX3" fmla="*/ 1552224 w 12277406"/>
              <a:gd name="connsiteY3" fmla="*/ 446293 h 7331440"/>
              <a:gd name="connsiteX4" fmla="*/ 11320338 w 12277406"/>
              <a:gd name="connsiteY4" fmla="*/ 417264 h 7331440"/>
              <a:gd name="connsiteX5" fmla="*/ 11813824 w 12277406"/>
              <a:gd name="connsiteY5" fmla="*/ 5134407 h 7331440"/>
              <a:gd name="connsiteX6" fmla="*/ 11305824 w 12277406"/>
              <a:gd name="connsiteY6" fmla="*/ 6948693 h 7331440"/>
              <a:gd name="connsiteX7" fmla="*/ 797481 w 12277406"/>
              <a:gd name="connsiteY7" fmla="*/ 7268007 h 7331440"/>
              <a:gd name="connsiteX8" fmla="*/ 739424 w 12277406"/>
              <a:gd name="connsiteY8" fmla="*/ 6092350 h 7331440"/>
              <a:gd name="connsiteX0" fmla="*/ 729525 w 12267507"/>
              <a:gd name="connsiteY0" fmla="*/ 6092350 h 7331440"/>
              <a:gd name="connsiteX1" fmla="*/ 511811 w 12267507"/>
              <a:gd name="connsiteY1" fmla="*/ 3624922 h 7331440"/>
              <a:gd name="connsiteX2" fmla="*/ 497296 w 12267507"/>
              <a:gd name="connsiteY2" fmla="*/ 2289607 h 7331440"/>
              <a:gd name="connsiteX3" fmla="*/ 1542325 w 12267507"/>
              <a:gd name="connsiteY3" fmla="*/ 446293 h 7331440"/>
              <a:gd name="connsiteX4" fmla="*/ 11310439 w 12267507"/>
              <a:gd name="connsiteY4" fmla="*/ 417264 h 7331440"/>
              <a:gd name="connsiteX5" fmla="*/ 11803925 w 12267507"/>
              <a:gd name="connsiteY5" fmla="*/ 5134407 h 7331440"/>
              <a:gd name="connsiteX6" fmla="*/ 11295925 w 12267507"/>
              <a:gd name="connsiteY6" fmla="*/ 6948693 h 7331440"/>
              <a:gd name="connsiteX7" fmla="*/ 787582 w 12267507"/>
              <a:gd name="connsiteY7" fmla="*/ 7268007 h 7331440"/>
              <a:gd name="connsiteX8" fmla="*/ 729525 w 12267507"/>
              <a:gd name="connsiteY8" fmla="*/ 6092350 h 7331440"/>
              <a:gd name="connsiteX0" fmla="*/ 729525 w 12294456"/>
              <a:gd name="connsiteY0" fmla="*/ 5819470 h 7058560"/>
              <a:gd name="connsiteX1" fmla="*/ 511811 w 12294456"/>
              <a:gd name="connsiteY1" fmla="*/ 3352042 h 7058560"/>
              <a:gd name="connsiteX2" fmla="*/ 497296 w 12294456"/>
              <a:gd name="connsiteY2" fmla="*/ 2016727 h 7058560"/>
              <a:gd name="connsiteX3" fmla="*/ 1542325 w 12294456"/>
              <a:gd name="connsiteY3" fmla="*/ 173413 h 7058560"/>
              <a:gd name="connsiteX4" fmla="*/ 10773410 w 12294456"/>
              <a:gd name="connsiteY4" fmla="*/ 608841 h 7058560"/>
              <a:gd name="connsiteX5" fmla="*/ 11803925 w 12294456"/>
              <a:gd name="connsiteY5" fmla="*/ 4861527 h 7058560"/>
              <a:gd name="connsiteX6" fmla="*/ 11295925 w 12294456"/>
              <a:gd name="connsiteY6" fmla="*/ 6675813 h 7058560"/>
              <a:gd name="connsiteX7" fmla="*/ 787582 w 12294456"/>
              <a:gd name="connsiteY7" fmla="*/ 6995127 h 7058560"/>
              <a:gd name="connsiteX8" fmla="*/ 729525 w 12294456"/>
              <a:gd name="connsiteY8" fmla="*/ 5819470 h 7058560"/>
              <a:gd name="connsiteX0" fmla="*/ 729525 w 12203819"/>
              <a:gd name="connsiteY0" fmla="*/ 5817287 h 7056377"/>
              <a:gd name="connsiteX1" fmla="*/ 511811 w 12203819"/>
              <a:gd name="connsiteY1" fmla="*/ 3349859 h 7056377"/>
              <a:gd name="connsiteX2" fmla="*/ 497296 w 12203819"/>
              <a:gd name="connsiteY2" fmla="*/ 2014544 h 7056377"/>
              <a:gd name="connsiteX3" fmla="*/ 1542325 w 12203819"/>
              <a:gd name="connsiteY3" fmla="*/ 171230 h 7056377"/>
              <a:gd name="connsiteX4" fmla="*/ 10773410 w 12203819"/>
              <a:gd name="connsiteY4" fmla="*/ 606658 h 7056377"/>
              <a:gd name="connsiteX5" fmla="*/ 11542668 w 12203819"/>
              <a:gd name="connsiteY5" fmla="*/ 4815801 h 7056377"/>
              <a:gd name="connsiteX6" fmla="*/ 11295925 w 12203819"/>
              <a:gd name="connsiteY6" fmla="*/ 6673630 h 7056377"/>
              <a:gd name="connsiteX7" fmla="*/ 787582 w 12203819"/>
              <a:gd name="connsiteY7" fmla="*/ 6992944 h 7056377"/>
              <a:gd name="connsiteX8" fmla="*/ 729525 w 12203819"/>
              <a:gd name="connsiteY8" fmla="*/ 5817287 h 7056377"/>
              <a:gd name="connsiteX0" fmla="*/ 729525 w 12189295"/>
              <a:gd name="connsiteY0" fmla="*/ 5888655 h 7127745"/>
              <a:gd name="connsiteX1" fmla="*/ 511811 w 12189295"/>
              <a:gd name="connsiteY1" fmla="*/ 3421227 h 7127745"/>
              <a:gd name="connsiteX2" fmla="*/ 497296 w 12189295"/>
              <a:gd name="connsiteY2" fmla="*/ 2085912 h 7127745"/>
              <a:gd name="connsiteX3" fmla="*/ 1542325 w 12189295"/>
              <a:gd name="connsiteY3" fmla="*/ 242598 h 7127745"/>
              <a:gd name="connsiteX4" fmla="*/ 11107238 w 12189295"/>
              <a:gd name="connsiteY4" fmla="*/ 532883 h 7127745"/>
              <a:gd name="connsiteX5" fmla="*/ 11542668 w 12189295"/>
              <a:gd name="connsiteY5" fmla="*/ 4887169 h 7127745"/>
              <a:gd name="connsiteX6" fmla="*/ 11295925 w 12189295"/>
              <a:gd name="connsiteY6" fmla="*/ 6744998 h 7127745"/>
              <a:gd name="connsiteX7" fmla="*/ 787582 w 12189295"/>
              <a:gd name="connsiteY7" fmla="*/ 7064312 h 7127745"/>
              <a:gd name="connsiteX8" fmla="*/ 729525 w 12189295"/>
              <a:gd name="connsiteY8" fmla="*/ 5888655 h 7127745"/>
              <a:gd name="connsiteX0" fmla="*/ 729525 w 12189295"/>
              <a:gd name="connsiteY0" fmla="*/ 6059797 h 7298887"/>
              <a:gd name="connsiteX1" fmla="*/ 511811 w 12189295"/>
              <a:gd name="connsiteY1" fmla="*/ 3592369 h 7298887"/>
              <a:gd name="connsiteX2" fmla="*/ 497296 w 12189295"/>
              <a:gd name="connsiteY2" fmla="*/ 2257054 h 7298887"/>
              <a:gd name="connsiteX3" fmla="*/ 1542325 w 12189295"/>
              <a:gd name="connsiteY3" fmla="*/ 413740 h 7298887"/>
              <a:gd name="connsiteX4" fmla="*/ 11107238 w 12189295"/>
              <a:gd name="connsiteY4" fmla="*/ 704025 h 7298887"/>
              <a:gd name="connsiteX5" fmla="*/ 11542668 w 12189295"/>
              <a:gd name="connsiteY5" fmla="*/ 5058311 h 7298887"/>
              <a:gd name="connsiteX6" fmla="*/ 11295925 w 12189295"/>
              <a:gd name="connsiteY6" fmla="*/ 6916140 h 7298887"/>
              <a:gd name="connsiteX7" fmla="*/ 787582 w 12189295"/>
              <a:gd name="connsiteY7" fmla="*/ 7235454 h 7298887"/>
              <a:gd name="connsiteX8" fmla="*/ 729525 w 12189295"/>
              <a:gd name="connsiteY8" fmla="*/ 6059797 h 7298887"/>
              <a:gd name="connsiteX0" fmla="*/ 729525 w 12163597"/>
              <a:gd name="connsiteY0" fmla="*/ 6186346 h 7425436"/>
              <a:gd name="connsiteX1" fmla="*/ 511811 w 12163597"/>
              <a:gd name="connsiteY1" fmla="*/ 3718918 h 7425436"/>
              <a:gd name="connsiteX2" fmla="*/ 497296 w 12163597"/>
              <a:gd name="connsiteY2" fmla="*/ 2383603 h 7425436"/>
              <a:gd name="connsiteX3" fmla="*/ 1542325 w 12163597"/>
              <a:gd name="connsiteY3" fmla="*/ 540289 h 7425436"/>
              <a:gd name="connsiteX4" fmla="*/ 11716838 w 12163597"/>
              <a:gd name="connsiteY4" fmla="*/ 641888 h 7425436"/>
              <a:gd name="connsiteX5" fmla="*/ 11542668 w 12163597"/>
              <a:gd name="connsiteY5" fmla="*/ 5184860 h 7425436"/>
              <a:gd name="connsiteX6" fmla="*/ 11295925 w 12163597"/>
              <a:gd name="connsiteY6" fmla="*/ 7042689 h 7425436"/>
              <a:gd name="connsiteX7" fmla="*/ 787582 w 12163597"/>
              <a:gd name="connsiteY7" fmla="*/ 7362003 h 7425436"/>
              <a:gd name="connsiteX8" fmla="*/ 729525 w 12163597"/>
              <a:gd name="connsiteY8" fmla="*/ 6186346 h 7425436"/>
              <a:gd name="connsiteX0" fmla="*/ 729525 w 12421774"/>
              <a:gd name="connsiteY0" fmla="*/ 6827884 h 8066974"/>
              <a:gd name="connsiteX1" fmla="*/ 511811 w 12421774"/>
              <a:gd name="connsiteY1" fmla="*/ 4360456 h 8066974"/>
              <a:gd name="connsiteX2" fmla="*/ 497296 w 12421774"/>
              <a:gd name="connsiteY2" fmla="*/ 3025141 h 8066974"/>
              <a:gd name="connsiteX3" fmla="*/ 1643925 w 12421774"/>
              <a:gd name="connsiteY3" fmla="*/ 78741 h 8066974"/>
              <a:gd name="connsiteX4" fmla="*/ 11716838 w 12421774"/>
              <a:gd name="connsiteY4" fmla="*/ 1283426 h 8066974"/>
              <a:gd name="connsiteX5" fmla="*/ 11542668 w 12421774"/>
              <a:gd name="connsiteY5" fmla="*/ 5826398 h 8066974"/>
              <a:gd name="connsiteX6" fmla="*/ 11295925 w 12421774"/>
              <a:gd name="connsiteY6" fmla="*/ 7684227 h 8066974"/>
              <a:gd name="connsiteX7" fmla="*/ 787582 w 12421774"/>
              <a:gd name="connsiteY7" fmla="*/ 8003541 h 8066974"/>
              <a:gd name="connsiteX8" fmla="*/ 729525 w 12421774"/>
              <a:gd name="connsiteY8" fmla="*/ 6827884 h 8066974"/>
              <a:gd name="connsiteX0" fmla="*/ 729525 w 12421774"/>
              <a:gd name="connsiteY0" fmla="*/ 6827884 h 8066974"/>
              <a:gd name="connsiteX1" fmla="*/ 511811 w 12421774"/>
              <a:gd name="connsiteY1" fmla="*/ 4360456 h 8066974"/>
              <a:gd name="connsiteX2" fmla="*/ 497296 w 12421774"/>
              <a:gd name="connsiteY2" fmla="*/ 3025141 h 8066974"/>
              <a:gd name="connsiteX3" fmla="*/ 1643925 w 12421774"/>
              <a:gd name="connsiteY3" fmla="*/ 78741 h 8066974"/>
              <a:gd name="connsiteX4" fmla="*/ 11716838 w 12421774"/>
              <a:gd name="connsiteY4" fmla="*/ 1283426 h 8066974"/>
              <a:gd name="connsiteX5" fmla="*/ 11542668 w 12421774"/>
              <a:gd name="connsiteY5" fmla="*/ 5826398 h 8066974"/>
              <a:gd name="connsiteX6" fmla="*/ 11295925 w 12421774"/>
              <a:gd name="connsiteY6" fmla="*/ 7684227 h 8066974"/>
              <a:gd name="connsiteX7" fmla="*/ 787582 w 12421774"/>
              <a:gd name="connsiteY7" fmla="*/ 8003541 h 8066974"/>
              <a:gd name="connsiteX8" fmla="*/ 729525 w 12421774"/>
              <a:gd name="connsiteY8" fmla="*/ 6827884 h 8066974"/>
              <a:gd name="connsiteX0" fmla="*/ 729525 w 12421774"/>
              <a:gd name="connsiteY0" fmla="*/ 6826138 h 8065228"/>
              <a:gd name="connsiteX1" fmla="*/ 511811 w 12421774"/>
              <a:gd name="connsiteY1" fmla="*/ 4358710 h 8065228"/>
              <a:gd name="connsiteX2" fmla="*/ 392521 w 12421774"/>
              <a:gd name="connsiteY2" fmla="*/ 2994820 h 8065228"/>
              <a:gd name="connsiteX3" fmla="*/ 1643925 w 12421774"/>
              <a:gd name="connsiteY3" fmla="*/ 76995 h 8065228"/>
              <a:gd name="connsiteX4" fmla="*/ 11716838 w 12421774"/>
              <a:gd name="connsiteY4" fmla="*/ 1281680 h 8065228"/>
              <a:gd name="connsiteX5" fmla="*/ 11542668 w 12421774"/>
              <a:gd name="connsiteY5" fmla="*/ 5824652 h 8065228"/>
              <a:gd name="connsiteX6" fmla="*/ 11295925 w 12421774"/>
              <a:gd name="connsiteY6" fmla="*/ 7682481 h 8065228"/>
              <a:gd name="connsiteX7" fmla="*/ 787582 w 12421774"/>
              <a:gd name="connsiteY7" fmla="*/ 8001795 h 8065228"/>
              <a:gd name="connsiteX8" fmla="*/ 729525 w 12421774"/>
              <a:gd name="connsiteY8" fmla="*/ 6826138 h 8065228"/>
              <a:gd name="connsiteX0" fmla="*/ 722069 w 12414318"/>
              <a:gd name="connsiteY0" fmla="*/ 6826138 h 8065228"/>
              <a:gd name="connsiteX1" fmla="*/ 304330 w 12414318"/>
              <a:gd name="connsiteY1" fmla="*/ 4387285 h 8065228"/>
              <a:gd name="connsiteX2" fmla="*/ 385065 w 12414318"/>
              <a:gd name="connsiteY2" fmla="*/ 2994820 h 8065228"/>
              <a:gd name="connsiteX3" fmla="*/ 1636469 w 12414318"/>
              <a:gd name="connsiteY3" fmla="*/ 76995 h 8065228"/>
              <a:gd name="connsiteX4" fmla="*/ 11709382 w 12414318"/>
              <a:gd name="connsiteY4" fmla="*/ 1281680 h 8065228"/>
              <a:gd name="connsiteX5" fmla="*/ 11535212 w 12414318"/>
              <a:gd name="connsiteY5" fmla="*/ 5824652 h 8065228"/>
              <a:gd name="connsiteX6" fmla="*/ 11288469 w 12414318"/>
              <a:gd name="connsiteY6" fmla="*/ 7682481 h 8065228"/>
              <a:gd name="connsiteX7" fmla="*/ 780126 w 12414318"/>
              <a:gd name="connsiteY7" fmla="*/ 8001795 h 8065228"/>
              <a:gd name="connsiteX8" fmla="*/ 722069 w 12414318"/>
              <a:gd name="connsiteY8" fmla="*/ 6826138 h 8065228"/>
              <a:gd name="connsiteX0" fmla="*/ 722069 w 12414318"/>
              <a:gd name="connsiteY0" fmla="*/ 6823820 h 8062910"/>
              <a:gd name="connsiteX1" fmla="*/ 304330 w 12414318"/>
              <a:gd name="connsiteY1" fmla="*/ 4384967 h 8062910"/>
              <a:gd name="connsiteX2" fmla="*/ 289815 w 12414318"/>
              <a:gd name="connsiteY2" fmla="*/ 2954402 h 8062910"/>
              <a:gd name="connsiteX3" fmla="*/ 1636469 w 12414318"/>
              <a:gd name="connsiteY3" fmla="*/ 74677 h 8062910"/>
              <a:gd name="connsiteX4" fmla="*/ 11709382 w 12414318"/>
              <a:gd name="connsiteY4" fmla="*/ 1279362 h 8062910"/>
              <a:gd name="connsiteX5" fmla="*/ 11535212 w 12414318"/>
              <a:gd name="connsiteY5" fmla="*/ 5822334 h 8062910"/>
              <a:gd name="connsiteX6" fmla="*/ 11288469 w 12414318"/>
              <a:gd name="connsiteY6" fmla="*/ 7680163 h 8062910"/>
              <a:gd name="connsiteX7" fmla="*/ 780126 w 12414318"/>
              <a:gd name="connsiteY7" fmla="*/ 7999477 h 8062910"/>
              <a:gd name="connsiteX8" fmla="*/ 722069 w 12414318"/>
              <a:gd name="connsiteY8" fmla="*/ 6823820 h 8062910"/>
              <a:gd name="connsiteX0" fmla="*/ 722069 w 12414318"/>
              <a:gd name="connsiteY0" fmla="*/ 6823820 h 8062910"/>
              <a:gd name="connsiteX1" fmla="*/ 304330 w 12414318"/>
              <a:gd name="connsiteY1" fmla="*/ 4384967 h 8062910"/>
              <a:gd name="connsiteX2" fmla="*/ 289815 w 12414318"/>
              <a:gd name="connsiteY2" fmla="*/ 2954402 h 8062910"/>
              <a:gd name="connsiteX3" fmla="*/ 1636469 w 12414318"/>
              <a:gd name="connsiteY3" fmla="*/ 74677 h 8062910"/>
              <a:gd name="connsiteX4" fmla="*/ 11709382 w 12414318"/>
              <a:gd name="connsiteY4" fmla="*/ 1279362 h 8062910"/>
              <a:gd name="connsiteX5" fmla="*/ 11535212 w 12414318"/>
              <a:gd name="connsiteY5" fmla="*/ 5822334 h 8062910"/>
              <a:gd name="connsiteX6" fmla="*/ 11288469 w 12414318"/>
              <a:gd name="connsiteY6" fmla="*/ 7680163 h 8062910"/>
              <a:gd name="connsiteX7" fmla="*/ 780126 w 12414318"/>
              <a:gd name="connsiteY7" fmla="*/ 7999477 h 8062910"/>
              <a:gd name="connsiteX8" fmla="*/ 722069 w 12414318"/>
              <a:gd name="connsiteY8" fmla="*/ 6823820 h 8062910"/>
              <a:gd name="connsiteX0" fmla="*/ 720661 w 12412910"/>
              <a:gd name="connsiteY0" fmla="*/ 6823820 h 8062910"/>
              <a:gd name="connsiteX1" fmla="*/ 264822 w 12412910"/>
              <a:gd name="connsiteY1" fmla="*/ 4575467 h 8062910"/>
              <a:gd name="connsiteX2" fmla="*/ 288407 w 12412910"/>
              <a:gd name="connsiteY2" fmla="*/ 2954402 h 8062910"/>
              <a:gd name="connsiteX3" fmla="*/ 1635061 w 12412910"/>
              <a:gd name="connsiteY3" fmla="*/ 74677 h 8062910"/>
              <a:gd name="connsiteX4" fmla="*/ 11707974 w 12412910"/>
              <a:gd name="connsiteY4" fmla="*/ 1279362 h 8062910"/>
              <a:gd name="connsiteX5" fmla="*/ 11533804 w 12412910"/>
              <a:gd name="connsiteY5" fmla="*/ 5822334 h 8062910"/>
              <a:gd name="connsiteX6" fmla="*/ 11287061 w 12412910"/>
              <a:gd name="connsiteY6" fmla="*/ 7680163 h 8062910"/>
              <a:gd name="connsiteX7" fmla="*/ 778718 w 12412910"/>
              <a:gd name="connsiteY7" fmla="*/ 7999477 h 8062910"/>
              <a:gd name="connsiteX8" fmla="*/ 720661 w 12412910"/>
              <a:gd name="connsiteY8" fmla="*/ 6823820 h 8062910"/>
              <a:gd name="connsiteX0" fmla="*/ 720661 w 12412910"/>
              <a:gd name="connsiteY0" fmla="*/ 6823820 h 8062910"/>
              <a:gd name="connsiteX1" fmla="*/ 264822 w 12412910"/>
              <a:gd name="connsiteY1" fmla="*/ 4575467 h 8062910"/>
              <a:gd name="connsiteX2" fmla="*/ 288407 w 12412910"/>
              <a:gd name="connsiteY2" fmla="*/ 2954402 h 8062910"/>
              <a:gd name="connsiteX3" fmla="*/ 1635061 w 12412910"/>
              <a:gd name="connsiteY3" fmla="*/ 74677 h 8062910"/>
              <a:gd name="connsiteX4" fmla="*/ 11707974 w 12412910"/>
              <a:gd name="connsiteY4" fmla="*/ 1279362 h 8062910"/>
              <a:gd name="connsiteX5" fmla="*/ 11533804 w 12412910"/>
              <a:gd name="connsiteY5" fmla="*/ 5822334 h 8062910"/>
              <a:gd name="connsiteX6" fmla="*/ 11287061 w 12412910"/>
              <a:gd name="connsiteY6" fmla="*/ 7680163 h 8062910"/>
              <a:gd name="connsiteX7" fmla="*/ 778718 w 12412910"/>
              <a:gd name="connsiteY7" fmla="*/ 7999477 h 8062910"/>
              <a:gd name="connsiteX8" fmla="*/ 720661 w 12412910"/>
              <a:gd name="connsiteY8" fmla="*/ 6823820 h 8062910"/>
              <a:gd name="connsiteX0" fmla="*/ 377839 w 12628888"/>
              <a:gd name="connsiteY0" fmla="*/ 6595220 h 8077500"/>
              <a:gd name="connsiteX1" fmla="*/ 480800 w 12628888"/>
              <a:gd name="connsiteY1" fmla="*/ 4575467 h 8077500"/>
              <a:gd name="connsiteX2" fmla="*/ 504385 w 12628888"/>
              <a:gd name="connsiteY2" fmla="*/ 2954402 h 8077500"/>
              <a:gd name="connsiteX3" fmla="*/ 1851039 w 12628888"/>
              <a:gd name="connsiteY3" fmla="*/ 74677 h 8077500"/>
              <a:gd name="connsiteX4" fmla="*/ 11923952 w 12628888"/>
              <a:gd name="connsiteY4" fmla="*/ 1279362 h 8077500"/>
              <a:gd name="connsiteX5" fmla="*/ 11749782 w 12628888"/>
              <a:gd name="connsiteY5" fmla="*/ 5822334 h 8077500"/>
              <a:gd name="connsiteX6" fmla="*/ 11503039 w 12628888"/>
              <a:gd name="connsiteY6" fmla="*/ 7680163 h 8077500"/>
              <a:gd name="connsiteX7" fmla="*/ 994696 w 12628888"/>
              <a:gd name="connsiteY7" fmla="*/ 7999477 h 8077500"/>
              <a:gd name="connsiteX8" fmla="*/ 377839 w 12628888"/>
              <a:gd name="connsiteY8" fmla="*/ 6595220 h 8077500"/>
              <a:gd name="connsiteX0" fmla="*/ 405392 w 12656441"/>
              <a:gd name="connsiteY0" fmla="*/ 6595220 h 8077500"/>
              <a:gd name="connsiteX1" fmla="*/ 508353 w 12656441"/>
              <a:gd name="connsiteY1" fmla="*/ 4575467 h 8077500"/>
              <a:gd name="connsiteX2" fmla="*/ 531938 w 12656441"/>
              <a:gd name="connsiteY2" fmla="*/ 2954402 h 8077500"/>
              <a:gd name="connsiteX3" fmla="*/ 1878592 w 12656441"/>
              <a:gd name="connsiteY3" fmla="*/ 74677 h 8077500"/>
              <a:gd name="connsiteX4" fmla="*/ 11951505 w 12656441"/>
              <a:gd name="connsiteY4" fmla="*/ 1279362 h 8077500"/>
              <a:gd name="connsiteX5" fmla="*/ 11777335 w 12656441"/>
              <a:gd name="connsiteY5" fmla="*/ 5822334 h 8077500"/>
              <a:gd name="connsiteX6" fmla="*/ 11530592 w 12656441"/>
              <a:gd name="connsiteY6" fmla="*/ 7680163 h 8077500"/>
              <a:gd name="connsiteX7" fmla="*/ 1022249 w 12656441"/>
              <a:gd name="connsiteY7" fmla="*/ 7999477 h 8077500"/>
              <a:gd name="connsiteX8" fmla="*/ 405392 w 12656441"/>
              <a:gd name="connsiteY8" fmla="*/ 6595220 h 8077500"/>
              <a:gd name="connsiteX0" fmla="*/ 94056 w 12345105"/>
              <a:gd name="connsiteY0" fmla="*/ 6595220 h 7892149"/>
              <a:gd name="connsiteX1" fmla="*/ 197017 w 12345105"/>
              <a:gd name="connsiteY1" fmla="*/ 4575467 h 7892149"/>
              <a:gd name="connsiteX2" fmla="*/ 220602 w 12345105"/>
              <a:gd name="connsiteY2" fmla="*/ 2954402 h 7892149"/>
              <a:gd name="connsiteX3" fmla="*/ 1567256 w 12345105"/>
              <a:gd name="connsiteY3" fmla="*/ 74677 h 7892149"/>
              <a:gd name="connsiteX4" fmla="*/ 11640169 w 12345105"/>
              <a:gd name="connsiteY4" fmla="*/ 1279362 h 7892149"/>
              <a:gd name="connsiteX5" fmla="*/ 11465999 w 12345105"/>
              <a:gd name="connsiteY5" fmla="*/ 5822334 h 7892149"/>
              <a:gd name="connsiteX6" fmla="*/ 11219256 w 12345105"/>
              <a:gd name="connsiteY6" fmla="*/ 7680163 h 7892149"/>
              <a:gd name="connsiteX7" fmla="*/ 1714213 w 12345105"/>
              <a:gd name="connsiteY7" fmla="*/ 7694677 h 7892149"/>
              <a:gd name="connsiteX8" fmla="*/ 94056 w 12345105"/>
              <a:gd name="connsiteY8" fmla="*/ 6595220 h 7892149"/>
              <a:gd name="connsiteX0" fmla="*/ 94056 w 12374446"/>
              <a:gd name="connsiteY0" fmla="*/ 6595220 h 7831727"/>
              <a:gd name="connsiteX1" fmla="*/ 197017 w 12374446"/>
              <a:gd name="connsiteY1" fmla="*/ 4575467 h 7831727"/>
              <a:gd name="connsiteX2" fmla="*/ 220602 w 12374446"/>
              <a:gd name="connsiteY2" fmla="*/ 2954402 h 7831727"/>
              <a:gd name="connsiteX3" fmla="*/ 1567256 w 12374446"/>
              <a:gd name="connsiteY3" fmla="*/ 74677 h 7831727"/>
              <a:gd name="connsiteX4" fmla="*/ 11640169 w 12374446"/>
              <a:gd name="connsiteY4" fmla="*/ 1279362 h 7831727"/>
              <a:gd name="connsiteX5" fmla="*/ 11465999 w 12374446"/>
              <a:gd name="connsiteY5" fmla="*/ 5822334 h 7831727"/>
              <a:gd name="connsiteX6" fmla="*/ 10393756 w 12374446"/>
              <a:gd name="connsiteY6" fmla="*/ 7578563 h 7831727"/>
              <a:gd name="connsiteX7" fmla="*/ 1714213 w 12374446"/>
              <a:gd name="connsiteY7" fmla="*/ 7694677 h 7831727"/>
              <a:gd name="connsiteX8" fmla="*/ 94056 w 12374446"/>
              <a:gd name="connsiteY8" fmla="*/ 6595220 h 7831727"/>
              <a:gd name="connsiteX0" fmla="*/ 94056 w 12374446"/>
              <a:gd name="connsiteY0" fmla="*/ 6595220 h 7831727"/>
              <a:gd name="connsiteX1" fmla="*/ 197017 w 12374446"/>
              <a:gd name="connsiteY1" fmla="*/ 4575467 h 7831727"/>
              <a:gd name="connsiteX2" fmla="*/ 220602 w 12374446"/>
              <a:gd name="connsiteY2" fmla="*/ 2954402 h 7831727"/>
              <a:gd name="connsiteX3" fmla="*/ 1567256 w 12374446"/>
              <a:gd name="connsiteY3" fmla="*/ 74677 h 7831727"/>
              <a:gd name="connsiteX4" fmla="*/ 11640169 w 12374446"/>
              <a:gd name="connsiteY4" fmla="*/ 1279362 h 7831727"/>
              <a:gd name="connsiteX5" fmla="*/ 11465999 w 12374446"/>
              <a:gd name="connsiteY5" fmla="*/ 5822334 h 7831727"/>
              <a:gd name="connsiteX6" fmla="*/ 10393756 w 12374446"/>
              <a:gd name="connsiteY6" fmla="*/ 7578563 h 7831727"/>
              <a:gd name="connsiteX7" fmla="*/ 1714213 w 12374446"/>
              <a:gd name="connsiteY7" fmla="*/ 7694677 h 7831727"/>
              <a:gd name="connsiteX8" fmla="*/ 94056 w 12374446"/>
              <a:gd name="connsiteY8" fmla="*/ 6595220 h 7831727"/>
              <a:gd name="connsiteX0" fmla="*/ 94056 w 12344667"/>
              <a:gd name="connsiteY0" fmla="*/ 6595220 h 7831727"/>
              <a:gd name="connsiteX1" fmla="*/ 197017 w 12344667"/>
              <a:gd name="connsiteY1" fmla="*/ 4575467 h 7831727"/>
              <a:gd name="connsiteX2" fmla="*/ 220602 w 12344667"/>
              <a:gd name="connsiteY2" fmla="*/ 2954402 h 7831727"/>
              <a:gd name="connsiteX3" fmla="*/ 1567256 w 12344667"/>
              <a:gd name="connsiteY3" fmla="*/ 74677 h 7831727"/>
              <a:gd name="connsiteX4" fmla="*/ 11640169 w 12344667"/>
              <a:gd name="connsiteY4" fmla="*/ 1279362 h 7831727"/>
              <a:gd name="connsiteX5" fmla="*/ 11465999 w 12344667"/>
              <a:gd name="connsiteY5" fmla="*/ 5822334 h 7831727"/>
              <a:gd name="connsiteX6" fmla="*/ 10393756 w 12344667"/>
              <a:gd name="connsiteY6" fmla="*/ 7578563 h 7831727"/>
              <a:gd name="connsiteX7" fmla="*/ 1714213 w 12344667"/>
              <a:gd name="connsiteY7" fmla="*/ 7694677 h 7831727"/>
              <a:gd name="connsiteX8" fmla="*/ 94056 w 12344667"/>
              <a:gd name="connsiteY8" fmla="*/ 6595220 h 7831727"/>
              <a:gd name="connsiteX0" fmla="*/ 94056 w 13094993"/>
              <a:gd name="connsiteY0" fmla="*/ 6596602 h 7833109"/>
              <a:gd name="connsiteX1" fmla="*/ 197017 w 13094993"/>
              <a:gd name="connsiteY1" fmla="*/ 4576849 h 7833109"/>
              <a:gd name="connsiteX2" fmla="*/ 220602 w 13094993"/>
              <a:gd name="connsiteY2" fmla="*/ 2955784 h 7833109"/>
              <a:gd name="connsiteX3" fmla="*/ 1567256 w 13094993"/>
              <a:gd name="connsiteY3" fmla="*/ 76059 h 7833109"/>
              <a:gd name="connsiteX4" fmla="*/ 11640169 w 13094993"/>
              <a:gd name="connsiteY4" fmla="*/ 1280744 h 7833109"/>
              <a:gd name="connsiteX5" fmla="*/ 12989999 w 13094993"/>
              <a:gd name="connsiteY5" fmla="*/ 5925316 h 7833109"/>
              <a:gd name="connsiteX6" fmla="*/ 10393756 w 13094993"/>
              <a:gd name="connsiteY6" fmla="*/ 7579945 h 7833109"/>
              <a:gd name="connsiteX7" fmla="*/ 1714213 w 13094993"/>
              <a:gd name="connsiteY7" fmla="*/ 7696059 h 7833109"/>
              <a:gd name="connsiteX8" fmla="*/ 94056 w 13094993"/>
              <a:gd name="connsiteY8" fmla="*/ 6596602 h 7833109"/>
              <a:gd name="connsiteX0" fmla="*/ 94056 w 13581500"/>
              <a:gd name="connsiteY0" fmla="*/ 6723052 h 7959559"/>
              <a:gd name="connsiteX1" fmla="*/ 197017 w 13581500"/>
              <a:gd name="connsiteY1" fmla="*/ 4703299 h 7959559"/>
              <a:gd name="connsiteX2" fmla="*/ 220602 w 13581500"/>
              <a:gd name="connsiteY2" fmla="*/ 3082234 h 7959559"/>
              <a:gd name="connsiteX3" fmla="*/ 1567256 w 13581500"/>
              <a:gd name="connsiteY3" fmla="*/ 202509 h 7959559"/>
              <a:gd name="connsiteX4" fmla="*/ 12465669 w 13581500"/>
              <a:gd name="connsiteY4" fmla="*/ 886494 h 7959559"/>
              <a:gd name="connsiteX5" fmla="*/ 12989999 w 13581500"/>
              <a:gd name="connsiteY5" fmla="*/ 6051766 h 7959559"/>
              <a:gd name="connsiteX6" fmla="*/ 10393756 w 13581500"/>
              <a:gd name="connsiteY6" fmla="*/ 7706395 h 7959559"/>
              <a:gd name="connsiteX7" fmla="*/ 1714213 w 13581500"/>
              <a:gd name="connsiteY7" fmla="*/ 7822509 h 7959559"/>
              <a:gd name="connsiteX8" fmla="*/ 94056 w 13581500"/>
              <a:gd name="connsiteY8" fmla="*/ 6723052 h 7959559"/>
              <a:gd name="connsiteX0" fmla="*/ 94056 w 13578033"/>
              <a:gd name="connsiteY0" fmla="*/ 6372151 h 7608658"/>
              <a:gd name="connsiteX1" fmla="*/ 197017 w 13578033"/>
              <a:gd name="connsiteY1" fmla="*/ 4352398 h 7608658"/>
              <a:gd name="connsiteX2" fmla="*/ 220602 w 13578033"/>
              <a:gd name="connsiteY2" fmla="*/ 2731333 h 7608658"/>
              <a:gd name="connsiteX3" fmla="*/ 1618056 w 13578033"/>
              <a:gd name="connsiteY3" fmla="*/ 410408 h 7608658"/>
              <a:gd name="connsiteX4" fmla="*/ 12465669 w 13578033"/>
              <a:gd name="connsiteY4" fmla="*/ 535593 h 7608658"/>
              <a:gd name="connsiteX5" fmla="*/ 12989999 w 13578033"/>
              <a:gd name="connsiteY5" fmla="*/ 5700865 h 7608658"/>
              <a:gd name="connsiteX6" fmla="*/ 10393756 w 13578033"/>
              <a:gd name="connsiteY6" fmla="*/ 7355494 h 7608658"/>
              <a:gd name="connsiteX7" fmla="*/ 1714213 w 13578033"/>
              <a:gd name="connsiteY7" fmla="*/ 7471608 h 7608658"/>
              <a:gd name="connsiteX8" fmla="*/ 94056 w 13578033"/>
              <a:gd name="connsiteY8" fmla="*/ 6372151 h 7608658"/>
              <a:gd name="connsiteX0" fmla="*/ 146154 w 13630131"/>
              <a:gd name="connsiteY0" fmla="*/ 6468355 h 7704862"/>
              <a:gd name="connsiteX1" fmla="*/ 249115 w 13630131"/>
              <a:gd name="connsiteY1" fmla="*/ 4448602 h 7704862"/>
              <a:gd name="connsiteX2" fmla="*/ 1670154 w 13630131"/>
              <a:gd name="connsiteY2" fmla="*/ 506612 h 7704862"/>
              <a:gd name="connsiteX3" fmla="*/ 12517767 w 13630131"/>
              <a:gd name="connsiteY3" fmla="*/ 631797 h 7704862"/>
              <a:gd name="connsiteX4" fmla="*/ 13042097 w 13630131"/>
              <a:gd name="connsiteY4" fmla="*/ 5797069 h 7704862"/>
              <a:gd name="connsiteX5" fmla="*/ 10445854 w 13630131"/>
              <a:gd name="connsiteY5" fmla="*/ 7451698 h 7704862"/>
              <a:gd name="connsiteX6" fmla="*/ 1766311 w 13630131"/>
              <a:gd name="connsiteY6" fmla="*/ 7567812 h 7704862"/>
              <a:gd name="connsiteX7" fmla="*/ 146154 w 13630131"/>
              <a:gd name="connsiteY7" fmla="*/ 6468355 h 7704862"/>
              <a:gd name="connsiteX0" fmla="*/ 81896 w 13565873"/>
              <a:gd name="connsiteY0" fmla="*/ 6468355 h 7704862"/>
              <a:gd name="connsiteX1" fmla="*/ 184857 w 13565873"/>
              <a:gd name="connsiteY1" fmla="*/ 4448602 h 7704862"/>
              <a:gd name="connsiteX2" fmla="*/ 1605896 w 13565873"/>
              <a:gd name="connsiteY2" fmla="*/ 506612 h 7704862"/>
              <a:gd name="connsiteX3" fmla="*/ 12453509 w 13565873"/>
              <a:gd name="connsiteY3" fmla="*/ 631797 h 7704862"/>
              <a:gd name="connsiteX4" fmla="*/ 12977839 w 13565873"/>
              <a:gd name="connsiteY4" fmla="*/ 5797069 h 7704862"/>
              <a:gd name="connsiteX5" fmla="*/ 10381596 w 13565873"/>
              <a:gd name="connsiteY5" fmla="*/ 7451698 h 7704862"/>
              <a:gd name="connsiteX6" fmla="*/ 1702053 w 13565873"/>
              <a:gd name="connsiteY6" fmla="*/ 7567812 h 7704862"/>
              <a:gd name="connsiteX7" fmla="*/ 81896 w 13565873"/>
              <a:gd name="connsiteY7" fmla="*/ 6468355 h 7704862"/>
              <a:gd name="connsiteX0" fmla="*/ 96329 w 13808906"/>
              <a:gd name="connsiteY0" fmla="*/ 7166855 h 7662182"/>
              <a:gd name="connsiteX1" fmla="*/ 427890 w 13808906"/>
              <a:gd name="connsiteY1" fmla="*/ 4448602 h 7662182"/>
              <a:gd name="connsiteX2" fmla="*/ 1848929 w 13808906"/>
              <a:gd name="connsiteY2" fmla="*/ 506612 h 7662182"/>
              <a:gd name="connsiteX3" fmla="*/ 12696542 w 13808906"/>
              <a:gd name="connsiteY3" fmla="*/ 631797 h 7662182"/>
              <a:gd name="connsiteX4" fmla="*/ 13220872 w 13808906"/>
              <a:gd name="connsiteY4" fmla="*/ 5797069 h 7662182"/>
              <a:gd name="connsiteX5" fmla="*/ 10624629 w 13808906"/>
              <a:gd name="connsiteY5" fmla="*/ 7451698 h 7662182"/>
              <a:gd name="connsiteX6" fmla="*/ 1945086 w 13808906"/>
              <a:gd name="connsiteY6" fmla="*/ 7567812 h 7662182"/>
              <a:gd name="connsiteX7" fmla="*/ 96329 w 13808906"/>
              <a:gd name="connsiteY7" fmla="*/ 7166855 h 7662182"/>
              <a:gd name="connsiteX0" fmla="*/ 253751 w 13966328"/>
              <a:gd name="connsiteY0" fmla="*/ 7149504 h 7644831"/>
              <a:gd name="connsiteX1" fmla="*/ 204312 w 13966328"/>
              <a:gd name="connsiteY1" fmla="*/ 4151851 h 7644831"/>
              <a:gd name="connsiteX2" fmla="*/ 2006351 w 13966328"/>
              <a:gd name="connsiteY2" fmla="*/ 489261 h 7644831"/>
              <a:gd name="connsiteX3" fmla="*/ 12853964 w 13966328"/>
              <a:gd name="connsiteY3" fmla="*/ 614446 h 7644831"/>
              <a:gd name="connsiteX4" fmla="*/ 13378294 w 13966328"/>
              <a:gd name="connsiteY4" fmla="*/ 5779718 h 7644831"/>
              <a:gd name="connsiteX5" fmla="*/ 10782051 w 13966328"/>
              <a:gd name="connsiteY5" fmla="*/ 7434347 h 7644831"/>
              <a:gd name="connsiteX6" fmla="*/ 2102508 w 13966328"/>
              <a:gd name="connsiteY6" fmla="*/ 7550461 h 7644831"/>
              <a:gd name="connsiteX7" fmla="*/ 253751 w 13966328"/>
              <a:gd name="connsiteY7" fmla="*/ 7149504 h 7644831"/>
              <a:gd name="connsiteX0" fmla="*/ 158040 w 13870617"/>
              <a:gd name="connsiteY0" fmla="*/ 7149504 h 7644831"/>
              <a:gd name="connsiteX1" fmla="*/ 108601 w 13870617"/>
              <a:gd name="connsiteY1" fmla="*/ 4151851 h 7644831"/>
              <a:gd name="connsiteX2" fmla="*/ 1910640 w 13870617"/>
              <a:gd name="connsiteY2" fmla="*/ 489261 h 7644831"/>
              <a:gd name="connsiteX3" fmla="*/ 12758253 w 13870617"/>
              <a:gd name="connsiteY3" fmla="*/ 614446 h 7644831"/>
              <a:gd name="connsiteX4" fmla="*/ 13282583 w 13870617"/>
              <a:gd name="connsiteY4" fmla="*/ 5779718 h 7644831"/>
              <a:gd name="connsiteX5" fmla="*/ 10686340 w 13870617"/>
              <a:gd name="connsiteY5" fmla="*/ 7434347 h 7644831"/>
              <a:gd name="connsiteX6" fmla="*/ 2006797 w 13870617"/>
              <a:gd name="connsiteY6" fmla="*/ 7550461 h 7644831"/>
              <a:gd name="connsiteX7" fmla="*/ 158040 w 13870617"/>
              <a:gd name="connsiteY7" fmla="*/ 7149504 h 7644831"/>
              <a:gd name="connsiteX0" fmla="*/ 329595 w 14102363"/>
              <a:gd name="connsiteY0" fmla="*/ 7346045 h 7841372"/>
              <a:gd name="connsiteX1" fmla="*/ 280156 w 14102363"/>
              <a:gd name="connsiteY1" fmla="*/ 4348392 h 7841372"/>
              <a:gd name="connsiteX2" fmla="*/ 1205895 w 14102363"/>
              <a:gd name="connsiteY2" fmla="*/ 368302 h 7841372"/>
              <a:gd name="connsiteX3" fmla="*/ 12929808 w 14102363"/>
              <a:gd name="connsiteY3" fmla="*/ 810987 h 7841372"/>
              <a:gd name="connsiteX4" fmla="*/ 13454138 w 14102363"/>
              <a:gd name="connsiteY4" fmla="*/ 5976259 h 7841372"/>
              <a:gd name="connsiteX5" fmla="*/ 10857895 w 14102363"/>
              <a:gd name="connsiteY5" fmla="*/ 7630888 h 7841372"/>
              <a:gd name="connsiteX6" fmla="*/ 2178352 w 14102363"/>
              <a:gd name="connsiteY6" fmla="*/ 7747002 h 7841372"/>
              <a:gd name="connsiteX7" fmla="*/ 329595 w 14102363"/>
              <a:gd name="connsiteY7" fmla="*/ 7346045 h 7841372"/>
              <a:gd name="connsiteX0" fmla="*/ 597304 w 14370072"/>
              <a:gd name="connsiteY0" fmla="*/ 7347857 h 7843184"/>
              <a:gd name="connsiteX1" fmla="*/ 77965 w 14370072"/>
              <a:gd name="connsiteY1" fmla="*/ 4375604 h 7843184"/>
              <a:gd name="connsiteX2" fmla="*/ 1473604 w 14370072"/>
              <a:gd name="connsiteY2" fmla="*/ 370114 h 7843184"/>
              <a:gd name="connsiteX3" fmla="*/ 13197517 w 14370072"/>
              <a:gd name="connsiteY3" fmla="*/ 812799 h 7843184"/>
              <a:gd name="connsiteX4" fmla="*/ 13721847 w 14370072"/>
              <a:gd name="connsiteY4" fmla="*/ 5978071 h 7843184"/>
              <a:gd name="connsiteX5" fmla="*/ 11125604 w 14370072"/>
              <a:gd name="connsiteY5" fmla="*/ 7632700 h 7843184"/>
              <a:gd name="connsiteX6" fmla="*/ 2446061 w 14370072"/>
              <a:gd name="connsiteY6" fmla="*/ 7748814 h 7843184"/>
              <a:gd name="connsiteX7" fmla="*/ 597304 w 14370072"/>
              <a:gd name="connsiteY7" fmla="*/ 7347857 h 7843184"/>
              <a:gd name="connsiteX0" fmla="*/ 672193 w 14444961"/>
              <a:gd name="connsiteY0" fmla="*/ 7347857 h 7843184"/>
              <a:gd name="connsiteX1" fmla="*/ 152854 w 14444961"/>
              <a:gd name="connsiteY1" fmla="*/ 4375604 h 7843184"/>
              <a:gd name="connsiteX2" fmla="*/ 1548493 w 14444961"/>
              <a:gd name="connsiteY2" fmla="*/ 370114 h 7843184"/>
              <a:gd name="connsiteX3" fmla="*/ 13272406 w 14444961"/>
              <a:gd name="connsiteY3" fmla="*/ 812799 h 7843184"/>
              <a:gd name="connsiteX4" fmla="*/ 13796736 w 14444961"/>
              <a:gd name="connsiteY4" fmla="*/ 5978071 h 7843184"/>
              <a:gd name="connsiteX5" fmla="*/ 11200493 w 14444961"/>
              <a:gd name="connsiteY5" fmla="*/ 7632700 h 7843184"/>
              <a:gd name="connsiteX6" fmla="*/ 2520950 w 14444961"/>
              <a:gd name="connsiteY6" fmla="*/ 7748814 h 7843184"/>
              <a:gd name="connsiteX7" fmla="*/ 672193 w 14444961"/>
              <a:gd name="connsiteY7" fmla="*/ 7347857 h 7843184"/>
              <a:gd name="connsiteX0" fmla="*/ 672193 w 13915509"/>
              <a:gd name="connsiteY0" fmla="*/ 7451285 h 7946612"/>
              <a:gd name="connsiteX1" fmla="*/ 152854 w 13915509"/>
              <a:gd name="connsiteY1" fmla="*/ 4479032 h 7946612"/>
              <a:gd name="connsiteX2" fmla="*/ 1548493 w 13915509"/>
              <a:gd name="connsiteY2" fmla="*/ 473542 h 7946612"/>
              <a:gd name="connsiteX3" fmla="*/ 13272406 w 13915509"/>
              <a:gd name="connsiteY3" fmla="*/ 916227 h 7946612"/>
              <a:gd name="connsiteX4" fmla="*/ 13796736 w 13915509"/>
              <a:gd name="connsiteY4" fmla="*/ 6081499 h 7946612"/>
              <a:gd name="connsiteX5" fmla="*/ 11200493 w 13915509"/>
              <a:gd name="connsiteY5" fmla="*/ 7736128 h 7946612"/>
              <a:gd name="connsiteX6" fmla="*/ 2520950 w 13915509"/>
              <a:gd name="connsiteY6" fmla="*/ 7852242 h 7946612"/>
              <a:gd name="connsiteX7" fmla="*/ 672193 w 13915509"/>
              <a:gd name="connsiteY7" fmla="*/ 7451285 h 7946612"/>
              <a:gd name="connsiteX0" fmla="*/ 672193 w 14420992"/>
              <a:gd name="connsiteY0" fmla="*/ 7364539 h 7859866"/>
              <a:gd name="connsiteX1" fmla="*/ 152854 w 14420992"/>
              <a:gd name="connsiteY1" fmla="*/ 4392286 h 7859866"/>
              <a:gd name="connsiteX2" fmla="*/ 1548493 w 14420992"/>
              <a:gd name="connsiteY2" fmla="*/ 386796 h 7859866"/>
              <a:gd name="connsiteX3" fmla="*/ 13272406 w 14420992"/>
              <a:gd name="connsiteY3" fmla="*/ 829481 h 7859866"/>
              <a:gd name="connsiteX4" fmla="*/ 13745936 w 14420992"/>
              <a:gd name="connsiteY4" fmla="*/ 6324953 h 7859866"/>
              <a:gd name="connsiteX5" fmla="*/ 11200493 w 14420992"/>
              <a:gd name="connsiteY5" fmla="*/ 7649382 h 7859866"/>
              <a:gd name="connsiteX6" fmla="*/ 2520950 w 14420992"/>
              <a:gd name="connsiteY6" fmla="*/ 7765496 h 7859866"/>
              <a:gd name="connsiteX7" fmla="*/ 672193 w 14420992"/>
              <a:gd name="connsiteY7" fmla="*/ 7364539 h 7859866"/>
              <a:gd name="connsiteX0" fmla="*/ 672193 w 14272750"/>
              <a:gd name="connsiteY0" fmla="*/ 7364539 h 7859866"/>
              <a:gd name="connsiteX1" fmla="*/ 152854 w 14272750"/>
              <a:gd name="connsiteY1" fmla="*/ 4392286 h 7859866"/>
              <a:gd name="connsiteX2" fmla="*/ 1548493 w 14272750"/>
              <a:gd name="connsiteY2" fmla="*/ 386796 h 7859866"/>
              <a:gd name="connsiteX3" fmla="*/ 13272406 w 14272750"/>
              <a:gd name="connsiteY3" fmla="*/ 829481 h 7859866"/>
              <a:gd name="connsiteX4" fmla="*/ 13745936 w 14272750"/>
              <a:gd name="connsiteY4" fmla="*/ 6324953 h 7859866"/>
              <a:gd name="connsiteX5" fmla="*/ 11200493 w 14272750"/>
              <a:gd name="connsiteY5" fmla="*/ 7649382 h 7859866"/>
              <a:gd name="connsiteX6" fmla="*/ 2520950 w 14272750"/>
              <a:gd name="connsiteY6" fmla="*/ 7765496 h 7859866"/>
              <a:gd name="connsiteX7" fmla="*/ 672193 w 14272750"/>
              <a:gd name="connsiteY7" fmla="*/ 7364539 h 7859866"/>
              <a:gd name="connsiteX0" fmla="*/ 672193 w 14377692"/>
              <a:gd name="connsiteY0" fmla="*/ 7364539 h 7859866"/>
              <a:gd name="connsiteX1" fmla="*/ 152854 w 14377692"/>
              <a:gd name="connsiteY1" fmla="*/ 4392286 h 7859866"/>
              <a:gd name="connsiteX2" fmla="*/ 1548493 w 14377692"/>
              <a:gd name="connsiteY2" fmla="*/ 386796 h 7859866"/>
              <a:gd name="connsiteX3" fmla="*/ 13272406 w 14377692"/>
              <a:gd name="connsiteY3" fmla="*/ 829481 h 7859866"/>
              <a:gd name="connsiteX4" fmla="*/ 13745936 w 14377692"/>
              <a:gd name="connsiteY4" fmla="*/ 6324953 h 7859866"/>
              <a:gd name="connsiteX5" fmla="*/ 11200493 w 14377692"/>
              <a:gd name="connsiteY5" fmla="*/ 7649382 h 7859866"/>
              <a:gd name="connsiteX6" fmla="*/ 2520950 w 14377692"/>
              <a:gd name="connsiteY6" fmla="*/ 7765496 h 7859866"/>
              <a:gd name="connsiteX7" fmla="*/ 672193 w 14377692"/>
              <a:gd name="connsiteY7" fmla="*/ 7364539 h 7859866"/>
              <a:gd name="connsiteX0" fmla="*/ 672193 w 14504631"/>
              <a:gd name="connsiteY0" fmla="*/ 7400958 h 7896285"/>
              <a:gd name="connsiteX1" fmla="*/ 152854 w 14504631"/>
              <a:gd name="connsiteY1" fmla="*/ 4428705 h 7896285"/>
              <a:gd name="connsiteX2" fmla="*/ 1548493 w 14504631"/>
              <a:gd name="connsiteY2" fmla="*/ 423215 h 7896285"/>
              <a:gd name="connsiteX3" fmla="*/ 13272406 w 14504631"/>
              <a:gd name="connsiteY3" fmla="*/ 865900 h 7896285"/>
              <a:gd name="connsiteX4" fmla="*/ 14012636 w 14504631"/>
              <a:gd name="connsiteY4" fmla="*/ 7047172 h 7896285"/>
              <a:gd name="connsiteX5" fmla="*/ 11200493 w 14504631"/>
              <a:gd name="connsiteY5" fmla="*/ 7685801 h 7896285"/>
              <a:gd name="connsiteX6" fmla="*/ 2520950 w 14504631"/>
              <a:gd name="connsiteY6" fmla="*/ 7801915 h 7896285"/>
              <a:gd name="connsiteX7" fmla="*/ 672193 w 14504631"/>
              <a:gd name="connsiteY7" fmla="*/ 7400958 h 7896285"/>
              <a:gd name="connsiteX0" fmla="*/ 519965 w 14350162"/>
              <a:gd name="connsiteY0" fmla="*/ 7293654 h 7788981"/>
              <a:gd name="connsiteX1" fmla="*/ 626 w 14350162"/>
              <a:gd name="connsiteY1" fmla="*/ 4321401 h 7788981"/>
              <a:gd name="connsiteX2" fmla="*/ 1396265 w 14350162"/>
              <a:gd name="connsiteY2" fmla="*/ 315911 h 7788981"/>
              <a:gd name="connsiteX3" fmla="*/ 1429691 w 14350162"/>
              <a:gd name="connsiteY3" fmla="*/ 310023 h 7788981"/>
              <a:gd name="connsiteX4" fmla="*/ 13120178 w 14350162"/>
              <a:gd name="connsiteY4" fmla="*/ 758596 h 7788981"/>
              <a:gd name="connsiteX5" fmla="*/ 13860408 w 14350162"/>
              <a:gd name="connsiteY5" fmla="*/ 6939868 h 7788981"/>
              <a:gd name="connsiteX6" fmla="*/ 11048265 w 14350162"/>
              <a:gd name="connsiteY6" fmla="*/ 7578497 h 7788981"/>
              <a:gd name="connsiteX7" fmla="*/ 2368722 w 14350162"/>
              <a:gd name="connsiteY7" fmla="*/ 7694611 h 7788981"/>
              <a:gd name="connsiteX8" fmla="*/ 519965 w 14350162"/>
              <a:gd name="connsiteY8" fmla="*/ 7293654 h 7788981"/>
              <a:gd name="connsiteX0" fmla="*/ 520287 w 14188000"/>
              <a:gd name="connsiteY0" fmla="*/ 7628137 h 8123464"/>
              <a:gd name="connsiteX1" fmla="*/ 948 w 14188000"/>
              <a:gd name="connsiteY1" fmla="*/ 4655884 h 8123464"/>
              <a:gd name="connsiteX2" fmla="*/ 1396587 w 14188000"/>
              <a:gd name="connsiteY2" fmla="*/ 650394 h 8123464"/>
              <a:gd name="connsiteX3" fmla="*/ 3937102 w 14188000"/>
              <a:gd name="connsiteY3" fmla="*/ 47580 h 8123464"/>
              <a:gd name="connsiteX4" fmla="*/ 13120500 w 14188000"/>
              <a:gd name="connsiteY4" fmla="*/ 1093079 h 8123464"/>
              <a:gd name="connsiteX5" fmla="*/ 13860730 w 14188000"/>
              <a:gd name="connsiteY5" fmla="*/ 7274351 h 8123464"/>
              <a:gd name="connsiteX6" fmla="*/ 11048587 w 14188000"/>
              <a:gd name="connsiteY6" fmla="*/ 7912980 h 8123464"/>
              <a:gd name="connsiteX7" fmla="*/ 2369044 w 14188000"/>
              <a:gd name="connsiteY7" fmla="*/ 8029094 h 8123464"/>
              <a:gd name="connsiteX8" fmla="*/ 520287 w 14188000"/>
              <a:gd name="connsiteY8" fmla="*/ 7628137 h 8123464"/>
              <a:gd name="connsiteX0" fmla="*/ 696931 w 14364645"/>
              <a:gd name="connsiteY0" fmla="*/ 7651222 h 8146549"/>
              <a:gd name="connsiteX1" fmla="*/ 177592 w 14364645"/>
              <a:gd name="connsiteY1" fmla="*/ 4678969 h 8146549"/>
              <a:gd name="connsiteX2" fmla="*/ 367441 w 14364645"/>
              <a:gd name="connsiteY2" fmla="*/ 589908 h 8146549"/>
              <a:gd name="connsiteX3" fmla="*/ 4113746 w 14364645"/>
              <a:gd name="connsiteY3" fmla="*/ 70665 h 8146549"/>
              <a:gd name="connsiteX4" fmla="*/ 13297144 w 14364645"/>
              <a:gd name="connsiteY4" fmla="*/ 1116164 h 8146549"/>
              <a:gd name="connsiteX5" fmla="*/ 14037374 w 14364645"/>
              <a:gd name="connsiteY5" fmla="*/ 7297436 h 8146549"/>
              <a:gd name="connsiteX6" fmla="*/ 11225231 w 14364645"/>
              <a:gd name="connsiteY6" fmla="*/ 7936065 h 8146549"/>
              <a:gd name="connsiteX7" fmla="*/ 2545688 w 14364645"/>
              <a:gd name="connsiteY7" fmla="*/ 8052179 h 8146549"/>
              <a:gd name="connsiteX8" fmla="*/ 696931 w 14364645"/>
              <a:gd name="connsiteY8" fmla="*/ 7651222 h 8146549"/>
              <a:gd name="connsiteX0" fmla="*/ 786676 w 14378724"/>
              <a:gd name="connsiteY0" fmla="*/ 7705140 h 8200467"/>
              <a:gd name="connsiteX1" fmla="*/ 267337 w 14378724"/>
              <a:gd name="connsiteY1" fmla="*/ 4732887 h 8200467"/>
              <a:gd name="connsiteX2" fmla="*/ 457186 w 14378724"/>
              <a:gd name="connsiteY2" fmla="*/ 643826 h 8200467"/>
              <a:gd name="connsiteX3" fmla="*/ 5468975 w 14378724"/>
              <a:gd name="connsiteY3" fmla="*/ 52951 h 8200467"/>
              <a:gd name="connsiteX4" fmla="*/ 13386889 w 14378724"/>
              <a:gd name="connsiteY4" fmla="*/ 1170082 h 8200467"/>
              <a:gd name="connsiteX5" fmla="*/ 14127119 w 14378724"/>
              <a:gd name="connsiteY5" fmla="*/ 7351354 h 8200467"/>
              <a:gd name="connsiteX6" fmla="*/ 11314976 w 14378724"/>
              <a:gd name="connsiteY6" fmla="*/ 7989983 h 8200467"/>
              <a:gd name="connsiteX7" fmla="*/ 2635433 w 14378724"/>
              <a:gd name="connsiteY7" fmla="*/ 8106097 h 8200467"/>
              <a:gd name="connsiteX8" fmla="*/ 786676 w 14378724"/>
              <a:gd name="connsiteY8" fmla="*/ 7705140 h 8200467"/>
              <a:gd name="connsiteX0" fmla="*/ 786676 w 14201192"/>
              <a:gd name="connsiteY0" fmla="*/ 7705140 h 8200467"/>
              <a:gd name="connsiteX1" fmla="*/ 267337 w 14201192"/>
              <a:gd name="connsiteY1" fmla="*/ 4732887 h 8200467"/>
              <a:gd name="connsiteX2" fmla="*/ 457186 w 14201192"/>
              <a:gd name="connsiteY2" fmla="*/ 643826 h 8200467"/>
              <a:gd name="connsiteX3" fmla="*/ 5468975 w 14201192"/>
              <a:gd name="connsiteY3" fmla="*/ 52951 h 8200467"/>
              <a:gd name="connsiteX4" fmla="*/ 13386889 w 14201192"/>
              <a:gd name="connsiteY4" fmla="*/ 1170082 h 8200467"/>
              <a:gd name="connsiteX5" fmla="*/ 13384208 w 14201192"/>
              <a:gd name="connsiteY5" fmla="*/ 1175171 h 8200467"/>
              <a:gd name="connsiteX6" fmla="*/ 14127119 w 14201192"/>
              <a:gd name="connsiteY6" fmla="*/ 7351354 h 8200467"/>
              <a:gd name="connsiteX7" fmla="*/ 11314976 w 14201192"/>
              <a:gd name="connsiteY7" fmla="*/ 7989983 h 8200467"/>
              <a:gd name="connsiteX8" fmla="*/ 2635433 w 14201192"/>
              <a:gd name="connsiteY8" fmla="*/ 8106097 h 8200467"/>
              <a:gd name="connsiteX9" fmla="*/ 786676 w 14201192"/>
              <a:gd name="connsiteY9" fmla="*/ 7705140 h 8200467"/>
              <a:gd name="connsiteX0" fmla="*/ 786676 w 15687342"/>
              <a:gd name="connsiteY0" fmla="*/ 7705140 h 8200467"/>
              <a:gd name="connsiteX1" fmla="*/ 267337 w 15687342"/>
              <a:gd name="connsiteY1" fmla="*/ 4732887 h 8200467"/>
              <a:gd name="connsiteX2" fmla="*/ 457186 w 15687342"/>
              <a:gd name="connsiteY2" fmla="*/ 643826 h 8200467"/>
              <a:gd name="connsiteX3" fmla="*/ 5468975 w 15687342"/>
              <a:gd name="connsiteY3" fmla="*/ 52951 h 8200467"/>
              <a:gd name="connsiteX4" fmla="*/ 13386889 w 15687342"/>
              <a:gd name="connsiteY4" fmla="*/ 1170082 h 8200467"/>
              <a:gd name="connsiteX5" fmla="*/ 15676404 w 15687342"/>
              <a:gd name="connsiteY5" fmla="*/ 2560039 h 8200467"/>
              <a:gd name="connsiteX6" fmla="*/ 14127119 w 15687342"/>
              <a:gd name="connsiteY6" fmla="*/ 7351354 h 8200467"/>
              <a:gd name="connsiteX7" fmla="*/ 11314976 w 15687342"/>
              <a:gd name="connsiteY7" fmla="*/ 7989983 h 8200467"/>
              <a:gd name="connsiteX8" fmla="*/ 2635433 w 15687342"/>
              <a:gd name="connsiteY8" fmla="*/ 8106097 h 8200467"/>
              <a:gd name="connsiteX9" fmla="*/ 786676 w 15687342"/>
              <a:gd name="connsiteY9" fmla="*/ 7705140 h 8200467"/>
              <a:gd name="connsiteX0" fmla="*/ 786676 w 15687342"/>
              <a:gd name="connsiteY0" fmla="*/ 7714185 h 8209512"/>
              <a:gd name="connsiteX1" fmla="*/ 267337 w 15687342"/>
              <a:gd name="connsiteY1" fmla="*/ 4741932 h 8209512"/>
              <a:gd name="connsiteX2" fmla="*/ 457186 w 15687342"/>
              <a:gd name="connsiteY2" fmla="*/ 652871 h 8209512"/>
              <a:gd name="connsiteX3" fmla="*/ 5468975 w 15687342"/>
              <a:gd name="connsiteY3" fmla="*/ 61996 h 8209512"/>
              <a:gd name="connsiteX4" fmla="*/ 11572234 w 15687342"/>
              <a:gd name="connsiteY4" fmla="*/ 212108 h 8209512"/>
              <a:gd name="connsiteX5" fmla="*/ 15676404 w 15687342"/>
              <a:gd name="connsiteY5" fmla="*/ 2569084 h 8209512"/>
              <a:gd name="connsiteX6" fmla="*/ 14127119 w 15687342"/>
              <a:gd name="connsiteY6" fmla="*/ 7360399 h 8209512"/>
              <a:gd name="connsiteX7" fmla="*/ 11314976 w 15687342"/>
              <a:gd name="connsiteY7" fmla="*/ 7999028 h 8209512"/>
              <a:gd name="connsiteX8" fmla="*/ 2635433 w 15687342"/>
              <a:gd name="connsiteY8" fmla="*/ 8115142 h 8209512"/>
              <a:gd name="connsiteX9" fmla="*/ 786676 w 15687342"/>
              <a:gd name="connsiteY9" fmla="*/ 7714185 h 8209512"/>
              <a:gd name="connsiteX0" fmla="*/ 786676 w 14497986"/>
              <a:gd name="connsiteY0" fmla="*/ 7705142 h 8200469"/>
              <a:gd name="connsiteX1" fmla="*/ 267337 w 14497986"/>
              <a:gd name="connsiteY1" fmla="*/ 4732889 h 8200469"/>
              <a:gd name="connsiteX2" fmla="*/ 457186 w 14497986"/>
              <a:gd name="connsiteY2" fmla="*/ 643828 h 8200469"/>
              <a:gd name="connsiteX3" fmla="*/ 5468975 w 14497986"/>
              <a:gd name="connsiteY3" fmla="*/ 52953 h 8200469"/>
              <a:gd name="connsiteX4" fmla="*/ 11572234 w 14497986"/>
              <a:gd name="connsiteY4" fmla="*/ 203065 h 8200469"/>
              <a:gd name="connsiteX5" fmla="*/ 14387044 w 14497986"/>
              <a:gd name="connsiteY5" fmla="*/ 1831792 h 8200469"/>
              <a:gd name="connsiteX6" fmla="*/ 14127119 w 14497986"/>
              <a:gd name="connsiteY6" fmla="*/ 7351356 h 8200469"/>
              <a:gd name="connsiteX7" fmla="*/ 11314976 w 14497986"/>
              <a:gd name="connsiteY7" fmla="*/ 7989985 h 8200469"/>
              <a:gd name="connsiteX8" fmla="*/ 2635433 w 14497986"/>
              <a:gd name="connsiteY8" fmla="*/ 8106099 h 8200469"/>
              <a:gd name="connsiteX9" fmla="*/ 786676 w 14497986"/>
              <a:gd name="connsiteY9" fmla="*/ 7705142 h 8200469"/>
              <a:gd name="connsiteX0" fmla="*/ 786676 w 14497987"/>
              <a:gd name="connsiteY0" fmla="*/ 7831646 h 8326973"/>
              <a:gd name="connsiteX1" fmla="*/ 267337 w 14497987"/>
              <a:gd name="connsiteY1" fmla="*/ 4859393 h 8326973"/>
              <a:gd name="connsiteX2" fmla="*/ 457186 w 14497987"/>
              <a:gd name="connsiteY2" fmla="*/ 770332 h 8326973"/>
              <a:gd name="connsiteX3" fmla="*/ 5468975 w 14497987"/>
              <a:gd name="connsiteY3" fmla="*/ 179457 h 8326973"/>
              <a:gd name="connsiteX4" fmla="*/ 13100364 w 14497987"/>
              <a:gd name="connsiteY4" fmla="*/ 102736 h 8326973"/>
              <a:gd name="connsiteX5" fmla="*/ 14387044 w 14497987"/>
              <a:gd name="connsiteY5" fmla="*/ 1958296 h 8326973"/>
              <a:gd name="connsiteX6" fmla="*/ 14127119 w 14497987"/>
              <a:gd name="connsiteY6" fmla="*/ 7477860 h 8326973"/>
              <a:gd name="connsiteX7" fmla="*/ 11314976 w 14497987"/>
              <a:gd name="connsiteY7" fmla="*/ 8116489 h 8326973"/>
              <a:gd name="connsiteX8" fmla="*/ 2635433 w 14497987"/>
              <a:gd name="connsiteY8" fmla="*/ 8232603 h 8326973"/>
              <a:gd name="connsiteX9" fmla="*/ 786676 w 14497987"/>
              <a:gd name="connsiteY9" fmla="*/ 7831646 h 8326973"/>
              <a:gd name="connsiteX0" fmla="*/ 792677 w 14503988"/>
              <a:gd name="connsiteY0" fmla="*/ 8002327 h 8497654"/>
              <a:gd name="connsiteX1" fmla="*/ 273338 w 14503988"/>
              <a:gd name="connsiteY1" fmla="*/ 5030074 h 8497654"/>
              <a:gd name="connsiteX2" fmla="*/ 463187 w 14503988"/>
              <a:gd name="connsiteY2" fmla="*/ 941013 h 8497654"/>
              <a:gd name="connsiteX3" fmla="*/ 5558546 w 14503988"/>
              <a:gd name="connsiteY3" fmla="*/ 15860 h 8497654"/>
              <a:gd name="connsiteX4" fmla="*/ 13106365 w 14503988"/>
              <a:gd name="connsiteY4" fmla="*/ 273417 h 8497654"/>
              <a:gd name="connsiteX5" fmla="*/ 14393045 w 14503988"/>
              <a:gd name="connsiteY5" fmla="*/ 2128977 h 8497654"/>
              <a:gd name="connsiteX6" fmla="*/ 14133120 w 14503988"/>
              <a:gd name="connsiteY6" fmla="*/ 7648541 h 8497654"/>
              <a:gd name="connsiteX7" fmla="*/ 11320977 w 14503988"/>
              <a:gd name="connsiteY7" fmla="*/ 8287170 h 8497654"/>
              <a:gd name="connsiteX8" fmla="*/ 2641434 w 14503988"/>
              <a:gd name="connsiteY8" fmla="*/ 8403284 h 8497654"/>
              <a:gd name="connsiteX9" fmla="*/ 792677 w 14503988"/>
              <a:gd name="connsiteY9" fmla="*/ 8002327 h 8497654"/>
              <a:gd name="connsiteX0" fmla="*/ 792677 w 14503988"/>
              <a:gd name="connsiteY0" fmla="*/ 8018274 h 8513601"/>
              <a:gd name="connsiteX1" fmla="*/ 273338 w 14503988"/>
              <a:gd name="connsiteY1" fmla="*/ 5046021 h 8513601"/>
              <a:gd name="connsiteX2" fmla="*/ 463187 w 14503988"/>
              <a:gd name="connsiteY2" fmla="*/ 956960 h 8513601"/>
              <a:gd name="connsiteX3" fmla="*/ 5558546 w 14503988"/>
              <a:gd name="connsiteY3" fmla="*/ 31807 h 8513601"/>
              <a:gd name="connsiteX4" fmla="*/ 13106365 w 14503988"/>
              <a:gd name="connsiteY4" fmla="*/ 289364 h 8513601"/>
              <a:gd name="connsiteX5" fmla="*/ 14393045 w 14503988"/>
              <a:gd name="connsiteY5" fmla="*/ 2144924 h 8513601"/>
              <a:gd name="connsiteX6" fmla="*/ 14133120 w 14503988"/>
              <a:gd name="connsiteY6" fmla="*/ 7664488 h 8513601"/>
              <a:gd name="connsiteX7" fmla="*/ 11320977 w 14503988"/>
              <a:gd name="connsiteY7" fmla="*/ 8303117 h 8513601"/>
              <a:gd name="connsiteX8" fmla="*/ 2641434 w 14503988"/>
              <a:gd name="connsiteY8" fmla="*/ 8419231 h 8513601"/>
              <a:gd name="connsiteX9" fmla="*/ 792677 w 14503988"/>
              <a:gd name="connsiteY9" fmla="*/ 8018274 h 8513601"/>
              <a:gd name="connsiteX0" fmla="*/ 728462 w 14439773"/>
              <a:gd name="connsiteY0" fmla="*/ 8205125 h 8700452"/>
              <a:gd name="connsiteX1" fmla="*/ 209123 w 14439773"/>
              <a:gd name="connsiteY1" fmla="*/ 5232872 h 8700452"/>
              <a:gd name="connsiteX2" fmla="*/ 494481 w 14439773"/>
              <a:gd name="connsiteY2" fmla="*/ 475254 h 8700452"/>
              <a:gd name="connsiteX3" fmla="*/ 5494331 w 14439773"/>
              <a:gd name="connsiteY3" fmla="*/ 218658 h 8700452"/>
              <a:gd name="connsiteX4" fmla="*/ 13042150 w 14439773"/>
              <a:gd name="connsiteY4" fmla="*/ 476215 h 8700452"/>
              <a:gd name="connsiteX5" fmla="*/ 14328830 w 14439773"/>
              <a:gd name="connsiteY5" fmla="*/ 2331775 h 8700452"/>
              <a:gd name="connsiteX6" fmla="*/ 14068905 w 14439773"/>
              <a:gd name="connsiteY6" fmla="*/ 7851339 h 8700452"/>
              <a:gd name="connsiteX7" fmla="*/ 11256762 w 14439773"/>
              <a:gd name="connsiteY7" fmla="*/ 8489968 h 8700452"/>
              <a:gd name="connsiteX8" fmla="*/ 2577219 w 14439773"/>
              <a:gd name="connsiteY8" fmla="*/ 8606082 h 8700452"/>
              <a:gd name="connsiteX9" fmla="*/ 728462 w 14439773"/>
              <a:gd name="connsiteY9" fmla="*/ 8205125 h 8700452"/>
              <a:gd name="connsiteX0" fmla="*/ 735100 w 14446411"/>
              <a:gd name="connsiteY0" fmla="*/ 8454264 h 8949591"/>
              <a:gd name="connsiteX1" fmla="*/ 215761 w 14446411"/>
              <a:gd name="connsiteY1" fmla="*/ 5482011 h 8949591"/>
              <a:gd name="connsiteX2" fmla="*/ 501119 w 14446411"/>
              <a:gd name="connsiteY2" fmla="*/ 724393 h 8949591"/>
              <a:gd name="connsiteX3" fmla="*/ 5596477 w 14446411"/>
              <a:gd name="connsiteY3" fmla="*/ 61887 h 8949591"/>
              <a:gd name="connsiteX4" fmla="*/ 13048788 w 14446411"/>
              <a:gd name="connsiteY4" fmla="*/ 725354 h 8949591"/>
              <a:gd name="connsiteX5" fmla="*/ 14335468 w 14446411"/>
              <a:gd name="connsiteY5" fmla="*/ 2580914 h 8949591"/>
              <a:gd name="connsiteX6" fmla="*/ 14075543 w 14446411"/>
              <a:gd name="connsiteY6" fmla="*/ 8100478 h 8949591"/>
              <a:gd name="connsiteX7" fmla="*/ 11263400 w 14446411"/>
              <a:gd name="connsiteY7" fmla="*/ 8739107 h 8949591"/>
              <a:gd name="connsiteX8" fmla="*/ 2583857 w 14446411"/>
              <a:gd name="connsiteY8" fmla="*/ 8855221 h 8949591"/>
              <a:gd name="connsiteX9" fmla="*/ 735100 w 14446411"/>
              <a:gd name="connsiteY9" fmla="*/ 8454264 h 8949591"/>
              <a:gd name="connsiteX0" fmla="*/ 735100 w 14446411"/>
              <a:gd name="connsiteY0" fmla="*/ 8528425 h 9023752"/>
              <a:gd name="connsiteX1" fmla="*/ 215761 w 14446411"/>
              <a:gd name="connsiteY1" fmla="*/ 5556172 h 9023752"/>
              <a:gd name="connsiteX2" fmla="*/ 501119 w 14446411"/>
              <a:gd name="connsiteY2" fmla="*/ 798554 h 9023752"/>
              <a:gd name="connsiteX3" fmla="*/ 5596477 w 14446411"/>
              <a:gd name="connsiteY3" fmla="*/ 136048 h 9023752"/>
              <a:gd name="connsiteX4" fmla="*/ 13263682 w 14446411"/>
              <a:gd name="connsiteY4" fmla="*/ 226465 h 9023752"/>
              <a:gd name="connsiteX5" fmla="*/ 14335468 w 14446411"/>
              <a:gd name="connsiteY5" fmla="*/ 2655075 h 9023752"/>
              <a:gd name="connsiteX6" fmla="*/ 14075543 w 14446411"/>
              <a:gd name="connsiteY6" fmla="*/ 8174639 h 9023752"/>
              <a:gd name="connsiteX7" fmla="*/ 11263400 w 14446411"/>
              <a:gd name="connsiteY7" fmla="*/ 8813268 h 9023752"/>
              <a:gd name="connsiteX8" fmla="*/ 2583857 w 14446411"/>
              <a:gd name="connsiteY8" fmla="*/ 8929382 h 9023752"/>
              <a:gd name="connsiteX9" fmla="*/ 735100 w 14446411"/>
              <a:gd name="connsiteY9" fmla="*/ 8528425 h 9023752"/>
              <a:gd name="connsiteX0" fmla="*/ 194692 w 14419954"/>
              <a:gd name="connsiteY0" fmla="*/ 8755874 h 9057365"/>
              <a:gd name="connsiteX1" fmla="*/ 189304 w 14419954"/>
              <a:gd name="connsiteY1" fmla="*/ 5556172 h 9057365"/>
              <a:gd name="connsiteX2" fmla="*/ 474662 w 14419954"/>
              <a:gd name="connsiteY2" fmla="*/ 798554 h 9057365"/>
              <a:gd name="connsiteX3" fmla="*/ 5570020 w 14419954"/>
              <a:gd name="connsiteY3" fmla="*/ 136048 h 9057365"/>
              <a:gd name="connsiteX4" fmla="*/ 13237225 w 14419954"/>
              <a:gd name="connsiteY4" fmla="*/ 226465 h 9057365"/>
              <a:gd name="connsiteX5" fmla="*/ 14309011 w 14419954"/>
              <a:gd name="connsiteY5" fmla="*/ 2655075 h 9057365"/>
              <a:gd name="connsiteX6" fmla="*/ 14049086 w 14419954"/>
              <a:gd name="connsiteY6" fmla="*/ 8174639 h 9057365"/>
              <a:gd name="connsiteX7" fmla="*/ 11236943 w 14419954"/>
              <a:gd name="connsiteY7" fmla="*/ 8813268 h 9057365"/>
              <a:gd name="connsiteX8" fmla="*/ 2557400 w 14419954"/>
              <a:gd name="connsiteY8" fmla="*/ 8929382 h 9057365"/>
              <a:gd name="connsiteX9" fmla="*/ 194692 w 14419954"/>
              <a:gd name="connsiteY9" fmla="*/ 8755874 h 9057365"/>
              <a:gd name="connsiteX0" fmla="*/ 299790 w 14525052"/>
              <a:gd name="connsiteY0" fmla="*/ 8755874 h 9071647"/>
              <a:gd name="connsiteX1" fmla="*/ 84148 w 14525052"/>
              <a:gd name="connsiteY1" fmla="*/ 5355483 h 9071647"/>
              <a:gd name="connsiteX2" fmla="*/ 579760 w 14525052"/>
              <a:gd name="connsiteY2" fmla="*/ 798554 h 9071647"/>
              <a:gd name="connsiteX3" fmla="*/ 5675118 w 14525052"/>
              <a:gd name="connsiteY3" fmla="*/ 136048 h 9071647"/>
              <a:gd name="connsiteX4" fmla="*/ 13342323 w 14525052"/>
              <a:gd name="connsiteY4" fmla="*/ 226465 h 9071647"/>
              <a:gd name="connsiteX5" fmla="*/ 14414109 w 14525052"/>
              <a:gd name="connsiteY5" fmla="*/ 2655075 h 9071647"/>
              <a:gd name="connsiteX6" fmla="*/ 14154184 w 14525052"/>
              <a:gd name="connsiteY6" fmla="*/ 8174639 h 9071647"/>
              <a:gd name="connsiteX7" fmla="*/ 11342041 w 14525052"/>
              <a:gd name="connsiteY7" fmla="*/ 8813268 h 9071647"/>
              <a:gd name="connsiteX8" fmla="*/ 2662498 w 14525052"/>
              <a:gd name="connsiteY8" fmla="*/ 8929382 h 9071647"/>
              <a:gd name="connsiteX9" fmla="*/ 299790 w 14525052"/>
              <a:gd name="connsiteY9" fmla="*/ 8755874 h 9071647"/>
              <a:gd name="connsiteX0" fmla="*/ 407053 w 14632315"/>
              <a:gd name="connsiteY0" fmla="*/ 8874408 h 9190179"/>
              <a:gd name="connsiteX1" fmla="*/ 191411 w 14632315"/>
              <a:gd name="connsiteY1" fmla="*/ 5474017 h 9190179"/>
              <a:gd name="connsiteX2" fmla="*/ 511812 w 14632315"/>
              <a:gd name="connsiteY2" fmla="*/ 475570 h 9190179"/>
              <a:gd name="connsiteX3" fmla="*/ 5782381 w 14632315"/>
              <a:gd name="connsiteY3" fmla="*/ 254582 h 9190179"/>
              <a:gd name="connsiteX4" fmla="*/ 13449586 w 14632315"/>
              <a:gd name="connsiteY4" fmla="*/ 344999 h 9190179"/>
              <a:gd name="connsiteX5" fmla="*/ 14521372 w 14632315"/>
              <a:gd name="connsiteY5" fmla="*/ 2773609 h 9190179"/>
              <a:gd name="connsiteX6" fmla="*/ 14261447 w 14632315"/>
              <a:gd name="connsiteY6" fmla="*/ 8293173 h 9190179"/>
              <a:gd name="connsiteX7" fmla="*/ 11449304 w 14632315"/>
              <a:gd name="connsiteY7" fmla="*/ 8931802 h 9190179"/>
              <a:gd name="connsiteX8" fmla="*/ 2769761 w 14632315"/>
              <a:gd name="connsiteY8" fmla="*/ 9047916 h 9190179"/>
              <a:gd name="connsiteX9" fmla="*/ 407053 w 14632315"/>
              <a:gd name="connsiteY9" fmla="*/ 8874408 h 9190179"/>
              <a:gd name="connsiteX0" fmla="*/ 456498 w 14681760"/>
              <a:gd name="connsiteY0" fmla="*/ 8755874 h 9071647"/>
              <a:gd name="connsiteX1" fmla="*/ 240856 w 14681760"/>
              <a:gd name="connsiteY1" fmla="*/ 5355483 h 9071647"/>
              <a:gd name="connsiteX2" fmla="*/ 561257 w 14681760"/>
              <a:gd name="connsiteY2" fmla="*/ 357036 h 9071647"/>
              <a:gd name="connsiteX3" fmla="*/ 5831826 w 14681760"/>
              <a:gd name="connsiteY3" fmla="*/ 136048 h 9071647"/>
              <a:gd name="connsiteX4" fmla="*/ 13499031 w 14681760"/>
              <a:gd name="connsiteY4" fmla="*/ 226465 h 9071647"/>
              <a:gd name="connsiteX5" fmla="*/ 14570817 w 14681760"/>
              <a:gd name="connsiteY5" fmla="*/ 2655075 h 9071647"/>
              <a:gd name="connsiteX6" fmla="*/ 14310892 w 14681760"/>
              <a:gd name="connsiteY6" fmla="*/ 8174639 h 9071647"/>
              <a:gd name="connsiteX7" fmla="*/ 11498749 w 14681760"/>
              <a:gd name="connsiteY7" fmla="*/ 8813268 h 9071647"/>
              <a:gd name="connsiteX8" fmla="*/ 2819206 w 14681760"/>
              <a:gd name="connsiteY8" fmla="*/ 8929382 h 9071647"/>
              <a:gd name="connsiteX9" fmla="*/ 456498 w 14681760"/>
              <a:gd name="connsiteY9" fmla="*/ 8755874 h 9071647"/>
              <a:gd name="connsiteX0" fmla="*/ 410051 w 14635313"/>
              <a:gd name="connsiteY0" fmla="*/ 8891677 h 9207449"/>
              <a:gd name="connsiteX1" fmla="*/ 194409 w 14635313"/>
              <a:gd name="connsiteY1" fmla="*/ 5491286 h 9207449"/>
              <a:gd name="connsiteX2" fmla="*/ 584895 w 14635313"/>
              <a:gd name="connsiteY2" fmla="*/ 11184 h 9207449"/>
              <a:gd name="connsiteX3" fmla="*/ 5785379 w 14635313"/>
              <a:gd name="connsiteY3" fmla="*/ 271851 h 9207449"/>
              <a:gd name="connsiteX4" fmla="*/ 13452584 w 14635313"/>
              <a:gd name="connsiteY4" fmla="*/ 362268 h 9207449"/>
              <a:gd name="connsiteX5" fmla="*/ 14524370 w 14635313"/>
              <a:gd name="connsiteY5" fmla="*/ 2790878 h 9207449"/>
              <a:gd name="connsiteX6" fmla="*/ 14264445 w 14635313"/>
              <a:gd name="connsiteY6" fmla="*/ 8310442 h 9207449"/>
              <a:gd name="connsiteX7" fmla="*/ 11452302 w 14635313"/>
              <a:gd name="connsiteY7" fmla="*/ 8949071 h 9207449"/>
              <a:gd name="connsiteX8" fmla="*/ 2772759 w 14635313"/>
              <a:gd name="connsiteY8" fmla="*/ 9065185 h 9207449"/>
              <a:gd name="connsiteX9" fmla="*/ 410051 w 14635313"/>
              <a:gd name="connsiteY9" fmla="*/ 8891677 h 9207449"/>
              <a:gd name="connsiteX0" fmla="*/ 385902 w 14611164"/>
              <a:gd name="connsiteY0" fmla="*/ 9645873 h 9961645"/>
              <a:gd name="connsiteX1" fmla="*/ 170260 w 14611164"/>
              <a:gd name="connsiteY1" fmla="*/ 6245482 h 9961645"/>
              <a:gd name="connsiteX2" fmla="*/ 560746 w 14611164"/>
              <a:gd name="connsiteY2" fmla="*/ 765380 h 9961645"/>
              <a:gd name="connsiteX3" fmla="*/ 6111652 w 14611164"/>
              <a:gd name="connsiteY3" fmla="*/ 89495 h 9961645"/>
              <a:gd name="connsiteX4" fmla="*/ 13428435 w 14611164"/>
              <a:gd name="connsiteY4" fmla="*/ 1116464 h 9961645"/>
              <a:gd name="connsiteX5" fmla="*/ 14500221 w 14611164"/>
              <a:gd name="connsiteY5" fmla="*/ 3545074 h 9961645"/>
              <a:gd name="connsiteX6" fmla="*/ 14240296 w 14611164"/>
              <a:gd name="connsiteY6" fmla="*/ 9064638 h 9961645"/>
              <a:gd name="connsiteX7" fmla="*/ 11428153 w 14611164"/>
              <a:gd name="connsiteY7" fmla="*/ 9703267 h 9961645"/>
              <a:gd name="connsiteX8" fmla="*/ 2748610 w 14611164"/>
              <a:gd name="connsiteY8" fmla="*/ 9819381 h 9961645"/>
              <a:gd name="connsiteX9" fmla="*/ 385902 w 14611164"/>
              <a:gd name="connsiteY9" fmla="*/ 9645873 h 9961645"/>
              <a:gd name="connsiteX0" fmla="*/ 385902 w 14611164"/>
              <a:gd name="connsiteY0" fmla="*/ 10081604 h 10397376"/>
              <a:gd name="connsiteX1" fmla="*/ 170260 w 14611164"/>
              <a:gd name="connsiteY1" fmla="*/ 6681213 h 10397376"/>
              <a:gd name="connsiteX2" fmla="*/ 560746 w 14611164"/>
              <a:gd name="connsiteY2" fmla="*/ 1201111 h 10397376"/>
              <a:gd name="connsiteX3" fmla="*/ 6111652 w 14611164"/>
              <a:gd name="connsiteY3" fmla="*/ 525226 h 10397376"/>
              <a:gd name="connsiteX4" fmla="*/ 13394106 w 14611164"/>
              <a:gd name="connsiteY4" fmla="*/ 198302 h 10397376"/>
              <a:gd name="connsiteX5" fmla="*/ 14500221 w 14611164"/>
              <a:gd name="connsiteY5" fmla="*/ 3980805 h 10397376"/>
              <a:gd name="connsiteX6" fmla="*/ 14240296 w 14611164"/>
              <a:gd name="connsiteY6" fmla="*/ 9500369 h 10397376"/>
              <a:gd name="connsiteX7" fmla="*/ 11428153 w 14611164"/>
              <a:gd name="connsiteY7" fmla="*/ 10138998 h 10397376"/>
              <a:gd name="connsiteX8" fmla="*/ 2748610 w 14611164"/>
              <a:gd name="connsiteY8" fmla="*/ 10255112 h 10397376"/>
              <a:gd name="connsiteX9" fmla="*/ 385902 w 14611164"/>
              <a:gd name="connsiteY9" fmla="*/ 10081604 h 10397376"/>
              <a:gd name="connsiteX0" fmla="*/ 385902 w 14611164"/>
              <a:gd name="connsiteY0" fmla="*/ 9884370 h 10200142"/>
              <a:gd name="connsiteX1" fmla="*/ 170260 w 14611164"/>
              <a:gd name="connsiteY1" fmla="*/ 6483979 h 10200142"/>
              <a:gd name="connsiteX2" fmla="*/ 560746 w 14611164"/>
              <a:gd name="connsiteY2" fmla="*/ 1003877 h 10200142"/>
              <a:gd name="connsiteX3" fmla="*/ 6111652 w 14611164"/>
              <a:gd name="connsiteY3" fmla="*/ 327992 h 10200142"/>
              <a:gd name="connsiteX4" fmla="*/ 13394106 w 14611164"/>
              <a:gd name="connsiteY4" fmla="*/ 1068 h 10200142"/>
              <a:gd name="connsiteX5" fmla="*/ 14500221 w 14611164"/>
              <a:gd name="connsiteY5" fmla="*/ 3783571 h 10200142"/>
              <a:gd name="connsiteX6" fmla="*/ 14240296 w 14611164"/>
              <a:gd name="connsiteY6" fmla="*/ 9303135 h 10200142"/>
              <a:gd name="connsiteX7" fmla="*/ 11428153 w 14611164"/>
              <a:gd name="connsiteY7" fmla="*/ 9941764 h 10200142"/>
              <a:gd name="connsiteX8" fmla="*/ 2748610 w 14611164"/>
              <a:gd name="connsiteY8" fmla="*/ 10057878 h 10200142"/>
              <a:gd name="connsiteX9" fmla="*/ 385902 w 14611164"/>
              <a:gd name="connsiteY9" fmla="*/ 9884370 h 10200142"/>
              <a:gd name="connsiteX0" fmla="*/ 385902 w 14611164"/>
              <a:gd name="connsiteY0" fmla="*/ 9892513 h 10208285"/>
              <a:gd name="connsiteX1" fmla="*/ 170260 w 14611164"/>
              <a:gd name="connsiteY1" fmla="*/ 6492122 h 10208285"/>
              <a:gd name="connsiteX2" fmla="*/ 560746 w 14611164"/>
              <a:gd name="connsiteY2" fmla="*/ 1012020 h 10208285"/>
              <a:gd name="connsiteX3" fmla="*/ 6111652 w 14611164"/>
              <a:gd name="connsiteY3" fmla="*/ 336135 h 10208285"/>
              <a:gd name="connsiteX4" fmla="*/ 13394106 w 14611164"/>
              <a:gd name="connsiteY4" fmla="*/ 9211 h 10208285"/>
              <a:gd name="connsiteX5" fmla="*/ 14500221 w 14611164"/>
              <a:gd name="connsiteY5" fmla="*/ 3791714 h 10208285"/>
              <a:gd name="connsiteX6" fmla="*/ 14240296 w 14611164"/>
              <a:gd name="connsiteY6" fmla="*/ 9311278 h 10208285"/>
              <a:gd name="connsiteX7" fmla="*/ 11428153 w 14611164"/>
              <a:gd name="connsiteY7" fmla="*/ 9949907 h 10208285"/>
              <a:gd name="connsiteX8" fmla="*/ 2748610 w 14611164"/>
              <a:gd name="connsiteY8" fmla="*/ 10066021 h 10208285"/>
              <a:gd name="connsiteX9" fmla="*/ 385902 w 14611164"/>
              <a:gd name="connsiteY9" fmla="*/ 9892513 h 10208285"/>
              <a:gd name="connsiteX0" fmla="*/ 385902 w 14611164"/>
              <a:gd name="connsiteY0" fmla="*/ 9950835 h 10266607"/>
              <a:gd name="connsiteX1" fmla="*/ 170260 w 14611164"/>
              <a:gd name="connsiteY1" fmla="*/ 6550444 h 10266607"/>
              <a:gd name="connsiteX2" fmla="*/ 560746 w 14611164"/>
              <a:gd name="connsiteY2" fmla="*/ 1070342 h 10266607"/>
              <a:gd name="connsiteX3" fmla="*/ 6111652 w 14611164"/>
              <a:gd name="connsiteY3" fmla="*/ 394457 h 10266607"/>
              <a:gd name="connsiteX4" fmla="*/ 13622965 w 14611164"/>
              <a:gd name="connsiteY4" fmla="*/ 8021 h 10266607"/>
              <a:gd name="connsiteX5" fmla="*/ 14500221 w 14611164"/>
              <a:gd name="connsiteY5" fmla="*/ 3850036 h 10266607"/>
              <a:gd name="connsiteX6" fmla="*/ 14240296 w 14611164"/>
              <a:gd name="connsiteY6" fmla="*/ 9369600 h 10266607"/>
              <a:gd name="connsiteX7" fmla="*/ 11428153 w 14611164"/>
              <a:gd name="connsiteY7" fmla="*/ 10008229 h 10266607"/>
              <a:gd name="connsiteX8" fmla="*/ 2748610 w 14611164"/>
              <a:gd name="connsiteY8" fmla="*/ 10124343 h 10266607"/>
              <a:gd name="connsiteX9" fmla="*/ 385902 w 14611164"/>
              <a:gd name="connsiteY9" fmla="*/ 9950835 h 10266607"/>
              <a:gd name="connsiteX0" fmla="*/ 384335 w 14609597"/>
              <a:gd name="connsiteY0" fmla="*/ 10237952 h 10553724"/>
              <a:gd name="connsiteX1" fmla="*/ 168693 w 14609597"/>
              <a:gd name="connsiteY1" fmla="*/ 6837561 h 10553724"/>
              <a:gd name="connsiteX2" fmla="*/ 559179 w 14609597"/>
              <a:gd name="connsiteY2" fmla="*/ 1357459 h 10553724"/>
              <a:gd name="connsiteX3" fmla="*/ 6087200 w 14609597"/>
              <a:gd name="connsiteY3" fmla="*/ 294747 h 10553724"/>
              <a:gd name="connsiteX4" fmla="*/ 13621398 w 14609597"/>
              <a:gd name="connsiteY4" fmla="*/ 295138 h 10553724"/>
              <a:gd name="connsiteX5" fmla="*/ 14498654 w 14609597"/>
              <a:gd name="connsiteY5" fmla="*/ 4137153 h 10553724"/>
              <a:gd name="connsiteX6" fmla="*/ 14238729 w 14609597"/>
              <a:gd name="connsiteY6" fmla="*/ 9656717 h 10553724"/>
              <a:gd name="connsiteX7" fmla="*/ 11426586 w 14609597"/>
              <a:gd name="connsiteY7" fmla="*/ 10295346 h 10553724"/>
              <a:gd name="connsiteX8" fmla="*/ 2747043 w 14609597"/>
              <a:gd name="connsiteY8" fmla="*/ 10411460 h 10553724"/>
              <a:gd name="connsiteX9" fmla="*/ 384335 w 14609597"/>
              <a:gd name="connsiteY9" fmla="*/ 10237952 h 10553724"/>
              <a:gd name="connsiteX0" fmla="*/ 384335 w 14609597"/>
              <a:gd name="connsiteY0" fmla="*/ 10225029 h 10540801"/>
              <a:gd name="connsiteX1" fmla="*/ 168693 w 14609597"/>
              <a:gd name="connsiteY1" fmla="*/ 6824638 h 10540801"/>
              <a:gd name="connsiteX2" fmla="*/ 559179 w 14609597"/>
              <a:gd name="connsiteY2" fmla="*/ 1344536 h 10540801"/>
              <a:gd name="connsiteX3" fmla="*/ 6087200 w 14609597"/>
              <a:gd name="connsiteY3" fmla="*/ 281824 h 10540801"/>
              <a:gd name="connsiteX4" fmla="*/ 6027445 w 14609597"/>
              <a:gd name="connsiteY4" fmla="*/ 289344 h 10540801"/>
              <a:gd name="connsiteX5" fmla="*/ 13621398 w 14609597"/>
              <a:gd name="connsiteY5" fmla="*/ 282215 h 10540801"/>
              <a:gd name="connsiteX6" fmla="*/ 14498654 w 14609597"/>
              <a:gd name="connsiteY6" fmla="*/ 4124230 h 10540801"/>
              <a:gd name="connsiteX7" fmla="*/ 14238729 w 14609597"/>
              <a:gd name="connsiteY7" fmla="*/ 9643794 h 10540801"/>
              <a:gd name="connsiteX8" fmla="*/ 11426586 w 14609597"/>
              <a:gd name="connsiteY8" fmla="*/ 10282423 h 10540801"/>
              <a:gd name="connsiteX9" fmla="*/ 2747043 w 14609597"/>
              <a:gd name="connsiteY9" fmla="*/ 10398537 h 10540801"/>
              <a:gd name="connsiteX10" fmla="*/ 384335 w 14609597"/>
              <a:gd name="connsiteY10" fmla="*/ 10225029 h 10540801"/>
              <a:gd name="connsiteX0" fmla="*/ 280093 w 14505355"/>
              <a:gd name="connsiteY0" fmla="*/ 10225029 h 10540801"/>
              <a:gd name="connsiteX1" fmla="*/ 64451 w 14505355"/>
              <a:gd name="connsiteY1" fmla="*/ 6824638 h 10540801"/>
              <a:gd name="connsiteX2" fmla="*/ 454937 w 14505355"/>
              <a:gd name="connsiteY2" fmla="*/ 1344536 h 10540801"/>
              <a:gd name="connsiteX3" fmla="*/ 4014784 w 14505355"/>
              <a:gd name="connsiteY3" fmla="*/ 147921 h 10540801"/>
              <a:gd name="connsiteX4" fmla="*/ 5923203 w 14505355"/>
              <a:gd name="connsiteY4" fmla="*/ 289344 h 10540801"/>
              <a:gd name="connsiteX5" fmla="*/ 13517156 w 14505355"/>
              <a:gd name="connsiteY5" fmla="*/ 282215 h 10540801"/>
              <a:gd name="connsiteX6" fmla="*/ 14394412 w 14505355"/>
              <a:gd name="connsiteY6" fmla="*/ 4124230 h 10540801"/>
              <a:gd name="connsiteX7" fmla="*/ 14134487 w 14505355"/>
              <a:gd name="connsiteY7" fmla="*/ 9643794 h 10540801"/>
              <a:gd name="connsiteX8" fmla="*/ 11322344 w 14505355"/>
              <a:gd name="connsiteY8" fmla="*/ 10282423 h 10540801"/>
              <a:gd name="connsiteX9" fmla="*/ 2642801 w 14505355"/>
              <a:gd name="connsiteY9" fmla="*/ 10398537 h 10540801"/>
              <a:gd name="connsiteX10" fmla="*/ 280093 w 14505355"/>
              <a:gd name="connsiteY10" fmla="*/ 10225029 h 10540801"/>
              <a:gd name="connsiteX0" fmla="*/ 280093 w 14505355"/>
              <a:gd name="connsiteY0" fmla="*/ 10392076 h 10707848"/>
              <a:gd name="connsiteX1" fmla="*/ 64451 w 14505355"/>
              <a:gd name="connsiteY1" fmla="*/ 6991685 h 10707848"/>
              <a:gd name="connsiteX2" fmla="*/ 454937 w 14505355"/>
              <a:gd name="connsiteY2" fmla="*/ 1511583 h 10707848"/>
              <a:gd name="connsiteX3" fmla="*/ 1108296 w 14505355"/>
              <a:gd name="connsiteY3" fmla="*/ 32286 h 10707848"/>
              <a:gd name="connsiteX4" fmla="*/ 5923203 w 14505355"/>
              <a:gd name="connsiteY4" fmla="*/ 456391 h 10707848"/>
              <a:gd name="connsiteX5" fmla="*/ 13517156 w 14505355"/>
              <a:gd name="connsiteY5" fmla="*/ 449262 h 10707848"/>
              <a:gd name="connsiteX6" fmla="*/ 14394412 w 14505355"/>
              <a:gd name="connsiteY6" fmla="*/ 4291277 h 10707848"/>
              <a:gd name="connsiteX7" fmla="*/ 14134487 w 14505355"/>
              <a:gd name="connsiteY7" fmla="*/ 9810841 h 10707848"/>
              <a:gd name="connsiteX8" fmla="*/ 11322344 w 14505355"/>
              <a:gd name="connsiteY8" fmla="*/ 10449470 h 10707848"/>
              <a:gd name="connsiteX9" fmla="*/ 2642801 w 14505355"/>
              <a:gd name="connsiteY9" fmla="*/ 10565584 h 10707848"/>
              <a:gd name="connsiteX10" fmla="*/ 280093 w 14505355"/>
              <a:gd name="connsiteY10" fmla="*/ 10392076 h 10707848"/>
              <a:gd name="connsiteX0" fmla="*/ 276455 w 14501717"/>
              <a:gd name="connsiteY0" fmla="*/ 10392076 h 10707848"/>
              <a:gd name="connsiteX1" fmla="*/ 60813 w 14501717"/>
              <a:gd name="connsiteY1" fmla="*/ 6991685 h 10707848"/>
              <a:gd name="connsiteX2" fmla="*/ 96569 w 14501717"/>
              <a:gd name="connsiteY2" fmla="*/ 1526460 h 10707848"/>
              <a:gd name="connsiteX3" fmla="*/ 1104658 w 14501717"/>
              <a:gd name="connsiteY3" fmla="*/ 32286 h 10707848"/>
              <a:gd name="connsiteX4" fmla="*/ 5919565 w 14501717"/>
              <a:gd name="connsiteY4" fmla="*/ 456391 h 10707848"/>
              <a:gd name="connsiteX5" fmla="*/ 13513518 w 14501717"/>
              <a:gd name="connsiteY5" fmla="*/ 449262 h 10707848"/>
              <a:gd name="connsiteX6" fmla="*/ 14390774 w 14501717"/>
              <a:gd name="connsiteY6" fmla="*/ 4291277 h 10707848"/>
              <a:gd name="connsiteX7" fmla="*/ 14130849 w 14501717"/>
              <a:gd name="connsiteY7" fmla="*/ 9810841 h 10707848"/>
              <a:gd name="connsiteX8" fmla="*/ 11318706 w 14501717"/>
              <a:gd name="connsiteY8" fmla="*/ 10449470 h 10707848"/>
              <a:gd name="connsiteX9" fmla="*/ 2639163 w 14501717"/>
              <a:gd name="connsiteY9" fmla="*/ 10565584 h 10707848"/>
              <a:gd name="connsiteX10" fmla="*/ 276455 w 14501717"/>
              <a:gd name="connsiteY10" fmla="*/ 10392076 h 10707848"/>
              <a:gd name="connsiteX0" fmla="*/ 274040 w 14499302"/>
              <a:gd name="connsiteY0" fmla="*/ 10225029 h 10540801"/>
              <a:gd name="connsiteX1" fmla="*/ 58398 w 14499302"/>
              <a:gd name="connsiteY1" fmla="*/ 6824638 h 10540801"/>
              <a:gd name="connsiteX2" fmla="*/ 94154 w 14499302"/>
              <a:gd name="connsiteY2" fmla="*/ 1359413 h 10540801"/>
              <a:gd name="connsiteX3" fmla="*/ 1067915 w 14499302"/>
              <a:gd name="connsiteY3" fmla="*/ 118165 h 10540801"/>
              <a:gd name="connsiteX4" fmla="*/ 5917150 w 14499302"/>
              <a:gd name="connsiteY4" fmla="*/ 289344 h 10540801"/>
              <a:gd name="connsiteX5" fmla="*/ 13511103 w 14499302"/>
              <a:gd name="connsiteY5" fmla="*/ 282215 h 10540801"/>
              <a:gd name="connsiteX6" fmla="*/ 14388359 w 14499302"/>
              <a:gd name="connsiteY6" fmla="*/ 4124230 h 10540801"/>
              <a:gd name="connsiteX7" fmla="*/ 14128434 w 14499302"/>
              <a:gd name="connsiteY7" fmla="*/ 9643794 h 10540801"/>
              <a:gd name="connsiteX8" fmla="*/ 11316291 w 14499302"/>
              <a:gd name="connsiteY8" fmla="*/ 10282423 h 10540801"/>
              <a:gd name="connsiteX9" fmla="*/ 2636748 w 14499302"/>
              <a:gd name="connsiteY9" fmla="*/ 10398537 h 10540801"/>
              <a:gd name="connsiteX10" fmla="*/ 274040 w 14499302"/>
              <a:gd name="connsiteY10" fmla="*/ 10225029 h 10540801"/>
              <a:gd name="connsiteX0" fmla="*/ 274040 w 14499302"/>
              <a:gd name="connsiteY0" fmla="*/ 10355501 h 10671273"/>
              <a:gd name="connsiteX1" fmla="*/ 58398 w 14499302"/>
              <a:gd name="connsiteY1" fmla="*/ 6955110 h 10671273"/>
              <a:gd name="connsiteX2" fmla="*/ 94154 w 14499302"/>
              <a:gd name="connsiteY2" fmla="*/ 1489885 h 10671273"/>
              <a:gd name="connsiteX3" fmla="*/ 1067915 w 14499302"/>
              <a:gd name="connsiteY3" fmla="*/ 248637 h 10671273"/>
              <a:gd name="connsiteX4" fmla="*/ 5940036 w 14499302"/>
              <a:gd name="connsiteY4" fmla="*/ 107378 h 10671273"/>
              <a:gd name="connsiteX5" fmla="*/ 13511103 w 14499302"/>
              <a:gd name="connsiteY5" fmla="*/ 412687 h 10671273"/>
              <a:gd name="connsiteX6" fmla="*/ 14388359 w 14499302"/>
              <a:gd name="connsiteY6" fmla="*/ 4254702 h 10671273"/>
              <a:gd name="connsiteX7" fmla="*/ 14128434 w 14499302"/>
              <a:gd name="connsiteY7" fmla="*/ 9774266 h 10671273"/>
              <a:gd name="connsiteX8" fmla="*/ 11316291 w 14499302"/>
              <a:gd name="connsiteY8" fmla="*/ 10412895 h 10671273"/>
              <a:gd name="connsiteX9" fmla="*/ 2636748 w 14499302"/>
              <a:gd name="connsiteY9" fmla="*/ 10529009 h 10671273"/>
              <a:gd name="connsiteX10" fmla="*/ 274040 w 14499302"/>
              <a:gd name="connsiteY10" fmla="*/ 10355501 h 10671273"/>
              <a:gd name="connsiteX0" fmla="*/ 274040 w 14561942"/>
              <a:gd name="connsiteY0" fmla="*/ 10354523 h 10670295"/>
              <a:gd name="connsiteX1" fmla="*/ 58398 w 14561942"/>
              <a:gd name="connsiteY1" fmla="*/ 6954132 h 10670295"/>
              <a:gd name="connsiteX2" fmla="*/ 94154 w 14561942"/>
              <a:gd name="connsiteY2" fmla="*/ 1488907 h 10670295"/>
              <a:gd name="connsiteX3" fmla="*/ 1067915 w 14561942"/>
              <a:gd name="connsiteY3" fmla="*/ 247659 h 10670295"/>
              <a:gd name="connsiteX4" fmla="*/ 5940036 w 14561942"/>
              <a:gd name="connsiteY4" fmla="*/ 106400 h 10670295"/>
              <a:gd name="connsiteX5" fmla="*/ 13511103 w 14561942"/>
              <a:gd name="connsiteY5" fmla="*/ 411709 h 10670295"/>
              <a:gd name="connsiteX6" fmla="*/ 14479901 w 14561942"/>
              <a:gd name="connsiteY6" fmla="*/ 4238846 h 10670295"/>
              <a:gd name="connsiteX7" fmla="*/ 14128434 w 14561942"/>
              <a:gd name="connsiteY7" fmla="*/ 9773288 h 10670295"/>
              <a:gd name="connsiteX8" fmla="*/ 11316291 w 14561942"/>
              <a:gd name="connsiteY8" fmla="*/ 10411917 h 10670295"/>
              <a:gd name="connsiteX9" fmla="*/ 2636748 w 14561942"/>
              <a:gd name="connsiteY9" fmla="*/ 10528031 h 10670295"/>
              <a:gd name="connsiteX10" fmla="*/ 274040 w 14561942"/>
              <a:gd name="connsiteY10" fmla="*/ 10354523 h 10670295"/>
              <a:gd name="connsiteX0" fmla="*/ 274040 w 14561942"/>
              <a:gd name="connsiteY0" fmla="*/ 10354523 h 10670295"/>
              <a:gd name="connsiteX1" fmla="*/ 58398 w 14561942"/>
              <a:gd name="connsiteY1" fmla="*/ 6954132 h 10670295"/>
              <a:gd name="connsiteX2" fmla="*/ 94154 w 14561942"/>
              <a:gd name="connsiteY2" fmla="*/ 1488907 h 10670295"/>
              <a:gd name="connsiteX3" fmla="*/ 1067915 w 14561942"/>
              <a:gd name="connsiteY3" fmla="*/ 247659 h 10670295"/>
              <a:gd name="connsiteX4" fmla="*/ 5940036 w 14561942"/>
              <a:gd name="connsiteY4" fmla="*/ 106400 h 10670295"/>
              <a:gd name="connsiteX5" fmla="*/ 13511103 w 14561942"/>
              <a:gd name="connsiteY5" fmla="*/ 411709 h 10670295"/>
              <a:gd name="connsiteX6" fmla="*/ 14479901 w 14561942"/>
              <a:gd name="connsiteY6" fmla="*/ 4238846 h 10670295"/>
              <a:gd name="connsiteX7" fmla="*/ 14128434 w 14561942"/>
              <a:gd name="connsiteY7" fmla="*/ 9773288 h 10670295"/>
              <a:gd name="connsiteX8" fmla="*/ 11316291 w 14561942"/>
              <a:gd name="connsiteY8" fmla="*/ 10411917 h 10670295"/>
              <a:gd name="connsiteX9" fmla="*/ 2636748 w 14561942"/>
              <a:gd name="connsiteY9" fmla="*/ 10528031 h 10670295"/>
              <a:gd name="connsiteX10" fmla="*/ 274040 w 14561942"/>
              <a:gd name="connsiteY10" fmla="*/ 10354523 h 10670295"/>
              <a:gd name="connsiteX0" fmla="*/ 274040 w 14555017"/>
              <a:gd name="connsiteY0" fmla="*/ 10354523 h 10670295"/>
              <a:gd name="connsiteX1" fmla="*/ 58398 w 14555017"/>
              <a:gd name="connsiteY1" fmla="*/ 6954132 h 10670295"/>
              <a:gd name="connsiteX2" fmla="*/ 94154 w 14555017"/>
              <a:gd name="connsiteY2" fmla="*/ 1488907 h 10670295"/>
              <a:gd name="connsiteX3" fmla="*/ 1067915 w 14555017"/>
              <a:gd name="connsiteY3" fmla="*/ 247659 h 10670295"/>
              <a:gd name="connsiteX4" fmla="*/ 5940036 w 14555017"/>
              <a:gd name="connsiteY4" fmla="*/ 106400 h 10670295"/>
              <a:gd name="connsiteX5" fmla="*/ 13511103 w 14555017"/>
              <a:gd name="connsiteY5" fmla="*/ 411709 h 10670295"/>
              <a:gd name="connsiteX6" fmla="*/ 14479901 w 14555017"/>
              <a:gd name="connsiteY6" fmla="*/ 4238846 h 10670295"/>
              <a:gd name="connsiteX7" fmla="*/ 14128434 w 14555017"/>
              <a:gd name="connsiteY7" fmla="*/ 9773288 h 10670295"/>
              <a:gd name="connsiteX8" fmla="*/ 11316291 w 14555017"/>
              <a:gd name="connsiteY8" fmla="*/ 10411917 h 10670295"/>
              <a:gd name="connsiteX9" fmla="*/ 2636748 w 14555017"/>
              <a:gd name="connsiteY9" fmla="*/ 10528031 h 10670295"/>
              <a:gd name="connsiteX10" fmla="*/ 274040 w 14555017"/>
              <a:gd name="connsiteY10" fmla="*/ 10354523 h 10670295"/>
              <a:gd name="connsiteX0" fmla="*/ 274040 w 14640219"/>
              <a:gd name="connsiteY0" fmla="*/ 10354523 h 10670295"/>
              <a:gd name="connsiteX1" fmla="*/ 58398 w 14640219"/>
              <a:gd name="connsiteY1" fmla="*/ 6954132 h 10670295"/>
              <a:gd name="connsiteX2" fmla="*/ 94154 w 14640219"/>
              <a:gd name="connsiteY2" fmla="*/ 1488907 h 10670295"/>
              <a:gd name="connsiteX3" fmla="*/ 1067915 w 14640219"/>
              <a:gd name="connsiteY3" fmla="*/ 247659 h 10670295"/>
              <a:gd name="connsiteX4" fmla="*/ 5940036 w 14640219"/>
              <a:gd name="connsiteY4" fmla="*/ 106400 h 10670295"/>
              <a:gd name="connsiteX5" fmla="*/ 13511103 w 14640219"/>
              <a:gd name="connsiteY5" fmla="*/ 411709 h 10670295"/>
              <a:gd name="connsiteX6" fmla="*/ 14594330 w 14640219"/>
              <a:gd name="connsiteY6" fmla="*/ 4238846 h 10670295"/>
              <a:gd name="connsiteX7" fmla="*/ 14128434 w 14640219"/>
              <a:gd name="connsiteY7" fmla="*/ 9773288 h 10670295"/>
              <a:gd name="connsiteX8" fmla="*/ 11316291 w 14640219"/>
              <a:gd name="connsiteY8" fmla="*/ 10411917 h 10670295"/>
              <a:gd name="connsiteX9" fmla="*/ 2636748 w 14640219"/>
              <a:gd name="connsiteY9" fmla="*/ 10528031 h 10670295"/>
              <a:gd name="connsiteX10" fmla="*/ 274040 w 14640219"/>
              <a:gd name="connsiteY10" fmla="*/ 10354523 h 10670295"/>
              <a:gd name="connsiteX0" fmla="*/ 333010 w 14699189"/>
              <a:gd name="connsiteY0" fmla="*/ 10354523 h 10670295"/>
              <a:gd name="connsiteX1" fmla="*/ 117368 w 14699189"/>
              <a:gd name="connsiteY1" fmla="*/ 6954132 h 10670295"/>
              <a:gd name="connsiteX2" fmla="*/ 73025 w 14699189"/>
              <a:gd name="connsiteY2" fmla="*/ 1474030 h 10670295"/>
              <a:gd name="connsiteX3" fmla="*/ 1126885 w 14699189"/>
              <a:gd name="connsiteY3" fmla="*/ 247659 h 10670295"/>
              <a:gd name="connsiteX4" fmla="*/ 5999006 w 14699189"/>
              <a:gd name="connsiteY4" fmla="*/ 106400 h 10670295"/>
              <a:gd name="connsiteX5" fmla="*/ 13570073 w 14699189"/>
              <a:gd name="connsiteY5" fmla="*/ 411709 h 10670295"/>
              <a:gd name="connsiteX6" fmla="*/ 14653300 w 14699189"/>
              <a:gd name="connsiteY6" fmla="*/ 4238846 h 10670295"/>
              <a:gd name="connsiteX7" fmla="*/ 14187404 w 14699189"/>
              <a:gd name="connsiteY7" fmla="*/ 9773288 h 10670295"/>
              <a:gd name="connsiteX8" fmla="*/ 11375261 w 14699189"/>
              <a:gd name="connsiteY8" fmla="*/ 10411917 h 10670295"/>
              <a:gd name="connsiteX9" fmla="*/ 2695718 w 14699189"/>
              <a:gd name="connsiteY9" fmla="*/ 10528031 h 10670295"/>
              <a:gd name="connsiteX10" fmla="*/ 333010 w 14699189"/>
              <a:gd name="connsiteY10" fmla="*/ 10354523 h 10670295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22049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22049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66881 w 14733060"/>
              <a:gd name="connsiteY0" fmla="*/ 10401968 h 10717740"/>
              <a:gd name="connsiteX1" fmla="*/ 151239 w 14733060"/>
              <a:gd name="connsiteY1" fmla="*/ 7001577 h 10717740"/>
              <a:gd name="connsiteX2" fmla="*/ 106896 w 14733060"/>
              <a:gd name="connsiteY2" fmla="*/ 1521475 h 10717740"/>
              <a:gd name="connsiteX3" fmla="*/ 1618470 w 14733060"/>
              <a:gd name="connsiteY3" fmla="*/ 71934 h 10717740"/>
              <a:gd name="connsiteX4" fmla="*/ 6032877 w 14733060"/>
              <a:gd name="connsiteY4" fmla="*/ 153845 h 10717740"/>
              <a:gd name="connsiteX5" fmla="*/ 13603944 w 14733060"/>
              <a:gd name="connsiteY5" fmla="*/ 459154 h 10717740"/>
              <a:gd name="connsiteX6" fmla="*/ 14687171 w 14733060"/>
              <a:gd name="connsiteY6" fmla="*/ 4286291 h 10717740"/>
              <a:gd name="connsiteX7" fmla="*/ 14221275 w 14733060"/>
              <a:gd name="connsiteY7" fmla="*/ 9820733 h 10717740"/>
              <a:gd name="connsiteX8" fmla="*/ 11409132 w 14733060"/>
              <a:gd name="connsiteY8" fmla="*/ 10459362 h 10717740"/>
              <a:gd name="connsiteX9" fmla="*/ 2729589 w 14733060"/>
              <a:gd name="connsiteY9" fmla="*/ 10575476 h 10717740"/>
              <a:gd name="connsiteX10" fmla="*/ 366881 w 14733060"/>
              <a:gd name="connsiteY10" fmla="*/ 10401968 h 10717740"/>
              <a:gd name="connsiteX0" fmla="*/ 366881 w 14733060"/>
              <a:gd name="connsiteY0" fmla="*/ 10401968 h 10717740"/>
              <a:gd name="connsiteX1" fmla="*/ 151239 w 14733060"/>
              <a:gd name="connsiteY1" fmla="*/ 7001577 h 10717740"/>
              <a:gd name="connsiteX2" fmla="*/ 106896 w 14733060"/>
              <a:gd name="connsiteY2" fmla="*/ 1521475 h 10717740"/>
              <a:gd name="connsiteX3" fmla="*/ 1618470 w 14733060"/>
              <a:gd name="connsiteY3" fmla="*/ 71934 h 10717740"/>
              <a:gd name="connsiteX4" fmla="*/ 6032877 w 14733060"/>
              <a:gd name="connsiteY4" fmla="*/ 153845 h 10717740"/>
              <a:gd name="connsiteX5" fmla="*/ 13603944 w 14733060"/>
              <a:gd name="connsiteY5" fmla="*/ 459154 h 10717740"/>
              <a:gd name="connsiteX6" fmla="*/ 14687171 w 14733060"/>
              <a:gd name="connsiteY6" fmla="*/ 4286291 h 10717740"/>
              <a:gd name="connsiteX7" fmla="*/ 14221275 w 14733060"/>
              <a:gd name="connsiteY7" fmla="*/ 9820733 h 10717740"/>
              <a:gd name="connsiteX8" fmla="*/ 11409132 w 14733060"/>
              <a:gd name="connsiteY8" fmla="*/ 10459362 h 10717740"/>
              <a:gd name="connsiteX9" fmla="*/ 2729589 w 14733060"/>
              <a:gd name="connsiteY9" fmla="*/ 10575476 h 10717740"/>
              <a:gd name="connsiteX10" fmla="*/ 366881 w 14733060"/>
              <a:gd name="connsiteY10" fmla="*/ 10401968 h 10717740"/>
              <a:gd name="connsiteX0" fmla="*/ 366881 w 14733060"/>
              <a:gd name="connsiteY0" fmla="*/ 10354525 h 10670297"/>
              <a:gd name="connsiteX1" fmla="*/ 151239 w 14733060"/>
              <a:gd name="connsiteY1" fmla="*/ 6954134 h 10670297"/>
              <a:gd name="connsiteX2" fmla="*/ 106896 w 14733060"/>
              <a:gd name="connsiteY2" fmla="*/ 1474032 h 10670297"/>
              <a:gd name="connsiteX3" fmla="*/ 1618470 w 14733060"/>
              <a:gd name="connsiteY3" fmla="*/ 396440 h 10670297"/>
              <a:gd name="connsiteX4" fmla="*/ 6032877 w 14733060"/>
              <a:gd name="connsiteY4" fmla="*/ 106402 h 10670297"/>
              <a:gd name="connsiteX5" fmla="*/ 13603944 w 14733060"/>
              <a:gd name="connsiteY5" fmla="*/ 411711 h 10670297"/>
              <a:gd name="connsiteX6" fmla="*/ 14687171 w 14733060"/>
              <a:gd name="connsiteY6" fmla="*/ 4238848 h 10670297"/>
              <a:gd name="connsiteX7" fmla="*/ 14221275 w 14733060"/>
              <a:gd name="connsiteY7" fmla="*/ 9773290 h 10670297"/>
              <a:gd name="connsiteX8" fmla="*/ 11409132 w 14733060"/>
              <a:gd name="connsiteY8" fmla="*/ 10411919 h 10670297"/>
              <a:gd name="connsiteX9" fmla="*/ 2729589 w 14733060"/>
              <a:gd name="connsiteY9" fmla="*/ 10528033 h 10670297"/>
              <a:gd name="connsiteX10" fmla="*/ 366881 w 14733060"/>
              <a:gd name="connsiteY10" fmla="*/ 10354525 h 10670297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96438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59258 w 14725437"/>
              <a:gd name="connsiteY0" fmla="*/ 10354523 h 10670295"/>
              <a:gd name="connsiteX1" fmla="*/ 143616 w 14725437"/>
              <a:gd name="connsiteY1" fmla="*/ 6954132 h 10670295"/>
              <a:gd name="connsiteX2" fmla="*/ 99273 w 14725437"/>
              <a:gd name="connsiteY2" fmla="*/ 1474030 h 10670295"/>
              <a:gd name="connsiteX3" fmla="*/ 1507862 w 14725437"/>
              <a:gd name="connsiteY3" fmla="*/ 98880 h 10670295"/>
              <a:gd name="connsiteX4" fmla="*/ 6025254 w 14725437"/>
              <a:gd name="connsiteY4" fmla="*/ 106400 h 10670295"/>
              <a:gd name="connsiteX5" fmla="*/ 13596321 w 14725437"/>
              <a:gd name="connsiteY5" fmla="*/ 411709 h 10670295"/>
              <a:gd name="connsiteX6" fmla="*/ 14679548 w 14725437"/>
              <a:gd name="connsiteY6" fmla="*/ 4238846 h 10670295"/>
              <a:gd name="connsiteX7" fmla="*/ 14213652 w 14725437"/>
              <a:gd name="connsiteY7" fmla="*/ 9773288 h 10670295"/>
              <a:gd name="connsiteX8" fmla="*/ 11401509 w 14725437"/>
              <a:gd name="connsiteY8" fmla="*/ 10411917 h 10670295"/>
              <a:gd name="connsiteX9" fmla="*/ 2721966 w 14725437"/>
              <a:gd name="connsiteY9" fmla="*/ 10528031 h 10670295"/>
              <a:gd name="connsiteX10" fmla="*/ 359258 w 14725437"/>
              <a:gd name="connsiteY10" fmla="*/ 10354523 h 10670295"/>
              <a:gd name="connsiteX0" fmla="*/ 359258 w 14725437"/>
              <a:gd name="connsiteY0" fmla="*/ 10354523 h 10670295"/>
              <a:gd name="connsiteX1" fmla="*/ 143616 w 14725437"/>
              <a:gd name="connsiteY1" fmla="*/ 6954132 h 10670295"/>
              <a:gd name="connsiteX2" fmla="*/ 99273 w 14725437"/>
              <a:gd name="connsiteY2" fmla="*/ 1474030 h 10670295"/>
              <a:gd name="connsiteX3" fmla="*/ 1507862 w 14725437"/>
              <a:gd name="connsiteY3" fmla="*/ 98880 h 10670295"/>
              <a:gd name="connsiteX4" fmla="*/ 6025254 w 14725437"/>
              <a:gd name="connsiteY4" fmla="*/ 106400 h 10670295"/>
              <a:gd name="connsiteX5" fmla="*/ 13596321 w 14725437"/>
              <a:gd name="connsiteY5" fmla="*/ 411709 h 10670295"/>
              <a:gd name="connsiteX6" fmla="*/ 14679548 w 14725437"/>
              <a:gd name="connsiteY6" fmla="*/ 4238846 h 10670295"/>
              <a:gd name="connsiteX7" fmla="*/ 14213652 w 14725437"/>
              <a:gd name="connsiteY7" fmla="*/ 9773288 h 10670295"/>
              <a:gd name="connsiteX8" fmla="*/ 11401509 w 14725437"/>
              <a:gd name="connsiteY8" fmla="*/ 10411917 h 10670295"/>
              <a:gd name="connsiteX9" fmla="*/ 2721966 w 14725437"/>
              <a:gd name="connsiteY9" fmla="*/ 10528031 h 10670295"/>
              <a:gd name="connsiteX10" fmla="*/ 359258 w 14725437"/>
              <a:gd name="connsiteY10" fmla="*/ 10354523 h 10670295"/>
              <a:gd name="connsiteX0" fmla="*/ 283176 w 14649355"/>
              <a:gd name="connsiteY0" fmla="*/ 10354523 h 10670295"/>
              <a:gd name="connsiteX1" fmla="*/ 67534 w 14649355"/>
              <a:gd name="connsiteY1" fmla="*/ 6954132 h 10670295"/>
              <a:gd name="connsiteX2" fmla="*/ 23191 w 14649355"/>
              <a:gd name="connsiteY2" fmla="*/ 1474030 h 10670295"/>
              <a:gd name="connsiteX3" fmla="*/ 1431780 w 14649355"/>
              <a:gd name="connsiteY3" fmla="*/ 98880 h 10670295"/>
              <a:gd name="connsiteX4" fmla="*/ 5949172 w 14649355"/>
              <a:gd name="connsiteY4" fmla="*/ 106400 h 10670295"/>
              <a:gd name="connsiteX5" fmla="*/ 13520239 w 14649355"/>
              <a:gd name="connsiteY5" fmla="*/ 411709 h 10670295"/>
              <a:gd name="connsiteX6" fmla="*/ 14603466 w 14649355"/>
              <a:gd name="connsiteY6" fmla="*/ 4238846 h 10670295"/>
              <a:gd name="connsiteX7" fmla="*/ 14137570 w 14649355"/>
              <a:gd name="connsiteY7" fmla="*/ 9773288 h 10670295"/>
              <a:gd name="connsiteX8" fmla="*/ 11325427 w 14649355"/>
              <a:gd name="connsiteY8" fmla="*/ 10411917 h 10670295"/>
              <a:gd name="connsiteX9" fmla="*/ 2645884 w 14649355"/>
              <a:gd name="connsiteY9" fmla="*/ 10528031 h 10670295"/>
              <a:gd name="connsiteX10" fmla="*/ 283176 w 14649355"/>
              <a:gd name="connsiteY10" fmla="*/ 10354523 h 10670295"/>
              <a:gd name="connsiteX0" fmla="*/ 389061 w 14755240"/>
              <a:gd name="connsiteY0" fmla="*/ 10354523 h 10667112"/>
              <a:gd name="connsiteX1" fmla="*/ 93319 w 14755240"/>
              <a:gd name="connsiteY1" fmla="*/ 6998765 h 10667112"/>
              <a:gd name="connsiteX2" fmla="*/ 129076 w 14755240"/>
              <a:gd name="connsiteY2" fmla="*/ 1474030 h 10667112"/>
              <a:gd name="connsiteX3" fmla="*/ 1537665 w 14755240"/>
              <a:gd name="connsiteY3" fmla="*/ 98880 h 10667112"/>
              <a:gd name="connsiteX4" fmla="*/ 6055057 w 14755240"/>
              <a:gd name="connsiteY4" fmla="*/ 106400 h 10667112"/>
              <a:gd name="connsiteX5" fmla="*/ 13626124 w 14755240"/>
              <a:gd name="connsiteY5" fmla="*/ 411709 h 10667112"/>
              <a:gd name="connsiteX6" fmla="*/ 14709351 w 14755240"/>
              <a:gd name="connsiteY6" fmla="*/ 4238846 h 10667112"/>
              <a:gd name="connsiteX7" fmla="*/ 14243455 w 14755240"/>
              <a:gd name="connsiteY7" fmla="*/ 9773288 h 10667112"/>
              <a:gd name="connsiteX8" fmla="*/ 11431312 w 14755240"/>
              <a:gd name="connsiteY8" fmla="*/ 10411917 h 10667112"/>
              <a:gd name="connsiteX9" fmla="*/ 2751769 w 14755240"/>
              <a:gd name="connsiteY9" fmla="*/ 10528031 h 10667112"/>
              <a:gd name="connsiteX10" fmla="*/ 389061 w 14755240"/>
              <a:gd name="connsiteY10" fmla="*/ 10354523 h 10667112"/>
              <a:gd name="connsiteX0" fmla="*/ 389061 w 14743341"/>
              <a:gd name="connsiteY0" fmla="*/ 10256507 h 10569096"/>
              <a:gd name="connsiteX1" fmla="*/ 93319 w 14743341"/>
              <a:gd name="connsiteY1" fmla="*/ 6900749 h 10569096"/>
              <a:gd name="connsiteX2" fmla="*/ 129076 w 14743341"/>
              <a:gd name="connsiteY2" fmla="*/ 1376014 h 10569096"/>
              <a:gd name="connsiteX3" fmla="*/ 1537665 w 14743341"/>
              <a:gd name="connsiteY3" fmla="*/ 864 h 10569096"/>
              <a:gd name="connsiteX4" fmla="*/ 6055057 w 14743341"/>
              <a:gd name="connsiteY4" fmla="*/ 8384 h 10569096"/>
              <a:gd name="connsiteX5" fmla="*/ 13626124 w 14743341"/>
              <a:gd name="connsiteY5" fmla="*/ 313693 h 10569096"/>
              <a:gd name="connsiteX6" fmla="*/ 14709351 w 14743341"/>
              <a:gd name="connsiteY6" fmla="*/ 4140830 h 10569096"/>
              <a:gd name="connsiteX7" fmla="*/ 14243455 w 14743341"/>
              <a:gd name="connsiteY7" fmla="*/ 9675272 h 10569096"/>
              <a:gd name="connsiteX8" fmla="*/ 11431312 w 14743341"/>
              <a:gd name="connsiteY8" fmla="*/ 10313901 h 10569096"/>
              <a:gd name="connsiteX9" fmla="*/ 2751769 w 14743341"/>
              <a:gd name="connsiteY9" fmla="*/ 10430015 h 10569096"/>
              <a:gd name="connsiteX10" fmla="*/ 389061 w 14743341"/>
              <a:gd name="connsiteY10" fmla="*/ 10256507 h 1056909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243455 w 14757426"/>
              <a:gd name="connsiteY7" fmla="*/ 9700652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243455 w 14757426"/>
              <a:gd name="connsiteY7" fmla="*/ 9700652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657479 w 14757426"/>
              <a:gd name="connsiteY7" fmla="*/ 9651715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757426" h="10594476">
                <a:moveTo>
                  <a:pt x="389061" y="10281887"/>
                </a:moveTo>
                <a:cubicBezTo>
                  <a:pt x="-54014" y="9693676"/>
                  <a:pt x="136650" y="8406211"/>
                  <a:pt x="93319" y="6926129"/>
                </a:cubicBezTo>
                <a:cubicBezTo>
                  <a:pt x="49988" y="5446047"/>
                  <a:pt x="-111648" y="2551375"/>
                  <a:pt x="129076" y="1401394"/>
                </a:cubicBezTo>
                <a:cubicBezTo>
                  <a:pt x="369800" y="251413"/>
                  <a:pt x="214343" y="8695"/>
                  <a:pt x="1537665" y="26244"/>
                </a:cubicBezTo>
                <a:cubicBezTo>
                  <a:pt x="2632129" y="192572"/>
                  <a:pt x="4799357" y="33699"/>
                  <a:pt x="6055057" y="33764"/>
                </a:cubicBezTo>
                <a:cubicBezTo>
                  <a:pt x="7310757" y="33829"/>
                  <a:pt x="12298173" y="-37231"/>
                  <a:pt x="13683339" y="26636"/>
                </a:cubicBezTo>
                <a:cubicBezTo>
                  <a:pt x="15068505" y="90503"/>
                  <a:pt x="14723293" y="3076486"/>
                  <a:pt x="14709351" y="4166210"/>
                </a:cubicBezTo>
                <a:cubicBezTo>
                  <a:pt x="14729738" y="5255932"/>
                  <a:pt x="14733337" y="8622870"/>
                  <a:pt x="14657479" y="9651715"/>
                </a:cubicBezTo>
                <a:cubicBezTo>
                  <a:pt x="14581621" y="10680560"/>
                  <a:pt x="13495969" y="10301181"/>
                  <a:pt x="11431312" y="10339281"/>
                </a:cubicBezTo>
                <a:cubicBezTo>
                  <a:pt x="9595255" y="10694881"/>
                  <a:pt x="4592144" y="10464961"/>
                  <a:pt x="2751769" y="10455395"/>
                </a:cubicBezTo>
                <a:cubicBezTo>
                  <a:pt x="911394" y="10445829"/>
                  <a:pt x="832136" y="10870098"/>
                  <a:pt x="389061" y="10281887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68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Cho bảng số liệu về số tiền tiết kiệm được của các bạn Nam, Việt và Mai trong một tuần.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6B76D08B-396D-40E0-B4A7-F35A48598765}"/>
              </a:ext>
            </a:extLst>
          </p:cNvPr>
          <p:cNvGrpSpPr/>
          <p:nvPr/>
        </p:nvGrpSpPr>
        <p:grpSpPr>
          <a:xfrm>
            <a:off x="0" y="6355716"/>
            <a:ext cx="12192000" cy="713190"/>
            <a:chOff x="0" y="5656716"/>
            <a:chExt cx="12926997" cy="1418998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99EFFB80-EFA6-4107-B0E5-C93A9A2293AE}"/>
                </a:ext>
              </a:extLst>
            </p:cNvPr>
            <p:cNvGrpSpPr/>
            <p:nvPr/>
          </p:nvGrpSpPr>
          <p:grpSpPr>
            <a:xfrm>
              <a:off x="0" y="5656716"/>
              <a:ext cx="8788893" cy="1418998"/>
              <a:chOff x="0" y="5388478"/>
              <a:chExt cx="10450286" cy="1687236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60A55B76-B433-4977-8D7F-4EC88176C8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388478"/>
                <a:ext cx="5529943" cy="1687236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CBEF935A-F5C1-449E-94EC-B4140F395A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20343" y="5388478"/>
                <a:ext cx="5529943" cy="1687236"/>
              </a:xfrm>
              <a:prstGeom prst="rect">
                <a:avLst/>
              </a:prstGeom>
            </p:spPr>
          </p:pic>
        </p:grpSp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A47AD331-2D26-47E4-83E8-62589BD5C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6208" y="5656716"/>
              <a:ext cx="4650789" cy="1418998"/>
            </a:xfrm>
            <a:prstGeom prst="rect">
              <a:avLst/>
            </a:prstGeom>
          </p:spPr>
        </p:pic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B4E71863-AB05-4C8C-8EFE-E4E2DD96D6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1086" y="6033413"/>
            <a:ext cx="859819" cy="6446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DE73812-B989-40B0-A0CA-DE9C733861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038" y="93682"/>
            <a:ext cx="721536" cy="456393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图形 25">
            <a:extLst>
              <a:ext uri="{FF2B5EF4-FFF2-40B4-BE49-F238E27FC236}">
                <a16:creationId xmlns:a16="http://schemas.microsoft.com/office/drawing/2014/main" id="{5F373988-CFC3-4EDB-AEE9-057F9893FA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18662" y="233137"/>
            <a:ext cx="868735" cy="868735"/>
          </a:xfrm>
          <a:prstGeom prst="rect">
            <a:avLst/>
          </a:prstGeom>
        </p:spPr>
      </p:pic>
      <p:sp>
        <p:nvSpPr>
          <p:cNvPr id="46" name="Oval 45"/>
          <p:cNvSpPr/>
          <p:nvPr/>
        </p:nvSpPr>
        <p:spPr>
          <a:xfrm>
            <a:off x="1313871" y="471412"/>
            <a:ext cx="638754" cy="735747"/>
          </a:xfrm>
          <a:prstGeom prst="ellipse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019299" y="461887"/>
            <a:ext cx="916305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3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Rô-bốt gói ba món quà (tháp vòng, quả bóng, khối ru-bích) vào ba chiếc hộp giống hệt nhau.</a:t>
            </a:r>
            <a:endParaRPr kumimoji="0" lang="vi-VN" sz="3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9" name="图片 34">
            <a:extLst>
              <a:ext uri="{FF2B5EF4-FFF2-40B4-BE49-F238E27FC236}">
                <a16:creationId xmlns:a16="http://schemas.microsoft.com/office/drawing/2014/main" id="{BD5191DD-4555-45A5-92A3-1576E80E0AE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245" y="6033413"/>
            <a:ext cx="1076474" cy="6444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08803DA-BC40-47AE-B53A-AB79E0A6A28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05250" y="1552575"/>
            <a:ext cx="3848100" cy="15621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54AFD6A-F0E4-E952-E7D0-7E28235EDE36}"/>
              </a:ext>
            </a:extLst>
          </p:cNvPr>
          <p:cNvSpPr txBox="1"/>
          <p:nvPr/>
        </p:nvSpPr>
        <p:spPr>
          <a:xfrm>
            <a:off x="1143000" y="3143250"/>
            <a:ext cx="104203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Mỗi bạn Mai, Việt và Nam lần lượt chọn một hộp quà bất kì. Vậy Mai có thể chọn được chiếc hộp đựng món quà nào?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A506B08-E445-CA11-372D-74D5AB4A5EE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62375" y="4224337"/>
            <a:ext cx="4400550" cy="1704975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4A35618-EE04-325C-2188-5152C8600726}"/>
              </a:ext>
            </a:extLst>
          </p:cNvPr>
          <p:cNvSpPr/>
          <p:nvPr/>
        </p:nvSpPr>
        <p:spPr>
          <a:xfrm>
            <a:off x="1800225" y="5924550"/>
            <a:ext cx="8429625" cy="9334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 có thể chọn được chiếc hộp đựng món quà là tháp vòng hoặc quả bóng hoặc khối ru-bích.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149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8" grpId="0"/>
      <p:bldP spid="15" grpId="0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形 4">
            <a:extLst>
              <a:ext uri="{FF2B5EF4-FFF2-40B4-BE49-F238E27FC236}">
                <a16:creationId xmlns:a16="http://schemas.microsoft.com/office/drawing/2014/main" id="{247FD368-B523-40D9-BD06-8360E2E506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6200000">
            <a:off x="2659745" y="-2659746"/>
            <a:ext cx="6872512" cy="12192003"/>
          </a:xfrm>
          <a:prstGeom prst="rect">
            <a:avLst/>
          </a:prstGeom>
        </p:spPr>
      </p:pic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489880D0-1182-4052-848E-3D936536B382}"/>
              </a:ext>
            </a:extLst>
          </p:cNvPr>
          <p:cNvSpPr/>
          <p:nvPr/>
        </p:nvSpPr>
        <p:spPr>
          <a:xfrm>
            <a:off x="405193" y="410620"/>
            <a:ext cx="11381613" cy="6284409"/>
          </a:xfrm>
          <a:custGeom>
            <a:avLst/>
            <a:gdLst>
              <a:gd name="connsiteX0" fmla="*/ 739424 w 12277406"/>
              <a:gd name="connsiteY0" fmla="*/ 6032746 h 7271836"/>
              <a:gd name="connsiteX1" fmla="*/ 782967 w 12277406"/>
              <a:gd name="connsiteY1" fmla="*/ 3478232 h 7271836"/>
              <a:gd name="connsiteX2" fmla="*/ 782967 w 12277406"/>
              <a:gd name="connsiteY2" fmla="*/ 836632 h 7271836"/>
              <a:gd name="connsiteX3" fmla="*/ 1552224 w 12277406"/>
              <a:gd name="connsiteY3" fmla="*/ 386689 h 7271836"/>
              <a:gd name="connsiteX4" fmla="*/ 11320338 w 12277406"/>
              <a:gd name="connsiteY4" fmla="*/ 357660 h 7271836"/>
              <a:gd name="connsiteX5" fmla="*/ 11813824 w 12277406"/>
              <a:gd name="connsiteY5" fmla="*/ 5074803 h 7271836"/>
              <a:gd name="connsiteX6" fmla="*/ 11305824 w 12277406"/>
              <a:gd name="connsiteY6" fmla="*/ 6889089 h 7271836"/>
              <a:gd name="connsiteX7" fmla="*/ 797481 w 12277406"/>
              <a:gd name="connsiteY7" fmla="*/ 7208403 h 7271836"/>
              <a:gd name="connsiteX8" fmla="*/ 739424 w 12277406"/>
              <a:gd name="connsiteY8" fmla="*/ 6032746 h 7271836"/>
              <a:gd name="connsiteX0" fmla="*/ 739424 w 12277406"/>
              <a:gd name="connsiteY0" fmla="*/ 6088272 h 7327362"/>
              <a:gd name="connsiteX1" fmla="*/ 782967 w 12277406"/>
              <a:gd name="connsiteY1" fmla="*/ 3533758 h 7327362"/>
              <a:gd name="connsiteX2" fmla="*/ 899081 w 12277406"/>
              <a:gd name="connsiteY2" fmla="*/ 2198443 h 7327362"/>
              <a:gd name="connsiteX3" fmla="*/ 1552224 w 12277406"/>
              <a:gd name="connsiteY3" fmla="*/ 442215 h 7327362"/>
              <a:gd name="connsiteX4" fmla="*/ 11320338 w 12277406"/>
              <a:gd name="connsiteY4" fmla="*/ 413186 h 7327362"/>
              <a:gd name="connsiteX5" fmla="*/ 11813824 w 12277406"/>
              <a:gd name="connsiteY5" fmla="*/ 5130329 h 7327362"/>
              <a:gd name="connsiteX6" fmla="*/ 11305824 w 12277406"/>
              <a:gd name="connsiteY6" fmla="*/ 6944615 h 7327362"/>
              <a:gd name="connsiteX7" fmla="*/ 797481 w 12277406"/>
              <a:gd name="connsiteY7" fmla="*/ 7263929 h 7327362"/>
              <a:gd name="connsiteX8" fmla="*/ 739424 w 12277406"/>
              <a:gd name="connsiteY8" fmla="*/ 6088272 h 7327362"/>
              <a:gd name="connsiteX0" fmla="*/ 739424 w 12277406"/>
              <a:gd name="connsiteY0" fmla="*/ 6088272 h 7327362"/>
              <a:gd name="connsiteX1" fmla="*/ 782967 w 12277406"/>
              <a:gd name="connsiteY1" fmla="*/ 3533758 h 7327362"/>
              <a:gd name="connsiteX2" fmla="*/ 899081 w 12277406"/>
              <a:gd name="connsiteY2" fmla="*/ 2198443 h 7327362"/>
              <a:gd name="connsiteX3" fmla="*/ 1552224 w 12277406"/>
              <a:gd name="connsiteY3" fmla="*/ 442215 h 7327362"/>
              <a:gd name="connsiteX4" fmla="*/ 11320338 w 12277406"/>
              <a:gd name="connsiteY4" fmla="*/ 413186 h 7327362"/>
              <a:gd name="connsiteX5" fmla="*/ 11813824 w 12277406"/>
              <a:gd name="connsiteY5" fmla="*/ 5130329 h 7327362"/>
              <a:gd name="connsiteX6" fmla="*/ 11305824 w 12277406"/>
              <a:gd name="connsiteY6" fmla="*/ 6944615 h 7327362"/>
              <a:gd name="connsiteX7" fmla="*/ 797481 w 12277406"/>
              <a:gd name="connsiteY7" fmla="*/ 7263929 h 7327362"/>
              <a:gd name="connsiteX8" fmla="*/ 739424 w 12277406"/>
              <a:gd name="connsiteY8" fmla="*/ 6088272 h 7327362"/>
              <a:gd name="connsiteX0" fmla="*/ 739424 w 12277406"/>
              <a:gd name="connsiteY0" fmla="*/ 6092350 h 7331440"/>
              <a:gd name="connsiteX1" fmla="*/ 782967 w 12277406"/>
              <a:gd name="connsiteY1" fmla="*/ 3537836 h 7331440"/>
              <a:gd name="connsiteX2" fmla="*/ 507195 w 12277406"/>
              <a:gd name="connsiteY2" fmla="*/ 2289607 h 7331440"/>
              <a:gd name="connsiteX3" fmla="*/ 1552224 w 12277406"/>
              <a:gd name="connsiteY3" fmla="*/ 446293 h 7331440"/>
              <a:gd name="connsiteX4" fmla="*/ 11320338 w 12277406"/>
              <a:gd name="connsiteY4" fmla="*/ 417264 h 7331440"/>
              <a:gd name="connsiteX5" fmla="*/ 11813824 w 12277406"/>
              <a:gd name="connsiteY5" fmla="*/ 5134407 h 7331440"/>
              <a:gd name="connsiteX6" fmla="*/ 11305824 w 12277406"/>
              <a:gd name="connsiteY6" fmla="*/ 6948693 h 7331440"/>
              <a:gd name="connsiteX7" fmla="*/ 797481 w 12277406"/>
              <a:gd name="connsiteY7" fmla="*/ 7268007 h 7331440"/>
              <a:gd name="connsiteX8" fmla="*/ 739424 w 12277406"/>
              <a:gd name="connsiteY8" fmla="*/ 6092350 h 7331440"/>
              <a:gd name="connsiteX0" fmla="*/ 729525 w 12267507"/>
              <a:gd name="connsiteY0" fmla="*/ 6092350 h 7331440"/>
              <a:gd name="connsiteX1" fmla="*/ 511811 w 12267507"/>
              <a:gd name="connsiteY1" fmla="*/ 3624922 h 7331440"/>
              <a:gd name="connsiteX2" fmla="*/ 497296 w 12267507"/>
              <a:gd name="connsiteY2" fmla="*/ 2289607 h 7331440"/>
              <a:gd name="connsiteX3" fmla="*/ 1542325 w 12267507"/>
              <a:gd name="connsiteY3" fmla="*/ 446293 h 7331440"/>
              <a:gd name="connsiteX4" fmla="*/ 11310439 w 12267507"/>
              <a:gd name="connsiteY4" fmla="*/ 417264 h 7331440"/>
              <a:gd name="connsiteX5" fmla="*/ 11803925 w 12267507"/>
              <a:gd name="connsiteY5" fmla="*/ 5134407 h 7331440"/>
              <a:gd name="connsiteX6" fmla="*/ 11295925 w 12267507"/>
              <a:gd name="connsiteY6" fmla="*/ 6948693 h 7331440"/>
              <a:gd name="connsiteX7" fmla="*/ 787582 w 12267507"/>
              <a:gd name="connsiteY7" fmla="*/ 7268007 h 7331440"/>
              <a:gd name="connsiteX8" fmla="*/ 729525 w 12267507"/>
              <a:gd name="connsiteY8" fmla="*/ 6092350 h 7331440"/>
              <a:gd name="connsiteX0" fmla="*/ 729525 w 12294456"/>
              <a:gd name="connsiteY0" fmla="*/ 5819470 h 7058560"/>
              <a:gd name="connsiteX1" fmla="*/ 511811 w 12294456"/>
              <a:gd name="connsiteY1" fmla="*/ 3352042 h 7058560"/>
              <a:gd name="connsiteX2" fmla="*/ 497296 w 12294456"/>
              <a:gd name="connsiteY2" fmla="*/ 2016727 h 7058560"/>
              <a:gd name="connsiteX3" fmla="*/ 1542325 w 12294456"/>
              <a:gd name="connsiteY3" fmla="*/ 173413 h 7058560"/>
              <a:gd name="connsiteX4" fmla="*/ 10773410 w 12294456"/>
              <a:gd name="connsiteY4" fmla="*/ 608841 h 7058560"/>
              <a:gd name="connsiteX5" fmla="*/ 11803925 w 12294456"/>
              <a:gd name="connsiteY5" fmla="*/ 4861527 h 7058560"/>
              <a:gd name="connsiteX6" fmla="*/ 11295925 w 12294456"/>
              <a:gd name="connsiteY6" fmla="*/ 6675813 h 7058560"/>
              <a:gd name="connsiteX7" fmla="*/ 787582 w 12294456"/>
              <a:gd name="connsiteY7" fmla="*/ 6995127 h 7058560"/>
              <a:gd name="connsiteX8" fmla="*/ 729525 w 12294456"/>
              <a:gd name="connsiteY8" fmla="*/ 5819470 h 7058560"/>
              <a:gd name="connsiteX0" fmla="*/ 729525 w 12203819"/>
              <a:gd name="connsiteY0" fmla="*/ 5817287 h 7056377"/>
              <a:gd name="connsiteX1" fmla="*/ 511811 w 12203819"/>
              <a:gd name="connsiteY1" fmla="*/ 3349859 h 7056377"/>
              <a:gd name="connsiteX2" fmla="*/ 497296 w 12203819"/>
              <a:gd name="connsiteY2" fmla="*/ 2014544 h 7056377"/>
              <a:gd name="connsiteX3" fmla="*/ 1542325 w 12203819"/>
              <a:gd name="connsiteY3" fmla="*/ 171230 h 7056377"/>
              <a:gd name="connsiteX4" fmla="*/ 10773410 w 12203819"/>
              <a:gd name="connsiteY4" fmla="*/ 606658 h 7056377"/>
              <a:gd name="connsiteX5" fmla="*/ 11542668 w 12203819"/>
              <a:gd name="connsiteY5" fmla="*/ 4815801 h 7056377"/>
              <a:gd name="connsiteX6" fmla="*/ 11295925 w 12203819"/>
              <a:gd name="connsiteY6" fmla="*/ 6673630 h 7056377"/>
              <a:gd name="connsiteX7" fmla="*/ 787582 w 12203819"/>
              <a:gd name="connsiteY7" fmla="*/ 6992944 h 7056377"/>
              <a:gd name="connsiteX8" fmla="*/ 729525 w 12203819"/>
              <a:gd name="connsiteY8" fmla="*/ 5817287 h 7056377"/>
              <a:gd name="connsiteX0" fmla="*/ 729525 w 12189295"/>
              <a:gd name="connsiteY0" fmla="*/ 5888655 h 7127745"/>
              <a:gd name="connsiteX1" fmla="*/ 511811 w 12189295"/>
              <a:gd name="connsiteY1" fmla="*/ 3421227 h 7127745"/>
              <a:gd name="connsiteX2" fmla="*/ 497296 w 12189295"/>
              <a:gd name="connsiteY2" fmla="*/ 2085912 h 7127745"/>
              <a:gd name="connsiteX3" fmla="*/ 1542325 w 12189295"/>
              <a:gd name="connsiteY3" fmla="*/ 242598 h 7127745"/>
              <a:gd name="connsiteX4" fmla="*/ 11107238 w 12189295"/>
              <a:gd name="connsiteY4" fmla="*/ 532883 h 7127745"/>
              <a:gd name="connsiteX5" fmla="*/ 11542668 w 12189295"/>
              <a:gd name="connsiteY5" fmla="*/ 4887169 h 7127745"/>
              <a:gd name="connsiteX6" fmla="*/ 11295925 w 12189295"/>
              <a:gd name="connsiteY6" fmla="*/ 6744998 h 7127745"/>
              <a:gd name="connsiteX7" fmla="*/ 787582 w 12189295"/>
              <a:gd name="connsiteY7" fmla="*/ 7064312 h 7127745"/>
              <a:gd name="connsiteX8" fmla="*/ 729525 w 12189295"/>
              <a:gd name="connsiteY8" fmla="*/ 5888655 h 7127745"/>
              <a:gd name="connsiteX0" fmla="*/ 729525 w 12189295"/>
              <a:gd name="connsiteY0" fmla="*/ 6059797 h 7298887"/>
              <a:gd name="connsiteX1" fmla="*/ 511811 w 12189295"/>
              <a:gd name="connsiteY1" fmla="*/ 3592369 h 7298887"/>
              <a:gd name="connsiteX2" fmla="*/ 497296 w 12189295"/>
              <a:gd name="connsiteY2" fmla="*/ 2257054 h 7298887"/>
              <a:gd name="connsiteX3" fmla="*/ 1542325 w 12189295"/>
              <a:gd name="connsiteY3" fmla="*/ 413740 h 7298887"/>
              <a:gd name="connsiteX4" fmla="*/ 11107238 w 12189295"/>
              <a:gd name="connsiteY4" fmla="*/ 704025 h 7298887"/>
              <a:gd name="connsiteX5" fmla="*/ 11542668 w 12189295"/>
              <a:gd name="connsiteY5" fmla="*/ 5058311 h 7298887"/>
              <a:gd name="connsiteX6" fmla="*/ 11295925 w 12189295"/>
              <a:gd name="connsiteY6" fmla="*/ 6916140 h 7298887"/>
              <a:gd name="connsiteX7" fmla="*/ 787582 w 12189295"/>
              <a:gd name="connsiteY7" fmla="*/ 7235454 h 7298887"/>
              <a:gd name="connsiteX8" fmla="*/ 729525 w 12189295"/>
              <a:gd name="connsiteY8" fmla="*/ 6059797 h 7298887"/>
              <a:gd name="connsiteX0" fmla="*/ 729525 w 12163597"/>
              <a:gd name="connsiteY0" fmla="*/ 6186346 h 7425436"/>
              <a:gd name="connsiteX1" fmla="*/ 511811 w 12163597"/>
              <a:gd name="connsiteY1" fmla="*/ 3718918 h 7425436"/>
              <a:gd name="connsiteX2" fmla="*/ 497296 w 12163597"/>
              <a:gd name="connsiteY2" fmla="*/ 2383603 h 7425436"/>
              <a:gd name="connsiteX3" fmla="*/ 1542325 w 12163597"/>
              <a:gd name="connsiteY3" fmla="*/ 540289 h 7425436"/>
              <a:gd name="connsiteX4" fmla="*/ 11716838 w 12163597"/>
              <a:gd name="connsiteY4" fmla="*/ 641888 h 7425436"/>
              <a:gd name="connsiteX5" fmla="*/ 11542668 w 12163597"/>
              <a:gd name="connsiteY5" fmla="*/ 5184860 h 7425436"/>
              <a:gd name="connsiteX6" fmla="*/ 11295925 w 12163597"/>
              <a:gd name="connsiteY6" fmla="*/ 7042689 h 7425436"/>
              <a:gd name="connsiteX7" fmla="*/ 787582 w 12163597"/>
              <a:gd name="connsiteY7" fmla="*/ 7362003 h 7425436"/>
              <a:gd name="connsiteX8" fmla="*/ 729525 w 12163597"/>
              <a:gd name="connsiteY8" fmla="*/ 6186346 h 7425436"/>
              <a:gd name="connsiteX0" fmla="*/ 729525 w 12421774"/>
              <a:gd name="connsiteY0" fmla="*/ 6827884 h 8066974"/>
              <a:gd name="connsiteX1" fmla="*/ 511811 w 12421774"/>
              <a:gd name="connsiteY1" fmla="*/ 4360456 h 8066974"/>
              <a:gd name="connsiteX2" fmla="*/ 497296 w 12421774"/>
              <a:gd name="connsiteY2" fmla="*/ 3025141 h 8066974"/>
              <a:gd name="connsiteX3" fmla="*/ 1643925 w 12421774"/>
              <a:gd name="connsiteY3" fmla="*/ 78741 h 8066974"/>
              <a:gd name="connsiteX4" fmla="*/ 11716838 w 12421774"/>
              <a:gd name="connsiteY4" fmla="*/ 1283426 h 8066974"/>
              <a:gd name="connsiteX5" fmla="*/ 11542668 w 12421774"/>
              <a:gd name="connsiteY5" fmla="*/ 5826398 h 8066974"/>
              <a:gd name="connsiteX6" fmla="*/ 11295925 w 12421774"/>
              <a:gd name="connsiteY6" fmla="*/ 7684227 h 8066974"/>
              <a:gd name="connsiteX7" fmla="*/ 787582 w 12421774"/>
              <a:gd name="connsiteY7" fmla="*/ 8003541 h 8066974"/>
              <a:gd name="connsiteX8" fmla="*/ 729525 w 12421774"/>
              <a:gd name="connsiteY8" fmla="*/ 6827884 h 8066974"/>
              <a:gd name="connsiteX0" fmla="*/ 729525 w 12421774"/>
              <a:gd name="connsiteY0" fmla="*/ 6827884 h 8066974"/>
              <a:gd name="connsiteX1" fmla="*/ 511811 w 12421774"/>
              <a:gd name="connsiteY1" fmla="*/ 4360456 h 8066974"/>
              <a:gd name="connsiteX2" fmla="*/ 497296 w 12421774"/>
              <a:gd name="connsiteY2" fmla="*/ 3025141 h 8066974"/>
              <a:gd name="connsiteX3" fmla="*/ 1643925 w 12421774"/>
              <a:gd name="connsiteY3" fmla="*/ 78741 h 8066974"/>
              <a:gd name="connsiteX4" fmla="*/ 11716838 w 12421774"/>
              <a:gd name="connsiteY4" fmla="*/ 1283426 h 8066974"/>
              <a:gd name="connsiteX5" fmla="*/ 11542668 w 12421774"/>
              <a:gd name="connsiteY5" fmla="*/ 5826398 h 8066974"/>
              <a:gd name="connsiteX6" fmla="*/ 11295925 w 12421774"/>
              <a:gd name="connsiteY6" fmla="*/ 7684227 h 8066974"/>
              <a:gd name="connsiteX7" fmla="*/ 787582 w 12421774"/>
              <a:gd name="connsiteY7" fmla="*/ 8003541 h 8066974"/>
              <a:gd name="connsiteX8" fmla="*/ 729525 w 12421774"/>
              <a:gd name="connsiteY8" fmla="*/ 6827884 h 8066974"/>
              <a:gd name="connsiteX0" fmla="*/ 729525 w 12421774"/>
              <a:gd name="connsiteY0" fmla="*/ 6826138 h 8065228"/>
              <a:gd name="connsiteX1" fmla="*/ 511811 w 12421774"/>
              <a:gd name="connsiteY1" fmla="*/ 4358710 h 8065228"/>
              <a:gd name="connsiteX2" fmla="*/ 392521 w 12421774"/>
              <a:gd name="connsiteY2" fmla="*/ 2994820 h 8065228"/>
              <a:gd name="connsiteX3" fmla="*/ 1643925 w 12421774"/>
              <a:gd name="connsiteY3" fmla="*/ 76995 h 8065228"/>
              <a:gd name="connsiteX4" fmla="*/ 11716838 w 12421774"/>
              <a:gd name="connsiteY4" fmla="*/ 1281680 h 8065228"/>
              <a:gd name="connsiteX5" fmla="*/ 11542668 w 12421774"/>
              <a:gd name="connsiteY5" fmla="*/ 5824652 h 8065228"/>
              <a:gd name="connsiteX6" fmla="*/ 11295925 w 12421774"/>
              <a:gd name="connsiteY6" fmla="*/ 7682481 h 8065228"/>
              <a:gd name="connsiteX7" fmla="*/ 787582 w 12421774"/>
              <a:gd name="connsiteY7" fmla="*/ 8001795 h 8065228"/>
              <a:gd name="connsiteX8" fmla="*/ 729525 w 12421774"/>
              <a:gd name="connsiteY8" fmla="*/ 6826138 h 8065228"/>
              <a:gd name="connsiteX0" fmla="*/ 722069 w 12414318"/>
              <a:gd name="connsiteY0" fmla="*/ 6826138 h 8065228"/>
              <a:gd name="connsiteX1" fmla="*/ 304330 w 12414318"/>
              <a:gd name="connsiteY1" fmla="*/ 4387285 h 8065228"/>
              <a:gd name="connsiteX2" fmla="*/ 385065 w 12414318"/>
              <a:gd name="connsiteY2" fmla="*/ 2994820 h 8065228"/>
              <a:gd name="connsiteX3" fmla="*/ 1636469 w 12414318"/>
              <a:gd name="connsiteY3" fmla="*/ 76995 h 8065228"/>
              <a:gd name="connsiteX4" fmla="*/ 11709382 w 12414318"/>
              <a:gd name="connsiteY4" fmla="*/ 1281680 h 8065228"/>
              <a:gd name="connsiteX5" fmla="*/ 11535212 w 12414318"/>
              <a:gd name="connsiteY5" fmla="*/ 5824652 h 8065228"/>
              <a:gd name="connsiteX6" fmla="*/ 11288469 w 12414318"/>
              <a:gd name="connsiteY6" fmla="*/ 7682481 h 8065228"/>
              <a:gd name="connsiteX7" fmla="*/ 780126 w 12414318"/>
              <a:gd name="connsiteY7" fmla="*/ 8001795 h 8065228"/>
              <a:gd name="connsiteX8" fmla="*/ 722069 w 12414318"/>
              <a:gd name="connsiteY8" fmla="*/ 6826138 h 8065228"/>
              <a:gd name="connsiteX0" fmla="*/ 722069 w 12414318"/>
              <a:gd name="connsiteY0" fmla="*/ 6823820 h 8062910"/>
              <a:gd name="connsiteX1" fmla="*/ 304330 w 12414318"/>
              <a:gd name="connsiteY1" fmla="*/ 4384967 h 8062910"/>
              <a:gd name="connsiteX2" fmla="*/ 289815 w 12414318"/>
              <a:gd name="connsiteY2" fmla="*/ 2954402 h 8062910"/>
              <a:gd name="connsiteX3" fmla="*/ 1636469 w 12414318"/>
              <a:gd name="connsiteY3" fmla="*/ 74677 h 8062910"/>
              <a:gd name="connsiteX4" fmla="*/ 11709382 w 12414318"/>
              <a:gd name="connsiteY4" fmla="*/ 1279362 h 8062910"/>
              <a:gd name="connsiteX5" fmla="*/ 11535212 w 12414318"/>
              <a:gd name="connsiteY5" fmla="*/ 5822334 h 8062910"/>
              <a:gd name="connsiteX6" fmla="*/ 11288469 w 12414318"/>
              <a:gd name="connsiteY6" fmla="*/ 7680163 h 8062910"/>
              <a:gd name="connsiteX7" fmla="*/ 780126 w 12414318"/>
              <a:gd name="connsiteY7" fmla="*/ 7999477 h 8062910"/>
              <a:gd name="connsiteX8" fmla="*/ 722069 w 12414318"/>
              <a:gd name="connsiteY8" fmla="*/ 6823820 h 8062910"/>
              <a:gd name="connsiteX0" fmla="*/ 722069 w 12414318"/>
              <a:gd name="connsiteY0" fmla="*/ 6823820 h 8062910"/>
              <a:gd name="connsiteX1" fmla="*/ 304330 w 12414318"/>
              <a:gd name="connsiteY1" fmla="*/ 4384967 h 8062910"/>
              <a:gd name="connsiteX2" fmla="*/ 289815 w 12414318"/>
              <a:gd name="connsiteY2" fmla="*/ 2954402 h 8062910"/>
              <a:gd name="connsiteX3" fmla="*/ 1636469 w 12414318"/>
              <a:gd name="connsiteY3" fmla="*/ 74677 h 8062910"/>
              <a:gd name="connsiteX4" fmla="*/ 11709382 w 12414318"/>
              <a:gd name="connsiteY4" fmla="*/ 1279362 h 8062910"/>
              <a:gd name="connsiteX5" fmla="*/ 11535212 w 12414318"/>
              <a:gd name="connsiteY5" fmla="*/ 5822334 h 8062910"/>
              <a:gd name="connsiteX6" fmla="*/ 11288469 w 12414318"/>
              <a:gd name="connsiteY6" fmla="*/ 7680163 h 8062910"/>
              <a:gd name="connsiteX7" fmla="*/ 780126 w 12414318"/>
              <a:gd name="connsiteY7" fmla="*/ 7999477 h 8062910"/>
              <a:gd name="connsiteX8" fmla="*/ 722069 w 12414318"/>
              <a:gd name="connsiteY8" fmla="*/ 6823820 h 8062910"/>
              <a:gd name="connsiteX0" fmla="*/ 720661 w 12412910"/>
              <a:gd name="connsiteY0" fmla="*/ 6823820 h 8062910"/>
              <a:gd name="connsiteX1" fmla="*/ 264822 w 12412910"/>
              <a:gd name="connsiteY1" fmla="*/ 4575467 h 8062910"/>
              <a:gd name="connsiteX2" fmla="*/ 288407 w 12412910"/>
              <a:gd name="connsiteY2" fmla="*/ 2954402 h 8062910"/>
              <a:gd name="connsiteX3" fmla="*/ 1635061 w 12412910"/>
              <a:gd name="connsiteY3" fmla="*/ 74677 h 8062910"/>
              <a:gd name="connsiteX4" fmla="*/ 11707974 w 12412910"/>
              <a:gd name="connsiteY4" fmla="*/ 1279362 h 8062910"/>
              <a:gd name="connsiteX5" fmla="*/ 11533804 w 12412910"/>
              <a:gd name="connsiteY5" fmla="*/ 5822334 h 8062910"/>
              <a:gd name="connsiteX6" fmla="*/ 11287061 w 12412910"/>
              <a:gd name="connsiteY6" fmla="*/ 7680163 h 8062910"/>
              <a:gd name="connsiteX7" fmla="*/ 778718 w 12412910"/>
              <a:gd name="connsiteY7" fmla="*/ 7999477 h 8062910"/>
              <a:gd name="connsiteX8" fmla="*/ 720661 w 12412910"/>
              <a:gd name="connsiteY8" fmla="*/ 6823820 h 8062910"/>
              <a:gd name="connsiteX0" fmla="*/ 720661 w 12412910"/>
              <a:gd name="connsiteY0" fmla="*/ 6823820 h 8062910"/>
              <a:gd name="connsiteX1" fmla="*/ 264822 w 12412910"/>
              <a:gd name="connsiteY1" fmla="*/ 4575467 h 8062910"/>
              <a:gd name="connsiteX2" fmla="*/ 288407 w 12412910"/>
              <a:gd name="connsiteY2" fmla="*/ 2954402 h 8062910"/>
              <a:gd name="connsiteX3" fmla="*/ 1635061 w 12412910"/>
              <a:gd name="connsiteY3" fmla="*/ 74677 h 8062910"/>
              <a:gd name="connsiteX4" fmla="*/ 11707974 w 12412910"/>
              <a:gd name="connsiteY4" fmla="*/ 1279362 h 8062910"/>
              <a:gd name="connsiteX5" fmla="*/ 11533804 w 12412910"/>
              <a:gd name="connsiteY5" fmla="*/ 5822334 h 8062910"/>
              <a:gd name="connsiteX6" fmla="*/ 11287061 w 12412910"/>
              <a:gd name="connsiteY6" fmla="*/ 7680163 h 8062910"/>
              <a:gd name="connsiteX7" fmla="*/ 778718 w 12412910"/>
              <a:gd name="connsiteY7" fmla="*/ 7999477 h 8062910"/>
              <a:gd name="connsiteX8" fmla="*/ 720661 w 12412910"/>
              <a:gd name="connsiteY8" fmla="*/ 6823820 h 8062910"/>
              <a:gd name="connsiteX0" fmla="*/ 377839 w 12628888"/>
              <a:gd name="connsiteY0" fmla="*/ 6595220 h 8077500"/>
              <a:gd name="connsiteX1" fmla="*/ 480800 w 12628888"/>
              <a:gd name="connsiteY1" fmla="*/ 4575467 h 8077500"/>
              <a:gd name="connsiteX2" fmla="*/ 504385 w 12628888"/>
              <a:gd name="connsiteY2" fmla="*/ 2954402 h 8077500"/>
              <a:gd name="connsiteX3" fmla="*/ 1851039 w 12628888"/>
              <a:gd name="connsiteY3" fmla="*/ 74677 h 8077500"/>
              <a:gd name="connsiteX4" fmla="*/ 11923952 w 12628888"/>
              <a:gd name="connsiteY4" fmla="*/ 1279362 h 8077500"/>
              <a:gd name="connsiteX5" fmla="*/ 11749782 w 12628888"/>
              <a:gd name="connsiteY5" fmla="*/ 5822334 h 8077500"/>
              <a:gd name="connsiteX6" fmla="*/ 11503039 w 12628888"/>
              <a:gd name="connsiteY6" fmla="*/ 7680163 h 8077500"/>
              <a:gd name="connsiteX7" fmla="*/ 994696 w 12628888"/>
              <a:gd name="connsiteY7" fmla="*/ 7999477 h 8077500"/>
              <a:gd name="connsiteX8" fmla="*/ 377839 w 12628888"/>
              <a:gd name="connsiteY8" fmla="*/ 6595220 h 8077500"/>
              <a:gd name="connsiteX0" fmla="*/ 405392 w 12656441"/>
              <a:gd name="connsiteY0" fmla="*/ 6595220 h 8077500"/>
              <a:gd name="connsiteX1" fmla="*/ 508353 w 12656441"/>
              <a:gd name="connsiteY1" fmla="*/ 4575467 h 8077500"/>
              <a:gd name="connsiteX2" fmla="*/ 531938 w 12656441"/>
              <a:gd name="connsiteY2" fmla="*/ 2954402 h 8077500"/>
              <a:gd name="connsiteX3" fmla="*/ 1878592 w 12656441"/>
              <a:gd name="connsiteY3" fmla="*/ 74677 h 8077500"/>
              <a:gd name="connsiteX4" fmla="*/ 11951505 w 12656441"/>
              <a:gd name="connsiteY4" fmla="*/ 1279362 h 8077500"/>
              <a:gd name="connsiteX5" fmla="*/ 11777335 w 12656441"/>
              <a:gd name="connsiteY5" fmla="*/ 5822334 h 8077500"/>
              <a:gd name="connsiteX6" fmla="*/ 11530592 w 12656441"/>
              <a:gd name="connsiteY6" fmla="*/ 7680163 h 8077500"/>
              <a:gd name="connsiteX7" fmla="*/ 1022249 w 12656441"/>
              <a:gd name="connsiteY7" fmla="*/ 7999477 h 8077500"/>
              <a:gd name="connsiteX8" fmla="*/ 405392 w 12656441"/>
              <a:gd name="connsiteY8" fmla="*/ 6595220 h 8077500"/>
              <a:gd name="connsiteX0" fmla="*/ 94056 w 12345105"/>
              <a:gd name="connsiteY0" fmla="*/ 6595220 h 7892149"/>
              <a:gd name="connsiteX1" fmla="*/ 197017 w 12345105"/>
              <a:gd name="connsiteY1" fmla="*/ 4575467 h 7892149"/>
              <a:gd name="connsiteX2" fmla="*/ 220602 w 12345105"/>
              <a:gd name="connsiteY2" fmla="*/ 2954402 h 7892149"/>
              <a:gd name="connsiteX3" fmla="*/ 1567256 w 12345105"/>
              <a:gd name="connsiteY3" fmla="*/ 74677 h 7892149"/>
              <a:gd name="connsiteX4" fmla="*/ 11640169 w 12345105"/>
              <a:gd name="connsiteY4" fmla="*/ 1279362 h 7892149"/>
              <a:gd name="connsiteX5" fmla="*/ 11465999 w 12345105"/>
              <a:gd name="connsiteY5" fmla="*/ 5822334 h 7892149"/>
              <a:gd name="connsiteX6" fmla="*/ 11219256 w 12345105"/>
              <a:gd name="connsiteY6" fmla="*/ 7680163 h 7892149"/>
              <a:gd name="connsiteX7" fmla="*/ 1714213 w 12345105"/>
              <a:gd name="connsiteY7" fmla="*/ 7694677 h 7892149"/>
              <a:gd name="connsiteX8" fmla="*/ 94056 w 12345105"/>
              <a:gd name="connsiteY8" fmla="*/ 6595220 h 7892149"/>
              <a:gd name="connsiteX0" fmla="*/ 94056 w 12374446"/>
              <a:gd name="connsiteY0" fmla="*/ 6595220 h 7831727"/>
              <a:gd name="connsiteX1" fmla="*/ 197017 w 12374446"/>
              <a:gd name="connsiteY1" fmla="*/ 4575467 h 7831727"/>
              <a:gd name="connsiteX2" fmla="*/ 220602 w 12374446"/>
              <a:gd name="connsiteY2" fmla="*/ 2954402 h 7831727"/>
              <a:gd name="connsiteX3" fmla="*/ 1567256 w 12374446"/>
              <a:gd name="connsiteY3" fmla="*/ 74677 h 7831727"/>
              <a:gd name="connsiteX4" fmla="*/ 11640169 w 12374446"/>
              <a:gd name="connsiteY4" fmla="*/ 1279362 h 7831727"/>
              <a:gd name="connsiteX5" fmla="*/ 11465999 w 12374446"/>
              <a:gd name="connsiteY5" fmla="*/ 5822334 h 7831727"/>
              <a:gd name="connsiteX6" fmla="*/ 10393756 w 12374446"/>
              <a:gd name="connsiteY6" fmla="*/ 7578563 h 7831727"/>
              <a:gd name="connsiteX7" fmla="*/ 1714213 w 12374446"/>
              <a:gd name="connsiteY7" fmla="*/ 7694677 h 7831727"/>
              <a:gd name="connsiteX8" fmla="*/ 94056 w 12374446"/>
              <a:gd name="connsiteY8" fmla="*/ 6595220 h 7831727"/>
              <a:gd name="connsiteX0" fmla="*/ 94056 w 12374446"/>
              <a:gd name="connsiteY0" fmla="*/ 6595220 h 7831727"/>
              <a:gd name="connsiteX1" fmla="*/ 197017 w 12374446"/>
              <a:gd name="connsiteY1" fmla="*/ 4575467 h 7831727"/>
              <a:gd name="connsiteX2" fmla="*/ 220602 w 12374446"/>
              <a:gd name="connsiteY2" fmla="*/ 2954402 h 7831727"/>
              <a:gd name="connsiteX3" fmla="*/ 1567256 w 12374446"/>
              <a:gd name="connsiteY3" fmla="*/ 74677 h 7831727"/>
              <a:gd name="connsiteX4" fmla="*/ 11640169 w 12374446"/>
              <a:gd name="connsiteY4" fmla="*/ 1279362 h 7831727"/>
              <a:gd name="connsiteX5" fmla="*/ 11465999 w 12374446"/>
              <a:gd name="connsiteY5" fmla="*/ 5822334 h 7831727"/>
              <a:gd name="connsiteX6" fmla="*/ 10393756 w 12374446"/>
              <a:gd name="connsiteY6" fmla="*/ 7578563 h 7831727"/>
              <a:gd name="connsiteX7" fmla="*/ 1714213 w 12374446"/>
              <a:gd name="connsiteY7" fmla="*/ 7694677 h 7831727"/>
              <a:gd name="connsiteX8" fmla="*/ 94056 w 12374446"/>
              <a:gd name="connsiteY8" fmla="*/ 6595220 h 7831727"/>
              <a:gd name="connsiteX0" fmla="*/ 94056 w 12344667"/>
              <a:gd name="connsiteY0" fmla="*/ 6595220 h 7831727"/>
              <a:gd name="connsiteX1" fmla="*/ 197017 w 12344667"/>
              <a:gd name="connsiteY1" fmla="*/ 4575467 h 7831727"/>
              <a:gd name="connsiteX2" fmla="*/ 220602 w 12344667"/>
              <a:gd name="connsiteY2" fmla="*/ 2954402 h 7831727"/>
              <a:gd name="connsiteX3" fmla="*/ 1567256 w 12344667"/>
              <a:gd name="connsiteY3" fmla="*/ 74677 h 7831727"/>
              <a:gd name="connsiteX4" fmla="*/ 11640169 w 12344667"/>
              <a:gd name="connsiteY4" fmla="*/ 1279362 h 7831727"/>
              <a:gd name="connsiteX5" fmla="*/ 11465999 w 12344667"/>
              <a:gd name="connsiteY5" fmla="*/ 5822334 h 7831727"/>
              <a:gd name="connsiteX6" fmla="*/ 10393756 w 12344667"/>
              <a:gd name="connsiteY6" fmla="*/ 7578563 h 7831727"/>
              <a:gd name="connsiteX7" fmla="*/ 1714213 w 12344667"/>
              <a:gd name="connsiteY7" fmla="*/ 7694677 h 7831727"/>
              <a:gd name="connsiteX8" fmla="*/ 94056 w 12344667"/>
              <a:gd name="connsiteY8" fmla="*/ 6595220 h 7831727"/>
              <a:gd name="connsiteX0" fmla="*/ 94056 w 13094993"/>
              <a:gd name="connsiteY0" fmla="*/ 6596602 h 7833109"/>
              <a:gd name="connsiteX1" fmla="*/ 197017 w 13094993"/>
              <a:gd name="connsiteY1" fmla="*/ 4576849 h 7833109"/>
              <a:gd name="connsiteX2" fmla="*/ 220602 w 13094993"/>
              <a:gd name="connsiteY2" fmla="*/ 2955784 h 7833109"/>
              <a:gd name="connsiteX3" fmla="*/ 1567256 w 13094993"/>
              <a:gd name="connsiteY3" fmla="*/ 76059 h 7833109"/>
              <a:gd name="connsiteX4" fmla="*/ 11640169 w 13094993"/>
              <a:gd name="connsiteY4" fmla="*/ 1280744 h 7833109"/>
              <a:gd name="connsiteX5" fmla="*/ 12989999 w 13094993"/>
              <a:gd name="connsiteY5" fmla="*/ 5925316 h 7833109"/>
              <a:gd name="connsiteX6" fmla="*/ 10393756 w 13094993"/>
              <a:gd name="connsiteY6" fmla="*/ 7579945 h 7833109"/>
              <a:gd name="connsiteX7" fmla="*/ 1714213 w 13094993"/>
              <a:gd name="connsiteY7" fmla="*/ 7696059 h 7833109"/>
              <a:gd name="connsiteX8" fmla="*/ 94056 w 13094993"/>
              <a:gd name="connsiteY8" fmla="*/ 6596602 h 7833109"/>
              <a:gd name="connsiteX0" fmla="*/ 94056 w 13581500"/>
              <a:gd name="connsiteY0" fmla="*/ 6723052 h 7959559"/>
              <a:gd name="connsiteX1" fmla="*/ 197017 w 13581500"/>
              <a:gd name="connsiteY1" fmla="*/ 4703299 h 7959559"/>
              <a:gd name="connsiteX2" fmla="*/ 220602 w 13581500"/>
              <a:gd name="connsiteY2" fmla="*/ 3082234 h 7959559"/>
              <a:gd name="connsiteX3" fmla="*/ 1567256 w 13581500"/>
              <a:gd name="connsiteY3" fmla="*/ 202509 h 7959559"/>
              <a:gd name="connsiteX4" fmla="*/ 12465669 w 13581500"/>
              <a:gd name="connsiteY4" fmla="*/ 886494 h 7959559"/>
              <a:gd name="connsiteX5" fmla="*/ 12989999 w 13581500"/>
              <a:gd name="connsiteY5" fmla="*/ 6051766 h 7959559"/>
              <a:gd name="connsiteX6" fmla="*/ 10393756 w 13581500"/>
              <a:gd name="connsiteY6" fmla="*/ 7706395 h 7959559"/>
              <a:gd name="connsiteX7" fmla="*/ 1714213 w 13581500"/>
              <a:gd name="connsiteY7" fmla="*/ 7822509 h 7959559"/>
              <a:gd name="connsiteX8" fmla="*/ 94056 w 13581500"/>
              <a:gd name="connsiteY8" fmla="*/ 6723052 h 7959559"/>
              <a:gd name="connsiteX0" fmla="*/ 94056 w 13578033"/>
              <a:gd name="connsiteY0" fmla="*/ 6372151 h 7608658"/>
              <a:gd name="connsiteX1" fmla="*/ 197017 w 13578033"/>
              <a:gd name="connsiteY1" fmla="*/ 4352398 h 7608658"/>
              <a:gd name="connsiteX2" fmla="*/ 220602 w 13578033"/>
              <a:gd name="connsiteY2" fmla="*/ 2731333 h 7608658"/>
              <a:gd name="connsiteX3" fmla="*/ 1618056 w 13578033"/>
              <a:gd name="connsiteY3" fmla="*/ 410408 h 7608658"/>
              <a:gd name="connsiteX4" fmla="*/ 12465669 w 13578033"/>
              <a:gd name="connsiteY4" fmla="*/ 535593 h 7608658"/>
              <a:gd name="connsiteX5" fmla="*/ 12989999 w 13578033"/>
              <a:gd name="connsiteY5" fmla="*/ 5700865 h 7608658"/>
              <a:gd name="connsiteX6" fmla="*/ 10393756 w 13578033"/>
              <a:gd name="connsiteY6" fmla="*/ 7355494 h 7608658"/>
              <a:gd name="connsiteX7" fmla="*/ 1714213 w 13578033"/>
              <a:gd name="connsiteY7" fmla="*/ 7471608 h 7608658"/>
              <a:gd name="connsiteX8" fmla="*/ 94056 w 13578033"/>
              <a:gd name="connsiteY8" fmla="*/ 6372151 h 7608658"/>
              <a:gd name="connsiteX0" fmla="*/ 146154 w 13630131"/>
              <a:gd name="connsiteY0" fmla="*/ 6468355 h 7704862"/>
              <a:gd name="connsiteX1" fmla="*/ 249115 w 13630131"/>
              <a:gd name="connsiteY1" fmla="*/ 4448602 h 7704862"/>
              <a:gd name="connsiteX2" fmla="*/ 1670154 w 13630131"/>
              <a:gd name="connsiteY2" fmla="*/ 506612 h 7704862"/>
              <a:gd name="connsiteX3" fmla="*/ 12517767 w 13630131"/>
              <a:gd name="connsiteY3" fmla="*/ 631797 h 7704862"/>
              <a:gd name="connsiteX4" fmla="*/ 13042097 w 13630131"/>
              <a:gd name="connsiteY4" fmla="*/ 5797069 h 7704862"/>
              <a:gd name="connsiteX5" fmla="*/ 10445854 w 13630131"/>
              <a:gd name="connsiteY5" fmla="*/ 7451698 h 7704862"/>
              <a:gd name="connsiteX6" fmla="*/ 1766311 w 13630131"/>
              <a:gd name="connsiteY6" fmla="*/ 7567812 h 7704862"/>
              <a:gd name="connsiteX7" fmla="*/ 146154 w 13630131"/>
              <a:gd name="connsiteY7" fmla="*/ 6468355 h 7704862"/>
              <a:gd name="connsiteX0" fmla="*/ 81896 w 13565873"/>
              <a:gd name="connsiteY0" fmla="*/ 6468355 h 7704862"/>
              <a:gd name="connsiteX1" fmla="*/ 184857 w 13565873"/>
              <a:gd name="connsiteY1" fmla="*/ 4448602 h 7704862"/>
              <a:gd name="connsiteX2" fmla="*/ 1605896 w 13565873"/>
              <a:gd name="connsiteY2" fmla="*/ 506612 h 7704862"/>
              <a:gd name="connsiteX3" fmla="*/ 12453509 w 13565873"/>
              <a:gd name="connsiteY3" fmla="*/ 631797 h 7704862"/>
              <a:gd name="connsiteX4" fmla="*/ 12977839 w 13565873"/>
              <a:gd name="connsiteY4" fmla="*/ 5797069 h 7704862"/>
              <a:gd name="connsiteX5" fmla="*/ 10381596 w 13565873"/>
              <a:gd name="connsiteY5" fmla="*/ 7451698 h 7704862"/>
              <a:gd name="connsiteX6" fmla="*/ 1702053 w 13565873"/>
              <a:gd name="connsiteY6" fmla="*/ 7567812 h 7704862"/>
              <a:gd name="connsiteX7" fmla="*/ 81896 w 13565873"/>
              <a:gd name="connsiteY7" fmla="*/ 6468355 h 7704862"/>
              <a:gd name="connsiteX0" fmla="*/ 96329 w 13808906"/>
              <a:gd name="connsiteY0" fmla="*/ 7166855 h 7662182"/>
              <a:gd name="connsiteX1" fmla="*/ 427890 w 13808906"/>
              <a:gd name="connsiteY1" fmla="*/ 4448602 h 7662182"/>
              <a:gd name="connsiteX2" fmla="*/ 1848929 w 13808906"/>
              <a:gd name="connsiteY2" fmla="*/ 506612 h 7662182"/>
              <a:gd name="connsiteX3" fmla="*/ 12696542 w 13808906"/>
              <a:gd name="connsiteY3" fmla="*/ 631797 h 7662182"/>
              <a:gd name="connsiteX4" fmla="*/ 13220872 w 13808906"/>
              <a:gd name="connsiteY4" fmla="*/ 5797069 h 7662182"/>
              <a:gd name="connsiteX5" fmla="*/ 10624629 w 13808906"/>
              <a:gd name="connsiteY5" fmla="*/ 7451698 h 7662182"/>
              <a:gd name="connsiteX6" fmla="*/ 1945086 w 13808906"/>
              <a:gd name="connsiteY6" fmla="*/ 7567812 h 7662182"/>
              <a:gd name="connsiteX7" fmla="*/ 96329 w 13808906"/>
              <a:gd name="connsiteY7" fmla="*/ 7166855 h 7662182"/>
              <a:gd name="connsiteX0" fmla="*/ 253751 w 13966328"/>
              <a:gd name="connsiteY0" fmla="*/ 7149504 h 7644831"/>
              <a:gd name="connsiteX1" fmla="*/ 204312 w 13966328"/>
              <a:gd name="connsiteY1" fmla="*/ 4151851 h 7644831"/>
              <a:gd name="connsiteX2" fmla="*/ 2006351 w 13966328"/>
              <a:gd name="connsiteY2" fmla="*/ 489261 h 7644831"/>
              <a:gd name="connsiteX3" fmla="*/ 12853964 w 13966328"/>
              <a:gd name="connsiteY3" fmla="*/ 614446 h 7644831"/>
              <a:gd name="connsiteX4" fmla="*/ 13378294 w 13966328"/>
              <a:gd name="connsiteY4" fmla="*/ 5779718 h 7644831"/>
              <a:gd name="connsiteX5" fmla="*/ 10782051 w 13966328"/>
              <a:gd name="connsiteY5" fmla="*/ 7434347 h 7644831"/>
              <a:gd name="connsiteX6" fmla="*/ 2102508 w 13966328"/>
              <a:gd name="connsiteY6" fmla="*/ 7550461 h 7644831"/>
              <a:gd name="connsiteX7" fmla="*/ 253751 w 13966328"/>
              <a:gd name="connsiteY7" fmla="*/ 7149504 h 7644831"/>
              <a:gd name="connsiteX0" fmla="*/ 158040 w 13870617"/>
              <a:gd name="connsiteY0" fmla="*/ 7149504 h 7644831"/>
              <a:gd name="connsiteX1" fmla="*/ 108601 w 13870617"/>
              <a:gd name="connsiteY1" fmla="*/ 4151851 h 7644831"/>
              <a:gd name="connsiteX2" fmla="*/ 1910640 w 13870617"/>
              <a:gd name="connsiteY2" fmla="*/ 489261 h 7644831"/>
              <a:gd name="connsiteX3" fmla="*/ 12758253 w 13870617"/>
              <a:gd name="connsiteY3" fmla="*/ 614446 h 7644831"/>
              <a:gd name="connsiteX4" fmla="*/ 13282583 w 13870617"/>
              <a:gd name="connsiteY4" fmla="*/ 5779718 h 7644831"/>
              <a:gd name="connsiteX5" fmla="*/ 10686340 w 13870617"/>
              <a:gd name="connsiteY5" fmla="*/ 7434347 h 7644831"/>
              <a:gd name="connsiteX6" fmla="*/ 2006797 w 13870617"/>
              <a:gd name="connsiteY6" fmla="*/ 7550461 h 7644831"/>
              <a:gd name="connsiteX7" fmla="*/ 158040 w 13870617"/>
              <a:gd name="connsiteY7" fmla="*/ 7149504 h 7644831"/>
              <a:gd name="connsiteX0" fmla="*/ 329595 w 14102363"/>
              <a:gd name="connsiteY0" fmla="*/ 7346045 h 7841372"/>
              <a:gd name="connsiteX1" fmla="*/ 280156 w 14102363"/>
              <a:gd name="connsiteY1" fmla="*/ 4348392 h 7841372"/>
              <a:gd name="connsiteX2" fmla="*/ 1205895 w 14102363"/>
              <a:gd name="connsiteY2" fmla="*/ 368302 h 7841372"/>
              <a:gd name="connsiteX3" fmla="*/ 12929808 w 14102363"/>
              <a:gd name="connsiteY3" fmla="*/ 810987 h 7841372"/>
              <a:gd name="connsiteX4" fmla="*/ 13454138 w 14102363"/>
              <a:gd name="connsiteY4" fmla="*/ 5976259 h 7841372"/>
              <a:gd name="connsiteX5" fmla="*/ 10857895 w 14102363"/>
              <a:gd name="connsiteY5" fmla="*/ 7630888 h 7841372"/>
              <a:gd name="connsiteX6" fmla="*/ 2178352 w 14102363"/>
              <a:gd name="connsiteY6" fmla="*/ 7747002 h 7841372"/>
              <a:gd name="connsiteX7" fmla="*/ 329595 w 14102363"/>
              <a:gd name="connsiteY7" fmla="*/ 7346045 h 7841372"/>
              <a:gd name="connsiteX0" fmla="*/ 597304 w 14370072"/>
              <a:gd name="connsiteY0" fmla="*/ 7347857 h 7843184"/>
              <a:gd name="connsiteX1" fmla="*/ 77965 w 14370072"/>
              <a:gd name="connsiteY1" fmla="*/ 4375604 h 7843184"/>
              <a:gd name="connsiteX2" fmla="*/ 1473604 w 14370072"/>
              <a:gd name="connsiteY2" fmla="*/ 370114 h 7843184"/>
              <a:gd name="connsiteX3" fmla="*/ 13197517 w 14370072"/>
              <a:gd name="connsiteY3" fmla="*/ 812799 h 7843184"/>
              <a:gd name="connsiteX4" fmla="*/ 13721847 w 14370072"/>
              <a:gd name="connsiteY4" fmla="*/ 5978071 h 7843184"/>
              <a:gd name="connsiteX5" fmla="*/ 11125604 w 14370072"/>
              <a:gd name="connsiteY5" fmla="*/ 7632700 h 7843184"/>
              <a:gd name="connsiteX6" fmla="*/ 2446061 w 14370072"/>
              <a:gd name="connsiteY6" fmla="*/ 7748814 h 7843184"/>
              <a:gd name="connsiteX7" fmla="*/ 597304 w 14370072"/>
              <a:gd name="connsiteY7" fmla="*/ 7347857 h 7843184"/>
              <a:gd name="connsiteX0" fmla="*/ 672193 w 14444961"/>
              <a:gd name="connsiteY0" fmla="*/ 7347857 h 7843184"/>
              <a:gd name="connsiteX1" fmla="*/ 152854 w 14444961"/>
              <a:gd name="connsiteY1" fmla="*/ 4375604 h 7843184"/>
              <a:gd name="connsiteX2" fmla="*/ 1548493 w 14444961"/>
              <a:gd name="connsiteY2" fmla="*/ 370114 h 7843184"/>
              <a:gd name="connsiteX3" fmla="*/ 13272406 w 14444961"/>
              <a:gd name="connsiteY3" fmla="*/ 812799 h 7843184"/>
              <a:gd name="connsiteX4" fmla="*/ 13796736 w 14444961"/>
              <a:gd name="connsiteY4" fmla="*/ 5978071 h 7843184"/>
              <a:gd name="connsiteX5" fmla="*/ 11200493 w 14444961"/>
              <a:gd name="connsiteY5" fmla="*/ 7632700 h 7843184"/>
              <a:gd name="connsiteX6" fmla="*/ 2520950 w 14444961"/>
              <a:gd name="connsiteY6" fmla="*/ 7748814 h 7843184"/>
              <a:gd name="connsiteX7" fmla="*/ 672193 w 14444961"/>
              <a:gd name="connsiteY7" fmla="*/ 7347857 h 7843184"/>
              <a:gd name="connsiteX0" fmla="*/ 672193 w 13915509"/>
              <a:gd name="connsiteY0" fmla="*/ 7451285 h 7946612"/>
              <a:gd name="connsiteX1" fmla="*/ 152854 w 13915509"/>
              <a:gd name="connsiteY1" fmla="*/ 4479032 h 7946612"/>
              <a:gd name="connsiteX2" fmla="*/ 1548493 w 13915509"/>
              <a:gd name="connsiteY2" fmla="*/ 473542 h 7946612"/>
              <a:gd name="connsiteX3" fmla="*/ 13272406 w 13915509"/>
              <a:gd name="connsiteY3" fmla="*/ 916227 h 7946612"/>
              <a:gd name="connsiteX4" fmla="*/ 13796736 w 13915509"/>
              <a:gd name="connsiteY4" fmla="*/ 6081499 h 7946612"/>
              <a:gd name="connsiteX5" fmla="*/ 11200493 w 13915509"/>
              <a:gd name="connsiteY5" fmla="*/ 7736128 h 7946612"/>
              <a:gd name="connsiteX6" fmla="*/ 2520950 w 13915509"/>
              <a:gd name="connsiteY6" fmla="*/ 7852242 h 7946612"/>
              <a:gd name="connsiteX7" fmla="*/ 672193 w 13915509"/>
              <a:gd name="connsiteY7" fmla="*/ 7451285 h 7946612"/>
              <a:gd name="connsiteX0" fmla="*/ 672193 w 14420992"/>
              <a:gd name="connsiteY0" fmla="*/ 7364539 h 7859866"/>
              <a:gd name="connsiteX1" fmla="*/ 152854 w 14420992"/>
              <a:gd name="connsiteY1" fmla="*/ 4392286 h 7859866"/>
              <a:gd name="connsiteX2" fmla="*/ 1548493 w 14420992"/>
              <a:gd name="connsiteY2" fmla="*/ 386796 h 7859866"/>
              <a:gd name="connsiteX3" fmla="*/ 13272406 w 14420992"/>
              <a:gd name="connsiteY3" fmla="*/ 829481 h 7859866"/>
              <a:gd name="connsiteX4" fmla="*/ 13745936 w 14420992"/>
              <a:gd name="connsiteY4" fmla="*/ 6324953 h 7859866"/>
              <a:gd name="connsiteX5" fmla="*/ 11200493 w 14420992"/>
              <a:gd name="connsiteY5" fmla="*/ 7649382 h 7859866"/>
              <a:gd name="connsiteX6" fmla="*/ 2520950 w 14420992"/>
              <a:gd name="connsiteY6" fmla="*/ 7765496 h 7859866"/>
              <a:gd name="connsiteX7" fmla="*/ 672193 w 14420992"/>
              <a:gd name="connsiteY7" fmla="*/ 7364539 h 7859866"/>
              <a:gd name="connsiteX0" fmla="*/ 672193 w 14272750"/>
              <a:gd name="connsiteY0" fmla="*/ 7364539 h 7859866"/>
              <a:gd name="connsiteX1" fmla="*/ 152854 w 14272750"/>
              <a:gd name="connsiteY1" fmla="*/ 4392286 h 7859866"/>
              <a:gd name="connsiteX2" fmla="*/ 1548493 w 14272750"/>
              <a:gd name="connsiteY2" fmla="*/ 386796 h 7859866"/>
              <a:gd name="connsiteX3" fmla="*/ 13272406 w 14272750"/>
              <a:gd name="connsiteY3" fmla="*/ 829481 h 7859866"/>
              <a:gd name="connsiteX4" fmla="*/ 13745936 w 14272750"/>
              <a:gd name="connsiteY4" fmla="*/ 6324953 h 7859866"/>
              <a:gd name="connsiteX5" fmla="*/ 11200493 w 14272750"/>
              <a:gd name="connsiteY5" fmla="*/ 7649382 h 7859866"/>
              <a:gd name="connsiteX6" fmla="*/ 2520950 w 14272750"/>
              <a:gd name="connsiteY6" fmla="*/ 7765496 h 7859866"/>
              <a:gd name="connsiteX7" fmla="*/ 672193 w 14272750"/>
              <a:gd name="connsiteY7" fmla="*/ 7364539 h 7859866"/>
              <a:gd name="connsiteX0" fmla="*/ 672193 w 14377692"/>
              <a:gd name="connsiteY0" fmla="*/ 7364539 h 7859866"/>
              <a:gd name="connsiteX1" fmla="*/ 152854 w 14377692"/>
              <a:gd name="connsiteY1" fmla="*/ 4392286 h 7859866"/>
              <a:gd name="connsiteX2" fmla="*/ 1548493 w 14377692"/>
              <a:gd name="connsiteY2" fmla="*/ 386796 h 7859866"/>
              <a:gd name="connsiteX3" fmla="*/ 13272406 w 14377692"/>
              <a:gd name="connsiteY3" fmla="*/ 829481 h 7859866"/>
              <a:gd name="connsiteX4" fmla="*/ 13745936 w 14377692"/>
              <a:gd name="connsiteY4" fmla="*/ 6324953 h 7859866"/>
              <a:gd name="connsiteX5" fmla="*/ 11200493 w 14377692"/>
              <a:gd name="connsiteY5" fmla="*/ 7649382 h 7859866"/>
              <a:gd name="connsiteX6" fmla="*/ 2520950 w 14377692"/>
              <a:gd name="connsiteY6" fmla="*/ 7765496 h 7859866"/>
              <a:gd name="connsiteX7" fmla="*/ 672193 w 14377692"/>
              <a:gd name="connsiteY7" fmla="*/ 7364539 h 7859866"/>
              <a:gd name="connsiteX0" fmla="*/ 672193 w 14504631"/>
              <a:gd name="connsiteY0" fmla="*/ 7400958 h 7896285"/>
              <a:gd name="connsiteX1" fmla="*/ 152854 w 14504631"/>
              <a:gd name="connsiteY1" fmla="*/ 4428705 h 7896285"/>
              <a:gd name="connsiteX2" fmla="*/ 1548493 w 14504631"/>
              <a:gd name="connsiteY2" fmla="*/ 423215 h 7896285"/>
              <a:gd name="connsiteX3" fmla="*/ 13272406 w 14504631"/>
              <a:gd name="connsiteY3" fmla="*/ 865900 h 7896285"/>
              <a:gd name="connsiteX4" fmla="*/ 14012636 w 14504631"/>
              <a:gd name="connsiteY4" fmla="*/ 7047172 h 7896285"/>
              <a:gd name="connsiteX5" fmla="*/ 11200493 w 14504631"/>
              <a:gd name="connsiteY5" fmla="*/ 7685801 h 7896285"/>
              <a:gd name="connsiteX6" fmla="*/ 2520950 w 14504631"/>
              <a:gd name="connsiteY6" fmla="*/ 7801915 h 7896285"/>
              <a:gd name="connsiteX7" fmla="*/ 672193 w 14504631"/>
              <a:gd name="connsiteY7" fmla="*/ 7400958 h 7896285"/>
              <a:gd name="connsiteX0" fmla="*/ 519965 w 14350162"/>
              <a:gd name="connsiteY0" fmla="*/ 7293654 h 7788981"/>
              <a:gd name="connsiteX1" fmla="*/ 626 w 14350162"/>
              <a:gd name="connsiteY1" fmla="*/ 4321401 h 7788981"/>
              <a:gd name="connsiteX2" fmla="*/ 1396265 w 14350162"/>
              <a:gd name="connsiteY2" fmla="*/ 315911 h 7788981"/>
              <a:gd name="connsiteX3" fmla="*/ 1429691 w 14350162"/>
              <a:gd name="connsiteY3" fmla="*/ 310023 h 7788981"/>
              <a:gd name="connsiteX4" fmla="*/ 13120178 w 14350162"/>
              <a:gd name="connsiteY4" fmla="*/ 758596 h 7788981"/>
              <a:gd name="connsiteX5" fmla="*/ 13860408 w 14350162"/>
              <a:gd name="connsiteY5" fmla="*/ 6939868 h 7788981"/>
              <a:gd name="connsiteX6" fmla="*/ 11048265 w 14350162"/>
              <a:gd name="connsiteY6" fmla="*/ 7578497 h 7788981"/>
              <a:gd name="connsiteX7" fmla="*/ 2368722 w 14350162"/>
              <a:gd name="connsiteY7" fmla="*/ 7694611 h 7788981"/>
              <a:gd name="connsiteX8" fmla="*/ 519965 w 14350162"/>
              <a:gd name="connsiteY8" fmla="*/ 7293654 h 7788981"/>
              <a:gd name="connsiteX0" fmla="*/ 520287 w 14188000"/>
              <a:gd name="connsiteY0" fmla="*/ 7628137 h 8123464"/>
              <a:gd name="connsiteX1" fmla="*/ 948 w 14188000"/>
              <a:gd name="connsiteY1" fmla="*/ 4655884 h 8123464"/>
              <a:gd name="connsiteX2" fmla="*/ 1396587 w 14188000"/>
              <a:gd name="connsiteY2" fmla="*/ 650394 h 8123464"/>
              <a:gd name="connsiteX3" fmla="*/ 3937102 w 14188000"/>
              <a:gd name="connsiteY3" fmla="*/ 47580 h 8123464"/>
              <a:gd name="connsiteX4" fmla="*/ 13120500 w 14188000"/>
              <a:gd name="connsiteY4" fmla="*/ 1093079 h 8123464"/>
              <a:gd name="connsiteX5" fmla="*/ 13860730 w 14188000"/>
              <a:gd name="connsiteY5" fmla="*/ 7274351 h 8123464"/>
              <a:gd name="connsiteX6" fmla="*/ 11048587 w 14188000"/>
              <a:gd name="connsiteY6" fmla="*/ 7912980 h 8123464"/>
              <a:gd name="connsiteX7" fmla="*/ 2369044 w 14188000"/>
              <a:gd name="connsiteY7" fmla="*/ 8029094 h 8123464"/>
              <a:gd name="connsiteX8" fmla="*/ 520287 w 14188000"/>
              <a:gd name="connsiteY8" fmla="*/ 7628137 h 8123464"/>
              <a:gd name="connsiteX0" fmla="*/ 696931 w 14364645"/>
              <a:gd name="connsiteY0" fmla="*/ 7651222 h 8146549"/>
              <a:gd name="connsiteX1" fmla="*/ 177592 w 14364645"/>
              <a:gd name="connsiteY1" fmla="*/ 4678969 h 8146549"/>
              <a:gd name="connsiteX2" fmla="*/ 367441 w 14364645"/>
              <a:gd name="connsiteY2" fmla="*/ 589908 h 8146549"/>
              <a:gd name="connsiteX3" fmla="*/ 4113746 w 14364645"/>
              <a:gd name="connsiteY3" fmla="*/ 70665 h 8146549"/>
              <a:gd name="connsiteX4" fmla="*/ 13297144 w 14364645"/>
              <a:gd name="connsiteY4" fmla="*/ 1116164 h 8146549"/>
              <a:gd name="connsiteX5" fmla="*/ 14037374 w 14364645"/>
              <a:gd name="connsiteY5" fmla="*/ 7297436 h 8146549"/>
              <a:gd name="connsiteX6" fmla="*/ 11225231 w 14364645"/>
              <a:gd name="connsiteY6" fmla="*/ 7936065 h 8146549"/>
              <a:gd name="connsiteX7" fmla="*/ 2545688 w 14364645"/>
              <a:gd name="connsiteY7" fmla="*/ 8052179 h 8146549"/>
              <a:gd name="connsiteX8" fmla="*/ 696931 w 14364645"/>
              <a:gd name="connsiteY8" fmla="*/ 7651222 h 8146549"/>
              <a:gd name="connsiteX0" fmla="*/ 786676 w 14378724"/>
              <a:gd name="connsiteY0" fmla="*/ 7705140 h 8200467"/>
              <a:gd name="connsiteX1" fmla="*/ 267337 w 14378724"/>
              <a:gd name="connsiteY1" fmla="*/ 4732887 h 8200467"/>
              <a:gd name="connsiteX2" fmla="*/ 457186 w 14378724"/>
              <a:gd name="connsiteY2" fmla="*/ 643826 h 8200467"/>
              <a:gd name="connsiteX3" fmla="*/ 5468975 w 14378724"/>
              <a:gd name="connsiteY3" fmla="*/ 52951 h 8200467"/>
              <a:gd name="connsiteX4" fmla="*/ 13386889 w 14378724"/>
              <a:gd name="connsiteY4" fmla="*/ 1170082 h 8200467"/>
              <a:gd name="connsiteX5" fmla="*/ 14127119 w 14378724"/>
              <a:gd name="connsiteY5" fmla="*/ 7351354 h 8200467"/>
              <a:gd name="connsiteX6" fmla="*/ 11314976 w 14378724"/>
              <a:gd name="connsiteY6" fmla="*/ 7989983 h 8200467"/>
              <a:gd name="connsiteX7" fmla="*/ 2635433 w 14378724"/>
              <a:gd name="connsiteY7" fmla="*/ 8106097 h 8200467"/>
              <a:gd name="connsiteX8" fmla="*/ 786676 w 14378724"/>
              <a:gd name="connsiteY8" fmla="*/ 7705140 h 8200467"/>
              <a:gd name="connsiteX0" fmla="*/ 786676 w 14201192"/>
              <a:gd name="connsiteY0" fmla="*/ 7705140 h 8200467"/>
              <a:gd name="connsiteX1" fmla="*/ 267337 w 14201192"/>
              <a:gd name="connsiteY1" fmla="*/ 4732887 h 8200467"/>
              <a:gd name="connsiteX2" fmla="*/ 457186 w 14201192"/>
              <a:gd name="connsiteY2" fmla="*/ 643826 h 8200467"/>
              <a:gd name="connsiteX3" fmla="*/ 5468975 w 14201192"/>
              <a:gd name="connsiteY3" fmla="*/ 52951 h 8200467"/>
              <a:gd name="connsiteX4" fmla="*/ 13386889 w 14201192"/>
              <a:gd name="connsiteY4" fmla="*/ 1170082 h 8200467"/>
              <a:gd name="connsiteX5" fmla="*/ 13384208 w 14201192"/>
              <a:gd name="connsiteY5" fmla="*/ 1175171 h 8200467"/>
              <a:gd name="connsiteX6" fmla="*/ 14127119 w 14201192"/>
              <a:gd name="connsiteY6" fmla="*/ 7351354 h 8200467"/>
              <a:gd name="connsiteX7" fmla="*/ 11314976 w 14201192"/>
              <a:gd name="connsiteY7" fmla="*/ 7989983 h 8200467"/>
              <a:gd name="connsiteX8" fmla="*/ 2635433 w 14201192"/>
              <a:gd name="connsiteY8" fmla="*/ 8106097 h 8200467"/>
              <a:gd name="connsiteX9" fmla="*/ 786676 w 14201192"/>
              <a:gd name="connsiteY9" fmla="*/ 7705140 h 8200467"/>
              <a:gd name="connsiteX0" fmla="*/ 786676 w 15687342"/>
              <a:gd name="connsiteY0" fmla="*/ 7705140 h 8200467"/>
              <a:gd name="connsiteX1" fmla="*/ 267337 w 15687342"/>
              <a:gd name="connsiteY1" fmla="*/ 4732887 h 8200467"/>
              <a:gd name="connsiteX2" fmla="*/ 457186 w 15687342"/>
              <a:gd name="connsiteY2" fmla="*/ 643826 h 8200467"/>
              <a:gd name="connsiteX3" fmla="*/ 5468975 w 15687342"/>
              <a:gd name="connsiteY3" fmla="*/ 52951 h 8200467"/>
              <a:gd name="connsiteX4" fmla="*/ 13386889 w 15687342"/>
              <a:gd name="connsiteY4" fmla="*/ 1170082 h 8200467"/>
              <a:gd name="connsiteX5" fmla="*/ 15676404 w 15687342"/>
              <a:gd name="connsiteY5" fmla="*/ 2560039 h 8200467"/>
              <a:gd name="connsiteX6" fmla="*/ 14127119 w 15687342"/>
              <a:gd name="connsiteY6" fmla="*/ 7351354 h 8200467"/>
              <a:gd name="connsiteX7" fmla="*/ 11314976 w 15687342"/>
              <a:gd name="connsiteY7" fmla="*/ 7989983 h 8200467"/>
              <a:gd name="connsiteX8" fmla="*/ 2635433 w 15687342"/>
              <a:gd name="connsiteY8" fmla="*/ 8106097 h 8200467"/>
              <a:gd name="connsiteX9" fmla="*/ 786676 w 15687342"/>
              <a:gd name="connsiteY9" fmla="*/ 7705140 h 8200467"/>
              <a:gd name="connsiteX0" fmla="*/ 786676 w 15687342"/>
              <a:gd name="connsiteY0" fmla="*/ 7714185 h 8209512"/>
              <a:gd name="connsiteX1" fmla="*/ 267337 w 15687342"/>
              <a:gd name="connsiteY1" fmla="*/ 4741932 h 8209512"/>
              <a:gd name="connsiteX2" fmla="*/ 457186 w 15687342"/>
              <a:gd name="connsiteY2" fmla="*/ 652871 h 8209512"/>
              <a:gd name="connsiteX3" fmla="*/ 5468975 w 15687342"/>
              <a:gd name="connsiteY3" fmla="*/ 61996 h 8209512"/>
              <a:gd name="connsiteX4" fmla="*/ 11572234 w 15687342"/>
              <a:gd name="connsiteY4" fmla="*/ 212108 h 8209512"/>
              <a:gd name="connsiteX5" fmla="*/ 15676404 w 15687342"/>
              <a:gd name="connsiteY5" fmla="*/ 2569084 h 8209512"/>
              <a:gd name="connsiteX6" fmla="*/ 14127119 w 15687342"/>
              <a:gd name="connsiteY6" fmla="*/ 7360399 h 8209512"/>
              <a:gd name="connsiteX7" fmla="*/ 11314976 w 15687342"/>
              <a:gd name="connsiteY7" fmla="*/ 7999028 h 8209512"/>
              <a:gd name="connsiteX8" fmla="*/ 2635433 w 15687342"/>
              <a:gd name="connsiteY8" fmla="*/ 8115142 h 8209512"/>
              <a:gd name="connsiteX9" fmla="*/ 786676 w 15687342"/>
              <a:gd name="connsiteY9" fmla="*/ 7714185 h 8209512"/>
              <a:gd name="connsiteX0" fmla="*/ 786676 w 14497986"/>
              <a:gd name="connsiteY0" fmla="*/ 7705142 h 8200469"/>
              <a:gd name="connsiteX1" fmla="*/ 267337 w 14497986"/>
              <a:gd name="connsiteY1" fmla="*/ 4732889 h 8200469"/>
              <a:gd name="connsiteX2" fmla="*/ 457186 w 14497986"/>
              <a:gd name="connsiteY2" fmla="*/ 643828 h 8200469"/>
              <a:gd name="connsiteX3" fmla="*/ 5468975 w 14497986"/>
              <a:gd name="connsiteY3" fmla="*/ 52953 h 8200469"/>
              <a:gd name="connsiteX4" fmla="*/ 11572234 w 14497986"/>
              <a:gd name="connsiteY4" fmla="*/ 203065 h 8200469"/>
              <a:gd name="connsiteX5" fmla="*/ 14387044 w 14497986"/>
              <a:gd name="connsiteY5" fmla="*/ 1831792 h 8200469"/>
              <a:gd name="connsiteX6" fmla="*/ 14127119 w 14497986"/>
              <a:gd name="connsiteY6" fmla="*/ 7351356 h 8200469"/>
              <a:gd name="connsiteX7" fmla="*/ 11314976 w 14497986"/>
              <a:gd name="connsiteY7" fmla="*/ 7989985 h 8200469"/>
              <a:gd name="connsiteX8" fmla="*/ 2635433 w 14497986"/>
              <a:gd name="connsiteY8" fmla="*/ 8106099 h 8200469"/>
              <a:gd name="connsiteX9" fmla="*/ 786676 w 14497986"/>
              <a:gd name="connsiteY9" fmla="*/ 7705142 h 8200469"/>
              <a:gd name="connsiteX0" fmla="*/ 786676 w 14497987"/>
              <a:gd name="connsiteY0" fmla="*/ 7831646 h 8326973"/>
              <a:gd name="connsiteX1" fmla="*/ 267337 w 14497987"/>
              <a:gd name="connsiteY1" fmla="*/ 4859393 h 8326973"/>
              <a:gd name="connsiteX2" fmla="*/ 457186 w 14497987"/>
              <a:gd name="connsiteY2" fmla="*/ 770332 h 8326973"/>
              <a:gd name="connsiteX3" fmla="*/ 5468975 w 14497987"/>
              <a:gd name="connsiteY3" fmla="*/ 179457 h 8326973"/>
              <a:gd name="connsiteX4" fmla="*/ 13100364 w 14497987"/>
              <a:gd name="connsiteY4" fmla="*/ 102736 h 8326973"/>
              <a:gd name="connsiteX5" fmla="*/ 14387044 w 14497987"/>
              <a:gd name="connsiteY5" fmla="*/ 1958296 h 8326973"/>
              <a:gd name="connsiteX6" fmla="*/ 14127119 w 14497987"/>
              <a:gd name="connsiteY6" fmla="*/ 7477860 h 8326973"/>
              <a:gd name="connsiteX7" fmla="*/ 11314976 w 14497987"/>
              <a:gd name="connsiteY7" fmla="*/ 8116489 h 8326973"/>
              <a:gd name="connsiteX8" fmla="*/ 2635433 w 14497987"/>
              <a:gd name="connsiteY8" fmla="*/ 8232603 h 8326973"/>
              <a:gd name="connsiteX9" fmla="*/ 786676 w 14497987"/>
              <a:gd name="connsiteY9" fmla="*/ 7831646 h 8326973"/>
              <a:gd name="connsiteX0" fmla="*/ 792677 w 14503988"/>
              <a:gd name="connsiteY0" fmla="*/ 8002327 h 8497654"/>
              <a:gd name="connsiteX1" fmla="*/ 273338 w 14503988"/>
              <a:gd name="connsiteY1" fmla="*/ 5030074 h 8497654"/>
              <a:gd name="connsiteX2" fmla="*/ 463187 w 14503988"/>
              <a:gd name="connsiteY2" fmla="*/ 941013 h 8497654"/>
              <a:gd name="connsiteX3" fmla="*/ 5558546 w 14503988"/>
              <a:gd name="connsiteY3" fmla="*/ 15860 h 8497654"/>
              <a:gd name="connsiteX4" fmla="*/ 13106365 w 14503988"/>
              <a:gd name="connsiteY4" fmla="*/ 273417 h 8497654"/>
              <a:gd name="connsiteX5" fmla="*/ 14393045 w 14503988"/>
              <a:gd name="connsiteY5" fmla="*/ 2128977 h 8497654"/>
              <a:gd name="connsiteX6" fmla="*/ 14133120 w 14503988"/>
              <a:gd name="connsiteY6" fmla="*/ 7648541 h 8497654"/>
              <a:gd name="connsiteX7" fmla="*/ 11320977 w 14503988"/>
              <a:gd name="connsiteY7" fmla="*/ 8287170 h 8497654"/>
              <a:gd name="connsiteX8" fmla="*/ 2641434 w 14503988"/>
              <a:gd name="connsiteY8" fmla="*/ 8403284 h 8497654"/>
              <a:gd name="connsiteX9" fmla="*/ 792677 w 14503988"/>
              <a:gd name="connsiteY9" fmla="*/ 8002327 h 8497654"/>
              <a:gd name="connsiteX0" fmla="*/ 792677 w 14503988"/>
              <a:gd name="connsiteY0" fmla="*/ 8018274 h 8513601"/>
              <a:gd name="connsiteX1" fmla="*/ 273338 w 14503988"/>
              <a:gd name="connsiteY1" fmla="*/ 5046021 h 8513601"/>
              <a:gd name="connsiteX2" fmla="*/ 463187 w 14503988"/>
              <a:gd name="connsiteY2" fmla="*/ 956960 h 8513601"/>
              <a:gd name="connsiteX3" fmla="*/ 5558546 w 14503988"/>
              <a:gd name="connsiteY3" fmla="*/ 31807 h 8513601"/>
              <a:gd name="connsiteX4" fmla="*/ 13106365 w 14503988"/>
              <a:gd name="connsiteY4" fmla="*/ 289364 h 8513601"/>
              <a:gd name="connsiteX5" fmla="*/ 14393045 w 14503988"/>
              <a:gd name="connsiteY5" fmla="*/ 2144924 h 8513601"/>
              <a:gd name="connsiteX6" fmla="*/ 14133120 w 14503988"/>
              <a:gd name="connsiteY6" fmla="*/ 7664488 h 8513601"/>
              <a:gd name="connsiteX7" fmla="*/ 11320977 w 14503988"/>
              <a:gd name="connsiteY7" fmla="*/ 8303117 h 8513601"/>
              <a:gd name="connsiteX8" fmla="*/ 2641434 w 14503988"/>
              <a:gd name="connsiteY8" fmla="*/ 8419231 h 8513601"/>
              <a:gd name="connsiteX9" fmla="*/ 792677 w 14503988"/>
              <a:gd name="connsiteY9" fmla="*/ 8018274 h 8513601"/>
              <a:gd name="connsiteX0" fmla="*/ 728462 w 14439773"/>
              <a:gd name="connsiteY0" fmla="*/ 8205125 h 8700452"/>
              <a:gd name="connsiteX1" fmla="*/ 209123 w 14439773"/>
              <a:gd name="connsiteY1" fmla="*/ 5232872 h 8700452"/>
              <a:gd name="connsiteX2" fmla="*/ 494481 w 14439773"/>
              <a:gd name="connsiteY2" fmla="*/ 475254 h 8700452"/>
              <a:gd name="connsiteX3" fmla="*/ 5494331 w 14439773"/>
              <a:gd name="connsiteY3" fmla="*/ 218658 h 8700452"/>
              <a:gd name="connsiteX4" fmla="*/ 13042150 w 14439773"/>
              <a:gd name="connsiteY4" fmla="*/ 476215 h 8700452"/>
              <a:gd name="connsiteX5" fmla="*/ 14328830 w 14439773"/>
              <a:gd name="connsiteY5" fmla="*/ 2331775 h 8700452"/>
              <a:gd name="connsiteX6" fmla="*/ 14068905 w 14439773"/>
              <a:gd name="connsiteY6" fmla="*/ 7851339 h 8700452"/>
              <a:gd name="connsiteX7" fmla="*/ 11256762 w 14439773"/>
              <a:gd name="connsiteY7" fmla="*/ 8489968 h 8700452"/>
              <a:gd name="connsiteX8" fmla="*/ 2577219 w 14439773"/>
              <a:gd name="connsiteY8" fmla="*/ 8606082 h 8700452"/>
              <a:gd name="connsiteX9" fmla="*/ 728462 w 14439773"/>
              <a:gd name="connsiteY9" fmla="*/ 8205125 h 8700452"/>
              <a:gd name="connsiteX0" fmla="*/ 735100 w 14446411"/>
              <a:gd name="connsiteY0" fmla="*/ 8454264 h 8949591"/>
              <a:gd name="connsiteX1" fmla="*/ 215761 w 14446411"/>
              <a:gd name="connsiteY1" fmla="*/ 5482011 h 8949591"/>
              <a:gd name="connsiteX2" fmla="*/ 501119 w 14446411"/>
              <a:gd name="connsiteY2" fmla="*/ 724393 h 8949591"/>
              <a:gd name="connsiteX3" fmla="*/ 5596477 w 14446411"/>
              <a:gd name="connsiteY3" fmla="*/ 61887 h 8949591"/>
              <a:gd name="connsiteX4" fmla="*/ 13048788 w 14446411"/>
              <a:gd name="connsiteY4" fmla="*/ 725354 h 8949591"/>
              <a:gd name="connsiteX5" fmla="*/ 14335468 w 14446411"/>
              <a:gd name="connsiteY5" fmla="*/ 2580914 h 8949591"/>
              <a:gd name="connsiteX6" fmla="*/ 14075543 w 14446411"/>
              <a:gd name="connsiteY6" fmla="*/ 8100478 h 8949591"/>
              <a:gd name="connsiteX7" fmla="*/ 11263400 w 14446411"/>
              <a:gd name="connsiteY7" fmla="*/ 8739107 h 8949591"/>
              <a:gd name="connsiteX8" fmla="*/ 2583857 w 14446411"/>
              <a:gd name="connsiteY8" fmla="*/ 8855221 h 8949591"/>
              <a:gd name="connsiteX9" fmla="*/ 735100 w 14446411"/>
              <a:gd name="connsiteY9" fmla="*/ 8454264 h 8949591"/>
              <a:gd name="connsiteX0" fmla="*/ 735100 w 14446411"/>
              <a:gd name="connsiteY0" fmla="*/ 8528425 h 9023752"/>
              <a:gd name="connsiteX1" fmla="*/ 215761 w 14446411"/>
              <a:gd name="connsiteY1" fmla="*/ 5556172 h 9023752"/>
              <a:gd name="connsiteX2" fmla="*/ 501119 w 14446411"/>
              <a:gd name="connsiteY2" fmla="*/ 798554 h 9023752"/>
              <a:gd name="connsiteX3" fmla="*/ 5596477 w 14446411"/>
              <a:gd name="connsiteY3" fmla="*/ 136048 h 9023752"/>
              <a:gd name="connsiteX4" fmla="*/ 13263682 w 14446411"/>
              <a:gd name="connsiteY4" fmla="*/ 226465 h 9023752"/>
              <a:gd name="connsiteX5" fmla="*/ 14335468 w 14446411"/>
              <a:gd name="connsiteY5" fmla="*/ 2655075 h 9023752"/>
              <a:gd name="connsiteX6" fmla="*/ 14075543 w 14446411"/>
              <a:gd name="connsiteY6" fmla="*/ 8174639 h 9023752"/>
              <a:gd name="connsiteX7" fmla="*/ 11263400 w 14446411"/>
              <a:gd name="connsiteY7" fmla="*/ 8813268 h 9023752"/>
              <a:gd name="connsiteX8" fmla="*/ 2583857 w 14446411"/>
              <a:gd name="connsiteY8" fmla="*/ 8929382 h 9023752"/>
              <a:gd name="connsiteX9" fmla="*/ 735100 w 14446411"/>
              <a:gd name="connsiteY9" fmla="*/ 8528425 h 9023752"/>
              <a:gd name="connsiteX0" fmla="*/ 194692 w 14419954"/>
              <a:gd name="connsiteY0" fmla="*/ 8755874 h 9057365"/>
              <a:gd name="connsiteX1" fmla="*/ 189304 w 14419954"/>
              <a:gd name="connsiteY1" fmla="*/ 5556172 h 9057365"/>
              <a:gd name="connsiteX2" fmla="*/ 474662 w 14419954"/>
              <a:gd name="connsiteY2" fmla="*/ 798554 h 9057365"/>
              <a:gd name="connsiteX3" fmla="*/ 5570020 w 14419954"/>
              <a:gd name="connsiteY3" fmla="*/ 136048 h 9057365"/>
              <a:gd name="connsiteX4" fmla="*/ 13237225 w 14419954"/>
              <a:gd name="connsiteY4" fmla="*/ 226465 h 9057365"/>
              <a:gd name="connsiteX5" fmla="*/ 14309011 w 14419954"/>
              <a:gd name="connsiteY5" fmla="*/ 2655075 h 9057365"/>
              <a:gd name="connsiteX6" fmla="*/ 14049086 w 14419954"/>
              <a:gd name="connsiteY6" fmla="*/ 8174639 h 9057365"/>
              <a:gd name="connsiteX7" fmla="*/ 11236943 w 14419954"/>
              <a:gd name="connsiteY7" fmla="*/ 8813268 h 9057365"/>
              <a:gd name="connsiteX8" fmla="*/ 2557400 w 14419954"/>
              <a:gd name="connsiteY8" fmla="*/ 8929382 h 9057365"/>
              <a:gd name="connsiteX9" fmla="*/ 194692 w 14419954"/>
              <a:gd name="connsiteY9" fmla="*/ 8755874 h 9057365"/>
              <a:gd name="connsiteX0" fmla="*/ 299790 w 14525052"/>
              <a:gd name="connsiteY0" fmla="*/ 8755874 h 9071647"/>
              <a:gd name="connsiteX1" fmla="*/ 84148 w 14525052"/>
              <a:gd name="connsiteY1" fmla="*/ 5355483 h 9071647"/>
              <a:gd name="connsiteX2" fmla="*/ 579760 w 14525052"/>
              <a:gd name="connsiteY2" fmla="*/ 798554 h 9071647"/>
              <a:gd name="connsiteX3" fmla="*/ 5675118 w 14525052"/>
              <a:gd name="connsiteY3" fmla="*/ 136048 h 9071647"/>
              <a:gd name="connsiteX4" fmla="*/ 13342323 w 14525052"/>
              <a:gd name="connsiteY4" fmla="*/ 226465 h 9071647"/>
              <a:gd name="connsiteX5" fmla="*/ 14414109 w 14525052"/>
              <a:gd name="connsiteY5" fmla="*/ 2655075 h 9071647"/>
              <a:gd name="connsiteX6" fmla="*/ 14154184 w 14525052"/>
              <a:gd name="connsiteY6" fmla="*/ 8174639 h 9071647"/>
              <a:gd name="connsiteX7" fmla="*/ 11342041 w 14525052"/>
              <a:gd name="connsiteY7" fmla="*/ 8813268 h 9071647"/>
              <a:gd name="connsiteX8" fmla="*/ 2662498 w 14525052"/>
              <a:gd name="connsiteY8" fmla="*/ 8929382 h 9071647"/>
              <a:gd name="connsiteX9" fmla="*/ 299790 w 14525052"/>
              <a:gd name="connsiteY9" fmla="*/ 8755874 h 9071647"/>
              <a:gd name="connsiteX0" fmla="*/ 407053 w 14632315"/>
              <a:gd name="connsiteY0" fmla="*/ 8874408 h 9190179"/>
              <a:gd name="connsiteX1" fmla="*/ 191411 w 14632315"/>
              <a:gd name="connsiteY1" fmla="*/ 5474017 h 9190179"/>
              <a:gd name="connsiteX2" fmla="*/ 511812 w 14632315"/>
              <a:gd name="connsiteY2" fmla="*/ 475570 h 9190179"/>
              <a:gd name="connsiteX3" fmla="*/ 5782381 w 14632315"/>
              <a:gd name="connsiteY3" fmla="*/ 254582 h 9190179"/>
              <a:gd name="connsiteX4" fmla="*/ 13449586 w 14632315"/>
              <a:gd name="connsiteY4" fmla="*/ 344999 h 9190179"/>
              <a:gd name="connsiteX5" fmla="*/ 14521372 w 14632315"/>
              <a:gd name="connsiteY5" fmla="*/ 2773609 h 9190179"/>
              <a:gd name="connsiteX6" fmla="*/ 14261447 w 14632315"/>
              <a:gd name="connsiteY6" fmla="*/ 8293173 h 9190179"/>
              <a:gd name="connsiteX7" fmla="*/ 11449304 w 14632315"/>
              <a:gd name="connsiteY7" fmla="*/ 8931802 h 9190179"/>
              <a:gd name="connsiteX8" fmla="*/ 2769761 w 14632315"/>
              <a:gd name="connsiteY8" fmla="*/ 9047916 h 9190179"/>
              <a:gd name="connsiteX9" fmla="*/ 407053 w 14632315"/>
              <a:gd name="connsiteY9" fmla="*/ 8874408 h 9190179"/>
              <a:gd name="connsiteX0" fmla="*/ 456498 w 14681760"/>
              <a:gd name="connsiteY0" fmla="*/ 8755874 h 9071647"/>
              <a:gd name="connsiteX1" fmla="*/ 240856 w 14681760"/>
              <a:gd name="connsiteY1" fmla="*/ 5355483 h 9071647"/>
              <a:gd name="connsiteX2" fmla="*/ 561257 w 14681760"/>
              <a:gd name="connsiteY2" fmla="*/ 357036 h 9071647"/>
              <a:gd name="connsiteX3" fmla="*/ 5831826 w 14681760"/>
              <a:gd name="connsiteY3" fmla="*/ 136048 h 9071647"/>
              <a:gd name="connsiteX4" fmla="*/ 13499031 w 14681760"/>
              <a:gd name="connsiteY4" fmla="*/ 226465 h 9071647"/>
              <a:gd name="connsiteX5" fmla="*/ 14570817 w 14681760"/>
              <a:gd name="connsiteY5" fmla="*/ 2655075 h 9071647"/>
              <a:gd name="connsiteX6" fmla="*/ 14310892 w 14681760"/>
              <a:gd name="connsiteY6" fmla="*/ 8174639 h 9071647"/>
              <a:gd name="connsiteX7" fmla="*/ 11498749 w 14681760"/>
              <a:gd name="connsiteY7" fmla="*/ 8813268 h 9071647"/>
              <a:gd name="connsiteX8" fmla="*/ 2819206 w 14681760"/>
              <a:gd name="connsiteY8" fmla="*/ 8929382 h 9071647"/>
              <a:gd name="connsiteX9" fmla="*/ 456498 w 14681760"/>
              <a:gd name="connsiteY9" fmla="*/ 8755874 h 9071647"/>
              <a:gd name="connsiteX0" fmla="*/ 410051 w 14635313"/>
              <a:gd name="connsiteY0" fmla="*/ 8891677 h 9207449"/>
              <a:gd name="connsiteX1" fmla="*/ 194409 w 14635313"/>
              <a:gd name="connsiteY1" fmla="*/ 5491286 h 9207449"/>
              <a:gd name="connsiteX2" fmla="*/ 584895 w 14635313"/>
              <a:gd name="connsiteY2" fmla="*/ 11184 h 9207449"/>
              <a:gd name="connsiteX3" fmla="*/ 5785379 w 14635313"/>
              <a:gd name="connsiteY3" fmla="*/ 271851 h 9207449"/>
              <a:gd name="connsiteX4" fmla="*/ 13452584 w 14635313"/>
              <a:gd name="connsiteY4" fmla="*/ 362268 h 9207449"/>
              <a:gd name="connsiteX5" fmla="*/ 14524370 w 14635313"/>
              <a:gd name="connsiteY5" fmla="*/ 2790878 h 9207449"/>
              <a:gd name="connsiteX6" fmla="*/ 14264445 w 14635313"/>
              <a:gd name="connsiteY6" fmla="*/ 8310442 h 9207449"/>
              <a:gd name="connsiteX7" fmla="*/ 11452302 w 14635313"/>
              <a:gd name="connsiteY7" fmla="*/ 8949071 h 9207449"/>
              <a:gd name="connsiteX8" fmla="*/ 2772759 w 14635313"/>
              <a:gd name="connsiteY8" fmla="*/ 9065185 h 9207449"/>
              <a:gd name="connsiteX9" fmla="*/ 410051 w 14635313"/>
              <a:gd name="connsiteY9" fmla="*/ 8891677 h 9207449"/>
              <a:gd name="connsiteX0" fmla="*/ 385902 w 14611164"/>
              <a:gd name="connsiteY0" fmla="*/ 9645873 h 9961645"/>
              <a:gd name="connsiteX1" fmla="*/ 170260 w 14611164"/>
              <a:gd name="connsiteY1" fmla="*/ 6245482 h 9961645"/>
              <a:gd name="connsiteX2" fmla="*/ 560746 w 14611164"/>
              <a:gd name="connsiteY2" fmla="*/ 765380 h 9961645"/>
              <a:gd name="connsiteX3" fmla="*/ 6111652 w 14611164"/>
              <a:gd name="connsiteY3" fmla="*/ 89495 h 9961645"/>
              <a:gd name="connsiteX4" fmla="*/ 13428435 w 14611164"/>
              <a:gd name="connsiteY4" fmla="*/ 1116464 h 9961645"/>
              <a:gd name="connsiteX5" fmla="*/ 14500221 w 14611164"/>
              <a:gd name="connsiteY5" fmla="*/ 3545074 h 9961645"/>
              <a:gd name="connsiteX6" fmla="*/ 14240296 w 14611164"/>
              <a:gd name="connsiteY6" fmla="*/ 9064638 h 9961645"/>
              <a:gd name="connsiteX7" fmla="*/ 11428153 w 14611164"/>
              <a:gd name="connsiteY7" fmla="*/ 9703267 h 9961645"/>
              <a:gd name="connsiteX8" fmla="*/ 2748610 w 14611164"/>
              <a:gd name="connsiteY8" fmla="*/ 9819381 h 9961645"/>
              <a:gd name="connsiteX9" fmla="*/ 385902 w 14611164"/>
              <a:gd name="connsiteY9" fmla="*/ 9645873 h 9961645"/>
              <a:gd name="connsiteX0" fmla="*/ 385902 w 14611164"/>
              <a:gd name="connsiteY0" fmla="*/ 10081604 h 10397376"/>
              <a:gd name="connsiteX1" fmla="*/ 170260 w 14611164"/>
              <a:gd name="connsiteY1" fmla="*/ 6681213 h 10397376"/>
              <a:gd name="connsiteX2" fmla="*/ 560746 w 14611164"/>
              <a:gd name="connsiteY2" fmla="*/ 1201111 h 10397376"/>
              <a:gd name="connsiteX3" fmla="*/ 6111652 w 14611164"/>
              <a:gd name="connsiteY3" fmla="*/ 525226 h 10397376"/>
              <a:gd name="connsiteX4" fmla="*/ 13394106 w 14611164"/>
              <a:gd name="connsiteY4" fmla="*/ 198302 h 10397376"/>
              <a:gd name="connsiteX5" fmla="*/ 14500221 w 14611164"/>
              <a:gd name="connsiteY5" fmla="*/ 3980805 h 10397376"/>
              <a:gd name="connsiteX6" fmla="*/ 14240296 w 14611164"/>
              <a:gd name="connsiteY6" fmla="*/ 9500369 h 10397376"/>
              <a:gd name="connsiteX7" fmla="*/ 11428153 w 14611164"/>
              <a:gd name="connsiteY7" fmla="*/ 10138998 h 10397376"/>
              <a:gd name="connsiteX8" fmla="*/ 2748610 w 14611164"/>
              <a:gd name="connsiteY8" fmla="*/ 10255112 h 10397376"/>
              <a:gd name="connsiteX9" fmla="*/ 385902 w 14611164"/>
              <a:gd name="connsiteY9" fmla="*/ 10081604 h 10397376"/>
              <a:gd name="connsiteX0" fmla="*/ 385902 w 14611164"/>
              <a:gd name="connsiteY0" fmla="*/ 9884370 h 10200142"/>
              <a:gd name="connsiteX1" fmla="*/ 170260 w 14611164"/>
              <a:gd name="connsiteY1" fmla="*/ 6483979 h 10200142"/>
              <a:gd name="connsiteX2" fmla="*/ 560746 w 14611164"/>
              <a:gd name="connsiteY2" fmla="*/ 1003877 h 10200142"/>
              <a:gd name="connsiteX3" fmla="*/ 6111652 w 14611164"/>
              <a:gd name="connsiteY3" fmla="*/ 327992 h 10200142"/>
              <a:gd name="connsiteX4" fmla="*/ 13394106 w 14611164"/>
              <a:gd name="connsiteY4" fmla="*/ 1068 h 10200142"/>
              <a:gd name="connsiteX5" fmla="*/ 14500221 w 14611164"/>
              <a:gd name="connsiteY5" fmla="*/ 3783571 h 10200142"/>
              <a:gd name="connsiteX6" fmla="*/ 14240296 w 14611164"/>
              <a:gd name="connsiteY6" fmla="*/ 9303135 h 10200142"/>
              <a:gd name="connsiteX7" fmla="*/ 11428153 w 14611164"/>
              <a:gd name="connsiteY7" fmla="*/ 9941764 h 10200142"/>
              <a:gd name="connsiteX8" fmla="*/ 2748610 w 14611164"/>
              <a:gd name="connsiteY8" fmla="*/ 10057878 h 10200142"/>
              <a:gd name="connsiteX9" fmla="*/ 385902 w 14611164"/>
              <a:gd name="connsiteY9" fmla="*/ 9884370 h 10200142"/>
              <a:gd name="connsiteX0" fmla="*/ 385902 w 14611164"/>
              <a:gd name="connsiteY0" fmla="*/ 9892513 h 10208285"/>
              <a:gd name="connsiteX1" fmla="*/ 170260 w 14611164"/>
              <a:gd name="connsiteY1" fmla="*/ 6492122 h 10208285"/>
              <a:gd name="connsiteX2" fmla="*/ 560746 w 14611164"/>
              <a:gd name="connsiteY2" fmla="*/ 1012020 h 10208285"/>
              <a:gd name="connsiteX3" fmla="*/ 6111652 w 14611164"/>
              <a:gd name="connsiteY3" fmla="*/ 336135 h 10208285"/>
              <a:gd name="connsiteX4" fmla="*/ 13394106 w 14611164"/>
              <a:gd name="connsiteY4" fmla="*/ 9211 h 10208285"/>
              <a:gd name="connsiteX5" fmla="*/ 14500221 w 14611164"/>
              <a:gd name="connsiteY5" fmla="*/ 3791714 h 10208285"/>
              <a:gd name="connsiteX6" fmla="*/ 14240296 w 14611164"/>
              <a:gd name="connsiteY6" fmla="*/ 9311278 h 10208285"/>
              <a:gd name="connsiteX7" fmla="*/ 11428153 w 14611164"/>
              <a:gd name="connsiteY7" fmla="*/ 9949907 h 10208285"/>
              <a:gd name="connsiteX8" fmla="*/ 2748610 w 14611164"/>
              <a:gd name="connsiteY8" fmla="*/ 10066021 h 10208285"/>
              <a:gd name="connsiteX9" fmla="*/ 385902 w 14611164"/>
              <a:gd name="connsiteY9" fmla="*/ 9892513 h 10208285"/>
              <a:gd name="connsiteX0" fmla="*/ 385902 w 14611164"/>
              <a:gd name="connsiteY0" fmla="*/ 9950835 h 10266607"/>
              <a:gd name="connsiteX1" fmla="*/ 170260 w 14611164"/>
              <a:gd name="connsiteY1" fmla="*/ 6550444 h 10266607"/>
              <a:gd name="connsiteX2" fmla="*/ 560746 w 14611164"/>
              <a:gd name="connsiteY2" fmla="*/ 1070342 h 10266607"/>
              <a:gd name="connsiteX3" fmla="*/ 6111652 w 14611164"/>
              <a:gd name="connsiteY3" fmla="*/ 394457 h 10266607"/>
              <a:gd name="connsiteX4" fmla="*/ 13622965 w 14611164"/>
              <a:gd name="connsiteY4" fmla="*/ 8021 h 10266607"/>
              <a:gd name="connsiteX5" fmla="*/ 14500221 w 14611164"/>
              <a:gd name="connsiteY5" fmla="*/ 3850036 h 10266607"/>
              <a:gd name="connsiteX6" fmla="*/ 14240296 w 14611164"/>
              <a:gd name="connsiteY6" fmla="*/ 9369600 h 10266607"/>
              <a:gd name="connsiteX7" fmla="*/ 11428153 w 14611164"/>
              <a:gd name="connsiteY7" fmla="*/ 10008229 h 10266607"/>
              <a:gd name="connsiteX8" fmla="*/ 2748610 w 14611164"/>
              <a:gd name="connsiteY8" fmla="*/ 10124343 h 10266607"/>
              <a:gd name="connsiteX9" fmla="*/ 385902 w 14611164"/>
              <a:gd name="connsiteY9" fmla="*/ 9950835 h 10266607"/>
              <a:gd name="connsiteX0" fmla="*/ 384335 w 14609597"/>
              <a:gd name="connsiteY0" fmla="*/ 10237952 h 10553724"/>
              <a:gd name="connsiteX1" fmla="*/ 168693 w 14609597"/>
              <a:gd name="connsiteY1" fmla="*/ 6837561 h 10553724"/>
              <a:gd name="connsiteX2" fmla="*/ 559179 w 14609597"/>
              <a:gd name="connsiteY2" fmla="*/ 1357459 h 10553724"/>
              <a:gd name="connsiteX3" fmla="*/ 6087200 w 14609597"/>
              <a:gd name="connsiteY3" fmla="*/ 294747 h 10553724"/>
              <a:gd name="connsiteX4" fmla="*/ 13621398 w 14609597"/>
              <a:gd name="connsiteY4" fmla="*/ 295138 h 10553724"/>
              <a:gd name="connsiteX5" fmla="*/ 14498654 w 14609597"/>
              <a:gd name="connsiteY5" fmla="*/ 4137153 h 10553724"/>
              <a:gd name="connsiteX6" fmla="*/ 14238729 w 14609597"/>
              <a:gd name="connsiteY6" fmla="*/ 9656717 h 10553724"/>
              <a:gd name="connsiteX7" fmla="*/ 11426586 w 14609597"/>
              <a:gd name="connsiteY7" fmla="*/ 10295346 h 10553724"/>
              <a:gd name="connsiteX8" fmla="*/ 2747043 w 14609597"/>
              <a:gd name="connsiteY8" fmla="*/ 10411460 h 10553724"/>
              <a:gd name="connsiteX9" fmla="*/ 384335 w 14609597"/>
              <a:gd name="connsiteY9" fmla="*/ 10237952 h 10553724"/>
              <a:gd name="connsiteX0" fmla="*/ 384335 w 14609597"/>
              <a:gd name="connsiteY0" fmla="*/ 10225029 h 10540801"/>
              <a:gd name="connsiteX1" fmla="*/ 168693 w 14609597"/>
              <a:gd name="connsiteY1" fmla="*/ 6824638 h 10540801"/>
              <a:gd name="connsiteX2" fmla="*/ 559179 w 14609597"/>
              <a:gd name="connsiteY2" fmla="*/ 1344536 h 10540801"/>
              <a:gd name="connsiteX3" fmla="*/ 6087200 w 14609597"/>
              <a:gd name="connsiteY3" fmla="*/ 281824 h 10540801"/>
              <a:gd name="connsiteX4" fmla="*/ 6027445 w 14609597"/>
              <a:gd name="connsiteY4" fmla="*/ 289344 h 10540801"/>
              <a:gd name="connsiteX5" fmla="*/ 13621398 w 14609597"/>
              <a:gd name="connsiteY5" fmla="*/ 282215 h 10540801"/>
              <a:gd name="connsiteX6" fmla="*/ 14498654 w 14609597"/>
              <a:gd name="connsiteY6" fmla="*/ 4124230 h 10540801"/>
              <a:gd name="connsiteX7" fmla="*/ 14238729 w 14609597"/>
              <a:gd name="connsiteY7" fmla="*/ 9643794 h 10540801"/>
              <a:gd name="connsiteX8" fmla="*/ 11426586 w 14609597"/>
              <a:gd name="connsiteY8" fmla="*/ 10282423 h 10540801"/>
              <a:gd name="connsiteX9" fmla="*/ 2747043 w 14609597"/>
              <a:gd name="connsiteY9" fmla="*/ 10398537 h 10540801"/>
              <a:gd name="connsiteX10" fmla="*/ 384335 w 14609597"/>
              <a:gd name="connsiteY10" fmla="*/ 10225029 h 10540801"/>
              <a:gd name="connsiteX0" fmla="*/ 280093 w 14505355"/>
              <a:gd name="connsiteY0" fmla="*/ 10225029 h 10540801"/>
              <a:gd name="connsiteX1" fmla="*/ 64451 w 14505355"/>
              <a:gd name="connsiteY1" fmla="*/ 6824638 h 10540801"/>
              <a:gd name="connsiteX2" fmla="*/ 454937 w 14505355"/>
              <a:gd name="connsiteY2" fmla="*/ 1344536 h 10540801"/>
              <a:gd name="connsiteX3" fmla="*/ 4014784 w 14505355"/>
              <a:gd name="connsiteY3" fmla="*/ 147921 h 10540801"/>
              <a:gd name="connsiteX4" fmla="*/ 5923203 w 14505355"/>
              <a:gd name="connsiteY4" fmla="*/ 289344 h 10540801"/>
              <a:gd name="connsiteX5" fmla="*/ 13517156 w 14505355"/>
              <a:gd name="connsiteY5" fmla="*/ 282215 h 10540801"/>
              <a:gd name="connsiteX6" fmla="*/ 14394412 w 14505355"/>
              <a:gd name="connsiteY6" fmla="*/ 4124230 h 10540801"/>
              <a:gd name="connsiteX7" fmla="*/ 14134487 w 14505355"/>
              <a:gd name="connsiteY7" fmla="*/ 9643794 h 10540801"/>
              <a:gd name="connsiteX8" fmla="*/ 11322344 w 14505355"/>
              <a:gd name="connsiteY8" fmla="*/ 10282423 h 10540801"/>
              <a:gd name="connsiteX9" fmla="*/ 2642801 w 14505355"/>
              <a:gd name="connsiteY9" fmla="*/ 10398537 h 10540801"/>
              <a:gd name="connsiteX10" fmla="*/ 280093 w 14505355"/>
              <a:gd name="connsiteY10" fmla="*/ 10225029 h 10540801"/>
              <a:gd name="connsiteX0" fmla="*/ 280093 w 14505355"/>
              <a:gd name="connsiteY0" fmla="*/ 10392076 h 10707848"/>
              <a:gd name="connsiteX1" fmla="*/ 64451 w 14505355"/>
              <a:gd name="connsiteY1" fmla="*/ 6991685 h 10707848"/>
              <a:gd name="connsiteX2" fmla="*/ 454937 w 14505355"/>
              <a:gd name="connsiteY2" fmla="*/ 1511583 h 10707848"/>
              <a:gd name="connsiteX3" fmla="*/ 1108296 w 14505355"/>
              <a:gd name="connsiteY3" fmla="*/ 32286 h 10707848"/>
              <a:gd name="connsiteX4" fmla="*/ 5923203 w 14505355"/>
              <a:gd name="connsiteY4" fmla="*/ 456391 h 10707848"/>
              <a:gd name="connsiteX5" fmla="*/ 13517156 w 14505355"/>
              <a:gd name="connsiteY5" fmla="*/ 449262 h 10707848"/>
              <a:gd name="connsiteX6" fmla="*/ 14394412 w 14505355"/>
              <a:gd name="connsiteY6" fmla="*/ 4291277 h 10707848"/>
              <a:gd name="connsiteX7" fmla="*/ 14134487 w 14505355"/>
              <a:gd name="connsiteY7" fmla="*/ 9810841 h 10707848"/>
              <a:gd name="connsiteX8" fmla="*/ 11322344 w 14505355"/>
              <a:gd name="connsiteY8" fmla="*/ 10449470 h 10707848"/>
              <a:gd name="connsiteX9" fmla="*/ 2642801 w 14505355"/>
              <a:gd name="connsiteY9" fmla="*/ 10565584 h 10707848"/>
              <a:gd name="connsiteX10" fmla="*/ 280093 w 14505355"/>
              <a:gd name="connsiteY10" fmla="*/ 10392076 h 10707848"/>
              <a:gd name="connsiteX0" fmla="*/ 276455 w 14501717"/>
              <a:gd name="connsiteY0" fmla="*/ 10392076 h 10707848"/>
              <a:gd name="connsiteX1" fmla="*/ 60813 w 14501717"/>
              <a:gd name="connsiteY1" fmla="*/ 6991685 h 10707848"/>
              <a:gd name="connsiteX2" fmla="*/ 96569 w 14501717"/>
              <a:gd name="connsiteY2" fmla="*/ 1526460 h 10707848"/>
              <a:gd name="connsiteX3" fmla="*/ 1104658 w 14501717"/>
              <a:gd name="connsiteY3" fmla="*/ 32286 h 10707848"/>
              <a:gd name="connsiteX4" fmla="*/ 5919565 w 14501717"/>
              <a:gd name="connsiteY4" fmla="*/ 456391 h 10707848"/>
              <a:gd name="connsiteX5" fmla="*/ 13513518 w 14501717"/>
              <a:gd name="connsiteY5" fmla="*/ 449262 h 10707848"/>
              <a:gd name="connsiteX6" fmla="*/ 14390774 w 14501717"/>
              <a:gd name="connsiteY6" fmla="*/ 4291277 h 10707848"/>
              <a:gd name="connsiteX7" fmla="*/ 14130849 w 14501717"/>
              <a:gd name="connsiteY7" fmla="*/ 9810841 h 10707848"/>
              <a:gd name="connsiteX8" fmla="*/ 11318706 w 14501717"/>
              <a:gd name="connsiteY8" fmla="*/ 10449470 h 10707848"/>
              <a:gd name="connsiteX9" fmla="*/ 2639163 w 14501717"/>
              <a:gd name="connsiteY9" fmla="*/ 10565584 h 10707848"/>
              <a:gd name="connsiteX10" fmla="*/ 276455 w 14501717"/>
              <a:gd name="connsiteY10" fmla="*/ 10392076 h 10707848"/>
              <a:gd name="connsiteX0" fmla="*/ 274040 w 14499302"/>
              <a:gd name="connsiteY0" fmla="*/ 10225029 h 10540801"/>
              <a:gd name="connsiteX1" fmla="*/ 58398 w 14499302"/>
              <a:gd name="connsiteY1" fmla="*/ 6824638 h 10540801"/>
              <a:gd name="connsiteX2" fmla="*/ 94154 w 14499302"/>
              <a:gd name="connsiteY2" fmla="*/ 1359413 h 10540801"/>
              <a:gd name="connsiteX3" fmla="*/ 1067915 w 14499302"/>
              <a:gd name="connsiteY3" fmla="*/ 118165 h 10540801"/>
              <a:gd name="connsiteX4" fmla="*/ 5917150 w 14499302"/>
              <a:gd name="connsiteY4" fmla="*/ 289344 h 10540801"/>
              <a:gd name="connsiteX5" fmla="*/ 13511103 w 14499302"/>
              <a:gd name="connsiteY5" fmla="*/ 282215 h 10540801"/>
              <a:gd name="connsiteX6" fmla="*/ 14388359 w 14499302"/>
              <a:gd name="connsiteY6" fmla="*/ 4124230 h 10540801"/>
              <a:gd name="connsiteX7" fmla="*/ 14128434 w 14499302"/>
              <a:gd name="connsiteY7" fmla="*/ 9643794 h 10540801"/>
              <a:gd name="connsiteX8" fmla="*/ 11316291 w 14499302"/>
              <a:gd name="connsiteY8" fmla="*/ 10282423 h 10540801"/>
              <a:gd name="connsiteX9" fmla="*/ 2636748 w 14499302"/>
              <a:gd name="connsiteY9" fmla="*/ 10398537 h 10540801"/>
              <a:gd name="connsiteX10" fmla="*/ 274040 w 14499302"/>
              <a:gd name="connsiteY10" fmla="*/ 10225029 h 10540801"/>
              <a:gd name="connsiteX0" fmla="*/ 274040 w 14499302"/>
              <a:gd name="connsiteY0" fmla="*/ 10355501 h 10671273"/>
              <a:gd name="connsiteX1" fmla="*/ 58398 w 14499302"/>
              <a:gd name="connsiteY1" fmla="*/ 6955110 h 10671273"/>
              <a:gd name="connsiteX2" fmla="*/ 94154 w 14499302"/>
              <a:gd name="connsiteY2" fmla="*/ 1489885 h 10671273"/>
              <a:gd name="connsiteX3" fmla="*/ 1067915 w 14499302"/>
              <a:gd name="connsiteY3" fmla="*/ 248637 h 10671273"/>
              <a:gd name="connsiteX4" fmla="*/ 5940036 w 14499302"/>
              <a:gd name="connsiteY4" fmla="*/ 107378 h 10671273"/>
              <a:gd name="connsiteX5" fmla="*/ 13511103 w 14499302"/>
              <a:gd name="connsiteY5" fmla="*/ 412687 h 10671273"/>
              <a:gd name="connsiteX6" fmla="*/ 14388359 w 14499302"/>
              <a:gd name="connsiteY6" fmla="*/ 4254702 h 10671273"/>
              <a:gd name="connsiteX7" fmla="*/ 14128434 w 14499302"/>
              <a:gd name="connsiteY7" fmla="*/ 9774266 h 10671273"/>
              <a:gd name="connsiteX8" fmla="*/ 11316291 w 14499302"/>
              <a:gd name="connsiteY8" fmla="*/ 10412895 h 10671273"/>
              <a:gd name="connsiteX9" fmla="*/ 2636748 w 14499302"/>
              <a:gd name="connsiteY9" fmla="*/ 10529009 h 10671273"/>
              <a:gd name="connsiteX10" fmla="*/ 274040 w 14499302"/>
              <a:gd name="connsiteY10" fmla="*/ 10355501 h 10671273"/>
              <a:gd name="connsiteX0" fmla="*/ 274040 w 14561942"/>
              <a:gd name="connsiteY0" fmla="*/ 10354523 h 10670295"/>
              <a:gd name="connsiteX1" fmla="*/ 58398 w 14561942"/>
              <a:gd name="connsiteY1" fmla="*/ 6954132 h 10670295"/>
              <a:gd name="connsiteX2" fmla="*/ 94154 w 14561942"/>
              <a:gd name="connsiteY2" fmla="*/ 1488907 h 10670295"/>
              <a:gd name="connsiteX3" fmla="*/ 1067915 w 14561942"/>
              <a:gd name="connsiteY3" fmla="*/ 247659 h 10670295"/>
              <a:gd name="connsiteX4" fmla="*/ 5940036 w 14561942"/>
              <a:gd name="connsiteY4" fmla="*/ 106400 h 10670295"/>
              <a:gd name="connsiteX5" fmla="*/ 13511103 w 14561942"/>
              <a:gd name="connsiteY5" fmla="*/ 411709 h 10670295"/>
              <a:gd name="connsiteX6" fmla="*/ 14479901 w 14561942"/>
              <a:gd name="connsiteY6" fmla="*/ 4238846 h 10670295"/>
              <a:gd name="connsiteX7" fmla="*/ 14128434 w 14561942"/>
              <a:gd name="connsiteY7" fmla="*/ 9773288 h 10670295"/>
              <a:gd name="connsiteX8" fmla="*/ 11316291 w 14561942"/>
              <a:gd name="connsiteY8" fmla="*/ 10411917 h 10670295"/>
              <a:gd name="connsiteX9" fmla="*/ 2636748 w 14561942"/>
              <a:gd name="connsiteY9" fmla="*/ 10528031 h 10670295"/>
              <a:gd name="connsiteX10" fmla="*/ 274040 w 14561942"/>
              <a:gd name="connsiteY10" fmla="*/ 10354523 h 10670295"/>
              <a:gd name="connsiteX0" fmla="*/ 274040 w 14561942"/>
              <a:gd name="connsiteY0" fmla="*/ 10354523 h 10670295"/>
              <a:gd name="connsiteX1" fmla="*/ 58398 w 14561942"/>
              <a:gd name="connsiteY1" fmla="*/ 6954132 h 10670295"/>
              <a:gd name="connsiteX2" fmla="*/ 94154 w 14561942"/>
              <a:gd name="connsiteY2" fmla="*/ 1488907 h 10670295"/>
              <a:gd name="connsiteX3" fmla="*/ 1067915 w 14561942"/>
              <a:gd name="connsiteY3" fmla="*/ 247659 h 10670295"/>
              <a:gd name="connsiteX4" fmla="*/ 5940036 w 14561942"/>
              <a:gd name="connsiteY4" fmla="*/ 106400 h 10670295"/>
              <a:gd name="connsiteX5" fmla="*/ 13511103 w 14561942"/>
              <a:gd name="connsiteY5" fmla="*/ 411709 h 10670295"/>
              <a:gd name="connsiteX6" fmla="*/ 14479901 w 14561942"/>
              <a:gd name="connsiteY6" fmla="*/ 4238846 h 10670295"/>
              <a:gd name="connsiteX7" fmla="*/ 14128434 w 14561942"/>
              <a:gd name="connsiteY7" fmla="*/ 9773288 h 10670295"/>
              <a:gd name="connsiteX8" fmla="*/ 11316291 w 14561942"/>
              <a:gd name="connsiteY8" fmla="*/ 10411917 h 10670295"/>
              <a:gd name="connsiteX9" fmla="*/ 2636748 w 14561942"/>
              <a:gd name="connsiteY9" fmla="*/ 10528031 h 10670295"/>
              <a:gd name="connsiteX10" fmla="*/ 274040 w 14561942"/>
              <a:gd name="connsiteY10" fmla="*/ 10354523 h 10670295"/>
              <a:gd name="connsiteX0" fmla="*/ 274040 w 14555017"/>
              <a:gd name="connsiteY0" fmla="*/ 10354523 h 10670295"/>
              <a:gd name="connsiteX1" fmla="*/ 58398 w 14555017"/>
              <a:gd name="connsiteY1" fmla="*/ 6954132 h 10670295"/>
              <a:gd name="connsiteX2" fmla="*/ 94154 w 14555017"/>
              <a:gd name="connsiteY2" fmla="*/ 1488907 h 10670295"/>
              <a:gd name="connsiteX3" fmla="*/ 1067915 w 14555017"/>
              <a:gd name="connsiteY3" fmla="*/ 247659 h 10670295"/>
              <a:gd name="connsiteX4" fmla="*/ 5940036 w 14555017"/>
              <a:gd name="connsiteY4" fmla="*/ 106400 h 10670295"/>
              <a:gd name="connsiteX5" fmla="*/ 13511103 w 14555017"/>
              <a:gd name="connsiteY5" fmla="*/ 411709 h 10670295"/>
              <a:gd name="connsiteX6" fmla="*/ 14479901 w 14555017"/>
              <a:gd name="connsiteY6" fmla="*/ 4238846 h 10670295"/>
              <a:gd name="connsiteX7" fmla="*/ 14128434 w 14555017"/>
              <a:gd name="connsiteY7" fmla="*/ 9773288 h 10670295"/>
              <a:gd name="connsiteX8" fmla="*/ 11316291 w 14555017"/>
              <a:gd name="connsiteY8" fmla="*/ 10411917 h 10670295"/>
              <a:gd name="connsiteX9" fmla="*/ 2636748 w 14555017"/>
              <a:gd name="connsiteY9" fmla="*/ 10528031 h 10670295"/>
              <a:gd name="connsiteX10" fmla="*/ 274040 w 14555017"/>
              <a:gd name="connsiteY10" fmla="*/ 10354523 h 10670295"/>
              <a:gd name="connsiteX0" fmla="*/ 274040 w 14640219"/>
              <a:gd name="connsiteY0" fmla="*/ 10354523 h 10670295"/>
              <a:gd name="connsiteX1" fmla="*/ 58398 w 14640219"/>
              <a:gd name="connsiteY1" fmla="*/ 6954132 h 10670295"/>
              <a:gd name="connsiteX2" fmla="*/ 94154 w 14640219"/>
              <a:gd name="connsiteY2" fmla="*/ 1488907 h 10670295"/>
              <a:gd name="connsiteX3" fmla="*/ 1067915 w 14640219"/>
              <a:gd name="connsiteY3" fmla="*/ 247659 h 10670295"/>
              <a:gd name="connsiteX4" fmla="*/ 5940036 w 14640219"/>
              <a:gd name="connsiteY4" fmla="*/ 106400 h 10670295"/>
              <a:gd name="connsiteX5" fmla="*/ 13511103 w 14640219"/>
              <a:gd name="connsiteY5" fmla="*/ 411709 h 10670295"/>
              <a:gd name="connsiteX6" fmla="*/ 14594330 w 14640219"/>
              <a:gd name="connsiteY6" fmla="*/ 4238846 h 10670295"/>
              <a:gd name="connsiteX7" fmla="*/ 14128434 w 14640219"/>
              <a:gd name="connsiteY7" fmla="*/ 9773288 h 10670295"/>
              <a:gd name="connsiteX8" fmla="*/ 11316291 w 14640219"/>
              <a:gd name="connsiteY8" fmla="*/ 10411917 h 10670295"/>
              <a:gd name="connsiteX9" fmla="*/ 2636748 w 14640219"/>
              <a:gd name="connsiteY9" fmla="*/ 10528031 h 10670295"/>
              <a:gd name="connsiteX10" fmla="*/ 274040 w 14640219"/>
              <a:gd name="connsiteY10" fmla="*/ 10354523 h 10670295"/>
              <a:gd name="connsiteX0" fmla="*/ 333010 w 14699189"/>
              <a:gd name="connsiteY0" fmla="*/ 10354523 h 10670295"/>
              <a:gd name="connsiteX1" fmla="*/ 117368 w 14699189"/>
              <a:gd name="connsiteY1" fmla="*/ 6954132 h 10670295"/>
              <a:gd name="connsiteX2" fmla="*/ 73025 w 14699189"/>
              <a:gd name="connsiteY2" fmla="*/ 1474030 h 10670295"/>
              <a:gd name="connsiteX3" fmla="*/ 1126885 w 14699189"/>
              <a:gd name="connsiteY3" fmla="*/ 247659 h 10670295"/>
              <a:gd name="connsiteX4" fmla="*/ 5999006 w 14699189"/>
              <a:gd name="connsiteY4" fmla="*/ 106400 h 10670295"/>
              <a:gd name="connsiteX5" fmla="*/ 13570073 w 14699189"/>
              <a:gd name="connsiteY5" fmla="*/ 411709 h 10670295"/>
              <a:gd name="connsiteX6" fmla="*/ 14653300 w 14699189"/>
              <a:gd name="connsiteY6" fmla="*/ 4238846 h 10670295"/>
              <a:gd name="connsiteX7" fmla="*/ 14187404 w 14699189"/>
              <a:gd name="connsiteY7" fmla="*/ 9773288 h 10670295"/>
              <a:gd name="connsiteX8" fmla="*/ 11375261 w 14699189"/>
              <a:gd name="connsiteY8" fmla="*/ 10411917 h 10670295"/>
              <a:gd name="connsiteX9" fmla="*/ 2695718 w 14699189"/>
              <a:gd name="connsiteY9" fmla="*/ 10528031 h 10670295"/>
              <a:gd name="connsiteX10" fmla="*/ 333010 w 14699189"/>
              <a:gd name="connsiteY10" fmla="*/ 10354523 h 10670295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22049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22049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66881 w 14733060"/>
              <a:gd name="connsiteY0" fmla="*/ 10401968 h 10717740"/>
              <a:gd name="connsiteX1" fmla="*/ 151239 w 14733060"/>
              <a:gd name="connsiteY1" fmla="*/ 7001577 h 10717740"/>
              <a:gd name="connsiteX2" fmla="*/ 106896 w 14733060"/>
              <a:gd name="connsiteY2" fmla="*/ 1521475 h 10717740"/>
              <a:gd name="connsiteX3" fmla="*/ 1618470 w 14733060"/>
              <a:gd name="connsiteY3" fmla="*/ 71934 h 10717740"/>
              <a:gd name="connsiteX4" fmla="*/ 6032877 w 14733060"/>
              <a:gd name="connsiteY4" fmla="*/ 153845 h 10717740"/>
              <a:gd name="connsiteX5" fmla="*/ 13603944 w 14733060"/>
              <a:gd name="connsiteY5" fmla="*/ 459154 h 10717740"/>
              <a:gd name="connsiteX6" fmla="*/ 14687171 w 14733060"/>
              <a:gd name="connsiteY6" fmla="*/ 4286291 h 10717740"/>
              <a:gd name="connsiteX7" fmla="*/ 14221275 w 14733060"/>
              <a:gd name="connsiteY7" fmla="*/ 9820733 h 10717740"/>
              <a:gd name="connsiteX8" fmla="*/ 11409132 w 14733060"/>
              <a:gd name="connsiteY8" fmla="*/ 10459362 h 10717740"/>
              <a:gd name="connsiteX9" fmla="*/ 2729589 w 14733060"/>
              <a:gd name="connsiteY9" fmla="*/ 10575476 h 10717740"/>
              <a:gd name="connsiteX10" fmla="*/ 366881 w 14733060"/>
              <a:gd name="connsiteY10" fmla="*/ 10401968 h 10717740"/>
              <a:gd name="connsiteX0" fmla="*/ 366881 w 14733060"/>
              <a:gd name="connsiteY0" fmla="*/ 10401968 h 10717740"/>
              <a:gd name="connsiteX1" fmla="*/ 151239 w 14733060"/>
              <a:gd name="connsiteY1" fmla="*/ 7001577 h 10717740"/>
              <a:gd name="connsiteX2" fmla="*/ 106896 w 14733060"/>
              <a:gd name="connsiteY2" fmla="*/ 1521475 h 10717740"/>
              <a:gd name="connsiteX3" fmla="*/ 1618470 w 14733060"/>
              <a:gd name="connsiteY3" fmla="*/ 71934 h 10717740"/>
              <a:gd name="connsiteX4" fmla="*/ 6032877 w 14733060"/>
              <a:gd name="connsiteY4" fmla="*/ 153845 h 10717740"/>
              <a:gd name="connsiteX5" fmla="*/ 13603944 w 14733060"/>
              <a:gd name="connsiteY5" fmla="*/ 459154 h 10717740"/>
              <a:gd name="connsiteX6" fmla="*/ 14687171 w 14733060"/>
              <a:gd name="connsiteY6" fmla="*/ 4286291 h 10717740"/>
              <a:gd name="connsiteX7" fmla="*/ 14221275 w 14733060"/>
              <a:gd name="connsiteY7" fmla="*/ 9820733 h 10717740"/>
              <a:gd name="connsiteX8" fmla="*/ 11409132 w 14733060"/>
              <a:gd name="connsiteY8" fmla="*/ 10459362 h 10717740"/>
              <a:gd name="connsiteX9" fmla="*/ 2729589 w 14733060"/>
              <a:gd name="connsiteY9" fmla="*/ 10575476 h 10717740"/>
              <a:gd name="connsiteX10" fmla="*/ 366881 w 14733060"/>
              <a:gd name="connsiteY10" fmla="*/ 10401968 h 10717740"/>
              <a:gd name="connsiteX0" fmla="*/ 366881 w 14733060"/>
              <a:gd name="connsiteY0" fmla="*/ 10354525 h 10670297"/>
              <a:gd name="connsiteX1" fmla="*/ 151239 w 14733060"/>
              <a:gd name="connsiteY1" fmla="*/ 6954134 h 10670297"/>
              <a:gd name="connsiteX2" fmla="*/ 106896 w 14733060"/>
              <a:gd name="connsiteY2" fmla="*/ 1474032 h 10670297"/>
              <a:gd name="connsiteX3" fmla="*/ 1618470 w 14733060"/>
              <a:gd name="connsiteY3" fmla="*/ 396440 h 10670297"/>
              <a:gd name="connsiteX4" fmla="*/ 6032877 w 14733060"/>
              <a:gd name="connsiteY4" fmla="*/ 106402 h 10670297"/>
              <a:gd name="connsiteX5" fmla="*/ 13603944 w 14733060"/>
              <a:gd name="connsiteY5" fmla="*/ 411711 h 10670297"/>
              <a:gd name="connsiteX6" fmla="*/ 14687171 w 14733060"/>
              <a:gd name="connsiteY6" fmla="*/ 4238848 h 10670297"/>
              <a:gd name="connsiteX7" fmla="*/ 14221275 w 14733060"/>
              <a:gd name="connsiteY7" fmla="*/ 9773290 h 10670297"/>
              <a:gd name="connsiteX8" fmla="*/ 11409132 w 14733060"/>
              <a:gd name="connsiteY8" fmla="*/ 10411919 h 10670297"/>
              <a:gd name="connsiteX9" fmla="*/ 2729589 w 14733060"/>
              <a:gd name="connsiteY9" fmla="*/ 10528033 h 10670297"/>
              <a:gd name="connsiteX10" fmla="*/ 366881 w 14733060"/>
              <a:gd name="connsiteY10" fmla="*/ 10354525 h 10670297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96438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59258 w 14725437"/>
              <a:gd name="connsiteY0" fmla="*/ 10354523 h 10670295"/>
              <a:gd name="connsiteX1" fmla="*/ 143616 w 14725437"/>
              <a:gd name="connsiteY1" fmla="*/ 6954132 h 10670295"/>
              <a:gd name="connsiteX2" fmla="*/ 99273 w 14725437"/>
              <a:gd name="connsiteY2" fmla="*/ 1474030 h 10670295"/>
              <a:gd name="connsiteX3" fmla="*/ 1507862 w 14725437"/>
              <a:gd name="connsiteY3" fmla="*/ 98880 h 10670295"/>
              <a:gd name="connsiteX4" fmla="*/ 6025254 w 14725437"/>
              <a:gd name="connsiteY4" fmla="*/ 106400 h 10670295"/>
              <a:gd name="connsiteX5" fmla="*/ 13596321 w 14725437"/>
              <a:gd name="connsiteY5" fmla="*/ 411709 h 10670295"/>
              <a:gd name="connsiteX6" fmla="*/ 14679548 w 14725437"/>
              <a:gd name="connsiteY6" fmla="*/ 4238846 h 10670295"/>
              <a:gd name="connsiteX7" fmla="*/ 14213652 w 14725437"/>
              <a:gd name="connsiteY7" fmla="*/ 9773288 h 10670295"/>
              <a:gd name="connsiteX8" fmla="*/ 11401509 w 14725437"/>
              <a:gd name="connsiteY8" fmla="*/ 10411917 h 10670295"/>
              <a:gd name="connsiteX9" fmla="*/ 2721966 w 14725437"/>
              <a:gd name="connsiteY9" fmla="*/ 10528031 h 10670295"/>
              <a:gd name="connsiteX10" fmla="*/ 359258 w 14725437"/>
              <a:gd name="connsiteY10" fmla="*/ 10354523 h 10670295"/>
              <a:gd name="connsiteX0" fmla="*/ 359258 w 14725437"/>
              <a:gd name="connsiteY0" fmla="*/ 10354523 h 10670295"/>
              <a:gd name="connsiteX1" fmla="*/ 143616 w 14725437"/>
              <a:gd name="connsiteY1" fmla="*/ 6954132 h 10670295"/>
              <a:gd name="connsiteX2" fmla="*/ 99273 w 14725437"/>
              <a:gd name="connsiteY2" fmla="*/ 1474030 h 10670295"/>
              <a:gd name="connsiteX3" fmla="*/ 1507862 w 14725437"/>
              <a:gd name="connsiteY3" fmla="*/ 98880 h 10670295"/>
              <a:gd name="connsiteX4" fmla="*/ 6025254 w 14725437"/>
              <a:gd name="connsiteY4" fmla="*/ 106400 h 10670295"/>
              <a:gd name="connsiteX5" fmla="*/ 13596321 w 14725437"/>
              <a:gd name="connsiteY5" fmla="*/ 411709 h 10670295"/>
              <a:gd name="connsiteX6" fmla="*/ 14679548 w 14725437"/>
              <a:gd name="connsiteY6" fmla="*/ 4238846 h 10670295"/>
              <a:gd name="connsiteX7" fmla="*/ 14213652 w 14725437"/>
              <a:gd name="connsiteY7" fmla="*/ 9773288 h 10670295"/>
              <a:gd name="connsiteX8" fmla="*/ 11401509 w 14725437"/>
              <a:gd name="connsiteY8" fmla="*/ 10411917 h 10670295"/>
              <a:gd name="connsiteX9" fmla="*/ 2721966 w 14725437"/>
              <a:gd name="connsiteY9" fmla="*/ 10528031 h 10670295"/>
              <a:gd name="connsiteX10" fmla="*/ 359258 w 14725437"/>
              <a:gd name="connsiteY10" fmla="*/ 10354523 h 10670295"/>
              <a:gd name="connsiteX0" fmla="*/ 283176 w 14649355"/>
              <a:gd name="connsiteY0" fmla="*/ 10354523 h 10670295"/>
              <a:gd name="connsiteX1" fmla="*/ 67534 w 14649355"/>
              <a:gd name="connsiteY1" fmla="*/ 6954132 h 10670295"/>
              <a:gd name="connsiteX2" fmla="*/ 23191 w 14649355"/>
              <a:gd name="connsiteY2" fmla="*/ 1474030 h 10670295"/>
              <a:gd name="connsiteX3" fmla="*/ 1431780 w 14649355"/>
              <a:gd name="connsiteY3" fmla="*/ 98880 h 10670295"/>
              <a:gd name="connsiteX4" fmla="*/ 5949172 w 14649355"/>
              <a:gd name="connsiteY4" fmla="*/ 106400 h 10670295"/>
              <a:gd name="connsiteX5" fmla="*/ 13520239 w 14649355"/>
              <a:gd name="connsiteY5" fmla="*/ 411709 h 10670295"/>
              <a:gd name="connsiteX6" fmla="*/ 14603466 w 14649355"/>
              <a:gd name="connsiteY6" fmla="*/ 4238846 h 10670295"/>
              <a:gd name="connsiteX7" fmla="*/ 14137570 w 14649355"/>
              <a:gd name="connsiteY7" fmla="*/ 9773288 h 10670295"/>
              <a:gd name="connsiteX8" fmla="*/ 11325427 w 14649355"/>
              <a:gd name="connsiteY8" fmla="*/ 10411917 h 10670295"/>
              <a:gd name="connsiteX9" fmla="*/ 2645884 w 14649355"/>
              <a:gd name="connsiteY9" fmla="*/ 10528031 h 10670295"/>
              <a:gd name="connsiteX10" fmla="*/ 283176 w 14649355"/>
              <a:gd name="connsiteY10" fmla="*/ 10354523 h 10670295"/>
              <a:gd name="connsiteX0" fmla="*/ 389061 w 14755240"/>
              <a:gd name="connsiteY0" fmla="*/ 10354523 h 10667112"/>
              <a:gd name="connsiteX1" fmla="*/ 93319 w 14755240"/>
              <a:gd name="connsiteY1" fmla="*/ 6998765 h 10667112"/>
              <a:gd name="connsiteX2" fmla="*/ 129076 w 14755240"/>
              <a:gd name="connsiteY2" fmla="*/ 1474030 h 10667112"/>
              <a:gd name="connsiteX3" fmla="*/ 1537665 w 14755240"/>
              <a:gd name="connsiteY3" fmla="*/ 98880 h 10667112"/>
              <a:gd name="connsiteX4" fmla="*/ 6055057 w 14755240"/>
              <a:gd name="connsiteY4" fmla="*/ 106400 h 10667112"/>
              <a:gd name="connsiteX5" fmla="*/ 13626124 w 14755240"/>
              <a:gd name="connsiteY5" fmla="*/ 411709 h 10667112"/>
              <a:gd name="connsiteX6" fmla="*/ 14709351 w 14755240"/>
              <a:gd name="connsiteY6" fmla="*/ 4238846 h 10667112"/>
              <a:gd name="connsiteX7" fmla="*/ 14243455 w 14755240"/>
              <a:gd name="connsiteY7" fmla="*/ 9773288 h 10667112"/>
              <a:gd name="connsiteX8" fmla="*/ 11431312 w 14755240"/>
              <a:gd name="connsiteY8" fmla="*/ 10411917 h 10667112"/>
              <a:gd name="connsiteX9" fmla="*/ 2751769 w 14755240"/>
              <a:gd name="connsiteY9" fmla="*/ 10528031 h 10667112"/>
              <a:gd name="connsiteX10" fmla="*/ 389061 w 14755240"/>
              <a:gd name="connsiteY10" fmla="*/ 10354523 h 10667112"/>
              <a:gd name="connsiteX0" fmla="*/ 389061 w 14743341"/>
              <a:gd name="connsiteY0" fmla="*/ 10256507 h 10569096"/>
              <a:gd name="connsiteX1" fmla="*/ 93319 w 14743341"/>
              <a:gd name="connsiteY1" fmla="*/ 6900749 h 10569096"/>
              <a:gd name="connsiteX2" fmla="*/ 129076 w 14743341"/>
              <a:gd name="connsiteY2" fmla="*/ 1376014 h 10569096"/>
              <a:gd name="connsiteX3" fmla="*/ 1537665 w 14743341"/>
              <a:gd name="connsiteY3" fmla="*/ 864 h 10569096"/>
              <a:gd name="connsiteX4" fmla="*/ 6055057 w 14743341"/>
              <a:gd name="connsiteY4" fmla="*/ 8384 h 10569096"/>
              <a:gd name="connsiteX5" fmla="*/ 13626124 w 14743341"/>
              <a:gd name="connsiteY5" fmla="*/ 313693 h 10569096"/>
              <a:gd name="connsiteX6" fmla="*/ 14709351 w 14743341"/>
              <a:gd name="connsiteY6" fmla="*/ 4140830 h 10569096"/>
              <a:gd name="connsiteX7" fmla="*/ 14243455 w 14743341"/>
              <a:gd name="connsiteY7" fmla="*/ 9675272 h 10569096"/>
              <a:gd name="connsiteX8" fmla="*/ 11431312 w 14743341"/>
              <a:gd name="connsiteY8" fmla="*/ 10313901 h 10569096"/>
              <a:gd name="connsiteX9" fmla="*/ 2751769 w 14743341"/>
              <a:gd name="connsiteY9" fmla="*/ 10430015 h 10569096"/>
              <a:gd name="connsiteX10" fmla="*/ 389061 w 14743341"/>
              <a:gd name="connsiteY10" fmla="*/ 10256507 h 1056909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243455 w 14757426"/>
              <a:gd name="connsiteY7" fmla="*/ 9700652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243455 w 14757426"/>
              <a:gd name="connsiteY7" fmla="*/ 9700652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657479 w 14757426"/>
              <a:gd name="connsiteY7" fmla="*/ 9651715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757426" h="10594476">
                <a:moveTo>
                  <a:pt x="389061" y="10281887"/>
                </a:moveTo>
                <a:cubicBezTo>
                  <a:pt x="-54014" y="9693676"/>
                  <a:pt x="136650" y="8406211"/>
                  <a:pt x="93319" y="6926129"/>
                </a:cubicBezTo>
                <a:cubicBezTo>
                  <a:pt x="49988" y="5446047"/>
                  <a:pt x="-111648" y="2551375"/>
                  <a:pt x="129076" y="1401394"/>
                </a:cubicBezTo>
                <a:cubicBezTo>
                  <a:pt x="369800" y="251413"/>
                  <a:pt x="214343" y="8695"/>
                  <a:pt x="1537665" y="26244"/>
                </a:cubicBezTo>
                <a:cubicBezTo>
                  <a:pt x="2632129" y="192572"/>
                  <a:pt x="4799357" y="33699"/>
                  <a:pt x="6055057" y="33764"/>
                </a:cubicBezTo>
                <a:cubicBezTo>
                  <a:pt x="7310757" y="33829"/>
                  <a:pt x="12298173" y="-37231"/>
                  <a:pt x="13683339" y="26636"/>
                </a:cubicBezTo>
                <a:cubicBezTo>
                  <a:pt x="15068505" y="90503"/>
                  <a:pt x="14723293" y="3076486"/>
                  <a:pt x="14709351" y="4166210"/>
                </a:cubicBezTo>
                <a:cubicBezTo>
                  <a:pt x="14729738" y="5255932"/>
                  <a:pt x="14733337" y="8622870"/>
                  <a:pt x="14657479" y="9651715"/>
                </a:cubicBezTo>
                <a:cubicBezTo>
                  <a:pt x="14581621" y="10680560"/>
                  <a:pt x="13495969" y="10301181"/>
                  <a:pt x="11431312" y="10339281"/>
                </a:cubicBezTo>
                <a:cubicBezTo>
                  <a:pt x="9595255" y="10694881"/>
                  <a:pt x="4592144" y="10464961"/>
                  <a:pt x="2751769" y="10455395"/>
                </a:cubicBezTo>
                <a:cubicBezTo>
                  <a:pt x="911394" y="10445829"/>
                  <a:pt x="832136" y="10870098"/>
                  <a:pt x="389061" y="10281887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68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Cho bảng số liệu về số tiền tiết kiệm được của các bạn Nam, Việt và Mai trong một tuần.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6B76D08B-396D-40E0-B4A7-F35A48598765}"/>
              </a:ext>
            </a:extLst>
          </p:cNvPr>
          <p:cNvGrpSpPr/>
          <p:nvPr/>
        </p:nvGrpSpPr>
        <p:grpSpPr>
          <a:xfrm>
            <a:off x="0" y="6355716"/>
            <a:ext cx="12192000" cy="713190"/>
            <a:chOff x="0" y="5656716"/>
            <a:chExt cx="12926997" cy="1418998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99EFFB80-EFA6-4107-B0E5-C93A9A2293AE}"/>
                </a:ext>
              </a:extLst>
            </p:cNvPr>
            <p:cNvGrpSpPr/>
            <p:nvPr/>
          </p:nvGrpSpPr>
          <p:grpSpPr>
            <a:xfrm>
              <a:off x="0" y="5656716"/>
              <a:ext cx="8788893" cy="1418998"/>
              <a:chOff x="0" y="5388478"/>
              <a:chExt cx="10450286" cy="1687236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60A55B76-B433-4977-8D7F-4EC88176C8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388478"/>
                <a:ext cx="5529943" cy="1687236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CBEF935A-F5C1-449E-94EC-B4140F395A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20343" y="5388478"/>
                <a:ext cx="5529943" cy="1687236"/>
              </a:xfrm>
              <a:prstGeom prst="rect">
                <a:avLst/>
              </a:prstGeom>
            </p:spPr>
          </p:pic>
        </p:grpSp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A47AD331-2D26-47E4-83E8-62589BD5C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6208" y="5656716"/>
              <a:ext cx="4650789" cy="1418998"/>
            </a:xfrm>
            <a:prstGeom prst="rect">
              <a:avLst/>
            </a:prstGeom>
          </p:spPr>
        </p:pic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B4E71863-AB05-4C8C-8EFE-E4E2DD96D6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1086" y="6033413"/>
            <a:ext cx="859819" cy="6446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DE73812-B989-40B0-A0CA-DE9C733861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038" y="93682"/>
            <a:ext cx="721536" cy="456393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图形 25">
            <a:extLst>
              <a:ext uri="{FF2B5EF4-FFF2-40B4-BE49-F238E27FC236}">
                <a16:creationId xmlns:a16="http://schemas.microsoft.com/office/drawing/2014/main" id="{5F373988-CFC3-4EDB-AEE9-057F9893FA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18662" y="233137"/>
            <a:ext cx="868735" cy="868735"/>
          </a:xfrm>
          <a:prstGeom prst="rect">
            <a:avLst/>
          </a:prstGeom>
        </p:spPr>
      </p:pic>
      <p:sp>
        <p:nvSpPr>
          <p:cNvPr id="46" name="Oval 45"/>
          <p:cNvSpPr/>
          <p:nvPr/>
        </p:nvSpPr>
        <p:spPr>
          <a:xfrm>
            <a:off x="1313871" y="471412"/>
            <a:ext cx="638754" cy="735747"/>
          </a:xfrm>
          <a:prstGeom prst="ellipse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019299" y="461887"/>
            <a:ext cx="916305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3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chiếc mũ ảo thuật có 2 con thỏ trắng và 1 con thỏ nâu.</a:t>
            </a:r>
            <a:endParaRPr kumimoji="0" lang="vi-VN" sz="3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9" name="图片 34">
            <a:extLst>
              <a:ext uri="{FF2B5EF4-FFF2-40B4-BE49-F238E27FC236}">
                <a16:creationId xmlns:a16="http://schemas.microsoft.com/office/drawing/2014/main" id="{BD5191DD-4555-45A5-92A3-1576E80E0AE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245" y="6033413"/>
            <a:ext cx="1076474" cy="6444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04B8E2-BDF4-E10C-7575-FECE073B404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24325" y="1643062"/>
            <a:ext cx="4533900" cy="22193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D278CF-6273-D16B-2710-F39FF314863E}"/>
              </a:ext>
            </a:extLst>
          </p:cNvPr>
          <p:cNvSpPr txBox="1"/>
          <p:nvPr/>
        </p:nvSpPr>
        <p:spPr>
          <a:xfrm>
            <a:off x="1076325" y="3886200"/>
            <a:ext cx="104203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Nếu nhà ảo thuật cú mèo lấy cùng một lúc 2 con thỏ ra khỏi chiếc mũ đó, thì những sự kiện nào có thể xảy ra?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EEE4A98-368E-9B28-D6A4-7B485D03C9A6}"/>
              </a:ext>
            </a:extLst>
          </p:cNvPr>
          <p:cNvSpPr/>
          <p:nvPr/>
        </p:nvSpPr>
        <p:spPr>
          <a:xfrm>
            <a:off x="1533525" y="5133975"/>
            <a:ext cx="8429625" cy="9334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 2 sự kiện có thể xảy ra là nhà ảo thuật lấy được 2 con thỏ trắng hoặc 1 con thỏ nâu và 1 con thỏ trắng.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662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8" grpId="0"/>
      <p:bldP spid="4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9C740855-488F-455D-9A30-8DFAE7889D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922" y="980400"/>
            <a:ext cx="8396155" cy="5541168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860D02CC-762F-458D-871C-B458F33084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" t="-1284" r="1478" b="11635"/>
          <a:stretch/>
        </p:blipFill>
        <p:spPr>
          <a:xfrm>
            <a:off x="0" y="5324476"/>
            <a:ext cx="12192000" cy="153352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2D4FC7C-45F1-4AE6-8F65-4F06D4559A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8632" y="2965947"/>
            <a:ext cx="2866554" cy="334605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D96C486-30A5-40E1-A9E6-F284475063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888" y="507231"/>
            <a:ext cx="1229594" cy="94633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9052DEDD-264D-435A-AD08-F417A22389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801" y="726167"/>
            <a:ext cx="1967010" cy="121687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B8076A4-F98F-4CCF-9221-0154E8D693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24" y="5426908"/>
            <a:ext cx="2313393" cy="153352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FF1C355-F17D-4BA9-B1D9-B91C186A78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975" y="5013128"/>
            <a:ext cx="2703218" cy="161825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A8ED0B8-16A4-4856-AC47-EB2E97263CF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6009">
            <a:off x="1950279" y="1198542"/>
            <a:ext cx="1263784" cy="8823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40538" y="2038991"/>
            <a:ext cx="7510923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01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形 4">
            <a:extLst>
              <a:ext uri="{FF2B5EF4-FFF2-40B4-BE49-F238E27FC236}">
                <a16:creationId xmlns:a16="http://schemas.microsoft.com/office/drawing/2014/main" id="{247FD368-B523-40D9-BD06-8360E2E506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6200000">
            <a:off x="2659745" y="-2659746"/>
            <a:ext cx="6872512" cy="12192003"/>
          </a:xfrm>
          <a:prstGeom prst="rect">
            <a:avLst/>
          </a:prstGeom>
        </p:spPr>
      </p:pic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489880D0-1182-4052-848E-3D936536B382}"/>
              </a:ext>
            </a:extLst>
          </p:cNvPr>
          <p:cNvSpPr/>
          <p:nvPr/>
        </p:nvSpPr>
        <p:spPr>
          <a:xfrm>
            <a:off x="405193" y="410620"/>
            <a:ext cx="11381613" cy="6284409"/>
          </a:xfrm>
          <a:custGeom>
            <a:avLst/>
            <a:gdLst>
              <a:gd name="connsiteX0" fmla="*/ 739424 w 12277406"/>
              <a:gd name="connsiteY0" fmla="*/ 6032746 h 7271836"/>
              <a:gd name="connsiteX1" fmla="*/ 782967 w 12277406"/>
              <a:gd name="connsiteY1" fmla="*/ 3478232 h 7271836"/>
              <a:gd name="connsiteX2" fmla="*/ 782967 w 12277406"/>
              <a:gd name="connsiteY2" fmla="*/ 836632 h 7271836"/>
              <a:gd name="connsiteX3" fmla="*/ 1552224 w 12277406"/>
              <a:gd name="connsiteY3" fmla="*/ 386689 h 7271836"/>
              <a:gd name="connsiteX4" fmla="*/ 11320338 w 12277406"/>
              <a:gd name="connsiteY4" fmla="*/ 357660 h 7271836"/>
              <a:gd name="connsiteX5" fmla="*/ 11813824 w 12277406"/>
              <a:gd name="connsiteY5" fmla="*/ 5074803 h 7271836"/>
              <a:gd name="connsiteX6" fmla="*/ 11305824 w 12277406"/>
              <a:gd name="connsiteY6" fmla="*/ 6889089 h 7271836"/>
              <a:gd name="connsiteX7" fmla="*/ 797481 w 12277406"/>
              <a:gd name="connsiteY7" fmla="*/ 7208403 h 7271836"/>
              <a:gd name="connsiteX8" fmla="*/ 739424 w 12277406"/>
              <a:gd name="connsiteY8" fmla="*/ 6032746 h 7271836"/>
              <a:gd name="connsiteX0" fmla="*/ 739424 w 12277406"/>
              <a:gd name="connsiteY0" fmla="*/ 6088272 h 7327362"/>
              <a:gd name="connsiteX1" fmla="*/ 782967 w 12277406"/>
              <a:gd name="connsiteY1" fmla="*/ 3533758 h 7327362"/>
              <a:gd name="connsiteX2" fmla="*/ 899081 w 12277406"/>
              <a:gd name="connsiteY2" fmla="*/ 2198443 h 7327362"/>
              <a:gd name="connsiteX3" fmla="*/ 1552224 w 12277406"/>
              <a:gd name="connsiteY3" fmla="*/ 442215 h 7327362"/>
              <a:gd name="connsiteX4" fmla="*/ 11320338 w 12277406"/>
              <a:gd name="connsiteY4" fmla="*/ 413186 h 7327362"/>
              <a:gd name="connsiteX5" fmla="*/ 11813824 w 12277406"/>
              <a:gd name="connsiteY5" fmla="*/ 5130329 h 7327362"/>
              <a:gd name="connsiteX6" fmla="*/ 11305824 w 12277406"/>
              <a:gd name="connsiteY6" fmla="*/ 6944615 h 7327362"/>
              <a:gd name="connsiteX7" fmla="*/ 797481 w 12277406"/>
              <a:gd name="connsiteY7" fmla="*/ 7263929 h 7327362"/>
              <a:gd name="connsiteX8" fmla="*/ 739424 w 12277406"/>
              <a:gd name="connsiteY8" fmla="*/ 6088272 h 7327362"/>
              <a:gd name="connsiteX0" fmla="*/ 739424 w 12277406"/>
              <a:gd name="connsiteY0" fmla="*/ 6088272 h 7327362"/>
              <a:gd name="connsiteX1" fmla="*/ 782967 w 12277406"/>
              <a:gd name="connsiteY1" fmla="*/ 3533758 h 7327362"/>
              <a:gd name="connsiteX2" fmla="*/ 899081 w 12277406"/>
              <a:gd name="connsiteY2" fmla="*/ 2198443 h 7327362"/>
              <a:gd name="connsiteX3" fmla="*/ 1552224 w 12277406"/>
              <a:gd name="connsiteY3" fmla="*/ 442215 h 7327362"/>
              <a:gd name="connsiteX4" fmla="*/ 11320338 w 12277406"/>
              <a:gd name="connsiteY4" fmla="*/ 413186 h 7327362"/>
              <a:gd name="connsiteX5" fmla="*/ 11813824 w 12277406"/>
              <a:gd name="connsiteY5" fmla="*/ 5130329 h 7327362"/>
              <a:gd name="connsiteX6" fmla="*/ 11305824 w 12277406"/>
              <a:gd name="connsiteY6" fmla="*/ 6944615 h 7327362"/>
              <a:gd name="connsiteX7" fmla="*/ 797481 w 12277406"/>
              <a:gd name="connsiteY7" fmla="*/ 7263929 h 7327362"/>
              <a:gd name="connsiteX8" fmla="*/ 739424 w 12277406"/>
              <a:gd name="connsiteY8" fmla="*/ 6088272 h 7327362"/>
              <a:gd name="connsiteX0" fmla="*/ 739424 w 12277406"/>
              <a:gd name="connsiteY0" fmla="*/ 6092350 h 7331440"/>
              <a:gd name="connsiteX1" fmla="*/ 782967 w 12277406"/>
              <a:gd name="connsiteY1" fmla="*/ 3537836 h 7331440"/>
              <a:gd name="connsiteX2" fmla="*/ 507195 w 12277406"/>
              <a:gd name="connsiteY2" fmla="*/ 2289607 h 7331440"/>
              <a:gd name="connsiteX3" fmla="*/ 1552224 w 12277406"/>
              <a:gd name="connsiteY3" fmla="*/ 446293 h 7331440"/>
              <a:gd name="connsiteX4" fmla="*/ 11320338 w 12277406"/>
              <a:gd name="connsiteY4" fmla="*/ 417264 h 7331440"/>
              <a:gd name="connsiteX5" fmla="*/ 11813824 w 12277406"/>
              <a:gd name="connsiteY5" fmla="*/ 5134407 h 7331440"/>
              <a:gd name="connsiteX6" fmla="*/ 11305824 w 12277406"/>
              <a:gd name="connsiteY6" fmla="*/ 6948693 h 7331440"/>
              <a:gd name="connsiteX7" fmla="*/ 797481 w 12277406"/>
              <a:gd name="connsiteY7" fmla="*/ 7268007 h 7331440"/>
              <a:gd name="connsiteX8" fmla="*/ 739424 w 12277406"/>
              <a:gd name="connsiteY8" fmla="*/ 6092350 h 7331440"/>
              <a:gd name="connsiteX0" fmla="*/ 729525 w 12267507"/>
              <a:gd name="connsiteY0" fmla="*/ 6092350 h 7331440"/>
              <a:gd name="connsiteX1" fmla="*/ 511811 w 12267507"/>
              <a:gd name="connsiteY1" fmla="*/ 3624922 h 7331440"/>
              <a:gd name="connsiteX2" fmla="*/ 497296 w 12267507"/>
              <a:gd name="connsiteY2" fmla="*/ 2289607 h 7331440"/>
              <a:gd name="connsiteX3" fmla="*/ 1542325 w 12267507"/>
              <a:gd name="connsiteY3" fmla="*/ 446293 h 7331440"/>
              <a:gd name="connsiteX4" fmla="*/ 11310439 w 12267507"/>
              <a:gd name="connsiteY4" fmla="*/ 417264 h 7331440"/>
              <a:gd name="connsiteX5" fmla="*/ 11803925 w 12267507"/>
              <a:gd name="connsiteY5" fmla="*/ 5134407 h 7331440"/>
              <a:gd name="connsiteX6" fmla="*/ 11295925 w 12267507"/>
              <a:gd name="connsiteY6" fmla="*/ 6948693 h 7331440"/>
              <a:gd name="connsiteX7" fmla="*/ 787582 w 12267507"/>
              <a:gd name="connsiteY7" fmla="*/ 7268007 h 7331440"/>
              <a:gd name="connsiteX8" fmla="*/ 729525 w 12267507"/>
              <a:gd name="connsiteY8" fmla="*/ 6092350 h 7331440"/>
              <a:gd name="connsiteX0" fmla="*/ 729525 w 12294456"/>
              <a:gd name="connsiteY0" fmla="*/ 5819470 h 7058560"/>
              <a:gd name="connsiteX1" fmla="*/ 511811 w 12294456"/>
              <a:gd name="connsiteY1" fmla="*/ 3352042 h 7058560"/>
              <a:gd name="connsiteX2" fmla="*/ 497296 w 12294456"/>
              <a:gd name="connsiteY2" fmla="*/ 2016727 h 7058560"/>
              <a:gd name="connsiteX3" fmla="*/ 1542325 w 12294456"/>
              <a:gd name="connsiteY3" fmla="*/ 173413 h 7058560"/>
              <a:gd name="connsiteX4" fmla="*/ 10773410 w 12294456"/>
              <a:gd name="connsiteY4" fmla="*/ 608841 h 7058560"/>
              <a:gd name="connsiteX5" fmla="*/ 11803925 w 12294456"/>
              <a:gd name="connsiteY5" fmla="*/ 4861527 h 7058560"/>
              <a:gd name="connsiteX6" fmla="*/ 11295925 w 12294456"/>
              <a:gd name="connsiteY6" fmla="*/ 6675813 h 7058560"/>
              <a:gd name="connsiteX7" fmla="*/ 787582 w 12294456"/>
              <a:gd name="connsiteY7" fmla="*/ 6995127 h 7058560"/>
              <a:gd name="connsiteX8" fmla="*/ 729525 w 12294456"/>
              <a:gd name="connsiteY8" fmla="*/ 5819470 h 7058560"/>
              <a:gd name="connsiteX0" fmla="*/ 729525 w 12203819"/>
              <a:gd name="connsiteY0" fmla="*/ 5817287 h 7056377"/>
              <a:gd name="connsiteX1" fmla="*/ 511811 w 12203819"/>
              <a:gd name="connsiteY1" fmla="*/ 3349859 h 7056377"/>
              <a:gd name="connsiteX2" fmla="*/ 497296 w 12203819"/>
              <a:gd name="connsiteY2" fmla="*/ 2014544 h 7056377"/>
              <a:gd name="connsiteX3" fmla="*/ 1542325 w 12203819"/>
              <a:gd name="connsiteY3" fmla="*/ 171230 h 7056377"/>
              <a:gd name="connsiteX4" fmla="*/ 10773410 w 12203819"/>
              <a:gd name="connsiteY4" fmla="*/ 606658 h 7056377"/>
              <a:gd name="connsiteX5" fmla="*/ 11542668 w 12203819"/>
              <a:gd name="connsiteY5" fmla="*/ 4815801 h 7056377"/>
              <a:gd name="connsiteX6" fmla="*/ 11295925 w 12203819"/>
              <a:gd name="connsiteY6" fmla="*/ 6673630 h 7056377"/>
              <a:gd name="connsiteX7" fmla="*/ 787582 w 12203819"/>
              <a:gd name="connsiteY7" fmla="*/ 6992944 h 7056377"/>
              <a:gd name="connsiteX8" fmla="*/ 729525 w 12203819"/>
              <a:gd name="connsiteY8" fmla="*/ 5817287 h 7056377"/>
              <a:gd name="connsiteX0" fmla="*/ 729525 w 12189295"/>
              <a:gd name="connsiteY0" fmla="*/ 5888655 h 7127745"/>
              <a:gd name="connsiteX1" fmla="*/ 511811 w 12189295"/>
              <a:gd name="connsiteY1" fmla="*/ 3421227 h 7127745"/>
              <a:gd name="connsiteX2" fmla="*/ 497296 w 12189295"/>
              <a:gd name="connsiteY2" fmla="*/ 2085912 h 7127745"/>
              <a:gd name="connsiteX3" fmla="*/ 1542325 w 12189295"/>
              <a:gd name="connsiteY3" fmla="*/ 242598 h 7127745"/>
              <a:gd name="connsiteX4" fmla="*/ 11107238 w 12189295"/>
              <a:gd name="connsiteY4" fmla="*/ 532883 h 7127745"/>
              <a:gd name="connsiteX5" fmla="*/ 11542668 w 12189295"/>
              <a:gd name="connsiteY5" fmla="*/ 4887169 h 7127745"/>
              <a:gd name="connsiteX6" fmla="*/ 11295925 w 12189295"/>
              <a:gd name="connsiteY6" fmla="*/ 6744998 h 7127745"/>
              <a:gd name="connsiteX7" fmla="*/ 787582 w 12189295"/>
              <a:gd name="connsiteY7" fmla="*/ 7064312 h 7127745"/>
              <a:gd name="connsiteX8" fmla="*/ 729525 w 12189295"/>
              <a:gd name="connsiteY8" fmla="*/ 5888655 h 7127745"/>
              <a:gd name="connsiteX0" fmla="*/ 729525 w 12189295"/>
              <a:gd name="connsiteY0" fmla="*/ 6059797 h 7298887"/>
              <a:gd name="connsiteX1" fmla="*/ 511811 w 12189295"/>
              <a:gd name="connsiteY1" fmla="*/ 3592369 h 7298887"/>
              <a:gd name="connsiteX2" fmla="*/ 497296 w 12189295"/>
              <a:gd name="connsiteY2" fmla="*/ 2257054 h 7298887"/>
              <a:gd name="connsiteX3" fmla="*/ 1542325 w 12189295"/>
              <a:gd name="connsiteY3" fmla="*/ 413740 h 7298887"/>
              <a:gd name="connsiteX4" fmla="*/ 11107238 w 12189295"/>
              <a:gd name="connsiteY4" fmla="*/ 704025 h 7298887"/>
              <a:gd name="connsiteX5" fmla="*/ 11542668 w 12189295"/>
              <a:gd name="connsiteY5" fmla="*/ 5058311 h 7298887"/>
              <a:gd name="connsiteX6" fmla="*/ 11295925 w 12189295"/>
              <a:gd name="connsiteY6" fmla="*/ 6916140 h 7298887"/>
              <a:gd name="connsiteX7" fmla="*/ 787582 w 12189295"/>
              <a:gd name="connsiteY7" fmla="*/ 7235454 h 7298887"/>
              <a:gd name="connsiteX8" fmla="*/ 729525 w 12189295"/>
              <a:gd name="connsiteY8" fmla="*/ 6059797 h 7298887"/>
              <a:gd name="connsiteX0" fmla="*/ 729525 w 12163597"/>
              <a:gd name="connsiteY0" fmla="*/ 6186346 h 7425436"/>
              <a:gd name="connsiteX1" fmla="*/ 511811 w 12163597"/>
              <a:gd name="connsiteY1" fmla="*/ 3718918 h 7425436"/>
              <a:gd name="connsiteX2" fmla="*/ 497296 w 12163597"/>
              <a:gd name="connsiteY2" fmla="*/ 2383603 h 7425436"/>
              <a:gd name="connsiteX3" fmla="*/ 1542325 w 12163597"/>
              <a:gd name="connsiteY3" fmla="*/ 540289 h 7425436"/>
              <a:gd name="connsiteX4" fmla="*/ 11716838 w 12163597"/>
              <a:gd name="connsiteY4" fmla="*/ 641888 h 7425436"/>
              <a:gd name="connsiteX5" fmla="*/ 11542668 w 12163597"/>
              <a:gd name="connsiteY5" fmla="*/ 5184860 h 7425436"/>
              <a:gd name="connsiteX6" fmla="*/ 11295925 w 12163597"/>
              <a:gd name="connsiteY6" fmla="*/ 7042689 h 7425436"/>
              <a:gd name="connsiteX7" fmla="*/ 787582 w 12163597"/>
              <a:gd name="connsiteY7" fmla="*/ 7362003 h 7425436"/>
              <a:gd name="connsiteX8" fmla="*/ 729525 w 12163597"/>
              <a:gd name="connsiteY8" fmla="*/ 6186346 h 7425436"/>
              <a:gd name="connsiteX0" fmla="*/ 729525 w 12421774"/>
              <a:gd name="connsiteY0" fmla="*/ 6827884 h 8066974"/>
              <a:gd name="connsiteX1" fmla="*/ 511811 w 12421774"/>
              <a:gd name="connsiteY1" fmla="*/ 4360456 h 8066974"/>
              <a:gd name="connsiteX2" fmla="*/ 497296 w 12421774"/>
              <a:gd name="connsiteY2" fmla="*/ 3025141 h 8066974"/>
              <a:gd name="connsiteX3" fmla="*/ 1643925 w 12421774"/>
              <a:gd name="connsiteY3" fmla="*/ 78741 h 8066974"/>
              <a:gd name="connsiteX4" fmla="*/ 11716838 w 12421774"/>
              <a:gd name="connsiteY4" fmla="*/ 1283426 h 8066974"/>
              <a:gd name="connsiteX5" fmla="*/ 11542668 w 12421774"/>
              <a:gd name="connsiteY5" fmla="*/ 5826398 h 8066974"/>
              <a:gd name="connsiteX6" fmla="*/ 11295925 w 12421774"/>
              <a:gd name="connsiteY6" fmla="*/ 7684227 h 8066974"/>
              <a:gd name="connsiteX7" fmla="*/ 787582 w 12421774"/>
              <a:gd name="connsiteY7" fmla="*/ 8003541 h 8066974"/>
              <a:gd name="connsiteX8" fmla="*/ 729525 w 12421774"/>
              <a:gd name="connsiteY8" fmla="*/ 6827884 h 8066974"/>
              <a:gd name="connsiteX0" fmla="*/ 729525 w 12421774"/>
              <a:gd name="connsiteY0" fmla="*/ 6827884 h 8066974"/>
              <a:gd name="connsiteX1" fmla="*/ 511811 w 12421774"/>
              <a:gd name="connsiteY1" fmla="*/ 4360456 h 8066974"/>
              <a:gd name="connsiteX2" fmla="*/ 497296 w 12421774"/>
              <a:gd name="connsiteY2" fmla="*/ 3025141 h 8066974"/>
              <a:gd name="connsiteX3" fmla="*/ 1643925 w 12421774"/>
              <a:gd name="connsiteY3" fmla="*/ 78741 h 8066974"/>
              <a:gd name="connsiteX4" fmla="*/ 11716838 w 12421774"/>
              <a:gd name="connsiteY4" fmla="*/ 1283426 h 8066974"/>
              <a:gd name="connsiteX5" fmla="*/ 11542668 w 12421774"/>
              <a:gd name="connsiteY5" fmla="*/ 5826398 h 8066974"/>
              <a:gd name="connsiteX6" fmla="*/ 11295925 w 12421774"/>
              <a:gd name="connsiteY6" fmla="*/ 7684227 h 8066974"/>
              <a:gd name="connsiteX7" fmla="*/ 787582 w 12421774"/>
              <a:gd name="connsiteY7" fmla="*/ 8003541 h 8066974"/>
              <a:gd name="connsiteX8" fmla="*/ 729525 w 12421774"/>
              <a:gd name="connsiteY8" fmla="*/ 6827884 h 8066974"/>
              <a:gd name="connsiteX0" fmla="*/ 729525 w 12421774"/>
              <a:gd name="connsiteY0" fmla="*/ 6826138 h 8065228"/>
              <a:gd name="connsiteX1" fmla="*/ 511811 w 12421774"/>
              <a:gd name="connsiteY1" fmla="*/ 4358710 h 8065228"/>
              <a:gd name="connsiteX2" fmla="*/ 392521 w 12421774"/>
              <a:gd name="connsiteY2" fmla="*/ 2994820 h 8065228"/>
              <a:gd name="connsiteX3" fmla="*/ 1643925 w 12421774"/>
              <a:gd name="connsiteY3" fmla="*/ 76995 h 8065228"/>
              <a:gd name="connsiteX4" fmla="*/ 11716838 w 12421774"/>
              <a:gd name="connsiteY4" fmla="*/ 1281680 h 8065228"/>
              <a:gd name="connsiteX5" fmla="*/ 11542668 w 12421774"/>
              <a:gd name="connsiteY5" fmla="*/ 5824652 h 8065228"/>
              <a:gd name="connsiteX6" fmla="*/ 11295925 w 12421774"/>
              <a:gd name="connsiteY6" fmla="*/ 7682481 h 8065228"/>
              <a:gd name="connsiteX7" fmla="*/ 787582 w 12421774"/>
              <a:gd name="connsiteY7" fmla="*/ 8001795 h 8065228"/>
              <a:gd name="connsiteX8" fmla="*/ 729525 w 12421774"/>
              <a:gd name="connsiteY8" fmla="*/ 6826138 h 8065228"/>
              <a:gd name="connsiteX0" fmla="*/ 722069 w 12414318"/>
              <a:gd name="connsiteY0" fmla="*/ 6826138 h 8065228"/>
              <a:gd name="connsiteX1" fmla="*/ 304330 w 12414318"/>
              <a:gd name="connsiteY1" fmla="*/ 4387285 h 8065228"/>
              <a:gd name="connsiteX2" fmla="*/ 385065 w 12414318"/>
              <a:gd name="connsiteY2" fmla="*/ 2994820 h 8065228"/>
              <a:gd name="connsiteX3" fmla="*/ 1636469 w 12414318"/>
              <a:gd name="connsiteY3" fmla="*/ 76995 h 8065228"/>
              <a:gd name="connsiteX4" fmla="*/ 11709382 w 12414318"/>
              <a:gd name="connsiteY4" fmla="*/ 1281680 h 8065228"/>
              <a:gd name="connsiteX5" fmla="*/ 11535212 w 12414318"/>
              <a:gd name="connsiteY5" fmla="*/ 5824652 h 8065228"/>
              <a:gd name="connsiteX6" fmla="*/ 11288469 w 12414318"/>
              <a:gd name="connsiteY6" fmla="*/ 7682481 h 8065228"/>
              <a:gd name="connsiteX7" fmla="*/ 780126 w 12414318"/>
              <a:gd name="connsiteY7" fmla="*/ 8001795 h 8065228"/>
              <a:gd name="connsiteX8" fmla="*/ 722069 w 12414318"/>
              <a:gd name="connsiteY8" fmla="*/ 6826138 h 8065228"/>
              <a:gd name="connsiteX0" fmla="*/ 722069 w 12414318"/>
              <a:gd name="connsiteY0" fmla="*/ 6823820 h 8062910"/>
              <a:gd name="connsiteX1" fmla="*/ 304330 w 12414318"/>
              <a:gd name="connsiteY1" fmla="*/ 4384967 h 8062910"/>
              <a:gd name="connsiteX2" fmla="*/ 289815 w 12414318"/>
              <a:gd name="connsiteY2" fmla="*/ 2954402 h 8062910"/>
              <a:gd name="connsiteX3" fmla="*/ 1636469 w 12414318"/>
              <a:gd name="connsiteY3" fmla="*/ 74677 h 8062910"/>
              <a:gd name="connsiteX4" fmla="*/ 11709382 w 12414318"/>
              <a:gd name="connsiteY4" fmla="*/ 1279362 h 8062910"/>
              <a:gd name="connsiteX5" fmla="*/ 11535212 w 12414318"/>
              <a:gd name="connsiteY5" fmla="*/ 5822334 h 8062910"/>
              <a:gd name="connsiteX6" fmla="*/ 11288469 w 12414318"/>
              <a:gd name="connsiteY6" fmla="*/ 7680163 h 8062910"/>
              <a:gd name="connsiteX7" fmla="*/ 780126 w 12414318"/>
              <a:gd name="connsiteY7" fmla="*/ 7999477 h 8062910"/>
              <a:gd name="connsiteX8" fmla="*/ 722069 w 12414318"/>
              <a:gd name="connsiteY8" fmla="*/ 6823820 h 8062910"/>
              <a:gd name="connsiteX0" fmla="*/ 722069 w 12414318"/>
              <a:gd name="connsiteY0" fmla="*/ 6823820 h 8062910"/>
              <a:gd name="connsiteX1" fmla="*/ 304330 w 12414318"/>
              <a:gd name="connsiteY1" fmla="*/ 4384967 h 8062910"/>
              <a:gd name="connsiteX2" fmla="*/ 289815 w 12414318"/>
              <a:gd name="connsiteY2" fmla="*/ 2954402 h 8062910"/>
              <a:gd name="connsiteX3" fmla="*/ 1636469 w 12414318"/>
              <a:gd name="connsiteY3" fmla="*/ 74677 h 8062910"/>
              <a:gd name="connsiteX4" fmla="*/ 11709382 w 12414318"/>
              <a:gd name="connsiteY4" fmla="*/ 1279362 h 8062910"/>
              <a:gd name="connsiteX5" fmla="*/ 11535212 w 12414318"/>
              <a:gd name="connsiteY5" fmla="*/ 5822334 h 8062910"/>
              <a:gd name="connsiteX6" fmla="*/ 11288469 w 12414318"/>
              <a:gd name="connsiteY6" fmla="*/ 7680163 h 8062910"/>
              <a:gd name="connsiteX7" fmla="*/ 780126 w 12414318"/>
              <a:gd name="connsiteY7" fmla="*/ 7999477 h 8062910"/>
              <a:gd name="connsiteX8" fmla="*/ 722069 w 12414318"/>
              <a:gd name="connsiteY8" fmla="*/ 6823820 h 8062910"/>
              <a:gd name="connsiteX0" fmla="*/ 720661 w 12412910"/>
              <a:gd name="connsiteY0" fmla="*/ 6823820 h 8062910"/>
              <a:gd name="connsiteX1" fmla="*/ 264822 w 12412910"/>
              <a:gd name="connsiteY1" fmla="*/ 4575467 h 8062910"/>
              <a:gd name="connsiteX2" fmla="*/ 288407 w 12412910"/>
              <a:gd name="connsiteY2" fmla="*/ 2954402 h 8062910"/>
              <a:gd name="connsiteX3" fmla="*/ 1635061 w 12412910"/>
              <a:gd name="connsiteY3" fmla="*/ 74677 h 8062910"/>
              <a:gd name="connsiteX4" fmla="*/ 11707974 w 12412910"/>
              <a:gd name="connsiteY4" fmla="*/ 1279362 h 8062910"/>
              <a:gd name="connsiteX5" fmla="*/ 11533804 w 12412910"/>
              <a:gd name="connsiteY5" fmla="*/ 5822334 h 8062910"/>
              <a:gd name="connsiteX6" fmla="*/ 11287061 w 12412910"/>
              <a:gd name="connsiteY6" fmla="*/ 7680163 h 8062910"/>
              <a:gd name="connsiteX7" fmla="*/ 778718 w 12412910"/>
              <a:gd name="connsiteY7" fmla="*/ 7999477 h 8062910"/>
              <a:gd name="connsiteX8" fmla="*/ 720661 w 12412910"/>
              <a:gd name="connsiteY8" fmla="*/ 6823820 h 8062910"/>
              <a:gd name="connsiteX0" fmla="*/ 720661 w 12412910"/>
              <a:gd name="connsiteY0" fmla="*/ 6823820 h 8062910"/>
              <a:gd name="connsiteX1" fmla="*/ 264822 w 12412910"/>
              <a:gd name="connsiteY1" fmla="*/ 4575467 h 8062910"/>
              <a:gd name="connsiteX2" fmla="*/ 288407 w 12412910"/>
              <a:gd name="connsiteY2" fmla="*/ 2954402 h 8062910"/>
              <a:gd name="connsiteX3" fmla="*/ 1635061 w 12412910"/>
              <a:gd name="connsiteY3" fmla="*/ 74677 h 8062910"/>
              <a:gd name="connsiteX4" fmla="*/ 11707974 w 12412910"/>
              <a:gd name="connsiteY4" fmla="*/ 1279362 h 8062910"/>
              <a:gd name="connsiteX5" fmla="*/ 11533804 w 12412910"/>
              <a:gd name="connsiteY5" fmla="*/ 5822334 h 8062910"/>
              <a:gd name="connsiteX6" fmla="*/ 11287061 w 12412910"/>
              <a:gd name="connsiteY6" fmla="*/ 7680163 h 8062910"/>
              <a:gd name="connsiteX7" fmla="*/ 778718 w 12412910"/>
              <a:gd name="connsiteY7" fmla="*/ 7999477 h 8062910"/>
              <a:gd name="connsiteX8" fmla="*/ 720661 w 12412910"/>
              <a:gd name="connsiteY8" fmla="*/ 6823820 h 8062910"/>
              <a:gd name="connsiteX0" fmla="*/ 377839 w 12628888"/>
              <a:gd name="connsiteY0" fmla="*/ 6595220 h 8077500"/>
              <a:gd name="connsiteX1" fmla="*/ 480800 w 12628888"/>
              <a:gd name="connsiteY1" fmla="*/ 4575467 h 8077500"/>
              <a:gd name="connsiteX2" fmla="*/ 504385 w 12628888"/>
              <a:gd name="connsiteY2" fmla="*/ 2954402 h 8077500"/>
              <a:gd name="connsiteX3" fmla="*/ 1851039 w 12628888"/>
              <a:gd name="connsiteY3" fmla="*/ 74677 h 8077500"/>
              <a:gd name="connsiteX4" fmla="*/ 11923952 w 12628888"/>
              <a:gd name="connsiteY4" fmla="*/ 1279362 h 8077500"/>
              <a:gd name="connsiteX5" fmla="*/ 11749782 w 12628888"/>
              <a:gd name="connsiteY5" fmla="*/ 5822334 h 8077500"/>
              <a:gd name="connsiteX6" fmla="*/ 11503039 w 12628888"/>
              <a:gd name="connsiteY6" fmla="*/ 7680163 h 8077500"/>
              <a:gd name="connsiteX7" fmla="*/ 994696 w 12628888"/>
              <a:gd name="connsiteY7" fmla="*/ 7999477 h 8077500"/>
              <a:gd name="connsiteX8" fmla="*/ 377839 w 12628888"/>
              <a:gd name="connsiteY8" fmla="*/ 6595220 h 8077500"/>
              <a:gd name="connsiteX0" fmla="*/ 405392 w 12656441"/>
              <a:gd name="connsiteY0" fmla="*/ 6595220 h 8077500"/>
              <a:gd name="connsiteX1" fmla="*/ 508353 w 12656441"/>
              <a:gd name="connsiteY1" fmla="*/ 4575467 h 8077500"/>
              <a:gd name="connsiteX2" fmla="*/ 531938 w 12656441"/>
              <a:gd name="connsiteY2" fmla="*/ 2954402 h 8077500"/>
              <a:gd name="connsiteX3" fmla="*/ 1878592 w 12656441"/>
              <a:gd name="connsiteY3" fmla="*/ 74677 h 8077500"/>
              <a:gd name="connsiteX4" fmla="*/ 11951505 w 12656441"/>
              <a:gd name="connsiteY4" fmla="*/ 1279362 h 8077500"/>
              <a:gd name="connsiteX5" fmla="*/ 11777335 w 12656441"/>
              <a:gd name="connsiteY5" fmla="*/ 5822334 h 8077500"/>
              <a:gd name="connsiteX6" fmla="*/ 11530592 w 12656441"/>
              <a:gd name="connsiteY6" fmla="*/ 7680163 h 8077500"/>
              <a:gd name="connsiteX7" fmla="*/ 1022249 w 12656441"/>
              <a:gd name="connsiteY7" fmla="*/ 7999477 h 8077500"/>
              <a:gd name="connsiteX8" fmla="*/ 405392 w 12656441"/>
              <a:gd name="connsiteY8" fmla="*/ 6595220 h 8077500"/>
              <a:gd name="connsiteX0" fmla="*/ 94056 w 12345105"/>
              <a:gd name="connsiteY0" fmla="*/ 6595220 h 7892149"/>
              <a:gd name="connsiteX1" fmla="*/ 197017 w 12345105"/>
              <a:gd name="connsiteY1" fmla="*/ 4575467 h 7892149"/>
              <a:gd name="connsiteX2" fmla="*/ 220602 w 12345105"/>
              <a:gd name="connsiteY2" fmla="*/ 2954402 h 7892149"/>
              <a:gd name="connsiteX3" fmla="*/ 1567256 w 12345105"/>
              <a:gd name="connsiteY3" fmla="*/ 74677 h 7892149"/>
              <a:gd name="connsiteX4" fmla="*/ 11640169 w 12345105"/>
              <a:gd name="connsiteY4" fmla="*/ 1279362 h 7892149"/>
              <a:gd name="connsiteX5" fmla="*/ 11465999 w 12345105"/>
              <a:gd name="connsiteY5" fmla="*/ 5822334 h 7892149"/>
              <a:gd name="connsiteX6" fmla="*/ 11219256 w 12345105"/>
              <a:gd name="connsiteY6" fmla="*/ 7680163 h 7892149"/>
              <a:gd name="connsiteX7" fmla="*/ 1714213 w 12345105"/>
              <a:gd name="connsiteY7" fmla="*/ 7694677 h 7892149"/>
              <a:gd name="connsiteX8" fmla="*/ 94056 w 12345105"/>
              <a:gd name="connsiteY8" fmla="*/ 6595220 h 7892149"/>
              <a:gd name="connsiteX0" fmla="*/ 94056 w 12374446"/>
              <a:gd name="connsiteY0" fmla="*/ 6595220 h 7831727"/>
              <a:gd name="connsiteX1" fmla="*/ 197017 w 12374446"/>
              <a:gd name="connsiteY1" fmla="*/ 4575467 h 7831727"/>
              <a:gd name="connsiteX2" fmla="*/ 220602 w 12374446"/>
              <a:gd name="connsiteY2" fmla="*/ 2954402 h 7831727"/>
              <a:gd name="connsiteX3" fmla="*/ 1567256 w 12374446"/>
              <a:gd name="connsiteY3" fmla="*/ 74677 h 7831727"/>
              <a:gd name="connsiteX4" fmla="*/ 11640169 w 12374446"/>
              <a:gd name="connsiteY4" fmla="*/ 1279362 h 7831727"/>
              <a:gd name="connsiteX5" fmla="*/ 11465999 w 12374446"/>
              <a:gd name="connsiteY5" fmla="*/ 5822334 h 7831727"/>
              <a:gd name="connsiteX6" fmla="*/ 10393756 w 12374446"/>
              <a:gd name="connsiteY6" fmla="*/ 7578563 h 7831727"/>
              <a:gd name="connsiteX7" fmla="*/ 1714213 w 12374446"/>
              <a:gd name="connsiteY7" fmla="*/ 7694677 h 7831727"/>
              <a:gd name="connsiteX8" fmla="*/ 94056 w 12374446"/>
              <a:gd name="connsiteY8" fmla="*/ 6595220 h 7831727"/>
              <a:gd name="connsiteX0" fmla="*/ 94056 w 12374446"/>
              <a:gd name="connsiteY0" fmla="*/ 6595220 h 7831727"/>
              <a:gd name="connsiteX1" fmla="*/ 197017 w 12374446"/>
              <a:gd name="connsiteY1" fmla="*/ 4575467 h 7831727"/>
              <a:gd name="connsiteX2" fmla="*/ 220602 w 12374446"/>
              <a:gd name="connsiteY2" fmla="*/ 2954402 h 7831727"/>
              <a:gd name="connsiteX3" fmla="*/ 1567256 w 12374446"/>
              <a:gd name="connsiteY3" fmla="*/ 74677 h 7831727"/>
              <a:gd name="connsiteX4" fmla="*/ 11640169 w 12374446"/>
              <a:gd name="connsiteY4" fmla="*/ 1279362 h 7831727"/>
              <a:gd name="connsiteX5" fmla="*/ 11465999 w 12374446"/>
              <a:gd name="connsiteY5" fmla="*/ 5822334 h 7831727"/>
              <a:gd name="connsiteX6" fmla="*/ 10393756 w 12374446"/>
              <a:gd name="connsiteY6" fmla="*/ 7578563 h 7831727"/>
              <a:gd name="connsiteX7" fmla="*/ 1714213 w 12374446"/>
              <a:gd name="connsiteY7" fmla="*/ 7694677 h 7831727"/>
              <a:gd name="connsiteX8" fmla="*/ 94056 w 12374446"/>
              <a:gd name="connsiteY8" fmla="*/ 6595220 h 7831727"/>
              <a:gd name="connsiteX0" fmla="*/ 94056 w 12344667"/>
              <a:gd name="connsiteY0" fmla="*/ 6595220 h 7831727"/>
              <a:gd name="connsiteX1" fmla="*/ 197017 w 12344667"/>
              <a:gd name="connsiteY1" fmla="*/ 4575467 h 7831727"/>
              <a:gd name="connsiteX2" fmla="*/ 220602 w 12344667"/>
              <a:gd name="connsiteY2" fmla="*/ 2954402 h 7831727"/>
              <a:gd name="connsiteX3" fmla="*/ 1567256 w 12344667"/>
              <a:gd name="connsiteY3" fmla="*/ 74677 h 7831727"/>
              <a:gd name="connsiteX4" fmla="*/ 11640169 w 12344667"/>
              <a:gd name="connsiteY4" fmla="*/ 1279362 h 7831727"/>
              <a:gd name="connsiteX5" fmla="*/ 11465999 w 12344667"/>
              <a:gd name="connsiteY5" fmla="*/ 5822334 h 7831727"/>
              <a:gd name="connsiteX6" fmla="*/ 10393756 w 12344667"/>
              <a:gd name="connsiteY6" fmla="*/ 7578563 h 7831727"/>
              <a:gd name="connsiteX7" fmla="*/ 1714213 w 12344667"/>
              <a:gd name="connsiteY7" fmla="*/ 7694677 h 7831727"/>
              <a:gd name="connsiteX8" fmla="*/ 94056 w 12344667"/>
              <a:gd name="connsiteY8" fmla="*/ 6595220 h 7831727"/>
              <a:gd name="connsiteX0" fmla="*/ 94056 w 13094993"/>
              <a:gd name="connsiteY0" fmla="*/ 6596602 h 7833109"/>
              <a:gd name="connsiteX1" fmla="*/ 197017 w 13094993"/>
              <a:gd name="connsiteY1" fmla="*/ 4576849 h 7833109"/>
              <a:gd name="connsiteX2" fmla="*/ 220602 w 13094993"/>
              <a:gd name="connsiteY2" fmla="*/ 2955784 h 7833109"/>
              <a:gd name="connsiteX3" fmla="*/ 1567256 w 13094993"/>
              <a:gd name="connsiteY3" fmla="*/ 76059 h 7833109"/>
              <a:gd name="connsiteX4" fmla="*/ 11640169 w 13094993"/>
              <a:gd name="connsiteY4" fmla="*/ 1280744 h 7833109"/>
              <a:gd name="connsiteX5" fmla="*/ 12989999 w 13094993"/>
              <a:gd name="connsiteY5" fmla="*/ 5925316 h 7833109"/>
              <a:gd name="connsiteX6" fmla="*/ 10393756 w 13094993"/>
              <a:gd name="connsiteY6" fmla="*/ 7579945 h 7833109"/>
              <a:gd name="connsiteX7" fmla="*/ 1714213 w 13094993"/>
              <a:gd name="connsiteY7" fmla="*/ 7696059 h 7833109"/>
              <a:gd name="connsiteX8" fmla="*/ 94056 w 13094993"/>
              <a:gd name="connsiteY8" fmla="*/ 6596602 h 7833109"/>
              <a:gd name="connsiteX0" fmla="*/ 94056 w 13581500"/>
              <a:gd name="connsiteY0" fmla="*/ 6723052 h 7959559"/>
              <a:gd name="connsiteX1" fmla="*/ 197017 w 13581500"/>
              <a:gd name="connsiteY1" fmla="*/ 4703299 h 7959559"/>
              <a:gd name="connsiteX2" fmla="*/ 220602 w 13581500"/>
              <a:gd name="connsiteY2" fmla="*/ 3082234 h 7959559"/>
              <a:gd name="connsiteX3" fmla="*/ 1567256 w 13581500"/>
              <a:gd name="connsiteY3" fmla="*/ 202509 h 7959559"/>
              <a:gd name="connsiteX4" fmla="*/ 12465669 w 13581500"/>
              <a:gd name="connsiteY4" fmla="*/ 886494 h 7959559"/>
              <a:gd name="connsiteX5" fmla="*/ 12989999 w 13581500"/>
              <a:gd name="connsiteY5" fmla="*/ 6051766 h 7959559"/>
              <a:gd name="connsiteX6" fmla="*/ 10393756 w 13581500"/>
              <a:gd name="connsiteY6" fmla="*/ 7706395 h 7959559"/>
              <a:gd name="connsiteX7" fmla="*/ 1714213 w 13581500"/>
              <a:gd name="connsiteY7" fmla="*/ 7822509 h 7959559"/>
              <a:gd name="connsiteX8" fmla="*/ 94056 w 13581500"/>
              <a:gd name="connsiteY8" fmla="*/ 6723052 h 7959559"/>
              <a:gd name="connsiteX0" fmla="*/ 94056 w 13578033"/>
              <a:gd name="connsiteY0" fmla="*/ 6372151 h 7608658"/>
              <a:gd name="connsiteX1" fmla="*/ 197017 w 13578033"/>
              <a:gd name="connsiteY1" fmla="*/ 4352398 h 7608658"/>
              <a:gd name="connsiteX2" fmla="*/ 220602 w 13578033"/>
              <a:gd name="connsiteY2" fmla="*/ 2731333 h 7608658"/>
              <a:gd name="connsiteX3" fmla="*/ 1618056 w 13578033"/>
              <a:gd name="connsiteY3" fmla="*/ 410408 h 7608658"/>
              <a:gd name="connsiteX4" fmla="*/ 12465669 w 13578033"/>
              <a:gd name="connsiteY4" fmla="*/ 535593 h 7608658"/>
              <a:gd name="connsiteX5" fmla="*/ 12989999 w 13578033"/>
              <a:gd name="connsiteY5" fmla="*/ 5700865 h 7608658"/>
              <a:gd name="connsiteX6" fmla="*/ 10393756 w 13578033"/>
              <a:gd name="connsiteY6" fmla="*/ 7355494 h 7608658"/>
              <a:gd name="connsiteX7" fmla="*/ 1714213 w 13578033"/>
              <a:gd name="connsiteY7" fmla="*/ 7471608 h 7608658"/>
              <a:gd name="connsiteX8" fmla="*/ 94056 w 13578033"/>
              <a:gd name="connsiteY8" fmla="*/ 6372151 h 7608658"/>
              <a:gd name="connsiteX0" fmla="*/ 146154 w 13630131"/>
              <a:gd name="connsiteY0" fmla="*/ 6468355 h 7704862"/>
              <a:gd name="connsiteX1" fmla="*/ 249115 w 13630131"/>
              <a:gd name="connsiteY1" fmla="*/ 4448602 h 7704862"/>
              <a:gd name="connsiteX2" fmla="*/ 1670154 w 13630131"/>
              <a:gd name="connsiteY2" fmla="*/ 506612 h 7704862"/>
              <a:gd name="connsiteX3" fmla="*/ 12517767 w 13630131"/>
              <a:gd name="connsiteY3" fmla="*/ 631797 h 7704862"/>
              <a:gd name="connsiteX4" fmla="*/ 13042097 w 13630131"/>
              <a:gd name="connsiteY4" fmla="*/ 5797069 h 7704862"/>
              <a:gd name="connsiteX5" fmla="*/ 10445854 w 13630131"/>
              <a:gd name="connsiteY5" fmla="*/ 7451698 h 7704862"/>
              <a:gd name="connsiteX6" fmla="*/ 1766311 w 13630131"/>
              <a:gd name="connsiteY6" fmla="*/ 7567812 h 7704862"/>
              <a:gd name="connsiteX7" fmla="*/ 146154 w 13630131"/>
              <a:gd name="connsiteY7" fmla="*/ 6468355 h 7704862"/>
              <a:gd name="connsiteX0" fmla="*/ 81896 w 13565873"/>
              <a:gd name="connsiteY0" fmla="*/ 6468355 h 7704862"/>
              <a:gd name="connsiteX1" fmla="*/ 184857 w 13565873"/>
              <a:gd name="connsiteY1" fmla="*/ 4448602 h 7704862"/>
              <a:gd name="connsiteX2" fmla="*/ 1605896 w 13565873"/>
              <a:gd name="connsiteY2" fmla="*/ 506612 h 7704862"/>
              <a:gd name="connsiteX3" fmla="*/ 12453509 w 13565873"/>
              <a:gd name="connsiteY3" fmla="*/ 631797 h 7704862"/>
              <a:gd name="connsiteX4" fmla="*/ 12977839 w 13565873"/>
              <a:gd name="connsiteY4" fmla="*/ 5797069 h 7704862"/>
              <a:gd name="connsiteX5" fmla="*/ 10381596 w 13565873"/>
              <a:gd name="connsiteY5" fmla="*/ 7451698 h 7704862"/>
              <a:gd name="connsiteX6" fmla="*/ 1702053 w 13565873"/>
              <a:gd name="connsiteY6" fmla="*/ 7567812 h 7704862"/>
              <a:gd name="connsiteX7" fmla="*/ 81896 w 13565873"/>
              <a:gd name="connsiteY7" fmla="*/ 6468355 h 7704862"/>
              <a:gd name="connsiteX0" fmla="*/ 96329 w 13808906"/>
              <a:gd name="connsiteY0" fmla="*/ 7166855 h 7662182"/>
              <a:gd name="connsiteX1" fmla="*/ 427890 w 13808906"/>
              <a:gd name="connsiteY1" fmla="*/ 4448602 h 7662182"/>
              <a:gd name="connsiteX2" fmla="*/ 1848929 w 13808906"/>
              <a:gd name="connsiteY2" fmla="*/ 506612 h 7662182"/>
              <a:gd name="connsiteX3" fmla="*/ 12696542 w 13808906"/>
              <a:gd name="connsiteY3" fmla="*/ 631797 h 7662182"/>
              <a:gd name="connsiteX4" fmla="*/ 13220872 w 13808906"/>
              <a:gd name="connsiteY4" fmla="*/ 5797069 h 7662182"/>
              <a:gd name="connsiteX5" fmla="*/ 10624629 w 13808906"/>
              <a:gd name="connsiteY5" fmla="*/ 7451698 h 7662182"/>
              <a:gd name="connsiteX6" fmla="*/ 1945086 w 13808906"/>
              <a:gd name="connsiteY6" fmla="*/ 7567812 h 7662182"/>
              <a:gd name="connsiteX7" fmla="*/ 96329 w 13808906"/>
              <a:gd name="connsiteY7" fmla="*/ 7166855 h 7662182"/>
              <a:gd name="connsiteX0" fmla="*/ 253751 w 13966328"/>
              <a:gd name="connsiteY0" fmla="*/ 7149504 h 7644831"/>
              <a:gd name="connsiteX1" fmla="*/ 204312 w 13966328"/>
              <a:gd name="connsiteY1" fmla="*/ 4151851 h 7644831"/>
              <a:gd name="connsiteX2" fmla="*/ 2006351 w 13966328"/>
              <a:gd name="connsiteY2" fmla="*/ 489261 h 7644831"/>
              <a:gd name="connsiteX3" fmla="*/ 12853964 w 13966328"/>
              <a:gd name="connsiteY3" fmla="*/ 614446 h 7644831"/>
              <a:gd name="connsiteX4" fmla="*/ 13378294 w 13966328"/>
              <a:gd name="connsiteY4" fmla="*/ 5779718 h 7644831"/>
              <a:gd name="connsiteX5" fmla="*/ 10782051 w 13966328"/>
              <a:gd name="connsiteY5" fmla="*/ 7434347 h 7644831"/>
              <a:gd name="connsiteX6" fmla="*/ 2102508 w 13966328"/>
              <a:gd name="connsiteY6" fmla="*/ 7550461 h 7644831"/>
              <a:gd name="connsiteX7" fmla="*/ 253751 w 13966328"/>
              <a:gd name="connsiteY7" fmla="*/ 7149504 h 7644831"/>
              <a:gd name="connsiteX0" fmla="*/ 158040 w 13870617"/>
              <a:gd name="connsiteY0" fmla="*/ 7149504 h 7644831"/>
              <a:gd name="connsiteX1" fmla="*/ 108601 w 13870617"/>
              <a:gd name="connsiteY1" fmla="*/ 4151851 h 7644831"/>
              <a:gd name="connsiteX2" fmla="*/ 1910640 w 13870617"/>
              <a:gd name="connsiteY2" fmla="*/ 489261 h 7644831"/>
              <a:gd name="connsiteX3" fmla="*/ 12758253 w 13870617"/>
              <a:gd name="connsiteY3" fmla="*/ 614446 h 7644831"/>
              <a:gd name="connsiteX4" fmla="*/ 13282583 w 13870617"/>
              <a:gd name="connsiteY4" fmla="*/ 5779718 h 7644831"/>
              <a:gd name="connsiteX5" fmla="*/ 10686340 w 13870617"/>
              <a:gd name="connsiteY5" fmla="*/ 7434347 h 7644831"/>
              <a:gd name="connsiteX6" fmla="*/ 2006797 w 13870617"/>
              <a:gd name="connsiteY6" fmla="*/ 7550461 h 7644831"/>
              <a:gd name="connsiteX7" fmla="*/ 158040 w 13870617"/>
              <a:gd name="connsiteY7" fmla="*/ 7149504 h 7644831"/>
              <a:gd name="connsiteX0" fmla="*/ 329595 w 14102363"/>
              <a:gd name="connsiteY0" fmla="*/ 7346045 h 7841372"/>
              <a:gd name="connsiteX1" fmla="*/ 280156 w 14102363"/>
              <a:gd name="connsiteY1" fmla="*/ 4348392 h 7841372"/>
              <a:gd name="connsiteX2" fmla="*/ 1205895 w 14102363"/>
              <a:gd name="connsiteY2" fmla="*/ 368302 h 7841372"/>
              <a:gd name="connsiteX3" fmla="*/ 12929808 w 14102363"/>
              <a:gd name="connsiteY3" fmla="*/ 810987 h 7841372"/>
              <a:gd name="connsiteX4" fmla="*/ 13454138 w 14102363"/>
              <a:gd name="connsiteY4" fmla="*/ 5976259 h 7841372"/>
              <a:gd name="connsiteX5" fmla="*/ 10857895 w 14102363"/>
              <a:gd name="connsiteY5" fmla="*/ 7630888 h 7841372"/>
              <a:gd name="connsiteX6" fmla="*/ 2178352 w 14102363"/>
              <a:gd name="connsiteY6" fmla="*/ 7747002 h 7841372"/>
              <a:gd name="connsiteX7" fmla="*/ 329595 w 14102363"/>
              <a:gd name="connsiteY7" fmla="*/ 7346045 h 7841372"/>
              <a:gd name="connsiteX0" fmla="*/ 597304 w 14370072"/>
              <a:gd name="connsiteY0" fmla="*/ 7347857 h 7843184"/>
              <a:gd name="connsiteX1" fmla="*/ 77965 w 14370072"/>
              <a:gd name="connsiteY1" fmla="*/ 4375604 h 7843184"/>
              <a:gd name="connsiteX2" fmla="*/ 1473604 w 14370072"/>
              <a:gd name="connsiteY2" fmla="*/ 370114 h 7843184"/>
              <a:gd name="connsiteX3" fmla="*/ 13197517 w 14370072"/>
              <a:gd name="connsiteY3" fmla="*/ 812799 h 7843184"/>
              <a:gd name="connsiteX4" fmla="*/ 13721847 w 14370072"/>
              <a:gd name="connsiteY4" fmla="*/ 5978071 h 7843184"/>
              <a:gd name="connsiteX5" fmla="*/ 11125604 w 14370072"/>
              <a:gd name="connsiteY5" fmla="*/ 7632700 h 7843184"/>
              <a:gd name="connsiteX6" fmla="*/ 2446061 w 14370072"/>
              <a:gd name="connsiteY6" fmla="*/ 7748814 h 7843184"/>
              <a:gd name="connsiteX7" fmla="*/ 597304 w 14370072"/>
              <a:gd name="connsiteY7" fmla="*/ 7347857 h 7843184"/>
              <a:gd name="connsiteX0" fmla="*/ 672193 w 14444961"/>
              <a:gd name="connsiteY0" fmla="*/ 7347857 h 7843184"/>
              <a:gd name="connsiteX1" fmla="*/ 152854 w 14444961"/>
              <a:gd name="connsiteY1" fmla="*/ 4375604 h 7843184"/>
              <a:gd name="connsiteX2" fmla="*/ 1548493 w 14444961"/>
              <a:gd name="connsiteY2" fmla="*/ 370114 h 7843184"/>
              <a:gd name="connsiteX3" fmla="*/ 13272406 w 14444961"/>
              <a:gd name="connsiteY3" fmla="*/ 812799 h 7843184"/>
              <a:gd name="connsiteX4" fmla="*/ 13796736 w 14444961"/>
              <a:gd name="connsiteY4" fmla="*/ 5978071 h 7843184"/>
              <a:gd name="connsiteX5" fmla="*/ 11200493 w 14444961"/>
              <a:gd name="connsiteY5" fmla="*/ 7632700 h 7843184"/>
              <a:gd name="connsiteX6" fmla="*/ 2520950 w 14444961"/>
              <a:gd name="connsiteY6" fmla="*/ 7748814 h 7843184"/>
              <a:gd name="connsiteX7" fmla="*/ 672193 w 14444961"/>
              <a:gd name="connsiteY7" fmla="*/ 7347857 h 7843184"/>
              <a:gd name="connsiteX0" fmla="*/ 672193 w 13915509"/>
              <a:gd name="connsiteY0" fmla="*/ 7451285 h 7946612"/>
              <a:gd name="connsiteX1" fmla="*/ 152854 w 13915509"/>
              <a:gd name="connsiteY1" fmla="*/ 4479032 h 7946612"/>
              <a:gd name="connsiteX2" fmla="*/ 1548493 w 13915509"/>
              <a:gd name="connsiteY2" fmla="*/ 473542 h 7946612"/>
              <a:gd name="connsiteX3" fmla="*/ 13272406 w 13915509"/>
              <a:gd name="connsiteY3" fmla="*/ 916227 h 7946612"/>
              <a:gd name="connsiteX4" fmla="*/ 13796736 w 13915509"/>
              <a:gd name="connsiteY4" fmla="*/ 6081499 h 7946612"/>
              <a:gd name="connsiteX5" fmla="*/ 11200493 w 13915509"/>
              <a:gd name="connsiteY5" fmla="*/ 7736128 h 7946612"/>
              <a:gd name="connsiteX6" fmla="*/ 2520950 w 13915509"/>
              <a:gd name="connsiteY6" fmla="*/ 7852242 h 7946612"/>
              <a:gd name="connsiteX7" fmla="*/ 672193 w 13915509"/>
              <a:gd name="connsiteY7" fmla="*/ 7451285 h 7946612"/>
              <a:gd name="connsiteX0" fmla="*/ 672193 w 14420992"/>
              <a:gd name="connsiteY0" fmla="*/ 7364539 h 7859866"/>
              <a:gd name="connsiteX1" fmla="*/ 152854 w 14420992"/>
              <a:gd name="connsiteY1" fmla="*/ 4392286 h 7859866"/>
              <a:gd name="connsiteX2" fmla="*/ 1548493 w 14420992"/>
              <a:gd name="connsiteY2" fmla="*/ 386796 h 7859866"/>
              <a:gd name="connsiteX3" fmla="*/ 13272406 w 14420992"/>
              <a:gd name="connsiteY3" fmla="*/ 829481 h 7859866"/>
              <a:gd name="connsiteX4" fmla="*/ 13745936 w 14420992"/>
              <a:gd name="connsiteY4" fmla="*/ 6324953 h 7859866"/>
              <a:gd name="connsiteX5" fmla="*/ 11200493 w 14420992"/>
              <a:gd name="connsiteY5" fmla="*/ 7649382 h 7859866"/>
              <a:gd name="connsiteX6" fmla="*/ 2520950 w 14420992"/>
              <a:gd name="connsiteY6" fmla="*/ 7765496 h 7859866"/>
              <a:gd name="connsiteX7" fmla="*/ 672193 w 14420992"/>
              <a:gd name="connsiteY7" fmla="*/ 7364539 h 7859866"/>
              <a:gd name="connsiteX0" fmla="*/ 672193 w 14272750"/>
              <a:gd name="connsiteY0" fmla="*/ 7364539 h 7859866"/>
              <a:gd name="connsiteX1" fmla="*/ 152854 w 14272750"/>
              <a:gd name="connsiteY1" fmla="*/ 4392286 h 7859866"/>
              <a:gd name="connsiteX2" fmla="*/ 1548493 w 14272750"/>
              <a:gd name="connsiteY2" fmla="*/ 386796 h 7859866"/>
              <a:gd name="connsiteX3" fmla="*/ 13272406 w 14272750"/>
              <a:gd name="connsiteY3" fmla="*/ 829481 h 7859866"/>
              <a:gd name="connsiteX4" fmla="*/ 13745936 w 14272750"/>
              <a:gd name="connsiteY4" fmla="*/ 6324953 h 7859866"/>
              <a:gd name="connsiteX5" fmla="*/ 11200493 w 14272750"/>
              <a:gd name="connsiteY5" fmla="*/ 7649382 h 7859866"/>
              <a:gd name="connsiteX6" fmla="*/ 2520950 w 14272750"/>
              <a:gd name="connsiteY6" fmla="*/ 7765496 h 7859866"/>
              <a:gd name="connsiteX7" fmla="*/ 672193 w 14272750"/>
              <a:gd name="connsiteY7" fmla="*/ 7364539 h 7859866"/>
              <a:gd name="connsiteX0" fmla="*/ 672193 w 14377692"/>
              <a:gd name="connsiteY0" fmla="*/ 7364539 h 7859866"/>
              <a:gd name="connsiteX1" fmla="*/ 152854 w 14377692"/>
              <a:gd name="connsiteY1" fmla="*/ 4392286 h 7859866"/>
              <a:gd name="connsiteX2" fmla="*/ 1548493 w 14377692"/>
              <a:gd name="connsiteY2" fmla="*/ 386796 h 7859866"/>
              <a:gd name="connsiteX3" fmla="*/ 13272406 w 14377692"/>
              <a:gd name="connsiteY3" fmla="*/ 829481 h 7859866"/>
              <a:gd name="connsiteX4" fmla="*/ 13745936 w 14377692"/>
              <a:gd name="connsiteY4" fmla="*/ 6324953 h 7859866"/>
              <a:gd name="connsiteX5" fmla="*/ 11200493 w 14377692"/>
              <a:gd name="connsiteY5" fmla="*/ 7649382 h 7859866"/>
              <a:gd name="connsiteX6" fmla="*/ 2520950 w 14377692"/>
              <a:gd name="connsiteY6" fmla="*/ 7765496 h 7859866"/>
              <a:gd name="connsiteX7" fmla="*/ 672193 w 14377692"/>
              <a:gd name="connsiteY7" fmla="*/ 7364539 h 7859866"/>
              <a:gd name="connsiteX0" fmla="*/ 672193 w 14504631"/>
              <a:gd name="connsiteY0" fmla="*/ 7400958 h 7896285"/>
              <a:gd name="connsiteX1" fmla="*/ 152854 w 14504631"/>
              <a:gd name="connsiteY1" fmla="*/ 4428705 h 7896285"/>
              <a:gd name="connsiteX2" fmla="*/ 1548493 w 14504631"/>
              <a:gd name="connsiteY2" fmla="*/ 423215 h 7896285"/>
              <a:gd name="connsiteX3" fmla="*/ 13272406 w 14504631"/>
              <a:gd name="connsiteY3" fmla="*/ 865900 h 7896285"/>
              <a:gd name="connsiteX4" fmla="*/ 14012636 w 14504631"/>
              <a:gd name="connsiteY4" fmla="*/ 7047172 h 7896285"/>
              <a:gd name="connsiteX5" fmla="*/ 11200493 w 14504631"/>
              <a:gd name="connsiteY5" fmla="*/ 7685801 h 7896285"/>
              <a:gd name="connsiteX6" fmla="*/ 2520950 w 14504631"/>
              <a:gd name="connsiteY6" fmla="*/ 7801915 h 7896285"/>
              <a:gd name="connsiteX7" fmla="*/ 672193 w 14504631"/>
              <a:gd name="connsiteY7" fmla="*/ 7400958 h 7896285"/>
              <a:gd name="connsiteX0" fmla="*/ 519965 w 14350162"/>
              <a:gd name="connsiteY0" fmla="*/ 7293654 h 7788981"/>
              <a:gd name="connsiteX1" fmla="*/ 626 w 14350162"/>
              <a:gd name="connsiteY1" fmla="*/ 4321401 h 7788981"/>
              <a:gd name="connsiteX2" fmla="*/ 1396265 w 14350162"/>
              <a:gd name="connsiteY2" fmla="*/ 315911 h 7788981"/>
              <a:gd name="connsiteX3" fmla="*/ 1429691 w 14350162"/>
              <a:gd name="connsiteY3" fmla="*/ 310023 h 7788981"/>
              <a:gd name="connsiteX4" fmla="*/ 13120178 w 14350162"/>
              <a:gd name="connsiteY4" fmla="*/ 758596 h 7788981"/>
              <a:gd name="connsiteX5" fmla="*/ 13860408 w 14350162"/>
              <a:gd name="connsiteY5" fmla="*/ 6939868 h 7788981"/>
              <a:gd name="connsiteX6" fmla="*/ 11048265 w 14350162"/>
              <a:gd name="connsiteY6" fmla="*/ 7578497 h 7788981"/>
              <a:gd name="connsiteX7" fmla="*/ 2368722 w 14350162"/>
              <a:gd name="connsiteY7" fmla="*/ 7694611 h 7788981"/>
              <a:gd name="connsiteX8" fmla="*/ 519965 w 14350162"/>
              <a:gd name="connsiteY8" fmla="*/ 7293654 h 7788981"/>
              <a:gd name="connsiteX0" fmla="*/ 520287 w 14188000"/>
              <a:gd name="connsiteY0" fmla="*/ 7628137 h 8123464"/>
              <a:gd name="connsiteX1" fmla="*/ 948 w 14188000"/>
              <a:gd name="connsiteY1" fmla="*/ 4655884 h 8123464"/>
              <a:gd name="connsiteX2" fmla="*/ 1396587 w 14188000"/>
              <a:gd name="connsiteY2" fmla="*/ 650394 h 8123464"/>
              <a:gd name="connsiteX3" fmla="*/ 3937102 w 14188000"/>
              <a:gd name="connsiteY3" fmla="*/ 47580 h 8123464"/>
              <a:gd name="connsiteX4" fmla="*/ 13120500 w 14188000"/>
              <a:gd name="connsiteY4" fmla="*/ 1093079 h 8123464"/>
              <a:gd name="connsiteX5" fmla="*/ 13860730 w 14188000"/>
              <a:gd name="connsiteY5" fmla="*/ 7274351 h 8123464"/>
              <a:gd name="connsiteX6" fmla="*/ 11048587 w 14188000"/>
              <a:gd name="connsiteY6" fmla="*/ 7912980 h 8123464"/>
              <a:gd name="connsiteX7" fmla="*/ 2369044 w 14188000"/>
              <a:gd name="connsiteY7" fmla="*/ 8029094 h 8123464"/>
              <a:gd name="connsiteX8" fmla="*/ 520287 w 14188000"/>
              <a:gd name="connsiteY8" fmla="*/ 7628137 h 8123464"/>
              <a:gd name="connsiteX0" fmla="*/ 696931 w 14364645"/>
              <a:gd name="connsiteY0" fmla="*/ 7651222 h 8146549"/>
              <a:gd name="connsiteX1" fmla="*/ 177592 w 14364645"/>
              <a:gd name="connsiteY1" fmla="*/ 4678969 h 8146549"/>
              <a:gd name="connsiteX2" fmla="*/ 367441 w 14364645"/>
              <a:gd name="connsiteY2" fmla="*/ 589908 h 8146549"/>
              <a:gd name="connsiteX3" fmla="*/ 4113746 w 14364645"/>
              <a:gd name="connsiteY3" fmla="*/ 70665 h 8146549"/>
              <a:gd name="connsiteX4" fmla="*/ 13297144 w 14364645"/>
              <a:gd name="connsiteY4" fmla="*/ 1116164 h 8146549"/>
              <a:gd name="connsiteX5" fmla="*/ 14037374 w 14364645"/>
              <a:gd name="connsiteY5" fmla="*/ 7297436 h 8146549"/>
              <a:gd name="connsiteX6" fmla="*/ 11225231 w 14364645"/>
              <a:gd name="connsiteY6" fmla="*/ 7936065 h 8146549"/>
              <a:gd name="connsiteX7" fmla="*/ 2545688 w 14364645"/>
              <a:gd name="connsiteY7" fmla="*/ 8052179 h 8146549"/>
              <a:gd name="connsiteX8" fmla="*/ 696931 w 14364645"/>
              <a:gd name="connsiteY8" fmla="*/ 7651222 h 8146549"/>
              <a:gd name="connsiteX0" fmla="*/ 786676 w 14378724"/>
              <a:gd name="connsiteY0" fmla="*/ 7705140 h 8200467"/>
              <a:gd name="connsiteX1" fmla="*/ 267337 w 14378724"/>
              <a:gd name="connsiteY1" fmla="*/ 4732887 h 8200467"/>
              <a:gd name="connsiteX2" fmla="*/ 457186 w 14378724"/>
              <a:gd name="connsiteY2" fmla="*/ 643826 h 8200467"/>
              <a:gd name="connsiteX3" fmla="*/ 5468975 w 14378724"/>
              <a:gd name="connsiteY3" fmla="*/ 52951 h 8200467"/>
              <a:gd name="connsiteX4" fmla="*/ 13386889 w 14378724"/>
              <a:gd name="connsiteY4" fmla="*/ 1170082 h 8200467"/>
              <a:gd name="connsiteX5" fmla="*/ 14127119 w 14378724"/>
              <a:gd name="connsiteY5" fmla="*/ 7351354 h 8200467"/>
              <a:gd name="connsiteX6" fmla="*/ 11314976 w 14378724"/>
              <a:gd name="connsiteY6" fmla="*/ 7989983 h 8200467"/>
              <a:gd name="connsiteX7" fmla="*/ 2635433 w 14378724"/>
              <a:gd name="connsiteY7" fmla="*/ 8106097 h 8200467"/>
              <a:gd name="connsiteX8" fmla="*/ 786676 w 14378724"/>
              <a:gd name="connsiteY8" fmla="*/ 7705140 h 8200467"/>
              <a:gd name="connsiteX0" fmla="*/ 786676 w 14201192"/>
              <a:gd name="connsiteY0" fmla="*/ 7705140 h 8200467"/>
              <a:gd name="connsiteX1" fmla="*/ 267337 w 14201192"/>
              <a:gd name="connsiteY1" fmla="*/ 4732887 h 8200467"/>
              <a:gd name="connsiteX2" fmla="*/ 457186 w 14201192"/>
              <a:gd name="connsiteY2" fmla="*/ 643826 h 8200467"/>
              <a:gd name="connsiteX3" fmla="*/ 5468975 w 14201192"/>
              <a:gd name="connsiteY3" fmla="*/ 52951 h 8200467"/>
              <a:gd name="connsiteX4" fmla="*/ 13386889 w 14201192"/>
              <a:gd name="connsiteY4" fmla="*/ 1170082 h 8200467"/>
              <a:gd name="connsiteX5" fmla="*/ 13384208 w 14201192"/>
              <a:gd name="connsiteY5" fmla="*/ 1175171 h 8200467"/>
              <a:gd name="connsiteX6" fmla="*/ 14127119 w 14201192"/>
              <a:gd name="connsiteY6" fmla="*/ 7351354 h 8200467"/>
              <a:gd name="connsiteX7" fmla="*/ 11314976 w 14201192"/>
              <a:gd name="connsiteY7" fmla="*/ 7989983 h 8200467"/>
              <a:gd name="connsiteX8" fmla="*/ 2635433 w 14201192"/>
              <a:gd name="connsiteY8" fmla="*/ 8106097 h 8200467"/>
              <a:gd name="connsiteX9" fmla="*/ 786676 w 14201192"/>
              <a:gd name="connsiteY9" fmla="*/ 7705140 h 8200467"/>
              <a:gd name="connsiteX0" fmla="*/ 786676 w 15687342"/>
              <a:gd name="connsiteY0" fmla="*/ 7705140 h 8200467"/>
              <a:gd name="connsiteX1" fmla="*/ 267337 w 15687342"/>
              <a:gd name="connsiteY1" fmla="*/ 4732887 h 8200467"/>
              <a:gd name="connsiteX2" fmla="*/ 457186 w 15687342"/>
              <a:gd name="connsiteY2" fmla="*/ 643826 h 8200467"/>
              <a:gd name="connsiteX3" fmla="*/ 5468975 w 15687342"/>
              <a:gd name="connsiteY3" fmla="*/ 52951 h 8200467"/>
              <a:gd name="connsiteX4" fmla="*/ 13386889 w 15687342"/>
              <a:gd name="connsiteY4" fmla="*/ 1170082 h 8200467"/>
              <a:gd name="connsiteX5" fmla="*/ 15676404 w 15687342"/>
              <a:gd name="connsiteY5" fmla="*/ 2560039 h 8200467"/>
              <a:gd name="connsiteX6" fmla="*/ 14127119 w 15687342"/>
              <a:gd name="connsiteY6" fmla="*/ 7351354 h 8200467"/>
              <a:gd name="connsiteX7" fmla="*/ 11314976 w 15687342"/>
              <a:gd name="connsiteY7" fmla="*/ 7989983 h 8200467"/>
              <a:gd name="connsiteX8" fmla="*/ 2635433 w 15687342"/>
              <a:gd name="connsiteY8" fmla="*/ 8106097 h 8200467"/>
              <a:gd name="connsiteX9" fmla="*/ 786676 w 15687342"/>
              <a:gd name="connsiteY9" fmla="*/ 7705140 h 8200467"/>
              <a:gd name="connsiteX0" fmla="*/ 786676 w 15687342"/>
              <a:gd name="connsiteY0" fmla="*/ 7714185 h 8209512"/>
              <a:gd name="connsiteX1" fmla="*/ 267337 w 15687342"/>
              <a:gd name="connsiteY1" fmla="*/ 4741932 h 8209512"/>
              <a:gd name="connsiteX2" fmla="*/ 457186 w 15687342"/>
              <a:gd name="connsiteY2" fmla="*/ 652871 h 8209512"/>
              <a:gd name="connsiteX3" fmla="*/ 5468975 w 15687342"/>
              <a:gd name="connsiteY3" fmla="*/ 61996 h 8209512"/>
              <a:gd name="connsiteX4" fmla="*/ 11572234 w 15687342"/>
              <a:gd name="connsiteY4" fmla="*/ 212108 h 8209512"/>
              <a:gd name="connsiteX5" fmla="*/ 15676404 w 15687342"/>
              <a:gd name="connsiteY5" fmla="*/ 2569084 h 8209512"/>
              <a:gd name="connsiteX6" fmla="*/ 14127119 w 15687342"/>
              <a:gd name="connsiteY6" fmla="*/ 7360399 h 8209512"/>
              <a:gd name="connsiteX7" fmla="*/ 11314976 w 15687342"/>
              <a:gd name="connsiteY7" fmla="*/ 7999028 h 8209512"/>
              <a:gd name="connsiteX8" fmla="*/ 2635433 w 15687342"/>
              <a:gd name="connsiteY8" fmla="*/ 8115142 h 8209512"/>
              <a:gd name="connsiteX9" fmla="*/ 786676 w 15687342"/>
              <a:gd name="connsiteY9" fmla="*/ 7714185 h 8209512"/>
              <a:gd name="connsiteX0" fmla="*/ 786676 w 14497986"/>
              <a:gd name="connsiteY0" fmla="*/ 7705142 h 8200469"/>
              <a:gd name="connsiteX1" fmla="*/ 267337 w 14497986"/>
              <a:gd name="connsiteY1" fmla="*/ 4732889 h 8200469"/>
              <a:gd name="connsiteX2" fmla="*/ 457186 w 14497986"/>
              <a:gd name="connsiteY2" fmla="*/ 643828 h 8200469"/>
              <a:gd name="connsiteX3" fmla="*/ 5468975 w 14497986"/>
              <a:gd name="connsiteY3" fmla="*/ 52953 h 8200469"/>
              <a:gd name="connsiteX4" fmla="*/ 11572234 w 14497986"/>
              <a:gd name="connsiteY4" fmla="*/ 203065 h 8200469"/>
              <a:gd name="connsiteX5" fmla="*/ 14387044 w 14497986"/>
              <a:gd name="connsiteY5" fmla="*/ 1831792 h 8200469"/>
              <a:gd name="connsiteX6" fmla="*/ 14127119 w 14497986"/>
              <a:gd name="connsiteY6" fmla="*/ 7351356 h 8200469"/>
              <a:gd name="connsiteX7" fmla="*/ 11314976 w 14497986"/>
              <a:gd name="connsiteY7" fmla="*/ 7989985 h 8200469"/>
              <a:gd name="connsiteX8" fmla="*/ 2635433 w 14497986"/>
              <a:gd name="connsiteY8" fmla="*/ 8106099 h 8200469"/>
              <a:gd name="connsiteX9" fmla="*/ 786676 w 14497986"/>
              <a:gd name="connsiteY9" fmla="*/ 7705142 h 8200469"/>
              <a:gd name="connsiteX0" fmla="*/ 786676 w 14497987"/>
              <a:gd name="connsiteY0" fmla="*/ 7831646 h 8326973"/>
              <a:gd name="connsiteX1" fmla="*/ 267337 w 14497987"/>
              <a:gd name="connsiteY1" fmla="*/ 4859393 h 8326973"/>
              <a:gd name="connsiteX2" fmla="*/ 457186 w 14497987"/>
              <a:gd name="connsiteY2" fmla="*/ 770332 h 8326973"/>
              <a:gd name="connsiteX3" fmla="*/ 5468975 w 14497987"/>
              <a:gd name="connsiteY3" fmla="*/ 179457 h 8326973"/>
              <a:gd name="connsiteX4" fmla="*/ 13100364 w 14497987"/>
              <a:gd name="connsiteY4" fmla="*/ 102736 h 8326973"/>
              <a:gd name="connsiteX5" fmla="*/ 14387044 w 14497987"/>
              <a:gd name="connsiteY5" fmla="*/ 1958296 h 8326973"/>
              <a:gd name="connsiteX6" fmla="*/ 14127119 w 14497987"/>
              <a:gd name="connsiteY6" fmla="*/ 7477860 h 8326973"/>
              <a:gd name="connsiteX7" fmla="*/ 11314976 w 14497987"/>
              <a:gd name="connsiteY7" fmla="*/ 8116489 h 8326973"/>
              <a:gd name="connsiteX8" fmla="*/ 2635433 w 14497987"/>
              <a:gd name="connsiteY8" fmla="*/ 8232603 h 8326973"/>
              <a:gd name="connsiteX9" fmla="*/ 786676 w 14497987"/>
              <a:gd name="connsiteY9" fmla="*/ 7831646 h 8326973"/>
              <a:gd name="connsiteX0" fmla="*/ 792677 w 14503988"/>
              <a:gd name="connsiteY0" fmla="*/ 8002327 h 8497654"/>
              <a:gd name="connsiteX1" fmla="*/ 273338 w 14503988"/>
              <a:gd name="connsiteY1" fmla="*/ 5030074 h 8497654"/>
              <a:gd name="connsiteX2" fmla="*/ 463187 w 14503988"/>
              <a:gd name="connsiteY2" fmla="*/ 941013 h 8497654"/>
              <a:gd name="connsiteX3" fmla="*/ 5558546 w 14503988"/>
              <a:gd name="connsiteY3" fmla="*/ 15860 h 8497654"/>
              <a:gd name="connsiteX4" fmla="*/ 13106365 w 14503988"/>
              <a:gd name="connsiteY4" fmla="*/ 273417 h 8497654"/>
              <a:gd name="connsiteX5" fmla="*/ 14393045 w 14503988"/>
              <a:gd name="connsiteY5" fmla="*/ 2128977 h 8497654"/>
              <a:gd name="connsiteX6" fmla="*/ 14133120 w 14503988"/>
              <a:gd name="connsiteY6" fmla="*/ 7648541 h 8497654"/>
              <a:gd name="connsiteX7" fmla="*/ 11320977 w 14503988"/>
              <a:gd name="connsiteY7" fmla="*/ 8287170 h 8497654"/>
              <a:gd name="connsiteX8" fmla="*/ 2641434 w 14503988"/>
              <a:gd name="connsiteY8" fmla="*/ 8403284 h 8497654"/>
              <a:gd name="connsiteX9" fmla="*/ 792677 w 14503988"/>
              <a:gd name="connsiteY9" fmla="*/ 8002327 h 8497654"/>
              <a:gd name="connsiteX0" fmla="*/ 792677 w 14503988"/>
              <a:gd name="connsiteY0" fmla="*/ 8018274 h 8513601"/>
              <a:gd name="connsiteX1" fmla="*/ 273338 w 14503988"/>
              <a:gd name="connsiteY1" fmla="*/ 5046021 h 8513601"/>
              <a:gd name="connsiteX2" fmla="*/ 463187 w 14503988"/>
              <a:gd name="connsiteY2" fmla="*/ 956960 h 8513601"/>
              <a:gd name="connsiteX3" fmla="*/ 5558546 w 14503988"/>
              <a:gd name="connsiteY3" fmla="*/ 31807 h 8513601"/>
              <a:gd name="connsiteX4" fmla="*/ 13106365 w 14503988"/>
              <a:gd name="connsiteY4" fmla="*/ 289364 h 8513601"/>
              <a:gd name="connsiteX5" fmla="*/ 14393045 w 14503988"/>
              <a:gd name="connsiteY5" fmla="*/ 2144924 h 8513601"/>
              <a:gd name="connsiteX6" fmla="*/ 14133120 w 14503988"/>
              <a:gd name="connsiteY6" fmla="*/ 7664488 h 8513601"/>
              <a:gd name="connsiteX7" fmla="*/ 11320977 w 14503988"/>
              <a:gd name="connsiteY7" fmla="*/ 8303117 h 8513601"/>
              <a:gd name="connsiteX8" fmla="*/ 2641434 w 14503988"/>
              <a:gd name="connsiteY8" fmla="*/ 8419231 h 8513601"/>
              <a:gd name="connsiteX9" fmla="*/ 792677 w 14503988"/>
              <a:gd name="connsiteY9" fmla="*/ 8018274 h 8513601"/>
              <a:gd name="connsiteX0" fmla="*/ 728462 w 14439773"/>
              <a:gd name="connsiteY0" fmla="*/ 8205125 h 8700452"/>
              <a:gd name="connsiteX1" fmla="*/ 209123 w 14439773"/>
              <a:gd name="connsiteY1" fmla="*/ 5232872 h 8700452"/>
              <a:gd name="connsiteX2" fmla="*/ 494481 w 14439773"/>
              <a:gd name="connsiteY2" fmla="*/ 475254 h 8700452"/>
              <a:gd name="connsiteX3" fmla="*/ 5494331 w 14439773"/>
              <a:gd name="connsiteY3" fmla="*/ 218658 h 8700452"/>
              <a:gd name="connsiteX4" fmla="*/ 13042150 w 14439773"/>
              <a:gd name="connsiteY4" fmla="*/ 476215 h 8700452"/>
              <a:gd name="connsiteX5" fmla="*/ 14328830 w 14439773"/>
              <a:gd name="connsiteY5" fmla="*/ 2331775 h 8700452"/>
              <a:gd name="connsiteX6" fmla="*/ 14068905 w 14439773"/>
              <a:gd name="connsiteY6" fmla="*/ 7851339 h 8700452"/>
              <a:gd name="connsiteX7" fmla="*/ 11256762 w 14439773"/>
              <a:gd name="connsiteY7" fmla="*/ 8489968 h 8700452"/>
              <a:gd name="connsiteX8" fmla="*/ 2577219 w 14439773"/>
              <a:gd name="connsiteY8" fmla="*/ 8606082 h 8700452"/>
              <a:gd name="connsiteX9" fmla="*/ 728462 w 14439773"/>
              <a:gd name="connsiteY9" fmla="*/ 8205125 h 8700452"/>
              <a:gd name="connsiteX0" fmla="*/ 735100 w 14446411"/>
              <a:gd name="connsiteY0" fmla="*/ 8454264 h 8949591"/>
              <a:gd name="connsiteX1" fmla="*/ 215761 w 14446411"/>
              <a:gd name="connsiteY1" fmla="*/ 5482011 h 8949591"/>
              <a:gd name="connsiteX2" fmla="*/ 501119 w 14446411"/>
              <a:gd name="connsiteY2" fmla="*/ 724393 h 8949591"/>
              <a:gd name="connsiteX3" fmla="*/ 5596477 w 14446411"/>
              <a:gd name="connsiteY3" fmla="*/ 61887 h 8949591"/>
              <a:gd name="connsiteX4" fmla="*/ 13048788 w 14446411"/>
              <a:gd name="connsiteY4" fmla="*/ 725354 h 8949591"/>
              <a:gd name="connsiteX5" fmla="*/ 14335468 w 14446411"/>
              <a:gd name="connsiteY5" fmla="*/ 2580914 h 8949591"/>
              <a:gd name="connsiteX6" fmla="*/ 14075543 w 14446411"/>
              <a:gd name="connsiteY6" fmla="*/ 8100478 h 8949591"/>
              <a:gd name="connsiteX7" fmla="*/ 11263400 w 14446411"/>
              <a:gd name="connsiteY7" fmla="*/ 8739107 h 8949591"/>
              <a:gd name="connsiteX8" fmla="*/ 2583857 w 14446411"/>
              <a:gd name="connsiteY8" fmla="*/ 8855221 h 8949591"/>
              <a:gd name="connsiteX9" fmla="*/ 735100 w 14446411"/>
              <a:gd name="connsiteY9" fmla="*/ 8454264 h 8949591"/>
              <a:gd name="connsiteX0" fmla="*/ 735100 w 14446411"/>
              <a:gd name="connsiteY0" fmla="*/ 8528425 h 9023752"/>
              <a:gd name="connsiteX1" fmla="*/ 215761 w 14446411"/>
              <a:gd name="connsiteY1" fmla="*/ 5556172 h 9023752"/>
              <a:gd name="connsiteX2" fmla="*/ 501119 w 14446411"/>
              <a:gd name="connsiteY2" fmla="*/ 798554 h 9023752"/>
              <a:gd name="connsiteX3" fmla="*/ 5596477 w 14446411"/>
              <a:gd name="connsiteY3" fmla="*/ 136048 h 9023752"/>
              <a:gd name="connsiteX4" fmla="*/ 13263682 w 14446411"/>
              <a:gd name="connsiteY4" fmla="*/ 226465 h 9023752"/>
              <a:gd name="connsiteX5" fmla="*/ 14335468 w 14446411"/>
              <a:gd name="connsiteY5" fmla="*/ 2655075 h 9023752"/>
              <a:gd name="connsiteX6" fmla="*/ 14075543 w 14446411"/>
              <a:gd name="connsiteY6" fmla="*/ 8174639 h 9023752"/>
              <a:gd name="connsiteX7" fmla="*/ 11263400 w 14446411"/>
              <a:gd name="connsiteY7" fmla="*/ 8813268 h 9023752"/>
              <a:gd name="connsiteX8" fmla="*/ 2583857 w 14446411"/>
              <a:gd name="connsiteY8" fmla="*/ 8929382 h 9023752"/>
              <a:gd name="connsiteX9" fmla="*/ 735100 w 14446411"/>
              <a:gd name="connsiteY9" fmla="*/ 8528425 h 9023752"/>
              <a:gd name="connsiteX0" fmla="*/ 194692 w 14419954"/>
              <a:gd name="connsiteY0" fmla="*/ 8755874 h 9057365"/>
              <a:gd name="connsiteX1" fmla="*/ 189304 w 14419954"/>
              <a:gd name="connsiteY1" fmla="*/ 5556172 h 9057365"/>
              <a:gd name="connsiteX2" fmla="*/ 474662 w 14419954"/>
              <a:gd name="connsiteY2" fmla="*/ 798554 h 9057365"/>
              <a:gd name="connsiteX3" fmla="*/ 5570020 w 14419954"/>
              <a:gd name="connsiteY3" fmla="*/ 136048 h 9057365"/>
              <a:gd name="connsiteX4" fmla="*/ 13237225 w 14419954"/>
              <a:gd name="connsiteY4" fmla="*/ 226465 h 9057365"/>
              <a:gd name="connsiteX5" fmla="*/ 14309011 w 14419954"/>
              <a:gd name="connsiteY5" fmla="*/ 2655075 h 9057365"/>
              <a:gd name="connsiteX6" fmla="*/ 14049086 w 14419954"/>
              <a:gd name="connsiteY6" fmla="*/ 8174639 h 9057365"/>
              <a:gd name="connsiteX7" fmla="*/ 11236943 w 14419954"/>
              <a:gd name="connsiteY7" fmla="*/ 8813268 h 9057365"/>
              <a:gd name="connsiteX8" fmla="*/ 2557400 w 14419954"/>
              <a:gd name="connsiteY8" fmla="*/ 8929382 h 9057365"/>
              <a:gd name="connsiteX9" fmla="*/ 194692 w 14419954"/>
              <a:gd name="connsiteY9" fmla="*/ 8755874 h 9057365"/>
              <a:gd name="connsiteX0" fmla="*/ 299790 w 14525052"/>
              <a:gd name="connsiteY0" fmla="*/ 8755874 h 9071647"/>
              <a:gd name="connsiteX1" fmla="*/ 84148 w 14525052"/>
              <a:gd name="connsiteY1" fmla="*/ 5355483 h 9071647"/>
              <a:gd name="connsiteX2" fmla="*/ 579760 w 14525052"/>
              <a:gd name="connsiteY2" fmla="*/ 798554 h 9071647"/>
              <a:gd name="connsiteX3" fmla="*/ 5675118 w 14525052"/>
              <a:gd name="connsiteY3" fmla="*/ 136048 h 9071647"/>
              <a:gd name="connsiteX4" fmla="*/ 13342323 w 14525052"/>
              <a:gd name="connsiteY4" fmla="*/ 226465 h 9071647"/>
              <a:gd name="connsiteX5" fmla="*/ 14414109 w 14525052"/>
              <a:gd name="connsiteY5" fmla="*/ 2655075 h 9071647"/>
              <a:gd name="connsiteX6" fmla="*/ 14154184 w 14525052"/>
              <a:gd name="connsiteY6" fmla="*/ 8174639 h 9071647"/>
              <a:gd name="connsiteX7" fmla="*/ 11342041 w 14525052"/>
              <a:gd name="connsiteY7" fmla="*/ 8813268 h 9071647"/>
              <a:gd name="connsiteX8" fmla="*/ 2662498 w 14525052"/>
              <a:gd name="connsiteY8" fmla="*/ 8929382 h 9071647"/>
              <a:gd name="connsiteX9" fmla="*/ 299790 w 14525052"/>
              <a:gd name="connsiteY9" fmla="*/ 8755874 h 9071647"/>
              <a:gd name="connsiteX0" fmla="*/ 407053 w 14632315"/>
              <a:gd name="connsiteY0" fmla="*/ 8874408 h 9190179"/>
              <a:gd name="connsiteX1" fmla="*/ 191411 w 14632315"/>
              <a:gd name="connsiteY1" fmla="*/ 5474017 h 9190179"/>
              <a:gd name="connsiteX2" fmla="*/ 511812 w 14632315"/>
              <a:gd name="connsiteY2" fmla="*/ 475570 h 9190179"/>
              <a:gd name="connsiteX3" fmla="*/ 5782381 w 14632315"/>
              <a:gd name="connsiteY3" fmla="*/ 254582 h 9190179"/>
              <a:gd name="connsiteX4" fmla="*/ 13449586 w 14632315"/>
              <a:gd name="connsiteY4" fmla="*/ 344999 h 9190179"/>
              <a:gd name="connsiteX5" fmla="*/ 14521372 w 14632315"/>
              <a:gd name="connsiteY5" fmla="*/ 2773609 h 9190179"/>
              <a:gd name="connsiteX6" fmla="*/ 14261447 w 14632315"/>
              <a:gd name="connsiteY6" fmla="*/ 8293173 h 9190179"/>
              <a:gd name="connsiteX7" fmla="*/ 11449304 w 14632315"/>
              <a:gd name="connsiteY7" fmla="*/ 8931802 h 9190179"/>
              <a:gd name="connsiteX8" fmla="*/ 2769761 w 14632315"/>
              <a:gd name="connsiteY8" fmla="*/ 9047916 h 9190179"/>
              <a:gd name="connsiteX9" fmla="*/ 407053 w 14632315"/>
              <a:gd name="connsiteY9" fmla="*/ 8874408 h 9190179"/>
              <a:gd name="connsiteX0" fmla="*/ 456498 w 14681760"/>
              <a:gd name="connsiteY0" fmla="*/ 8755874 h 9071647"/>
              <a:gd name="connsiteX1" fmla="*/ 240856 w 14681760"/>
              <a:gd name="connsiteY1" fmla="*/ 5355483 h 9071647"/>
              <a:gd name="connsiteX2" fmla="*/ 561257 w 14681760"/>
              <a:gd name="connsiteY2" fmla="*/ 357036 h 9071647"/>
              <a:gd name="connsiteX3" fmla="*/ 5831826 w 14681760"/>
              <a:gd name="connsiteY3" fmla="*/ 136048 h 9071647"/>
              <a:gd name="connsiteX4" fmla="*/ 13499031 w 14681760"/>
              <a:gd name="connsiteY4" fmla="*/ 226465 h 9071647"/>
              <a:gd name="connsiteX5" fmla="*/ 14570817 w 14681760"/>
              <a:gd name="connsiteY5" fmla="*/ 2655075 h 9071647"/>
              <a:gd name="connsiteX6" fmla="*/ 14310892 w 14681760"/>
              <a:gd name="connsiteY6" fmla="*/ 8174639 h 9071647"/>
              <a:gd name="connsiteX7" fmla="*/ 11498749 w 14681760"/>
              <a:gd name="connsiteY7" fmla="*/ 8813268 h 9071647"/>
              <a:gd name="connsiteX8" fmla="*/ 2819206 w 14681760"/>
              <a:gd name="connsiteY8" fmla="*/ 8929382 h 9071647"/>
              <a:gd name="connsiteX9" fmla="*/ 456498 w 14681760"/>
              <a:gd name="connsiteY9" fmla="*/ 8755874 h 9071647"/>
              <a:gd name="connsiteX0" fmla="*/ 410051 w 14635313"/>
              <a:gd name="connsiteY0" fmla="*/ 8891677 h 9207449"/>
              <a:gd name="connsiteX1" fmla="*/ 194409 w 14635313"/>
              <a:gd name="connsiteY1" fmla="*/ 5491286 h 9207449"/>
              <a:gd name="connsiteX2" fmla="*/ 584895 w 14635313"/>
              <a:gd name="connsiteY2" fmla="*/ 11184 h 9207449"/>
              <a:gd name="connsiteX3" fmla="*/ 5785379 w 14635313"/>
              <a:gd name="connsiteY3" fmla="*/ 271851 h 9207449"/>
              <a:gd name="connsiteX4" fmla="*/ 13452584 w 14635313"/>
              <a:gd name="connsiteY4" fmla="*/ 362268 h 9207449"/>
              <a:gd name="connsiteX5" fmla="*/ 14524370 w 14635313"/>
              <a:gd name="connsiteY5" fmla="*/ 2790878 h 9207449"/>
              <a:gd name="connsiteX6" fmla="*/ 14264445 w 14635313"/>
              <a:gd name="connsiteY6" fmla="*/ 8310442 h 9207449"/>
              <a:gd name="connsiteX7" fmla="*/ 11452302 w 14635313"/>
              <a:gd name="connsiteY7" fmla="*/ 8949071 h 9207449"/>
              <a:gd name="connsiteX8" fmla="*/ 2772759 w 14635313"/>
              <a:gd name="connsiteY8" fmla="*/ 9065185 h 9207449"/>
              <a:gd name="connsiteX9" fmla="*/ 410051 w 14635313"/>
              <a:gd name="connsiteY9" fmla="*/ 8891677 h 9207449"/>
              <a:gd name="connsiteX0" fmla="*/ 385902 w 14611164"/>
              <a:gd name="connsiteY0" fmla="*/ 9645873 h 9961645"/>
              <a:gd name="connsiteX1" fmla="*/ 170260 w 14611164"/>
              <a:gd name="connsiteY1" fmla="*/ 6245482 h 9961645"/>
              <a:gd name="connsiteX2" fmla="*/ 560746 w 14611164"/>
              <a:gd name="connsiteY2" fmla="*/ 765380 h 9961645"/>
              <a:gd name="connsiteX3" fmla="*/ 6111652 w 14611164"/>
              <a:gd name="connsiteY3" fmla="*/ 89495 h 9961645"/>
              <a:gd name="connsiteX4" fmla="*/ 13428435 w 14611164"/>
              <a:gd name="connsiteY4" fmla="*/ 1116464 h 9961645"/>
              <a:gd name="connsiteX5" fmla="*/ 14500221 w 14611164"/>
              <a:gd name="connsiteY5" fmla="*/ 3545074 h 9961645"/>
              <a:gd name="connsiteX6" fmla="*/ 14240296 w 14611164"/>
              <a:gd name="connsiteY6" fmla="*/ 9064638 h 9961645"/>
              <a:gd name="connsiteX7" fmla="*/ 11428153 w 14611164"/>
              <a:gd name="connsiteY7" fmla="*/ 9703267 h 9961645"/>
              <a:gd name="connsiteX8" fmla="*/ 2748610 w 14611164"/>
              <a:gd name="connsiteY8" fmla="*/ 9819381 h 9961645"/>
              <a:gd name="connsiteX9" fmla="*/ 385902 w 14611164"/>
              <a:gd name="connsiteY9" fmla="*/ 9645873 h 9961645"/>
              <a:gd name="connsiteX0" fmla="*/ 385902 w 14611164"/>
              <a:gd name="connsiteY0" fmla="*/ 10081604 h 10397376"/>
              <a:gd name="connsiteX1" fmla="*/ 170260 w 14611164"/>
              <a:gd name="connsiteY1" fmla="*/ 6681213 h 10397376"/>
              <a:gd name="connsiteX2" fmla="*/ 560746 w 14611164"/>
              <a:gd name="connsiteY2" fmla="*/ 1201111 h 10397376"/>
              <a:gd name="connsiteX3" fmla="*/ 6111652 w 14611164"/>
              <a:gd name="connsiteY3" fmla="*/ 525226 h 10397376"/>
              <a:gd name="connsiteX4" fmla="*/ 13394106 w 14611164"/>
              <a:gd name="connsiteY4" fmla="*/ 198302 h 10397376"/>
              <a:gd name="connsiteX5" fmla="*/ 14500221 w 14611164"/>
              <a:gd name="connsiteY5" fmla="*/ 3980805 h 10397376"/>
              <a:gd name="connsiteX6" fmla="*/ 14240296 w 14611164"/>
              <a:gd name="connsiteY6" fmla="*/ 9500369 h 10397376"/>
              <a:gd name="connsiteX7" fmla="*/ 11428153 w 14611164"/>
              <a:gd name="connsiteY7" fmla="*/ 10138998 h 10397376"/>
              <a:gd name="connsiteX8" fmla="*/ 2748610 w 14611164"/>
              <a:gd name="connsiteY8" fmla="*/ 10255112 h 10397376"/>
              <a:gd name="connsiteX9" fmla="*/ 385902 w 14611164"/>
              <a:gd name="connsiteY9" fmla="*/ 10081604 h 10397376"/>
              <a:gd name="connsiteX0" fmla="*/ 385902 w 14611164"/>
              <a:gd name="connsiteY0" fmla="*/ 9884370 h 10200142"/>
              <a:gd name="connsiteX1" fmla="*/ 170260 w 14611164"/>
              <a:gd name="connsiteY1" fmla="*/ 6483979 h 10200142"/>
              <a:gd name="connsiteX2" fmla="*/ 560746 w 14611164"/>
              <a:gd name="connsiteY2" fmla="*/ 1003877 h 10200142"/>
              <a:gd name="connsiteX3" fmla="*/ 6111652 w 14611164"/>
              <a:gd name="connsiteY3" fmla="*/ 327992 h 10200142"/>
              <a:gd name="connsiteX4" fmla="*/ 13394106 w 14611164"/>
              <a:gd name="connsiteY4" fmla="*/ 1068 h 10200142"/>
              <a:gd name="connsiteX5" fmla="*/ 14500221 w 14611164"/>
              <a:gd name="connsiteY5" fmla="*/ 3783571 h 10200142"/>
              <a:gd name="connsiteX6" fmla="*/ 14240296 w 14611164"/>
              <a:gd name="connsiteY6" fmla="*/ 9303135 h 10200142"/>
              <a:gd name="connsiteX7" fmla="*/ 11428153 w 14611164"/>
              <a:gd name="connsiteY7" fmla="*/ 9941764 h 10200142"/>
              <a:gd name="connsiteX8" fmla="*/ 2748610 w 14611164"/>
              <a:gd name="connsiteY8" fmla="*/ 10057878 h 10200142"/>
              <a:gd name="connsiteX9" fmla="*/ 385902 w 14611164"/>
              <a:gd name="connsiteY9" fmla="*/ 9884370 h 10200142"/>
              <a:gd name="connsiteX0" fmla="*/ 385902 w 14611164"/>
              <a:gd name="connsiteY0" fmla="*/ 9892513 h 10208285"/>
              <a:gd name="connsiteX1" fmla="*/ 170260 w 14611164"/>
              <a:gd name="connsiteY1" fmla="*/ 6492122 h 10208285"/>
              <a:gd name="connsiteX2" fmla="*/ 560746 w 14611164"/>
              <a:gd name="connsiteY2" fmla="*/ 1012020 h 10208285"/>
              <a:gd name="connsiteX3" fmla="*/ 6111652 w 14611164"/>
              <a:gd name="connsiteY3" fmla="*/ 336135 h 10208285"/>
              <a:gd name="connsiteX4" fmla="*/ 13394106 w 14611164"/>
              <a:gd name="connsiteY4" fmla="*/ 9211 h 10208285"/>
              <a:gd name="connsiteX5" fmla="*/ 14500221 w 14611164"/>
              <a:gd name="connsiteY5" fmla="*/ 3791714 h 10208285"/>
              <a:gd name="connsiteX6" fmla="*/ 14240296 w 14611164"/>
              <a:gd name="connsiteY6" fmla="*/ 9311278 h 10208285"/>
              <a:gd name="connsiteX7" fmla="*/ 11428153 w 14611164"/>
              <a:gd name="connsiteY7" fmla="*/ 9949907 h 10208285"/>
              <a:gd name="connsiteX8" fmla="*/ 2748610 w 14611164"/>
              <a:gd name="connsiteY8" fmla="*/ 10066021 h 10208285"/>
              <a:gd name="connsiteX9" fmla="*/ 385902 w 14611164"/>
              <a:gd name="connsiteY9" fmla="*/ 9892513 h 10208285"/>
              <a:gd name="connsiteX0" fmla="*/ 385902 w 14611164"/>
              <a:gd name="connsiteY0" fmla="*/ 9950835 h 10266607"/>
              <a:gd name="connsiteX1" fmla="*/ 170260 w 14611164"/>
              <a:gd name="connsiteY1" fmla="*/ 6550444 h 10266607"/>
              <a:gd name="connsiteX2" fmla="*/ 560746 w 14611164"/>
              <a:gd name="connsiteY2" fmla="*/ 1070342 h 10266607"/>
              <a:gd name="connsiteX3" fmla="*/ 6111652 w 14611164"/>
              <a:gd name="connsiteY3" fmla="*/ 394457 h 10266607"/>
              <a:gd name="connsiteX4" fmla="*/ 13622965 w 14611164"/>
              <a:gd name="connsiteY4" fmla="*/ 8021 h 10266607"/>
              <a:gd name="connsiteX5" fmla="*/ 14500221 w 14611164"/>
              <a:gd name="connsiteY5" fmla="*/ 3850036 h 10266607"/>
              <a:gd name="connsiteX6" fmla="*/ 14240296 w 14611164"/>
              <a:gd name="connsiteY6" fmla="*/ 9369600 h 10266607"/>
              <a:gd name="connsiteX7" fmla="*/ 11428153 w 14611164"/>
              <a:gd name="connsiteY7" fmla="*/ 10008229 h 10266607"/>
              <a:gd name="connsiteX8" fmla="*/ 2748610 w 14611164"/>
              <a:gd name="connsiteY8" fmla="*/ 10124343 h 10266607"/>
              <a:gd name="connsiteX9" fmla="*/ 385902 w 14611164"/>
              <a:gd name="connsiteY9" fmla="*/ 9950835 h 10266607"/>
              <a:gd name="connsiteX0" fmla="*/ 384335 w 14609597"/>
              <a:gd name="connsiteY0" fmla="*/ 10237952 h 10553724"/>
              <a:gd name="connsiteX1" fmla="*/ 168693 w 14609597"/>
              <a:gd name="connsiteY1" fmla="*/ 6837561 h 10553724"/>
              <a:gd name="connsiteX2" fmla="*/ 559179 w 14609597"/>
              <a:gd name="connsiteY2" fmla="*/ 1357459 h 10553724"/>
              <a:gd name="connsiteX3" fmla="*/ 6087200 w 14609597"/>
              <a:gd name="connsiteY3" fmla="*/ 294747 h 10553724"/>
              <a:gd name="connsiteX4" fmla="*/ 13621398 w 14609597"/>
              <a:gd name="connsiteY4" fmla="*/ 295138 h 10553724"/>
              <a:gd name="connsiteX5" fmla="*/ 14498654 w 14609597"/>
              <a:gd name="connsiteY5" fmla="*/ 4137153 h 10553724"/>
              <a:gd name="connsiteX6" fmla="*/ 14238729 w 14609597"/>
              <a:gd name="connsiteY6" fmla="*/ 9656717 h 10553724"/>
              <a:gd name="connsiteX7" fmla="*/ 11426586 w 14609597"/>
              <a:gd name="connsiteY7" fmla="*/ 10295346 h 10553724"/>
              <a:gd name="connsiteX8" fmla="*/ 2747043 w 14609597"/>
              <a:gd name="connsiteY8" fmla="*/ 10411460 h 10553724"/>
              <a:gd name="connsiteX9" fmla="*/ 384335 w 14609597"/>
              <a:gd name="connsiteY9" fmla="*/ 10237952 h 10553724"/>
              <a:gd name="connsiteX0" fmla="*/ 384335 w 14609597"/>
              <a:gd name="connsiteY0" fmla="*/ 10225029 h 10540801"/>
              <a:gd name="connsiteX1" fmla="*/ 168693 w 14609597"/>
              <a:gd name="connsiteY1" fmla="*/ 6824638 h 10540801"/>
              <a:gd name="connsiteX2" fmla="*/ 559179 w 14609597"/>
              <a:gd name="connsiteY2" fmla="*/ 1344536 h 10540801"/>
              <a:gd name="connsiteX3" fmla="*/ 6087200 w 14609597"/>
              <a:gd name="connsiteY3" fmla="*/ 281824 h 10540801"/>
              <a:gd name="connsiteX4" fmla="*/ 6027445 w 14609597"/>
              <a:gd name="connsiteY4" fmla="*/ 289344 h 10540801"/>
              <a:gd name="connsiteX5" fmla="*/ 13621398 w 14609597"/>
              <a:gd name="connsiteY5" fmla="*/ 282215 h 10540801"/>
              <a:gd name="connsiteX6" fmla="*/ 14498654 w 14609597"/>
              <a:gd name="connsiteY6" fmla="*/ 4124230 h 10540801"/>
              <a:gd name="connsiteX7" fmla="*/ 14238729 w 14609597"/>
              <a:gd name="connsiteY7" fmla="*/ 9643794 h 10540801"/>
              <a:gd name="connsiteX8" fmla="*/ 11426586 w 14609597"/>
              <a:gd name="connsiteY8" fmla="*/ 10282423 h 10540801"/>
              <a:gd name="connsiteX9" fmla="*/ 2747043 w 14609597"/>
              <a:gd name="connsiteY9" fmla="*/ 10398537 h 10540801"/>
              <a:gd name="connsiteX10" fmla="*/ 384335 w 14609597"/>
              <a:gd name="connsiteY10" fmla="*/ 10225029 h 10540801"/>
              <a:gd name="connsiteX0" fmla="*/ 280093 w 14505355"/>
              <a:gd name="connsiteY0" fmla="*/ 10225029 h 10540801"/>
              <a:gd name="connsiteX1" fmla="*/ 64451 w 14505355"/>
              <a:gd name="connsiteY1" fmla="*/ 6824638 h 10540801"/>
              <a:gd name="connsiteX2" fmla="*/ 454937 w 14505355"/>
              <a:gd name="connsiteY2" fmla="*/ 1344536 h 10540801"/>
              <a:gd name="connsiteX3" fmla="*/ 4014784 w 14505355"/>
              <a:gd name="connsiteY3" fmla="*/ 147921 h 10540801"/>
              <a:gd name="connsiteX4" fmla="*/ 5923203 w 14505355"/>
              <a:gd name="connsiteY4" fmla="*/ 289344 h 10540801"/>
              <a:gd name="connsiteX5" fmla="*/ 13517156 w 14505355"/>
              <a:gd name="connsiteY5" fmla="*/ 282215 h 10540801"/>
              <a:gd name="connsiteX6" fmla="*/ 14394412 w 14505355"/>
              <a:gd name="connsiteY6" fmla="*/ 4124230 h 10540801"/>
              <a:gd name="connsiteX7" fmla="*/ 14134487 w 14505355"/>
              <a:gd name="connsiteY7" fmla="*/ 9643794 h 10540801"/>
              <a:gd name="connsiteX8" fmla="*/ 11322344 w 14505355"/>
              <a:gd name="connsiteY8" fmla="*/ 10282423 h 10540801"/>
              <a:gd name="connsiteX9" fmla="*/ 2642801 w 14505355"/>
              <a:gd name="connsiteY9" fmla="*/ 10398537 h 10540801"/>
              <a:gd name="connsiteX10" fmla="*/ 280093 w 14505355"/>
              <a:gd name="connsiteY10" fmla="*/ 10225029 h 10540801"/>
              <a:gd name="connsiteX0" fmla="*/ 280093 w 14505355"/>
              <a:gd name="connsiteY0" fmla="*/ 10392076 h 10707848"/>
              <a:gd name="connsiteX1" fmla="*/ 64451 w 14505355"/>
              <a:gd name="connsiteY1" fmla="*/ 6991685 h 10707848"/>
              <a:gd name="connsiteX2" fmla="*/ 454937 w 14505355"/>
              <a:gd name="connsiteY2" fmla="*/ 1511583 h 10707848"/>
              <a:gd name="connsiteX3" fmla="*/ 1108296 w 14505355"/>
              <a:gd name="connsiteY3" fmla="*/ 32286 h 10707848"/>
              <a:gd name="connsiteX4" fmla="*/ 5923203 w 14505355"/>
              <a:gd name="connsiteY4" fmla="*/ 456391 h 10707848"/>
              <a:gd name="connsiteX5" fmla="*/ 13517156 w 14505355"/>
              <a:gd name="connsiteY5" fmla="*/ 449262 h 10707848"/>
              <a:gd name="connsiteX6" fmla="*/ 14394412 w 14505355"/>
              <a:gd name="connsiteY6" fmla="*/ 4291277 h 10707848"/>
              <a:gd name="connsiteX7" fmla="*/ 14134487 w 14505355"/>
              <a:gd name="connsiteY7" fmla="*/ 9810841 h 10707848"/>
              <a:gd name="connsiteX8" fmla="*/ 11322344 w 14505355"/>
              <a:gd name="connsiteY8" fmla="*/ 10449470 h 10707848"/>
              <a:gd name="connsiteX9" fmla="*/ 2642801 w 14505355"/>
              <a:gd name="connsiteY9" fmla="*/ 10565584 h 10707848"/>
              <a:gd name="connsiteX10" fmla="*/ 280093 w 14505355"/>
              <a:gd name="connsiteY10" fmla="*/ 10392076 h 10707848"/>
              <a:gd name="connsiteX0" fmla="*/ 276455 w 14501717"/>
              <a:gd name="connsiteY0" fmla="*/ 10392076 h 10707848"/>
              <a:gd name="connsiteX1" fmla="*/ 60813 w 14501717"/>
              <a:gd name="connsiteY1" fmla="*/ 6991685 h 10707848"/>
              <a:gd name="connsiteX2" fmla="*/ 96569 w 14501717"/>
              <a:gd name="connsiteY2" fmla="*/ 1526460 h 10707848"/>
              <a:gd name="connsiteX3" fmla="*/ 1104658 w 14501717"/>
              <a:gd name="connsiteY3" fmla="*/ 32286 h 10707848"/>
              <a:gd name="connsiteX4" fmla="*/ 5919565 w 14501717"/>
              <a:gd name="connsiteY4" fmla="*/ 456391 h 10707848"/>
              <a:gd name="connsiteX5" fmla="*/ 13513518 w 14501717"/>
              <a:gd name="connsiteY5" fmla="*/ 449262 h 10707848"/>
              <a:gd name="connsiteX6" fmla="*/ 14390774 w 14501717"/>
              <a:gd name="connsiteY6" fmla="*/ 4291277 h 10707848"/>
              <a:gd name="connsiteX7" fmla="*/ 14130849 w 14501717"/>
              <a:gd name="connsiteY7" fmla="*/ 9810841 h 10707848"/>
              <a:gd name="connsiteX8" fmla="*/ 11318706 w 14501717"/>
              <a:gd name="connsiteY8" fmla="*/ 10449470 h 10707848"/>
              <a:gd name="connsiteX9" fmla="*/ 2639163 w 14501717"/>
              <a:gd name="connsiteY9" fmla="*/ 10565584 h 10707848"/>
              <a:gd name="connsiteX10" fmla="*/ 276455 w 14501717"/>
              <a:gd name="connsiteY10" fmla="*/ 10392076 h 10707848"/>
              <a:gd name="connsiteX0" fmla="*/ 274040 w 14499302"/>
              <a:gd name="connsiteY0" fmla="*/ 10225029 h 10540801"/>
              <a:gd name="connsiteX1" fmla="*/ 58398 w 14499302"/>
              <a:gd name="connsiteY1" fmla="*/ 6824638 h 10540801"/>
              <a:gd name="connsiteX2" fmla="*/ 94154 w 14499302"/>
              <a:gd name="connsiteY2" fmla="*/ 1359413 h 10540801"/>
              <a:gd name="connsiteX3" fmla="*/ 1067915 w 14499302"/>
              <a:gd name="connsiteY3" fmla="*/ 118165 h 10540801"/>
              <a:gd name="connsiteX4" fmla="*/ 5917150 w 14499302"/>
              <a:gd name="connsiteY4" fmla="*/ 289344 h 10540801"/>
              <a:gd name="connsiteX5" fmla="*/ 13511103 w 14499302"/>
              <a:gd name="connsiteY5" fmla="*/ 282215 h 10540801"/>
              <a:gd name="connsiteX6" fmla="*/ 14388359 w 14499302"/>
              <a:gd name="connsiteY6" fmla="*/ 4124230 h 10540801"/>
              <a:gd name="connsiteX7" fmla="*/ 14128434 w 14499302"/>
              <a:gd name="connsiteY7" fmla="*/ 9643794 h 10540801"/>
              <a:gd name="connsiteX8" fmla="*/ 11316291 w 14499302"/>
              <a:gd name="connsiteY8" fmla="*/ 10282423 h 10540801"/>
              <a:gd name="connsiteX9" fmla="*/ 2636748 w 14499302"/>
              <a:gd name="connsiteY9" fmla="*/ 10398537 h 10540801"/>
              <a:gd name="connsiteX10" fmla="*/ 274040 w 14499302"/>
              <a:gd name="connsiteY10" fmla="*/ 10225029 h 10540801"/>
              <a:gd name="connsiteX0" fmla="*/ 274040 w 14499302"/>
              <a:gd name="connsiteY0" fmla="*/ 10355501 h 10671273"/>
              <a:gd name="connsiteX1" fmla="*/ 58398 w 14499302"/>
              <a:gd name="connsiteY1" fmla="*/ 6955110 h 10671273"/>
              <a:gd name="connsiteX2" fmla="*/ 94154 w 14499302"/>
              <a:gd name="connsiteY2" fmla="*/ 1489885 h 10671273"/>
              <a:gd name="connsiteX3" fmla="*/ 1067915 w 14499302"/>
              <a:gd name="connsiteY3" fmla="*/ 248637 h 10671273"/>
              <a:gd name="connsiteX4" fmla="*/ 5940036 w 14499302"/>
              <a:gd name="connsiteY4" fmla="*/ 107378 h 10671273"/>
              <a:gd name="connsiteX5" fmla="*/ 13511103 w 14499302"/>
              <a:gd name="connsiteY5" fmla="*/ 412687 h 10671273"/>
              <a:gd name="connsiteX6" fmla="*/ 14388359 w 14499302"/>
              <a:gd name="connsiteY6" fmla="*/ 4254702 h 10671273"/>
              <a:gd name="connsiteX7" fmla="*/ 14128434 w 14499302"/>
              <a:gd name="connsiteY7" fmla="*/ 9774266 h 10671273"/>
              <a:gd name="connsiteX8" fmla="*/ 11316291 w 14499302"/>
              <a:gd name="connsiteY8" fmla="*/ 10412895 h 10671273"/>
              <a:gd name="connsiteX9" fmla="*/ 2636748 w 14499302"/>
              <a:gd name="connsiteY9" fmla="*/ 10529009 h 10671273"/>
              <a:gd name="connsiteX10" fmla="*/ 274040 w 14499302"/>
              <a:gd name="connsiteY10" fmla="*/ 10355501 h 10671273"/>
              <a:gd name="connsiteX0" fmla="*/ 274040 w 14561942"/>
              <a:gd name="connsiteY0" fmla="*/ 10354523 h 10670295"/>
              <a:gd name="connsiteX1" fmla="*/ 58398 w 14561942"/>
              <a:gd name="connsiteY1" fmla="*/ 6954132 h 10670295"/>
              <a:gd name="connsiteX2" fmla="*/ 94154 w 14561942"/>
              <a:gd name="connsiteY2" fmla="*/ 1488907 h 10670295"/>
              <a:gd name="connsiteX3" fmla="*/ 1067915 w 14561942"/>
              <a:gd name="connsiteY3" fmla="*/ 247659 h 10670295"/>
              <a:gd name="connsiteX4" fmla="*/ 5940036 w 14561942"/>
              <a:gd name="connsiteY4" fmla="*/ 106400 h 10670295"/>
              <a:gd name="connsiteX5" fmla="*/ 13511103 w 14561942"/>
              <a:gd name="connsiteY5" fmla="*/ 411709 h 10670295"/>
              <a:gd name="connsiteX6" fmla="*/ 14479901 w 14561942"/>
              <a:gd name="connsiteY6" fmla="*/ 4238846 h 10670295"/>
              <a:gd name="connsiteX7" fmla="*/ 14128434 w 14561942"/>
              <a:gd name="connsiteY7" fmla="*/ 9773288 h 10670295"/>
              <a:gd name="connsiteX8" fmla="*/ 11316291 w 14561942"/>
              <a:gd name="connsiteY8" fmla="*/ 10411917 h 10670295"/>
              <a:gd name="connsiteX9" fmla="*/ 2636748 w 14561942"/>
              <a:gd name="connsiteY9" fmla="*/ 10528031 h 10670295"/>
              <a:gd name="connsiteX10" fmla="*/ 274040 w 14561942"/>
              <a:gd name="connsiteY10" fmla="*/ 10354523 h 10670295"/>
              <a:gd name="connsiteX0" fmla="*/ 274040 w 14561942"/>
              <a:gd name="connsiteY0" fmla="*/ 10354523 h 10670295"/>
              <a:gd name="connsiteX1" fmla="*/ 58398 w 14561942"/>
              <a:gd name="connsiteY1" fmla="*/ 6954132 h 10670295"/>
              <a:gd name="connsiteX2" fmla="*/ 94154 w 14561942"/>
              <a:gd name="connsiteY2" fmla="*/ 1488907 h 10670295"/>
              <a:gd name="connsiteX3" fmla="*/ 1067915 w 14561942"/>
              <a:gd name="connsiteY3" fmla="*/ 247659 h 10670295"/>
              <a:gd name="connsiteX4" fmla="*/ 5940036 w 14561942"/>
              <a:gd name="connsiteY4" fmla="*/ 106400 h 10670295"/>
              <a:gd name="connsiteX5" fmla="*/ 13511103 w 14561942"/>
              <a:gd name="connsiteY5" fmla="*/ 411709 h 10670295"/>
              <a:gd name="connsiteX6" fmla="*/ 14479901 w 14561942"/>
              <a:gd name="connsiteY6" fmla="*/ 4238846 h 10670295"/>
              <a:gd name="connsiteX7" fmla="*/ 14128434 w 14561942"/>
              <a:gd name="connsiteY7" fmla="*/ 9773288 h 10670295"/>
              <a:gd name="connsiteX8" fmla="*/ 11316291 w 14561942"/>
              <a:gd name="connsiteY8" fmla="*/ 10411917 h 10670295"/>
              <a:gd name="connsiteX9" fmla="*/ 2636748 w 14561942"/>
              <a:gd name="connsiteY9" fmla="*/ 10528031 h 10670295"/>
              <a:gd name="connsiteX10" fmla="*/ 274040 w 14561942"/>
              <a:gd name="connsiteY10" fmla="*/ 10354523 h 10670295"/>
              <a:gd name="connsiteX0" fmla="*/ 274040 w 14555017"/>
              <a:gd name="connsiteY0" fmla="*/ 10354523 h 10670295"/>
              <a:gd name="connsiteX1" fmla="*/ 58398 w 14555017"/>
              <a:gd name="connsiteY1" fmla="*/ 6954132 h 10670295"/>
              <a:gd name="connsiteX2" fmla="*/ 94154 w 14555017"/>
              <a:gd name="connsiteY2" fmla="*/ 1488907 h 10670295"/>
              <a:gd name="connsiteX3" fmla="*/ 1067915 w 14555017"/>
              <a:gd name="connsiteY3" fmla="*/ 247659 h 10670295"/>
              <a:gd name="connsiteX4" fmla="*/ 5940036 w 14555017"/>
              <a:gd name="connsiteY4" fmla="*/ 106400 h 10670295"/>
              <a:gd name="connsiteX5" fmla="*/ 13511103 w 14555017"/>
              <a:gd name="connsiteY5" fmla="*/ 411709 h 10670295"/>
              <a:gd name="connsiteX6" fmla="*/ 14479901 w 14555017"/>
              <a:gd name="connsiteY6" fmla="*/ 4238846 h 10670295"/>
              <a:gd name="connsiteX7" fmla="*/ 14128434 w 14555017"/>
              <a:gd name="connsiteY7" fmla="*/ 9773288 h 10670295"/>
              <a:gd name="connsiteX8" fmla="*/ 11316291 w 14555017"/>
              <a:gd name="connsiteY8" fmla="*/ 10411917 h 10670295"/>
              <a:gd name="connsiteX9" fmla="*/ 2636748 w 14555017"/>
              <a:gd name="connsiteY9" fmla="*/ 10528031 h 10670295"/>
              <a:gd name="connsiteX10" fmla="*/ 274040 w 14555017"/>
              <a:gd name="connsiteY10" fmla="*/ 10354523 h 10670295"/>
              <a:gd name="connsiteX0" fmla="*/ 274040 w 14640219"/>
              <a:gd name="connsiteY0" fmla="*/ 10354523 h 10670295"/>
              <a:gd name="connsiteX1" fmla="*/ 58398 w 14640219"/>
              <a:gd name="connsiteY1" fmla="*/ 6954132 h 10670295"/>
              <a:gd name="connsiteX2" fmla="*/ 94154 w 14640219"/>
              <a:gd name="connsiteY2" fmla="*/ 1488907 h 10670295"/>
              <a:gd name="connsiteX3" fmla="*/ 1067915 w 14640219"/>
              <a:gd name="connsiteY3" fmla="*/ 247659 h 10670295"/>
              <a:gd name="connsiteX4" fmla="*/ 5940036 w 14640219"/>
              <a:gd name="connsiteY4" fmla="*/ 106400 h 10670295"/>
              <a:gd name="connsiteX5" fmla="*/ 13511103 w 14640219"/>
              <a:gd name="connsiteY5" fmla="*/ 411709 h 10670295"/>
              <a:gd name="connsiteX6" fmla="*/ 14594330 w 14640219"/>
              <a:gd name="connsiteY6" fmla="*/ 4238846 h 10670295"/>
              <a:gd name="connsiteX7" fmla="*/ 14128434 w 14640219"/>
              <a:gd name="connsiteY7" fmla="*/ 9773288 h 10670295"/>
              <a:gd name="connsiteX8" fmla="*/ 11316291 w 14640219"/>
              <a:gd name="connsiteY8" fmla="*/ 10411917 h 10670295"/>
              <a:gd name="connsiteX9" fmla="*/ 2636748 w 14640219"/>
              <a:gd name="connsiteY9" fmla="*/ 10528031 h 10670295"/>
              <a:gd name="connsiteX10" fmla="*/ 274040 w 14640219"/>
              <a:gd name="connsiteY10" fmla="*/ 10354523 h 10670295"/>
              <a:gd name="connsiteX0" fmla="*/ 333010 w 14699189"/>
              <a:gd name="connsiteY0" fmla="*/ 10354523 h 10670295"/>
              <a:gd name="connsiteX1" fmla="*/ 117368 w 14699189"/>
              <a:gd name="connsiteY1" fmla="*/ 6954132 h 10670295"/>
              <a:gd name="connsiteX2" fmla="*/ 73025 w 14699189"/>
              <a:gd name="connsiteY2" fmla="*/ 1474030 h 10670295"/>
              <a:gd name="connsiteX3" fmla="*/ 1126885 w 14699189"/>
              <a:gd name="connsiteY3" fmla="*/ 247659 h 10670295"/>
              <a:gd name="connsiteX4" fmla="*/ 5999006 w 14699189"/>
              <a:gd name="connsiteY4" fmla="*/ 106400 h 10670295"/>
              <a:gd name="connsiteX5" fmla="*/ 13570073 w 14699189"/>
              <a:gd name="connsiteY5" fmla="*/ 411709 h 10670295"/>
              <a:gd name="connsiteX6" fmla="*/ 14653300 w 14699189"/>
              <a:gd name="connsiteY6" fmla="*/ 4238846 h 10670295"/>
              <a:gd name="connsiteX7" fmla="*/ 14187404 w 14699189"/>
              <a:gd name="connsiteY7" fmla="*/ 9773288 h 10670295"/>
              <a:gd name="connsiteX8" fmla="*/ 11375261 w 14699189"/>
              <a:gd name="connsiteY8" fmla="*/ 10411917 h 10670295"/>
              <a:gd name="connsiteX9" fmla="*/ 2695718 w 14699189"/>
              <a:gd name="connsiteY9" fmla="*/ 10528031 h 10670295"/>
              <a:gd name="connsiteX10" fmla="*/ 333010 w 14699189"/>
              <a:gd name="connsiteY10" fmla="*/ 10354523 h 10670295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22049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22049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66881 w 14733060"/>
              <a:gd name="connsiteY0" fmla="*/ 10401968 h 10717740"/>
              <a:gd name="connsiteX1" fmla="*/ 151239 w 14733060"/>
              <a:gd name="connsiteY1" fmla="*/ 7001577 h 10717740"/>
              <a:gd name="connsiteX2" fmla="*/ 106896 w 14733060"/>
              <a:gd name="connsiteY2" fmla="*/ 1521475 h 10717740"/>
              <a:gd name="connsiteX3" fmla="*/ 1618470 w 14733060"/>
              <a:gd name="connsiteY3" fmla="*/ 71934 h 10717740"/>
              <a:gd name="connsiteX4" fmla="*/ 6032877 w 14733060"/>
              <a:gd name="connsiteY4" fmla="*/ 153845 h 10717740"/>
              <a:gd name="connsiteX5" fmla="*/ 13603944 w 14733060"/>
              <a:gd name="connsiteY5" fmla="*/ 459154 h 10717740"/>
              <a:gd name="connsiteX6" fmla="*/ 14687171 w 14733060"/>
              <a:gd name="connsiteY6" fmla="*/ 4286291 h 10717740"/>
              <a:gd name="connsiteX7" fmla="*/ 14221275 w 14733060"/>
              <a:gd name="connsiteY7" fmla="*/ 9820733 h 10717740"/>
              <a:gd name="connsiteX8" fmla="*/ 11409132 w 14733060"/>
              <a:gd name="connsiteY8" fmla="*/ 10459362 h 10717740"/>
              <a:gd name="connsiteX9" fmla="*/ 2729589 w 14733060"/>
              <a:gd name="connsiteY9" fmla="*/ 10575476 h 10717740"/>
              <a:gd name="connsiteX10" fmla="*/ 366881 w 14733060"/>
              <a:gd name="connsiteY10" fmla="*/ 10401968 h 10717740"/>
              <a:gd name="connsiteX0" fmla="*/ 366881 w 14733060"/>
              <a:gd name="connsiteY0" fmla="*/ 10401968 h 10717740"/>
              <a:gd name="connsiteX1" fmla="*/ 151239 w 14733060"/>
              <a:gd name="connsiteY1" fmla="*/ 7001577 h 10717740"/>
              <a:gd name="connsiteX2" fmla="*/ 106896 w 14733060"/>
              <a:gd name="connsiteY2" fmla="*/ 1521475 h 10717740"/>
              <a:gd name="connsiteX3" fmla="*/ 1618470 w 14733060"/>
              <a:gd name="connsiteY3" fmla="*/ 71934 h 10717740"/>
              <a:gd name="connsiteX4" fmla="*/ 6032877 w 14733060"/>
              <a:gd name="connsiteY4" fmla="*/ 153845 h 10717740"/>
              <a:gd name="connsiteX5" fmla="*/ 13603944 w 14733060"/>
              <a:gd name="connsiteY5" fmla="*/ 459154 h 10717740"/>
              <a:gd name="connsiteX6" fmla="*/ 14687171 w 14733060"/>
              <a:gd name="connsiteY6" fmla="*/ 4286291 h 10717740"/>
              <a:gd name="connsiteX7" fmla="*/ 14221275 w 14733060"/>
              <a:gd name="connsiteY7" fmla="*/ 9820733 h 10717740"/>
              <a:gd name="connsiteX8" fmla="*/ 11409132 w 14733060"/>
              <a:gd name="connsiteY8" fmla="*/ 10459362 h 10717740"/>
              <a:gd name="connsiteX9" fmla="*/ 2729589 w 14733060"/>
              <a:gd name="connsiteY9" fmla="*/ 10575476 h 10717740"/>
              <a:gd name="connsiteX10" fmla="*/ 366881 w 14733060"/>
              <a:gd name="connsiteY10" fmla="*/ 10401968 h 10717740"/>
              <a:gd name="connsiteX0" fmla="*/ 366881 w 14733060"/>
              <a:gd name="connsiteY0" fmla="*/ 10354525 h 10670297"/>
              <a:gd name="connsiteX1" fmla="*/ 151239 w 14733060"/>
              <a:gd name="connsiteY1" fmla="*/ 6954134 h 10670297"/>
              <a:gd name="connsiteX2" fmla="*/ 106896 w 14733060"/>
              <a:gd name="connsiteY2" fmla="*/ 1474032 h 10670297"/>
              <a:gd name="connsiteX3" fmla="*/ 1618470 w 14733060"/>
              <a:gd name="connsiteY3" fmla="*/ 396440 h 10670297"/>
              <a:gd name="connsiteX4" fmla="*/ 6032877 w 14733060"/>
              <a:gd name="connsiteY4" fmla="*/ 106402 h 10670297"/>
              <a:gd name="connsiteX5" fmla="*/ 13603944 w 14733060"/>
              <a:gd name="connsiteY5" fmla="*/ 411711 h 10670297"/>
              <a:gd name="connsiteX6" fmla="*/ 14687171 w 14733060"/>
              <a:gd name="connsiteY6" fmla="*/ 4238848 h 10670297"/>
              <a:gd name="connsiteX7" fmla="*/ 14221275 w 14733060"/>
              <a:gd name="connsiteY7" fmla="*/ 9773290 h 10670297"/>
              <a:gd name="connsiteX8" fmla="*/ 11409132 w 14733060"/>
              <a:gd name="connsiteY8" fmla="*/ 10411919 h 10670297"/>
              <a:gd name="connsiteX9" fmla="*/ 2729589 w 14733060"/>
              <a:gd name="connsiteY9" fmla="*/ 10528033 h 10670297"/>
              <a:gd name="connsiteX10" fmla="*/ 366881 w 14733060"/>
              <a:gd name="connsiteY10" fmla="*/ 10354525 h 10670297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96438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59258 w 14725437"/>
              <a:gd name="connsiteY0" fmla="*/ 10354523 h 10670295"/>
              <a:gd name="connsiteX1" fmla="*/ 143616 w 14725437"/>
              <a:gd name="connsiteY1" fmla="*/ 6954132 h 10670295"/>
              <a:gd name="connsiteX2" fmla="*/ 99273 w 14725437"/>
              <a:gd name="connsiteY2" fmla="*/ 1474030 h 10670295"/>
              <a:gd name="connsiteX3" fmla="*/ 1507862 w 14725437"/>
              <a:gd name="connsiteY3" fmla="*/ 98880 h 10670295"/>
              <a:gd name="connsiteX4" fmla="*/ 6025254 w 14725437"/>
              <a:gd name="connsiteY4" fmla="*/ 106400 h 10670295"/>
              <a:gd name="connsiteX5" fmla="*/ 13596321 w 14725437"/>
              <a:gd name="connsiteY5" fmla="*/ 411709 h 10670295"/>
              <a:gd name="connsiteX6" fmla="*/ 14679548 w 14725437"/>
              <a:gd name="connsiteY6" fmla="*/ 4238846 h 10670295"/>
              <a:gd name="connsiteX7" fmla="*/ 14213652 w 14725437"/>
              <a:gd name="connsiteY7" fmla="*/ 9773288 h 10670295"/>
              <a:gd name="connsiteX8" fmla="*/ 11401509 w 14725437"/>
              <a:gd name="connsiteY8" fmla="*/ 10411917 h 10670295"/>
              <a:gd name="connsiteX9" fmla="*/ 2721966 w 14725437"/>
              <a:gd name="connsiteY9" fmla="*/ 10528031 h 10670295"/>
              <a:gd name="connsiteX10" fmla="*/ 359258 w 14725437"/>
              <a:gd name="connsiteY10" fmla="*/ 10354523 h 10670295"/>
              <a:gd name="connsiteX0" fmla="*/ 359258 w 14725437"/>
              <a:gd name="connsiteY0" fmla="*/ 10354523 h 10670295"/>
              <a:gd name="connsiteX1" fmla="*/ 143616 w 14725437"/>
              <a:gd name="connsiteY1" fmla="*/ 6954132 h 10670295"/>
              <a:gd name="connsiteX2" fmla="*/ 99273 w 14725437"/>
              <a:gd name="connsiteY2" fmla="*/ 1474030 h 10670295"/>
              <a:gd name="connsiteX3" fmla="*/ 1507862 w 14725437"/>
              <a:gd name="connsiteY3" fmla="*/ 98880 h 10670295"/>
              <a:gd name="connsiteX4" fmla="*/ 6025254 w 14725437"/>
              <a:gd name="connsiteY4" fmla="*/ 106400 h 10670295"/>
              <a:gd name="connsiteX5" fmla="*/ 13596321 w 14725437"/>
              <a:gd name="connsiteY5" fmla="*/ 411709 h 10670295"/>
              <a:gd name="connsiteX6" fmla="*/ 14679548 w 14725437"/>
              <a:gd name="connsiteY6" fmla="*/ 4238846 h 10670295"/>
              <a:gd name="connsiteX7" fmla="*/ 14213652 w 14725437"/>
              <a:gd name="connsiteY7" fmla="*/ 9773288 h 10670295"/>
              <a:gd name="connsiteX8" fmla="*/ 11401509 w 14725437"/>
              <a:gd name="connsiteY8" fmla="*/ 10411917 h 10670295"/>
              <a:gd name="connsiteX9" fmla="*/ 2721966 w 14725437"/>
              <a:gd name="connsiteY9" fmla="*/ 10528031 h 10670295"/>
              <a:gd name="connsiteX10" fmla="*/ 359258 w 14725437"/>
              <a:gd name="connsiteY10" fmla="*/ 10354523 h 10670295"/>
              <a:gd name="connsiteX0" fmla="*/ 283176 w 14649355"/>
              <a:gd name="connsiteY0" fmla="*/ 10354523 h 10670295"/>
              <a:gd name="connsiteX1" fmla="*/ 67534 w 14649355"/>
              <a:gd name="connsiteY1" fmla="*/ 6954132 h 10670295"/>
              <a:gd name="connsiteX2" fmla="*/ 23191 w 14649355"/>
              <a:gd name="connsiteY2" fmla="*/ 1474030 h 10670295"/>
              <a:gd name="connsiteX3" fmla="*/ 1431780 w 14649355"/>
              <a:gd name="connsiteY3" fmla="*/ 98880 h 10670295"/>
              <a:gd name="connsiteX4" fmla="*/ 5949172 w 14649355"/>
              <a:gd name="connsiteY4" fmla="*/ 106400 h 10670295"/>
              <a:gd name="connsiteX5" fmla="*/ 13520239 w 14649355"/>
              <a:gd name="connsiteY5" fmla="*/ 411709 h 10670295"/>
              <a:gd name="connsiteX6" fmla="*/ 14603466 w 14649355"/>
              <a:gd name="connsiteY6" fmla="*/ 4238846 h 10670295"/>
              <a:gd name="connsiteX7" fmla="*/ 14137570 w 14649355"/>
              <a:gd name="connsiteY7" fmla="*/ 9773288 h 10670295"/>
              <a:gd name="connsiteX8" fmla="*/ 11325427 w 14649355"/>
              <a:gd name="connsiteY8" fmla="*/ 10411917 h 10670295"/>
              <a:gd name="connsiteX9" fmla="*/ 2645884 w 14649355"/>
              <a:gd name="connsiteY9" fmla="*/ 10528031 h 10670295"/>
              <a:gd name="connsiteX10" fmla="*/ 283176 w 14649355"/>
              <a:gd name="connsiteY10" fmla="*/ 10354523 h 10670295"/>
              <a:gd name="connsiteX0" fmla="*/ 389061 w 14755240"/>
              <a:gd name="connsiteY0" fmla="*/ 10354523 h 10667112"/>
              <a:gd name="connsiteX1" fmla="*/ 93319 w 14755240"/>
              <a:gd name="connsiteY1" fmla="*/ 6998765 h 10667112"/>
              <a:gd name="connsiteX2" fmla="*/ 129076 w 14755240"/>
              <a:gd name="connsiteY2" fmla="*/ 1474030 h 10667112"/>
              <a:gd name="connsiteX3" fmla="*/ 1537665 w 14755240"/>
              <a:gd name="connsiteY3" fmla="*/ 98880 h 10667112"/>
              <a:gd name="connsiteX4" fmla="*/ 6055057 w 14755240"/>
              <a:gd name="connsiteY4" fmla="*/ 106400 h 10667112"/>
              <a:gd name="connsiteX5" fmla="*/ 13626124 w 14755240"/>
              <a:gd name="connsiteY5" fmla="*/ 411709 h 10667112"/>
              <a:gd name="connsiteX6" fmla="*/ 14709351 w 14755240"/>
              <a:gd name="connsiteY6" fmla="*/ 4238846 h 10667112"/>
              <a:gd name="connsiteX7" fmla="*/ 14243455 w 14755240"/>
              <a:gd name="connsiteY7" fmla="*/ 9773288 h 10667112"/>
              <a:gd name="connsiteX8" fmla="*/ 11431312 w 14755240"/>
              <a:gd name="connsiteY8" fmla="*/ 10411917 h 10667112"/>
              <a:gd name="connsiteX9" fmla="*/ 2751769 w 14755240"/>
              <a:gd name="connsiteY9" fmla="*/ 10528031 h 10667112"/>
              <a:gd name="connsiteX10" fmla="*/ 389061 w 14755240"/>
              <a:gd name="connsiteY10" fmla="*/ 10354523 h 10667112"/>
              <a:gd name="connsiteX0" fmla="*/ 389061 w 14743341"/>
              <a:gd name="connsiteY0" fmla="*/ 10256507 h 10569096"/>
              <a:gd name="connsiteX1" fmla="*/ 93319 w 14743341"/>
              <a:gd name="connsiteY1" fmla="*/ 6900749 h 10569096"/>
              <a:gd name="connsiteX2" fmla="*/ 129076 w 14743341"/>
              <a:gd name="connsiteY2" fmla="*/ 1376014 h 10569096"/>
              <a:gd name="connsiteX3" fmla="*/ 1537665 w 14743341"/>
              <a:gd name="connsiteY3" fmla="*/ 864 h 10569096"/>
              <a:gd name="connsiteX4" fmla="*/ 6055057 w 14743341"/>
              <a:gd name="connsiteY4" fmla="*/ 8384 h 10569096"/>
              <a:gd name="connsiteX5" fmla="*/ 13626124 w 14743341"/>
              <a:gd name="connsiteY5" fmla="*/ 313693 h 10569096"/>
              <a:gd name="connsiteX6" fmla="*/ 14709351 w 14743341"/>
              <a:gd name="connsiteY6" fmla="*/ 4140830 h 10569096"/>
              <a:gd name="connsiteX7" fmla="*/ 14243455 w 14743341"/>
              <a:gd name="connsiteY7" fmla="*/ 9675272 h 10569096"/>
              <a:gd name="connsiteX8" fmla="*/ 11431312 w 14743341"/>
              <a:gd name="connsiteY8" fmla="*/ 10313901 h 10569096"/>
              <a:gd name="connsiteX9" fmla="*/ 2751769 w 14743341"/>
              <a:gd name="connsiteY9" fmla="*/ 10430015 h 10569096"/>
              <a:gd name="connsiteX10" fmla="*/ 389061 w 14743341"/>
              <a:gd name="connsiteY10" fmla="*/ 10256507 h 1056909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243455 w 14757426"/>
              <a:gd name="connsiteY7" fmla="*/ 9700652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243455 w 14757426"/>
              <a:gd name="connsiteY7" fmla="*/ 9700652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657479 w 14757426"/>
              <a:gd name="connsiteY7" fmla="*/ 9651715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757426" h="10594476">
                <a:moveTo>
                  <a:pt x="389061" y="10281887"/>
                </a:moveTo>
                <a:cubicBezTo>
                  <a:pt x="-54014" y="9693676"/>
                  <a:pt x="136650" y="8406211"/>
                  <a:pt x="93319" y="6926129"/>
                </a:cubicBezTo>
                <a:cubicBezTo>
                  <a:pt x="49988" y="5446047"/>
                  <a:pt x="-111648" y="2551375"/>
                  <a:pt x="129076" y="1401394"/>
                </a:cubicBezTo>
                <a:cubicBezTo>
                  <a:pt x="369800" y="251413"/>
                  <a:pt x="214343" y="8695"/>
                  <a:pt x="1537665" y="26244"/>
                </a:cubicBezTo>
                <a:cubicBezTo>
                  <a:pt x="2632129" y="192572"/>
                  <a:pt x="4799357" y="33699"/>
                  <a:pt x="6055057" y="33764"/>
                </a:cubicBezTo>
                <a:cubicBezTo>
                  <a:pt x="7310757" y="33829"/>
                  <a:pt x="12298173" y="-37231"/>
                  <a:pt x="13683339" y="26636"/>
                </a:cubicBezTo>
                <a:cubicBezTo>
                  <a:pt x="15068505" y="90503"/>
                  <a:pt x="14723293" y="3076486"/>
                  <a:pt x="14709351" y="4166210"/>
                </a:cubicBezTo>
                <a:cubicBezTo>
                  <a:pt x="14729738" y="5255932"/>
                  <a:pt x="14733337" y="8622870"/>
                  <a:pt x="14657479" y="9651715"/>
                </a:cubicBezTo>
                <a:cubicBezTo>
                  <a:pt x="14581621" y="10680560"/>
                  <a:pt x="13495969" y="10301181"/>
                  <a:pt x="11431312" y="10339281"/>
                </a:cubicBezTo>
                <a:cubicBezTo>
                  <a:pt x="9595255" y="10694881"/>
                  <a:pt x="4592144" y="10464961"/>
                  <a:pt x="2751769" y="10455395"/>
                </a:cubicBezTo>
                <a:cubicBezTo>
                  <a:pt x="911394" y="10445829"/>
                  <a:pt x="832136" y="10870098"/>
                  <a:pt x="389061" y="10281887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68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6B76D08B-396D-40E0-B4A7-F35A48598765}"/>
              </a:ext>
            </a:extLst>
          </p:cNvPr>
          <p:cNvGrpSpPr/>
          <p:nvPr/>
        </p:nvGrpSpPr>
        <p:grpSpPr>
          <a:xfrm>
            <a:off x="0" y="6355716"/>
            <a:ext cx="12192000" cy="713190"/>
            <a:chOff x="0" y="5656716"/>
            <a:chExt cx="12926997" cy="1418998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99EFFB80-EFA6-4107-B0E5-C93A9A2293AE}"/>
                </a:ext>
              </a:extLst>
            </p:cNvPr>
            <p:cNvGrpSpPr/>
            <p:nvPr/>
          </p:nvGrpSpPr>
          <p:grpSpPr>
            <a:xfrm>
              <a:off x="0" y="5656716"/>
              <a:ext cx="8788893" cy="1418998"/>
              <a:chOff x="0" y="5388478"/>
              <a:chExt cx="10450286" cy="1687236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60A55B76-B433-4977-8D7F-4EC88176C8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388478"/>
                <a:ext cx="5529943" cy="1687236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CBEF935A-F5C1-449E-94EC-B4140F395A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20343" y="5388478"/>
                <a:ext cx="5529943" cy="1687236"/>
              </a:xfrm>
              <a:prstGeom prst="rect">
                <a:avLst/>
              </a:prstGeom>
            </p:spPr>
          </p:pic>
        </p:grpSp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A47AD331-2D26-47E4-83E8-62589BD5C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6208" y="5656716"/>
              <a:ext cx="4650789" cy="1418998"/>
            </a:xfrm>
            <a:prstGeom prst="rect">
              <a:avLst/>
            </a:prstGeom>
          </p:spPr>
        </p:pic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B4E71863-AB05-4C8C-8EFE-E4E2DD96D6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1086" y="6033413"/>
            <a:ext cx="859819" cy="6446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DE73812-B989-40B0-A0CA-DE9C733861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038" y="93682"/>
            <a:ext cx="721536" cy="456393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图形 25">
            <a:extLst>
              <a:ext uri="{FF2B5EF4-FFF2-40B4-BE49-F238E27FC236}">
                <a16:creationId xmlns:a16="http://schemas.microsoft.com/office/drawing/2014/main" id="{5F373988-CFC3-4EDB-AEE9-057F9893FA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18662" y="233137"/>
            <a:ext cx="868735" cy="868735"/>
          </a:xfrm>
          <a:prstGeom prst="rect">
            <a:avLst/>
          </a:prstGeom>
        </p:spPr>
      </p:pic>
      <p:pic>
        <p:nvPicPr>
          <p:cNvPr id="59" name="图片 34">
            <a:extLst>
              <a:ext uri="{FF2B5EF4-FFF2-40B4-BE49-F238E27FC236}">
                <a16:creationId xmlns:a16="http://schemas.microsoft.com/office/drawing/2014/main" id="{BD5191DD-4555-45A5-92A3-1576E80E0AE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245" y="6033413"/>
            <a:ext cx="1076474" cy="6444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D346CE-A7BE-9EDF-584B-8ECACA841453}"/>
              </a:ext>
            </a:extLst>
          </p:cNvPr>
          <p:cNvSpPr txBox="1"/>
          <p:nvPr/>
        </p:nvSpPr>
        <p:spPr>
          <a:xfrm>
            <a:off x="1119352" y="1443478"/>
            <a:ext cx="97581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v"/>
              <a:defRPr/>
            </a:pPr>
            <a:r>
              <a:rPr lang="vi-VN" sz="3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 và mô tả được các số liệu ở dạng bảng. </a:t>
            </a:r>
          </a:p>
          <a:p>
            <a:pPr marL="457200" lvl="0" indent="-457200" algn="just">
              <a:buFont typeface="Wingdings" panose="05000000000000000000" pitchFamily="2" charset="2"/>
              <a:buChar char="v"/>
              <a:defRPr/>
            </a:pPr>
            <a:r>
              <a:rPr lang="vi-VN" sz="3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được một số nét đơn giản ở bảng số liệu.</a:t>
            </a:r>
          </a:p>
          <a:p>
            <a:pPr marL="457200" lvl="0" indent="-457200" algn="just">
              <a:buFont typeface="Wingdings" panose="05000000000000000000" pitchFamily="2" charset="2"/>
              <a:buChar char="v"/>
              <a:defRPr/>
            </a:pPr>
            <a:r>
              <a:rPr lang="vi-VN" sz="3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 biết và mô tả được các khả năng xảy ra (có tính ngẫu nhiên) của một sự </a:t>
            </a:r>
            <a:r>
              <a:rPr lang="vi-VN" sz="30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kiện.</a:t>
            </a:r>
            <a:endParaRPr lang="vi-VN" sz="3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783C3F-35F4-9125-15EC-4B5410D520A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89516" y="423990"/>
            <a:ext cx="7346317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85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形 4">
            <a:extLst>
              <a:ext uri="{FF2B5EF4-FFF2-40B4-BE49-F238E27FC236}">
                <a16:creationId xmlns:a16="http://schemas.microsoft.com/office/drawing/2014/main" id="{247FD368-B523-40D9-BD06-8360E2E506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6200000">
            <a:off x="2659745" y="-2659746"/>
            <a:ext cx="6872512" cy="12192003"/>
          </a:xfrm>
          <a:prstGeom prst="rect">
            <a:avLst/>
          </a:prstGeom>
        </p:spPr>
      </p:pic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489880D0-1182-4052-848E-3D936536B382}"/>
              </a:ext>
            </a:extLst>
          </p:cNvPr>
          <p:cNvSpPr/>
          <p:nvPr/>
        </p:nvSpPr>
        <p:spPr>
          <a:xfrm>
            <a:off x="405193" y="410620"/>
            <a:ext cx="11381613" cy="6284409"/>
          </a:xfrm>
          <a:custGeom>
            <a:avLst/>
            <a:gdLst>
              <a:gd name="connsiteX0" fmla="*/ 739424 w 12277406"/>
              <a:gd name="connsiteY0" fmla="*/ 6032746 h 7271836"/>
              <a:gd name="connsiteX1" fmla="*/ 782967 w 12277406"/>
              <a:gd name="connsiteY1" fmla="*/ 3478232 h 7271836"/>
              <a:gd name="connsiteX2" fmla="*/ 782967 w 12277406"/>
              <a:gd name="connsiteY2" fmla="*/ 836632 h 7271836"/>
              <a:gd name="connsiteX3" fmla="*/ 1552224 w 12277406"/>
              <a:gd name="connsiteY3" fmla="*/ 386689 h 7271836"/>
              <a:gd name="connsiteX4" fmla="*/ 11320338 w 12277406"/>
              <a:gd name="connsiteY4" fmla="*/ 357660 h 7271836"/>
              <a:gd name="connsiteX5" fmla="*/ 11813824 w 12277406"/>
              <a:gd name="connsiteY5" fmla="*/ 5074803 h 7271836"/>
              <a:gd name="connsiteX6" fmla="*/ 11305824 w 12277406"/>
              <a:gd name="connsiteY6" fmla="*/ 6889089 h 7271836"/>
              <a:gd name="connsiteX7" fmla="*/ 797481 w 12277406"/>
              <a:gd name="connsiteY7" fmla="*/ 7208403 h 7271836"/>
              <a:gd name="connsiteX8" fmla="*/ 739424 w 12277406"/>
              <a:gd name="connsiteY8" fmla="*/ 6032746 h 7271836"/>
              <a:gd name="connsiteX0" fmla="*/ 739424 w 12277406"/>
              <a:gd name="connsiteY0" fmla="*/ 6088272 h 7327362"/>
              <a:gd name="connsiteX1" fmla="*/ 782967 w 12277406"/>
              <a:gd name="connsiteY1" fmla="*/ 3533758 h 7327362"/>
              <a:gd name="connsiteX2" fmla="*/ 899081 w 12277406"/>
              <a:gd name="connsiteY2" fmla="*/ 2198443 h 7327362"/>
              <a:gd name="connsiteX3" fmla="*/ 1552224 w 12277406"/>
              <a:gd name="connsiteY3" fmla="*/ 442215 h 7327362"/>
              <a:gd name="connsiteX4" fmla="*/ 11320338 w 12277406"/>
              <a:gd name="connsiteY4" fmla="*/ 413186 h 7327362"/>
              <a:gd name="connsiteX5" fmla="*/ 11813824 w 12277406"/>
              <a:gd name="connsiteY5" fmla="*/ 5130329 h 7327362"/>
              <a:gd name="connsiteX6" fmla="*/ 11305824 w 12277406"/>
              <a:gd name="connsiteY6" fmla="*/ 6944615 h 7327362"/>
              <a:gd name="connsiteX7" fmla="*/ 797481 w 12277406"/>
              <a:gd name="connsiteY7" fmla="*/ 7263929 h 7327362"/>
              <a:gd name="connsiteX8" fmla="*/ 739424 w 12277406"/>
              <a:gd name="connsiteY8" fmla="*/ 6088272 h 7327362"/>
              <a:gd name="connsiteX0" fmla="*/ 739424 w 12277406"/>
              <a:gd name="connsiteY0" fmla="*/ 6088272 h 7327362"/>
              <a:gd name="connsiteX1" fmla="*/ 782967 w 12277406"/>
              <a:gd name="connsiteY1" fmla="*/ 3533758 h 7327362"/>
              <a:gd name="connsiteX2" fmla="*/ 899081 w 12277406"/>
              <a:gd name="connsiteY2" fmla="*/ 2198443 h 7327362"/>
              <a:gd name="connsiteX3" fmla="*/ 1552224 w 12277406"/>
              <a:gd name="connsiteY3" fmla="*/ 442215 h 7327362"/>
              <a:gd name="connsiteX4" fmla="*/ 11320338 w 12277406"/>
              <a:gd name="connsiteY4" fmla="*/ 413186 h 7327362"/>
              <a:gd name="connsiteX5" fmla="*/ 11813824 w 12277406"/>
              <a:gd name="connsiteY5" fmla="*/ 5130329 h 7327362"/>
              <a:gd name="connsiteX6" fmla="*/ 11305824 w 12277406"/>
              <a:gd name="connsiteY6" fmla="*/ 6944615 h 7327362"/>
              <a:gd name="connsiteX7" fmla="*/ 797481 w 12277406"/>
              <a:gd name="connsiteY7" fmla="*/ 7263929 h 7327362"/>
              <a:gd name="connsiteX8" fmla="*/ 739424 w 12277406"/>
              <a:gd name="connsiteY8" fmla="*/ 6088272 h 7327362"/>
              <a:gd name="connsiteX0" fmla="*/ 739424 w 12277406"/>
              <a:gd name="connsiteY0" fmla="*/ 6092350 h 7331440"/>
              <a:gd name="connsiteX1" fmla="*/ 782967 w 12277406"/>
              <a:gd name="connsiteY1" fmla="*/ 3537836 h 7331440"/>
              <a:gd name="connsiteX2" fmla="*/ 507195 w 12277406"/>
              <a:gd name="connsiteY2" fmla="*/ 2289607 h 7331440"/>
              <a:gd name="connsiteX3" fmla="*/ 1552224 w 12277406"/>
              <a:gd name="connsiteY3" fmla="*/ 446293 h 7331440"/>
              <a:gd name="connsiteX4" fmla="*/ 11320338 w 12277406"/>
              <a:gd name="connsiteY4" fmla="*/ 417264 h 7331440"/>
              <a:gd name="connsiteX5" fmla="*/ 11813824 w 12277406"/>
              <a:gd name="connsiteY5" fmla="*/ 5134407 h 7331440"/>
              <a:gd name="connsiteX6" fmla="*/ 11305824 w 12277406"/>
              <a:gd name="connsiteY6" fmla="*/ 6948693 h 7331440"/>
              <a:gd name="connsiteX7" fmla="*/ 797481 w 12277406"/>
              <a:gd name="connsiteY7" fmla="*/ 7268007 h 7331440"/>
              <a:gd name="connsiteX8" fmla="*/ 739424 w 12277406"/>
              <a:gd name="connsiteY8" fmla="*/ 6092350 h 7331440"/>
              <a:gd name="connsiteX0" fmla="*/ 729525 w 12267507"/>
              <a:gd name="connsiteY0" fmla="*/ 6092350 h 7331440"/>
              <a:gd name="connsiteX1" fmla="*/ 511811 w 12267507"/>
              <a:gd name="connsiteY1" fmla="*/ 3624922 h 7331440"/>
              <a:gd name="connsiteX2" fmla="*/ 497296 w 12267507"/>
              <a:gd name="connsiteY2" fmla="*/ 2289607 h 7331440"/>
              <a:gd name="connsiteX3" fmla="*/ 1542325 w 12267507"/>
              <a:gd name="connsiteY3" fmla="*/ 446293 h 7331440"/>
              <a:gd name="connsiteX4" fmla="*/ 11310439 w 12267507"/>
              <a:gd name="connsiteY4" fmla="*/ 417264 h 7331440"/>
              <a:gd name="connsiteX5" fmla="*/ 11803925 w 12267507"/>
              <a:gd name="connsiteY5" fmla="*/ 5134407 h 7331440"/>
              <a:gd name="connsiteX6" fmla="*/ 11295925 w 12267507"/>
              <a:gd name="connsiteY6" fmla="*/ 6948693 h 7331440"/>
              <a:gd name="connsiteX7" fmla="*/ 787582 w 12267507"/>
              <a:gd name="connsiteY7" fmla="*/ 7268007 h 7331440"/>
              <a:gd name="connsiteX8" fmla="*/ 729525 w 12267507"/>
              <a:gd name="connsiteY8" fmla="*/ 6092350 h 7331440"/>
              <a:gd name="connsiteX0" fmla="*/ 729525 w 12294456"/>
              <a:gd name="connsiteY0" fmla="*/ 5819470 h 7058560"/>
              <a:gd name="connsiteX1" fmla="*/ 511811 w 12294456"/>
              <a:gd name="connsiteY1" fmla="*/ 3352042 h 7058560"/>
              <a:gd name="connsiteX2" fmla="*/ 497296 w 12294456"/>
              <a:gd name="connsiteY2" fmla="*/ 2016727 h 7058560"/>
              <a:gd name="connsiteX3" fmla="*/ 1542325 w 12294456"/>
              <a:gd name="connsiteY3" fmla="*/ 173413 h 7058560"/>
              <a:gd name="connsiteX4" fmla="*/ 10773410 w 12294456"/>
              <a:gd name="connsiteY4" fmla="*/ 608841 h 7058560"/>
              <a:gd name="connsiteX5" fmla="*/ 11803925 w 12294456"/>
              <a:gd name="connsiteY5" fmla="*/ 4861527 h 7058560"/>
              <a:gd name="connsiteX6" fmla="*/ 11295925 w 12294456"/>
              <a:gd name="connsiteY6" fmla="*/ 6675813 h 7058560"/>
              <a:gd name="connsiteX7" fmla="*/ 787582 w 12294456"/>
              <a:gd name="connsiteY7" fmla="*/ 6995127 h 7058560"/>
              <a:gd name="connsiteX8" fmla="*/ 729525 w 12294456"/>
              <a:gd name="connsiteY8" fmla="*/ 5819470 h 7058560"/>
              <a:gd name="connsiteX0" fmla="*/ 729525 w 12203819"/>
              <a:gd name="connsiteY0" fmla="*/ 5817287 h 7056377"/>
              <a:gd name="connsiteX1" fmla="*/ 511811 w 12203819"/>
              <a:gd name="connsiteY1" fmla="*/ 3349859 h 7056377"/>
              <a:gd name="connsiteX2" fmla="*/ 497296 w 12203819"/>
              <a:gd name="connsiteY2" fmla="*/ 2014544 h 7056377"/>
              <a:gd name="connsiteX3" fmla="*/ 1542325 w 12203819"/>
              <a:gd name="connsiteY3" fmla="*/ 171230 h 7056377"/>
              <a:gd name="connsiteX4" fmla="*/ 10773410 w 12203819"/>
              <a:gd name="connsiteY4" fmla="*/ 606658 h 7056377"/>
              <a:gd name="connsiteX5" fmla="*/ 11542668 w 12203819"/>
              <a:gd name="connsiteY5" fmla="*/ 4815801 h 7056377"/>
              <a:gd name="connsiteX6" fmla="*/ 11295925 w 12203819"/>
              <a:gd name="connsiteY6" fmla="*/ 6673630 h 7056377"/>
              <a:gd name="connsiteX7" fmla="*/ 787582 w 12203819"/>
              <a:gd name="connsiteY7" fmla="*/ 6992944 h 7056377"/>
              <a:gd name="connsiteX8" fmla="*/ 729525 w 12203819"/>
              <a:gd name="connsiteY8" fmla="*/ 5817287 h 7056377"/>
              <a:gd name="connsiteX0" fmla="*/ 729525 w 12189295"/>
              <a:gd name="connsiteY0" fmla="*/ 5888655 h 7127745"/>
              <a:gd name="connsiteX1" fmla="*/ 511811 w 12189295"/>
              <a:gd name="connsiteY1" fmla="*/ 3421227 h 7127745"/>
              <a:gd name="connsiteX2" fmla="*/ 497296 w 12189295"/>
              <a:gd name="connsiteY2" fmla="*/ 2085912 h 7127745"/>
              <a:gd name="connsiteX3" fmla="*/ 1542325 w 12189295"/>
              <a:gd name="connsiteY3" fmla="*/ 242598 h 7127745"/>
              <a:gd name="connsiteX4" fmla="*/ 11107238 w 12189295"/>
              <a:gd name="connsiteY4" fmla="*/ 532883 h 7127745"/>
              <a:gd name="connsiteX5" fmla="*/ 11542668 w 12189295"/>
              <a:gd name="connsiteY5" fmla="*/ 4887169 h 7127745"/>
              <a:gd name="connsiteX6" fmla="*/ 11295925 w 12189295"/>
              <a:gd name="connsiteY6" fmla="*/ 6744998 h 7127745"/>
              <a:gd name="connsiteX7" fmla="*/ 787582 w 12189295"/>
              <a:gd name="connsiteY7" fmla="*/ 7064312 h 7127745"/>
              <a:gd name="connsiteX8" fmla="*/ 729525 w 12189295"/>
              <a:gd name="connsiteY8" fmla="*/ 5888655 h 7127745"/>
              <a:gd name="connsiteX0" fmla="*/ 729525 w 12189295"/>
              <a:gd name="connsiteY0" fmla="*/ 6059797 h 7298887"/>
              <a:gd name="connsiteX1" fmla="*/ 511811 w 12189295"/>
              <a:gd name="connsiteY1" fmla="*/ 3592369 h 7298887"/>
              <a:gd name="connsiteX2" fmla="*/ 497296 w 12189295"/>
              <a:gd name="connsiteY2" fmla="*/ 2257054 h 7298887"/>
              <a:gd name="connsiteX3" fmla="*/ 1542325 w 12189295"/>
              <a:gd name="connsiteY3" fmla="*/ 413740 h 7298887"/>
              <a:gd name="connsiteX4" fmla="*/ 11107238 w 12189295"/>
              <a:gd name="connsiteY4" fmla="*/ 704025 h 7298887"/>
              <a:gd name="connsiteX5" fmla="*/ 11542668 w 12189295"/>
              <a:gd name="connsiteY5" fmla="*/ 5058311 h 7298887"/>
              <a:gd name="connsiteX6" fmla="*/ 11295925 w 12189295"/>
              <a:gd name="connsiteY6" fmla="*/ 6916140 h 7298887"/>
              <a:gd name="connsiteX7" fmla="*/ 787582 w 12189295"/>
              <a:gd name="connsiteY7" fmla="*/ 7235454 h 7298887"/>
              <a:gd name="connsiteX8" fmla="*/ 729525 w 12189295"/>
              <a:gd name="connsiteY8" fmla="*/ 6059797 h 7298887"/>
              <a:gd name="connsiteX0" fmla="*/ 729525 w 12163597"/>
              <a:gd name="connsiteY0" fmla="*/ 6186346 h 7425436"/>
              <a:gd name="connsiteX1" fmla="*/ 511811 w 12163597"/>
              <a:gd name="connsiteY1" fmla="*/ 3718918 h 7425436"/>
              <a:gd name="connsiteX2" fmla="*/ 497296 w 12163597"/>
              <a:gd name="connsiteY2" fmla="*/ 2383603 h 7425436"/>
              <a:gd name="connsiteX3" fmla="*/ 1542325 w 12163597"/>
              <a:gd name="connsiteY3" fmla="*/ 540289 h 7425436"/>
              <a:gd name="connsiteX4" fmla="*/ 11716838 w 12163597"/>
              <a:gd name="connsiteY4" fmla="*/ 641888 h 7425436"/>
              <a:gd name="connsiteX5" fmla="*/ 11542668 w 12163597"/>
              <a:gd name="connsiteY5" fmla="*/ 5184860 h 7425436"/>
              <a:gd name="connsiteX6" fmla="*/ 11295925 w 12163597"/>
              <a:gd name="connsiteY6" fmla="*/ 7042689 h 7425436"/>
              <a:gd name="connsiteX7" fmla="*/ 787582 w 12163597"/>
              <a:gd name="connsiteY7" fmla="*/ 7362003 h 7425436"/>
              <a:gd name="connsiteX8" fmla="*/ 729525 w 12163597"/>
              <a:gd name="connsiteY8" fmla="*/ 6186346 h 7425436"/>
              <a:gd name="connsiteX0" fmla="*/ 729525 w 12421774"/>
              <a:gd name="connsiteY0" fmla="*/ 6827884 h 8066974"/>
              <a:gd name="connsiteX1" fmla="*/ 511811 w 12421774"/>
              <a:gd name="connsiteY1" fmla="*/ 4360456 h 8066974"/>
              <a:gd name="connsiteX2" fmla="*/ 497296 w 12421774"/>
              <a:gd name="connsiteY2" fmla="*/ 3025141 h 8066974"/>
              <a:gd name="connsiteX3" fmla="*/ 1643925 w 12421774"/>
              <a:gd name="connsiteY3" fmla="*/ 78741 h 8066974"/>
              <a:gd name="connsiteX4" fmla="*/ 11716838 w 12421774"/>
              <a:gd name="connsiteY4" fmla="*/ 1283426 h 8066974"/>
              <a:gd name="connsiteX5" fmla="*/ 11542668 w 12421774"/>
              <a:gd name="connsiteY5" fmla="*/ 5826398 h 8066974"/>
              <a:gd name="connsiteX6" fmla="*/ 11295925 w 12421774"/>
              <a:gd name="connsiteY6" fmla="*/ 7684227 h 8066974"/>
              <a:gd name="connsiteX7" fmla="*/ 787582 w 12421774"/>
              <a:gd name="connsiteY7" fmla="*/ 8003541 h 8066974"/>
              <a:gd name="connsiteX8" fmla="*/ 729525 w 12421774"/>
              <a:gd name="connsiteY8" fmla="*/ 6827884 h 8066974"/>
              <a:gd name="connsiteX0" fmla="*/ 729525 w 12421774"/>
              <a:gd name="connsiteY0" fmla="*/ 6827884 h 8066974"/>
              <a:gd name="connsiteX1" fmla="*/ 511811 w 12421774"/>
              <a:gd name="connsiteY1" fmla="*/ 4360456 h 8066974"/>
              <a:gd name="connsiteX2" fmla="*/ 497296 w 12421774"/>
              <a:gd name="connsiteY2" fmla="*/ 3025141 h 8066974"/>
              <a:gd name="connsiteX3" fmla="*/ 1643925 w 12421774"/>
              <a:gd name="connsiteY3" fmla="*/ 78741 h 8066974"/>
              <a:gd name="connsiteX4" fmla="*/ 11716838 w 12421774"/>
              <a:gd name="connsiteY4" fmla="*/ 1283426 h 8066974"/>
              <a:gd name="connsiteX5" fmla="*/ 11542668 w 12421774"/>
              <a:gd name="connsiteY5" fmla="*/ 5826398 h 8066974"/>
              <a:gd name="connsiteX6" fmla="*/ 11295925 w 12421774"/>
              <a:gd name="connsiteY6" fmla="*/ 7684227 h 8066974"/>
              <a:gd name="connsiteX7" fmla="*/ 787582 w 12421774"/>
              <a:gd name="connsiteY7" fmla="*/ 8003541 h 8066974"/>
              <a:gd name="connsiteX8" fmla="*/ 729525 w 12421774"/>
              <a:gd name="connsiteY8" fmla="*/ 6827884 h 8066974"/>
              <a:gd name="connsiteX0" fmla="*/ 729525 w 12421774"/>
              <a:gd name="connsiteY0" fmla="*/ 6826138 h 8065228"/>
              <a:gd name="connsiteX1" fmla="*/ 511811 w 12421774"/>
              <a:gd name="connsiteY1" fmla="*/ 4358710 h 8065228"/>
              <a:gd name="connsiteX2" fmla="*/ 392521 w 12421774"/>
              <a:gd name="connsiteY2" fmla="*/ 2994820 h 8065228"/>
              <a:gd name="connsiteX3" fmla="*/ 1643925 w 12421774"/>
              <a:gd name="connsiteY3" fmla="*/ 76995 h 8065228"/>
              <a:gd name="connsiteX4" fmla="*/ 11716838 w 12421774"/>
              <a:gd name="connsiteY4" fmla="*/ 1281680 h 8065228"/>
              <a:gd name="connsiteX5" fmla="*/ 11542668 w 12421774"/>
              <a:gd name="connsiteY5" fmla="*/ 5824652 h 8065228"/>
              <a:gd name="connsiteX6" fmla="*/ 11295925 w 12421774"/>
              <a:gd name="connsiteY6" fmla="*/ 7682481 h 8065228"/>
              <a:gd name="connsiteX7" fmla="*/ 787582 w 12421774"/>
              <a:gd name="connsiteY7" fmla="*/ 8001795 h 8065228"/>
              <a:gd name="connsiteX8" fmla="*/ 729525 w 12421774"/>
              <a:gd name="connsiteY8" fmla="*/ 6826138 h 8065228"/>
              <a:gd name="connsiteX0" fmla="*/ 722069 w 12414318"/>
              <a:gd name="connsiteY0" fmla="*/ 6826138 h 8065228"/>
              <a:gd name="connsiteX1" fmla="*/ 304330 w 12414318"/>
              <a:gd name="connsiteY1" fmla="*/ 4387285 h 8065228"/>
              <a:gd name="connsiteX2" fmla="*/ 385065 w 12414318"/>
              <a:gd name="connsiteY2" fmla="*/ 2994820 h 8065228"/>
              <a:gd name="connsiteX3" fmla="*/ 1636469 w 12414318"/>
              <a:gd name="connsiteY3" fmla="*/ 76995 h 8065228"/>
              <a:gd name="connsiteX4" fmla="*/ 11709382 w 12414318"/>
              <a:gd name="connsiteY4" fmla="*/ 1281680 h 8065228"/>
              <a:gd name="connsiteX5" fmla="*/ 11535212 w 12414318"/>
              <a:gd name="connsiteY5" fmla="*/ 5824652 h 8065228"/>
              <a:gd name="connsiteX6" fmla="*/ 11288469 w 12414318"/>
              <a:gd name="connsiteY6" fmla="*/ 7682481 h 8065228"/>
              <a:gd name="connsiteX7" fmla="*/ 780126 w 12414318"/>
              <a:gd name="connsiteY7" fmla="*/ 8001795 h 8065228"/>
              <a:gd name="connsiteX8" fmla="*/ 722069 w 12414318"/>
              <a:gd name="connsiteY8" fmla="*/ 6826138 h 8065228"/>
              <a:gd name="connsiteX0" fmla="*/ 722069 w 12414318"/>
              <a:gd name="connsiteY0" fmla="*/ 6823820 h 8062910"/>
              <a:gd name="connsiteX1" fmla="*/ 304330 w 12414318"/>
              <a:gd name="connsiteY1" fmla="*/ 4384967 h 8062910"/>
              <a:gd name="connsiteX2" fmla="*/ 289815 w 12414318"/>
              <a:gd name="connsiteY2" fmla="*/ 2954402 h 8062910"/>
              <a:gd name="connsiteX3" fmla="*/ 1636469 w 12414318"/>
              <a:gd name="connsiteY3" fmla="*/ 74677 h 8062910"/>
              <a:gd name="connsiteX4" fmla="*/ 11709382 w 12414318"/>
              <a:gd name="connsiteY4" fmla="*/ 1279362 h 8062910"/>
              <a:gd name="connsiteX5" fmla="*/ 11535212 w 12414318"/>
              <a:gd name="connsiteY5" fmla="*/ 5822334 h 8062910"/>
              <a:gd name="connsiteX6" fmla="*/ 11288469 w 12414318"/>
              <a:gd name="connsiteY6" fmla="*/ 7680163 h 8062910"/>
              <a:gd name="connsiteX7" fmla="*/ 780126 w 12414318"/>
              <a:gd name="connsiteY7" fmla="*/ 7999477 h 8062910"/>
              <a:gd name="connsiteX8" fmla="*/ 722069 w 12414318"/>
              <a:gd name="connsiteY8" fmla="*/ 6823820 h 8062910"/>
              <a:gd name="connsiteX0" fmla="*/ 722069 w 12414318"/>
              <a:gd name="connsiteY0" fmla="*/ 6823820 h 8062910"/>
              <a:gd name="connsiteX1" fmla="*/ 304330 w 12414318"/>
              <a:gd name="connsiteY1" fmla="*/ 4384967 h 8062910"/>
              <a:gd name="connsiteX2" fmla="*/ 289815 w 12414318"/>
              <a:gd name="connsiteY2" fmla="*/ 2954402 h 8062910"/>
              <a:gd name="connsiteX3" fmla="*/ 1636469 w 12414318"/>
              <a:gd name="connsiteY3" fmla="*/ 74677 h 8062910"/>
              <a:gd name="connsiteX4" fmla="*/ 11709382 w 12414318"/>
              <a:gd name="connsiteY4" fmla="*/ 1279362 h 8062910"/>
              <a:gd name="connsiteX5" fmla="*/ 11535212 w 12414318"/>
              <a:gd name="connsiteY5" fmla="*/ 5822334 h 8062910"/>
              <a:gd name="connsiteX6" fmla="*/ 11288469 w 12414318"/>
              <a:gd name="connsiteY6" fmla="*/ 7680163 h 8062910"/>
              <a:gd name="connsiteX7" fmla="*/ 780126 w 12414318"/>
              <a:gd name="connsiteY7" fmla="*/ 7999477 h 8062910"/>
              <a:gd name="connsiteX8" fmla="*/ 722069 w 12414318"/>
              <a:gd name="connsiteY8" fmla="*/ 6823820 h 8062910"/>
              <a:gd name="connsiteX0" fmla="*/ 720661 w 12412910"/>
              <a:gd name="connsiteY0" fmla="*/ 6823820 h 8062910"/>
              <a:gd name="connsiteX1" fmla="*/ 264822 w 12412910"/>
              <a:gd name="connsiteY1" fmla="*/ 4575467 h 8062910"/>
              <a:gd name="connsiteX2" fmla="*/ 288407 w 12412910"/>
              <a:gd name="connsiteY2" fmla="*/ 2954402 h 8062910"/>
              <a:gd name="connsiteX3" fmla="*/ 1635061 w 12412910"/>
              <a:gd name="connsiteY3" fmla="*/ 74677 h 8062910"/>
              <a:gd name="connsiteX4" fmla="*/ 11707974 w 12412910"/>
              <a:gd name="connsiteY4" fmla="*/ 1279362 h 8062910"/>
              <a:gd name="connsiteX5" fmla="*/ 11533804 w 12412910"/>
              <a:gd name="connsiteY5" fmla="*/ 5822334 h 8062910"/>
              <a:gd name="connsiteX6" fmla="*/ 11287061 w 12412910"/>
              <a:gd name="connsiteY6" fmla="*/ 7680163 h 8062910"/>
              <a:gd name="connsiteX7" fmla="*/ 778718 w 12412910"/>
              <a:gd name="connsiteY7" fmla="*/ 7999477 h 8062910"/>
              <a:gd name="connsiteX8" fmla="*/ 720661 w 12412910"/>
              <a:gd name="connsiteY8" fmla="*/ 6823820 h 8062910"/>
              <a:gd name="connsiteX0" fmla="*/ 720661 w 12412910"/>
              <a:gd name="connsiteY0" fmla="*/ 6823820 h 8062910"/>
              <a:gd name="connsiteX1" fmla="*/ 264822 w 12412910"/>
              <a:gd name="connsiteY1" fmla="*/ 4575467 h 8062910"/>
              <a:gd name="connsiteX2" fmla="*/ 288407 w 12412910"/>
              <a:gd name="connsiteY2" fmla="*/ 2954402 h 8062910"/>
              <a:gd name="connsiteX3" fmla="*/ 1635061 w 12412910"/>
              <a:gd name="connsiteY3" fmla="*/ 74677 h 8062910"/>
              <a:gd name="connsiteX4" fmla="*/ 11707974 w 12412910"/>
              <a:gd name="connsiteY4" fmla="*/ 1279362 h 8062910"/>
              <a:gd name="connsiteX5" fmla="*/ 11533804 w 12412910"/>
              <a:gd name="connsiteY5" fmla="*/ 5822334 h 8062910"/>
              <a:gd name="connsiteX6" fmla="*/ 11287061 w 12412910"/>
              <a:gd name="connsiteY6" fmla="*/ 7680163 h 8062910"/>
              <a:gd name="connsiteX7" fmla="*/ 778718 w 12412910"/>
              <a:gd name="connsiteY7" fmla="*/ 7999477 h 8062910"/>
              <a:gd name="connsiteX8" fmla="*/ 720661 w 12412910"/>
              <a:gd name="connsiteY8" fmla="*/ 6823820 h 8062910"/>
              <a:gd name="connsiteX0" fmla="*/ 377839 w 12628888"/>
              <a:gd name="connsiteY0" fmla="*/ 6595220 h 8077500"/>
              <a:gd name="connsiteX1" fmla="*/ 480800 w 12628888"/>
              <a:gd name="connsiteY1" fmla="*/ 4575467 h 8077500"/>
              <a:gd name="connsiteX2" fmla="*/ 504385 w 12628888"/>
              <a:gd name="connsiteY2" fmla="*/ 2954402 h 8077500"/>
              <a:gd name="connsiteX3" fmla="*/ 1851039 w 12628888"/>
              <a:gd name="connsiteY3" fmla="*/ 74677 h 8077500"/>
              <a:gd name="connsiteX4" fmla="*/ 11923952 w 12628888"/>
              <a:gd name="connsiteY4" fmla="*/ 1279362 h 8077500"/>
              <a:gd name="connsiteX5" fmla="*/ 11749782 w 12628888"/>
              <a:gd name="connsiteY5" fmla="*/ 5822334 h 8077500"/>
              <a:gd name="connsiteX6" fmla="*/ 11503039 w 12628888"/>
              <a:gd name="connsiteY6" fmla="*/ 7680163 h 8077500"/>
              <a:gd name="connsiteX7" fmla="*/ 994696 w 12628888"/>
              <a:gd name="connsiteY7" fmla="*/ 7999477 h 8077500"/>
              <a:gd name="connsiteX8" fmla="*/ 377839 w 12628888"/>
              <a:gd name="connsiteY8" fmla="*/ 6595220 h 8077500"/>
              <a:gd name="connsiteX0" fmla="*/ 405392 w 12656441"/>
              <a:gd name="connsiteY0" fmla="*/ 6595220 h 8077500"/>
              <a:gd name="connsiteX1" fmla="*/ 508353 w 12656441"/>
              <a:gd name="connsiteY1" fmla="*/ 4575467 h 8077500"/>
              <a:gd name="connsiteX2" fmla="*/ 531938 w 12656441"/>
              <a:gd name="connsiteY2" fmla="*/ 2954402 h 8077500"/>
              <a:gd name="connsiteX3" fmla="*/ 1878592 w 12656441"/>
              <a:gd name="connsiteY3" fmla="*/ 74677 h 8077500"/>
              <a:gd name="connsiteX4" fmla="*/ 11951505 w 12656441"/>
              <a:gd name="connsiteY4" fmla="*/ 1279362 h 8077500"/>
              <a:gd name="connsiteX5" fmla="*/ 11777335 w 12656441"/>
              <a:gd name="connsiteY5" fmla="*/ 5822334 h 8077500"/>
              <a:gd name="connsiteX6" fmla="*/ 11530592 w 12656441"/>
              <a:gd name="connsiteY6" fmla="*/ 7680163 h 8077500"/>
              <a:gd name="connsiteX7" fmla="*/ 1022249 w 12656441"/>
              <a:gd name="connsiteY7" fmla="*/ 7999477 h 8077500"/>
              <a:gd name="connsiteX8" fmla="*/ 405392 w 12656441"/>
              <a:gd name="connsiteY8" fmla="*/ 6595220 h 8077500"/>
              <a:gd name="connsiteX0" fmla="*/ 94056 w 12345105"/>
              <a:gd name="connsiteY0" fmla="*/ 6595220 h 7892149"/>
              <a:gd name="connsiteX1" fmla="*/ 197017 w 12345105"/>
              <a:gd name="connsiteY1" fmla="*/ 4575467 h 7892149"/>
              <a:gd name="connsiteX2" fmla="*/ 220602 w 12345105"/>
              <a:gd name="connsiteY2" fmla="*/ 2954402 h 7892149"/>
              <a:gd name="connsiteX3" fmla="*/ 1567256 w 12345105"/>
              <a:gd name="connsiteY3" fmla="*/ 74677 h 7892149"/>
              <a:gd name="connsiteX4" fmla="*/ 11640169 w 12345105"/>
              <a:gd name="connsiteY4" fmla="*/ 1279362 h 7892149"/>
              <a:gd name="connsiteX5" fmla="*/ 11465999 w 12345105"/>
              <a:gd name="connsiteY5" fmla="*/ 5822334 h 7892149"/>
              <a:gd name="connsiteX6" fmla="*/ 11219256 w 12345105"/>
              <a:gd name="connsiteY6" fmla="*/ 7680163 h 7892149"/>
              <a:gd name="connsiteX7" fmla="*/ 1714213 w 12345105"/>
              <a:gd name="connsiteY7" fmla="*/ 7694677 h 7892149"/>
              <a:gd name="connsiteX8" fmla="*/ 94056 w 12345105"/>
              <a:gd name="connsiteY8" fmla="*/ 6595220 h 7892149"/>
              <a:gd name="connsiteX0" fmla="*/ 94056 w 12374446"/>
              <a:gd name="connsiteY0" fmla="*/ 6595220 h 7831727"/>
              <a:gd name="connsiteX1" fmla="*/ 197017 w 12374446"/>
              <a:gd name="connsiteY1" fmla="*/ 4575467 h 7831727"/>
              <a:gd name="connsiteX2" fmla="*/ 220602 w 12374446"/>
              <a:gd name="connsiteY2" fmla="*/ 2954402 h 7831727"/>
              <a:gd name="connsiteX3" fmla="*/ 1567256 w 12374446"/>
              <a:gd name="connsiteY3" fmla="*/ 74677 h 7831727"/>
              <a:gd name="connsiteX4" fmla="*/ 11640169 w 12374446"/>
              <a:gd name="connsiteY4" fmla="*/ 1279362 h 7831727"/>
              <a:gd name="connsiteX5" fmla="*/ 11465999 w 12374446"/>
              <a:gd name="connsiteY5" fmla="*/ 5822334 h 7831727"/>
              <a:gd name="connsiteX6" fmla="*/ 10393756 w 12374446"/>
              <a:gd name="connsiteY6" fmla="*/ 7578563 h 7831727"/>
              <a:gd name="connsiteX7" fmla="*/ 1714213 w 12374446"/>
              <a:gd name="connsiteY7" fmla="*/ 7694677 h 7831727"/>
              <a:gd name="connsiteX8" fmla="*/ 94056 w 12374446"/>
              <a:gd name="connsiteY8" fmla="*/ 6595220 h 7831727"/>
              <a:gd name="connsiteX0" fmla="*/ 94056 w 12374446"/>
              <a:gd name="connsiteY0" fmla="*/ 6595220 h 7831727"/>
              <a:gd name="connsiteX1" fmla="*/ 197017 w 12374446"/>
              <a:gd name="connsiteY1" fmla="*/ 4575467 h 7831727"/>
              <a:gd name="connsiteX2" fmla="*/ 220602 w 12374446"/>
              <a:gd name="connsiteY2" fmla="*/ 2954402 h 7831727"/>
              <a:gd name="connsiteX3" fmla="*/ 1567256 w 12374446"/>
              <a:gd name="connsiteY3" fmla="*/ 74677 h 7831727"/>
              <a:gd name="connsiteX4" fmla="*/ 11640169 w 12374446"/>
              <a:gd name="connsiteY4" fmla="*/ 1279362 h 7831727"/>
              <a:gd name="connsiteX5" fmla="*/ 11465999 w 12374446"/>
              <a:gd name="connsiteY5" fmla="*/ 5822334 h 7831727"/>
              <a:gd name="connsiteX6" fmla="*/ 10393756 w 12374446"/>
              <a:gd name="connsiteY6" fmla="*/ 7578563 h 7831727"/>
              <a:gd name="connsiteX7" fmla="*/ 1714213 w 12374446"/>
              <a:gd name="connsiteY7" fmla="*/ 7694677 h 7831727"/>
              <a:gd name="connsiteX8" fmla="*/ 94056 w 12374446"/>
              <a:gd name="connsiteY8" fmla="*/ 6595220 h 7831727"/>
              <a:gd name="connsiteX0" fmla="*/ 94056 w 12344667"/>
              <a:gd name="connsiteY0" fmla="*/ 6595220 h 7831727"/>
              <a:gd name="connsiteX1" fmla="*/ 197017 w 12344667"/>
              <a:gd name="connsiteY1" fmla="*/ 4575467 h 7831727"/>
              <a:gd name="connsiteX2" fmla="*/ 220602 w 12344667"/>
              <a:gd name="connsiteY2" fmla="*/ 2954402 h 7831727"/>
              <a:gd name="connsiteX3" fmla="*/ 1567256 w 12344667"/>
              <a:gd name="connsiteY3" fmla="*/ 74677 h 7831727"/>
              <a:gd name="connsiteX4" fmla="*/ 11640169 w 12344667"/>
              <a:gd name="connsiteY4" fmla="*/ 1279362 h 7831727"/>
              <a:gd name="connsiteX5" fmla="*/ 11465999 w 12344667"/>
              <a:gd name="connsiteY5" fmla="*/ 5822334 h 7831727"/>
              <a:gd name="connsiteX6" fmla="*/ 10393756 w 12344667"/>
              <a:gd name="connsiteY6" fmla="*/ 7578563 h 7831727"/>
              <a:gd name="connsiteX7" fmla="*/ 1714213 w 12344667"/>
              <a:gd name="connsiteY7" fmla="*/ 7694677 h 7831727"/>
              <a:gd name="connsiteX8" fmla="*/ 94056 w 12344667"/>
              <a:gd name="connsiteY8" fmla="*/ 6595220 h 7831727"/>
              <a:gd name="connsiteX0" fmla="*/ 94056 w 13094993"/>
              <a:gd name="connsiteY0" fmla="*/ 6596602 h 7833109"/>
              <a:gd name="connsiteX1" fmla="*/ 197017 w 13094993"/>
              <a:gd name="connsiteY1" fmla="*/ 4576849 h 7833109"/>
              <a:gd name="connsiteX2" fmla="*/ 220602 w 13094993"/>
              <a:gd name="connsiteY2" fmla="*/ 2955784 h 7833109"/>
              <a:gd name="connsiteX3" fmla="*/ 1567256 w 13094993"/>
              <a:gd name="connsiteY3" fmla="*/ 76059 h 7833109"/>
              <a:gd name="connsiteX4" fmla="*/ 11640169 w 13094993"/>
              <a:gd name="connsiteY4" fmla="*/ 1280744 h 7833109"/>
              <a:gd name="connsiteX5" fmla="*/ 12989999 w 13094993"/>
              <a:gd name="connsiteY5" fmla="*/ 5925316 h 7833109"/>
              <a:gd name="connsiteX6" fmla="*/ 10393756 w 13094993"/>
              <a:gd name="connsiteY6" fmla="*/ 7579945 h 7833109"/>
              <a:gd name="connsiteX7" fmla="*/ 1714213 w 13094993"/>
              <a:gd name="connsiteY7" fmla="*/ 7696059 h 7833109"/>
              <a:gd name="connsiteX8" fmla="*/ 94056 w 13094993"/>
              <a:gd name="connsiteY8" fmla="*/ 6596602 h 7833109"/>
              <a:gd name="connsiteX0" fmla="*/ 94056 w 13581500"/>
              <a:gd name="connsiteY0" fmla="*/ 6723052 h 7959559"/>
              <a:gd name="connsiteX1" fmla="*/ 197017 w 13581500"/>
              <a:gd name="connsiteY1" fmla="*/ 4703299 h 7959559"/>
              <a:gd name="connsiteX2" fmla="*/ 220602 w 13581500"/>
              <a:gd name="connsiteY2" fmla="*/ 3082234 h 7959559"/>
              <a:gd name="connsiteX3" fmla="*/ 1567256 w 13581500"/>
              <a:gd name="connsiteY3" fmla="*/ 202509 h 7959559"/>
              <a:gd name="connsiteX4" fmla="*/ 12465669 w 13581500"/>
              <a:gd name="connsiteY4" fmla="*/ 886494 h 7959559"/>
              <a:gd name="connsiteX5" fmla="*/ 12989999 w 13581500"/>
              <a:gd name="connsiteY5" fmla="*/ 6051766 h 7959559"/>
              <a:gd name="connsiteX6" fmla="*/ 10393756 w 13581500"/>
              <a:gd name="connsiteY6" fmla="*/ 7706395 h 7959559"/>
              <a:gd name="connsiteX7" fmla="*/ 1714213 w 13581500"/>
              <a:gd name="connsiteY7" fmla="*/ 7822509 h 7959559"/>
              <a:gd name="connsiteX8" fmla="*/ 94056 w 13581500"/>
              <a:gd name="connsiteY8" fmla="*/ 6723052 h 7959559"/>
              <a:gd name="connsiteX0" fmla="*/ 94056 w 13578033"/>
              <a:gd name="connsiteY0" fmla="*/ 6372151 h 7608658"/>
              <a:gd name="connsiteX1" fmla="*/ 197017 w 13578033"/>
              <a:gd name="connsiteY1" fmla="*/ 4352398 h 7608658"/>
              <a:gd name="connsiteX2" fmla="*/ 220602 w 13578033"/>
              <a:gd name="connsiteY2" fmla="*/ 2731333 h 7608658"/>
              <a:gd name="connsiteX3" fmla="*/ 1618056 w 13578033"/>
              <a:gd name="connsiteY3" fmla="*/ 410408 h 7608658"/>
              <a:gd name="connsiteX4" fmla="*/ 12465669 w 13578033"/>
              <a:gd name="connsiteY4" fmla="*/ 535593 h 7608658"/>
              <a:gd name="connsiteX5" fmla="*/ 12989999 w 13578033"/>
              <a:gd name="connsiteY5" fmla="*/ 5700865 h 7608658"/>
              <a:gd name="connsiteX6" fmla="*/ 10393756 w 13578033"/>
              <a:gd name="connsiteY6" fmla="*/ 7355494 h 7608658"/>
              <a:gd name="connsiteX7" fmla="*/ 1714213 w 13578033"/>
              <a:gd name="connsiteY7" fmla="*/ 7471608 h 7608658"/>
              <a:gd name="connsiteX8" fmla="*/ 94056 w 13578033"/>
              <a:gd name="connsiteY8" fmla="*/ 6372151 h 7608658"/>
              <a:gd name="connsiteX0" fmla="*/ 146154 w 13630131"/>
              <a:gd name="connsiteY0" fmla="*/ 6468355 h 7704862"/>
              <a:gd name="connsiteX1" fmla="*/ 249115 w 13630131"/>
              <a:gd name="connsiteY1" fmla="*/ 4448602 h 7704862"/>
              <a:gd name="connsiteX2" fmla="*/ 1670154 w 13630131"/>
              <a:gd name="connsiteY2" fmla="*/ 506612 h 7704862"/>
              <a:gd name="connsiteX3" fmla="*/ 12517767 w 13630131"/>
              <a:gd name="connsiteY3" fmla="*/ 631797 h 7704862"/>
              <a:gd name="connsiteX4" fmla="*/ 13042097 w 13630131"/>
              <a:gd name="connsiteY4" fmla="*/ 5797069 h 7704862"/>
              <a:gd name="connsiteX5" fmla="*/ 10445854 w 13630131"/>
              <a:gd name="connsiteY5" fmla="*/ 7451698 h 7704862"/>
              <a:gd name="connsiteX6" fmla="*/ 1766311 w 13630131"/>
              <a:gd name="connsiteY6" fmla="*/ 7567812 h 7704862"/>
              <a:gd name="connsiteX7" fmla="*/ 146154 w 13630131"/>
              <a:gd name="connsiteY7" fmla="*/ 6468355 h 7704862"/>
              <a:gd name="connsiteX0" fmla="*/ 81896 w 13565873"/>
              <a:gd name="connsiteY0" fmla="*/ 6468355 h 7704862"/>
              <a:gd name="connsiteX1" fmla="*/ 184857 w 13565873"/>
              <a:gd name="connsiteY1" fmla="*/ 4448602 h 7704862"/>
              <a:gd name="connsiteX2" fmla="*/ 1605896 w 13565873"/>
              <a:gd name="connsiteY2" fmla="*/ 506612 h 7704862"/>
              <a:gd name="connsiteX3" fmla="*/ 12453509 w 13565873"/>
              <a:gd name="connsiteY3" fmla="*/ 631797 h 7704862"/>
              <a:gd name="connsiteX4" fmla="*/ 12977839 w 13565873"/>
              <a:gd name="connsiteY4" fmla="*/ 5797069 h 7704862"/>
              <a:gd name="connsiteX5" fmla="*/ 10381596 w 13565873"/>
              <a:gd name="connsiteY5" fmla="*/ 7451698 h 7704862"/>
              <a:gd name="connsiteX6" fmla="*/ 1702053 w 13565873"/>
              <a:gd name="connsiteY6" fmla="*/ 7567812 h 7704862"/>
              <a:gd name="connsiteX7" fmla="*/ 81896 w 13565873"/>
              <a:gd name="connsiteY7" fmla="*/ 6468355 h 7704862"/>
              <a:gd name="connsiteX0" fmla="*/ 96329 w 13808906"/>
              <a:gd name="connsiteY0" fmla="*/ 7166855 h 7662182"/>
              <a:gd name="connsiteX1" fmla="*/ 427890 w 13808906"/>
              <a:gd name="connsiteY1" fmla="*/ 4448602 h 7662182"/>
              <a:gd name="connsiteX2" fmla="*/ 1848929 w 13808906"/>
              <a:gd name="connsiteY2" fmla="*/ 506612 h 7662182"/>
              <a:gd name="connsiteX3" fmla="*/ 12696542 w 13808906"/>
              <a:gd name="connsiteY3" fmla="*/ 631797 h 7662182"/>
              <a:gd name="connsiteX4" fmla="*/ 13220872 w 13808906"/>
              <a:gd name="connsiteY4" fmla="*/ 5797069 h 7662182"/>
              <a:gd name="connsiteX5" fmla="*/ 10624629 w 13808906"/>
              <a:gd name="connsiteY5" fmla="*/ 7451698 h 7662182"/>
              <a:gd name="connsiteX6" fmla="*/ 1945086 w 13808906"/>
              <a:gd name="connsiteY6" fmla="*/ 7567812 h 7662182"/>
              <a:gd name="connsiteX7" fmla="*/ 96329 w 13808906"/>
              <a:gd name="connsiteY7" fmla="*/ 7166855 h 7662182"/>
              <a:gd name="connsiteX0" fmla="*/ 253751 w 13966328"/>
              <a:gd name="connsiteY0" fmla="*/ 7149504 h 7644831"/>
              <a:gd name="connsiteX1" fmla="*/ 204312 w 13966328"/>
              <a:gd name="connsiteY1" fmla="*/ 4151851 h 7644831"/>
              <a:gd name="connsiteX2" fmla="*/ 2006351 w 13966328"/>
              <a:gd name="connsiteY2" fmla="*/ 489261 h 7644831"/>
              <a:gd name="connsiteX3" fmla="*/ 12853964 w 13966328"/>
              <a:gd name="connsiteY3" fmla="*/ 614446 h 7644831"/>
              <a:gd name="connsiteX4" fmla="*/ 13378294 w 13966328"/>
              <a:gd name="connsiteY4" fmla="*/ 5779718 h 7644831"/>
              <a:gd name="connsiteX5" fmla="*/ 10782051 w 13966328"/>
              <a:gd name="connsiteY5" fmla="*/ 7434347 h 7644831"/>
              <a:gd name="connsiteX6" fmla="*/ 2102508 w 13966328"/>
              <a:gd name="connsiteY6" fmla="*/ 7550461 h 7644831"/>
              <a:gd name="connsiteX7" fmla="*/ 253751 w 13966328"/>
              <a:gd name="connsiteY7" fmla="*/ 7149504 h 7644831"/>
              <a:gd name="connsiteX0" fmla="*/ 158040 w 13870617"/>
              <a:gd name="connsiteY0" fmla="*/ 7149504 h 7644831"/>
              <a:gd name="connsiteX1" fmla="*/ 108601 w 13870617"/>
              <a:gd name="connsiteY1" fmla="*/ 4151851 h 7644831"/>
              <a:gd name="connsiteX2" fmla="*/ 1910640 w 13870617"/>
              <a:gd name="connsiteY2" fmla="*/ 489261 h 7644831"/>
              <a:gd name="connsiteX3" fmla="*/ 12758253 w 13870617"/>
              <a:gd name="connsiteY3" fmla="*/ 614446 h 7644831"/>
              <a:gd name="connsiteX4" fmla="*/ 13282583 w 13870617"/>
              <a:gd name="connsiteY4" fmla="*/ 5779718 h 7644831"/>
              <a:gd name="connsiteX5" fmla="*/ 10686340 w 13870617"/>
              <a:gd name="connsiteY5" fmla="*/ 7434347 h 7644831"/>
              <a:gd name="connsiteX6" fmla="*/ 2006797 w 13870617"/>
              <a:gd name="connsiteY6" fmla="*/ 7550461 h 7644831"/>
              <a:gd name="connsiteX7" fmla="*/ 158040 w 13870617"/>
              <a:gd name="connsiteY7" fmla="*/ 7149504 h 7644831"/>
              <a:gd name="connsiteX0" fmla="*/ 329595 w 14102363"/>
              <a:gd name="connsiteY0" fmla="*/ 7346045 h 7841372"/>
              <a:gd name="connsiteX1" fmla="*/ 280156 w 14102363"/>
              <a:gd name="connsiteY1" fmla="*/ 4348392 h 7841372"/>
              <a:gd name="connsiteX2" fmla="*/ 1205895 w 14102363"/>
              <a:gd name="connsiteY2" fmla="*/ 368302 h 7841372"/>
              <a:gd name="connsiteX3" fmla="*/ 12929808 w 14102363"/>
              <a:gd name="connsiteY3" fmla="*/ 810987 h 7841372"/>
              <a:gd name="connsiteX4" fmla="*/ 13454138 w 14102363"/>
              <a:gd name="connsiteY4" fmla="*/ 5976259 h 7841372"/>
              <a:gd name="connsiteX5" fmla="*/ 10857895 w 14102363"/>
              <a:gd name="connsiteY5" fmla="*/ 7630888 h 7841372"/>
              <a:gd name="connsiteX6" fmla="*/ 2178352 w 14102363"/>
              <a:gd name="connsiteY6" fmla="*/ 7747002 h 7841372"/>
              <a:gd name="connsiteX7" fmla="*/ 329595 w 14102363"/>
              <a:gd name="connsiteY7" fmla="*/ 7346045 h 7841372"/>
              <a:gd name="connsiteX0" fmla="*/ 597304 w 14370072"/>
              <a:gd name="connsiteY0" fmla="*/ 7347857 h 7843184"/>
              <a:gd name="connsiteX1" fmla="*/ 77965 w 14370072"/>
              <a:gd name="connsiteY1" fmla="*/ 4375604 h 7843184"/>
              <a:gd name="connsiteX2" fmla="*/ 1473604 w 14370072"/>
              <a:gd name="connsiteY2" fmla="*/ 370114 h 7843184"/>
              <a:gd name="connsiteX3" fmla="*/ 13197517 w 14370072"/>
              <a:gd name="connsiteY3" fmla="*/ 812799 h 7843184"/>
              <a:gd name="connsiteX4" fmla="*/ 13721847 w 14370072"/>
              <a:gd name="connsiteY4" fmla="*/ 5978071 h 7843184"/>
              <a:gd name="connsiteX5" fmla="*/ 11125604 w 14370072"/>
              <a:gd name="connsiteY5" fmla="*/ 7632700 h 7843184"/>
              <a:gd name="connsiteX6" fmla="*/ 2446061 w 14370072"/>
              <a:gd name="connsiteY6" fmla="*/ 7748814 h 7843184"/>
              <a:gd name="connsiteX7" fmla="*/ 597304 w 14370072"/>
              <a:gd name="connsiteY7" fmla="*/ 7347857 h 7843184"/>
              <a:gd name="connsiteX0" fmla="*/ 672193 w 14444961"/>
              <a:gd name="connsiteY0" fmla="*/ 7347857 h 7843184"/>
              <a:gd name="connsiteX1" fmla="*/ 152854 w 14444961"/>
              <a:gd name="connsiteY1" fmla="*/ 4375604 h 7843184"/>
              <a:gd name="connsiteX2" fmla="*/ 1548493 w 14444961"/>
              <a:gd name="connsiteY2" fmla="*/ 370114 h 7843184"/>
              <a:gd name="connsiteX3" fmla="*/ 13272406 w 14444961"/>
              <a:gd name="connsiteY3" fmla="*/ 812799 h 7843184"/>
              <a:gd name="connsiteX4" fmla="*/ 13796736 w 14444961"/>
              <a:gd name="connsiteY4" fmla="*/ 5978071 h 7843184"/>
              <a:gd name="connsiteX5" fmla="*/ 11200493 w 14444961"/>
              <a:gd name="connsiteY5" fmla="*/ 7632700 h 7843184"/>
              <a:gd name="connsiteX6" fmla="*/ 2520950 w 14444961"/>
              <a:gd name="connsiteY6" fmla="*/ 7748814 h 7843184"/>
              <a:gd name="connsiteX7" fmla="*/ 672193 w 14444961"/>
              <a:gd name="connsiteY7" fmla="*/ 7347857 h 7843184"/>
              <a:gd name="connsiteX0" fmla="*/ 672193 w 13915509"/>
              <a:gd name="connsiteY0" fmla="*/ 7451285 h 7946612"/>
              <a:gd name="connsiteX1" fmla="*/ 152854 w 13915509"/>
              <a:gd name="connsiteY1" fmla="*/ 4479032 h 7946612"/>
              <a:gd name="connsiteX2" fmla="*/ 1548493 w 13915509"/>
              <a:gd name="connsiteY2" fmla="*/ 473542 h 7946612"/>
              <a:gd name="connsiteX3" fmla="*/ 13272406 w 13915509"/>
              <a:gd name="connsiteY3" fmla="*/ 916227 h 7946612"/>
              <a:gd name="connsiteX4" fmla="*/ 13796736 w 13915509"/>
              <a:gd name="connsiteY4" fmla="*/ 6081499 h 7946612"/>
              <a:gd name="connsiteX5" fmla="*/ 11200493 w 13915509"/>
              <a:gd name="connsiteY5" fmla="*/ 7736128 h 7946612"/>
              <a:gd name="connsiteX6" fmla="*/ 2520950 w 13915509"/>
              <a:gd name="connsiteY6" fmla="*/ 7852242 h 7946612"/>
              <a:gd name="connsiteX7" fmla="*/ 672193 w 13915509"/>
              <a:gd name="connsiteY7" fmla="*/ 7451285 h 7946612"/>
              <a:gd name="connsiteX0" fmla="*/ 672193 w 14420992"/>
              <a:gd name="connsiteY0" fmla="*/ 7364539 h 7859866"/>
              <a:gd name="connsiteX1" fmla="*/ 152854 w 14420992"/>
              <a:gd name="connsiteY1" fmla="*/ 4392286 h 7859866"/>
              <a:gd name="connsiteX2" fmla="*/ 1548493 w 14420992"/>
              <a:gd name="connsiteY2" fmla="*/ 386796 h 7859866"/>
              <a:gd name="connsiteX3" fmla="*/ 13272406 w 14420992"/>
              <a:gd name="connsiteY3" fmla="*/ 829481 h 7859866"/>
              <a:gd name="connsiteX4" fmla="*/ 13745936 w 14420992"/>
              <a:gd name="connsiteY4" fmla="*/ 6324953 h 7859866"/>
              <a:gd name="connsiteX5" fmla="*/ 11200493 w 14420992"/>
              <a:gd name="connsiteY5" fmla="*/ 7649382 h 7859866"/>
              <a:gd name="connsiteX6" fmla="*/ 2520950 w 14420992"/>
              <a:gd name="connsiteY6" fmla="*/ 7765496 h 7859866"/>
              <a:gd name="connsiteX7" fmla="*/ 672193 w 14420992"/>
              <a:gd name="connsiteY7" fmla="*/ 7364539 h 7859866"/>
              <a:gd name="connsiteX0" fmla="*/ 672193 w 14272750"/>
              <a:gd name="connsiteY0" fmla="*/ 7364539 h 7859866"/>
              <a:gd name="connsiteX1" fmla="*/ 152854 w 14272750"/>
              <a:gd name="connsiteY1" fmla="*/ 4392286 h 7859866"/>
              <a:gd name="connsiteX2" fmla="*/ 1548493 w 14272750"/>
              <a:gd name="connsiteY2" fmla="*/ 386796 h 7859866"/>
              <a:gd name="connsiteX3" fmla="*/ 13272406 w 14272750"/>
              <a:gd name="connsiteY3" fmla="*/ 829481 h 7859866"/>
              <a:gd name="connsiteX4" fmla="*/ 13745936 w 14272750"/>
              <a:gd name="connsiteY4" fmla="*/ 6324953 h 7859866"/>
              <a:gd name="connsiteX5" fmla="*/ 11200493 w 14272750"/>
              <a:gd name="connsiteY5" fmla="*/ 7649382 h 7859866"/>
              <a:gd name="connsiteX6" fmla="*/ 2520950 w 14272750"/>
              <a:gd name="connsiteY6" fmla="*/ 7765496 h 7859866"/>
              <a:gd name="connsiteX7" fmla="*/ 672193 w 14272750"/>
              <a:gd name="connsiteY7" fmla="*/ 7364539 h 7859866"/>
              <a:gd name="connsiteX0" fmla="*/ 672193 w 14377692"/>
              <a:gd name="connsiteY0" fmla="*/ 7364539 h 7859866"/>
              <a:gd name="connsiteX1" fmla="*/ 152854 w 14377692"/>
              <a:gd name="connsiteY1" fmla="*/ 4392286 h 7859866"/>
              <a:gd name="connsiteX2" fmla="*/ 1548493 w 14377692"/>
              <a:gd name="connsiteY2" fmla="*/ 386796 h 7859866"/>
              <a:gd name="connsiteX3" fmla="*/ 13272406 w 14377692"/>
              <a:gd name="connsiteY3" fmla="*/ 829481 h 7859866"/>
              <a:gd name="connsiteX4" fmla="*/ 13745936 w 14377692"/>
              <a:gd name="connsiteY4" fmla="*/ 6324953 h 7859866"/>
              <a:gd name="connsiteX5" fmla="*/ 11200493 w 14377692"/>
              <a:gd name="connsiteY5" fmla="*/ 7649382 h 7859866"/>
              <a:gd name="connsiteX6" fmla="*/ 2520950 w 14377692"/>
              <a:gd name="connsiteY6" fmla="*/ 7765496 h 7859866"/>
              <a:gd name="connsiteX7" fmla="*/ 672193 w 14377692"/>
              <a:gd name="connsiteY7" fmla="*/ 7364539 h 7859866"/>
              <a:gd name="connsiteX0" fmla="*/ 672193 w 14504631"/>
              <a:gd name="connsiteY0" fmla="*/ 7400958 h 7896285"/>
              <a:gd name="connsiteX1" fmla="*/ 152854 w 14504631"/>
              <a:gd name="connsiteY1" fmla="*/ 4428705 h 7896285"/>
              <a:gd name="connsiteX2" fmla="*/ 1548493 w 14504631"/>
              <a:gd name="connsiteY2" fmla="*/ 423215 h 7896285"/>
              <a:gd name="connsiteX3" fmla="*/ 13272406 w 14504631"/>
              <a:gd name="connsiteY3" fmla="*/ 865900 h 7896285"/>
              <a:gd name="connsiteX4" fmla="*/ 14012636 w 14504631"/>
              <a:gd name="connsiteY4" fmla="*/ 7047172 h 7896285"/>
              <a:gd name="connsiteX5" fmla="*/ 11200493 w 14504631"/>
              <a:gd name="connsiteY5" fmla="*/ 7685801 h 7896285"/>
              <a:gd name="connsiteX6" fmla="*/ 2520950 w 14504631"/>
              <a:gd name="connsiteY6" fmla="*/ 7801915 h 7896285"/>
              <a:gd name="connsiteX7" fmla="*/ 672193 w 14504631"/>
              <a:gd name="connsiteY7" fmla="*/ 7400958 h 7896285"/>
              <a:gd name="connsiteX0" fmla="*/ 519965 w 14350162"/>
              <a:gd name="connsiteY0" fmla="*/ 7293654 h 7788981"/>
              <a:gd name="connsiteX1" fmla="*/ 626 w 14350162"/>
              <a:gd name="connsiteY1" fmla="*/ 4321401 h 7788981"/>
              <a:gd name="connsiteX2" fmla="*/ 1396265 w 14350162"/>
              <a:gd name="connsiteY2" fmla="*/ 315911 h 7788981"/>
              <a:gd name="connsiteX3" fmla="*/ 1429691 w 14350162"/>
              <a:gd name="connsiteY3" fmla="*/ 310023 h 7788981"/>
              <a:gd name="connsiteX4" fmla="*/ 13120178 w 14350162"/>
              <a:gd name="connsiteY4" fmla="*/ 758596 h 7788981"/>
              <a:gd name="connsiteX5" fmla="*/ 13860408 w 14350162"/>
              <a:gd name="connsiteY5" fmla="*/ 6939868 h 7788981"/>
              <a:gd name="connsiteX6" fmla="*/ 11048265 w 14350162"/>
              <a:gd name="connsiteY6" fmla="*/ 7578497 h 7788981"/>
              <a:gd name="connsiteX7" fmla="*/ 2368722 w 14350162"/>
              <a:gd name="connsiteY7" fmla="*/ 7694611 h 7788981"/>
              <a:gd name="connsiteX8" fmla="*/ 519965 w 14350162"/>
              <a:gd name="connsiteY8" fmla="*/ 7293654 h 7788981"/>
              <a:gd name="connsiteX0" fmla="*/ 520287 w 14188000"/>
              <a:gd name="connsiteY0" fmla="*/ 7628137 h 8123464"/>
              <a:gd name="connsiteX1" fmla="*/ 948 w 14188000"/>
              <a:gd name="connsiteY1" fmla="*/ 4655884 h 8123464"/>
              <a:gd name="connsiteX2" fmla="*/ 1396587 w 14188000"/>
              <a:gd name="connsiteY2" fmla="*/ 650394 h 8123464"/>
              <a:gd name="connsiteX3" fmla="*/ 3937102 w 14188000"/>
              <a:gd name="connsiteY3" fmla="*/ 47580 h 8123464"/>
              <a:gd name="connsiteX4" fmla="*/ 13120500 w 14188000"/>
              <a:gd name="connsiteY4" fmla="*/ 1093079 h 8123464"/>
              <a:gd name="connsiteX5" fmla="*/ 13860730 w 14188000"/>
              <a:gd name="connsiteY5" fmla="*/ 7274351 h 8123464"/>
              <a:gd name="connsiteX6" fmla="*/ 11048587 w 14188000"/>
              <a:gd name="connsiteY6" fmla="*/ 7912980 h 8123464"/>
              <a:gd name="connsiteX7" fmla="*/ 2369044 w 14188000"/>
              <a:gd name="connsiteY7" fmla="*/ 8029094 h 8123464"/>
              <a:gd name="connsiteX8" fmla="*/ 520287 w 14188000"/>
              <a:gd name="connsiteY8" fmla="*/ 7628137 h 8123464"/>
              <a:gd name="connsiteX0" fmla="*/ 696931 w 14364645"/>
              <a:gd name="connsiteY0" fmla="*/ 7651222 h 8146549"/>
              <a:gd name="connsiteX1" fmla="*/ 177592 w 14364645"/>
              <a:gd name="connsiteY1" fmla="*/ 4678969 h 8146549"/>
              <a:gd name="connsiteX2" fmla="*/ 367441 w 14364645"/>
              <a:gd name="connsiteY2" fmla="*/ 589908 h 8146549"/>
              <a:gd name="connsiteX3" fmla="*/ 4113746 w 14364645"/>
              <a:gd name="connsiteY3" fmla="*/ 70665 h 8146549"/>
              <a:gd name="connsiteX4" fmla="*/ 13297144 w 14364645"/>
              <a:gd name="connsiteY4" fmla="*/ 1116164 h 8146549"/>
              <a:gd name="connsiteX5" fmla="*/ 14037374 w 14364645"/>
              <a:gd name="connsiteY5" fmla="*/ 7297436 h 8146549"/>
              <a:gd name="connsiteX6" fmla="*/ 11225231 w 14364645"/>
              <a:gd name="connsiteY6" fmla="*/ 7936065 h 8146549"/>
              <a:gd name="connsiteX7" fmla="*/ 2545688 w 14364645"/>
              <a:gd name="connsiteY7" fmla="*/ 8052179 h 8146549"/>
              <a:gd name="connsiteX8" fmla="*/ 696931 w 14364645"/>
              <a:gd name="connsiteY8" fmla="*/ 7651222 h 8146549"/>
              <a:gd name="connsiteX0" fmla="*/ 786676 w 14378724"/>
              <a:gd name="connsiteY0" fmla="*/ 7705140 h 8200467"/>
              <a:gd name="connsiteX1" fmla="*/ 267337 w 14378724"/>
              <a:gd name="connsiteY1" fmla="*/ 4732887 h 8200467"/>
              <a:gd name="connsiteX2" fmla="*/ 457186 w 14378724"/>
              <a:gd name="connsiteY2" fmla="*/ 643826 h 8200467"/>
              <a:gd name="connsiteX3" fmla="*/ 5468975 w 14378724"/>
              <a:gd name="connsiteY3" fmla="*/ 52951 h 8200467"/>
              <a:gd name="connsiteX4" fmla="*/ 13386889 w 14378724"/>
              <a:gd name="connsiteY4" fmla="*/ 1170082 h 8200467"/>
              <a:gd name="connsiteX5" fmla="*/ 14127119 w 14378724"/>
              <a:gd name="connsiteY5" fmla="*/ 7351354 h 8200467"/>
              <a:gd name="connsiteX6" fmla="*/ 11314976 w 14378724"/>
              <a:gd name="connsiteY6" fmla="*/ 7989983 h 8200467"/>
              <a:gd name="connsiteX7" fmla="*/ 2635433 w 14378724"/>
              <a:gd name="connsiteY7" fmla="*/ 8106097 h 8200467"/>
              <a:gd name="connsiteX8" fmla="*/ 786676 w 14378724"/>
              <a:gd name="connsiteY8" fmla="*/ 7705140 h 8200467"/>
              <a:gd name="connsiteX0" fmla="*/ 786676 w 14201192"/>
              <a:gd name="connsiteY0" fmla="*/ 7705140 h 8200467"/>
              <a:gd name="connsiteX1" fmla="*/ 267337 w 14201192"/>
              <a:gd name="connsiteY1" fmla="*/ 4732887 h 8200467"/>
              <a:gd name="connsiteX2" fmla="*/ 457186 w 14201192"/>
              <a:gd name="connsiteY2" fmla="*/ 643826 h 8200467"/>
              <a:gd name="connsiteX3" fmla="*/ 5468975 w 14201192"/>
              <a:gd name="connsiteY3" fmla="*/ 52951 h 8200467"/>
              <a:gd name="connsiteX4" fmla="*/ 13386889 w 14201192"/>
              <a:gd name="connsiteY4" fmla="*/ 1170082 h 8200467"/>
              <a:gd name="connsiteX5" fmla="*/ 13384208 w 14201192"/>
              <a:gd name="connsiteY5" fmla="*/ 1175171 h 8200467"/>
              <a:gd name="connsiteX6" fmla="*/ 14127119 w 14201192"/>
              <a:gd name="connsiteY6" fmla="*/ 7351354 h 8200467"/>
              <a:gd name="connsiteX7" fmla="*/ 11314976 w 14201192"/>
              <a:gd name="connsiteY7" fmla="*/ 7989983 h 8200467"/>
              <a:gd name="connsiteX8" fmla="*/ 2635433 w 14201192"/>
              <a:gd name="connsiteY8" fmla="*/ 8106097 h 8200467"/>
              <a:gd name="connsiteX9" fmla="*/ 786676 w 14201192"/>
              <a:gd name="connsiteY9" fmla="*/ 7705140 h 8200467"/>
              <a:gd name="connsiteX0" fmla="*/ 786676 w 15687342"/>
              <a:gd name="connsiteY0" fmla="*/ 7705140 h 8200467"/>
              <a:gd name="connsiteX1" fmla="*/ 267337 w 15687342"/>
              <a:gd name="connsiteY1" fmla="*/ 4732887 h 8200467"/>
              <a:gd name="connsiteX2" fmla="*/ 457186 w 15687342"/>
              <a:gd name="connsiteY2" fmla="*/ 643826 h 8200467"/>
              <a:gd name="connsiteX3" fmla="*/ 5468975 w 15687342"/>
              <a:gd name="connsiteY3" fmla="*/ 52951 h 8200467"/>
              <a:gd name="connsiteX4" fmla="*/ 13386889 w 15687342"/>
              <a:gd name="connsiteY4" fmla="*/ 1170082 h 8200467"/>
              <a:gd name="connsiteX5" fmla="*/ 15676404 w 15687342"/>
              <a:gd name="connsiteY5" fmla="*/ 2560039 h 8200467"/>
              <a:gd name="connsiteX6" fmla="*/ 14127119 w 15687342"/>
              <a:gd name="connsiteY6" fmla="*/ 7351354 h 8200467"/>
              <a:gd name="connsiteX7" fmla="*/ 11314976 w 15687342"/>
              <a:gd name="connsiteY7" fmla="*/ 7989983 h 8200467"/>
              <a:gd name="connsiteX8" fmla="*/ 2635433 w 15687342"/>
              <a:gd name="connsiteY8" fmla="*/ 8106097 h 8200467"/>
              <a:gd name="connsiteX9" fmla="*/ 786676 w 15687342"/>
              <a:gd name="connsiteY9" fmla="*/ 7705140 h 8200467"/>
              <a:gd name="connsiteX0" fmla="*/ 786676 w 15687342"/>
              <a:gd name="connsiteY0" fmla="*/ 7714185 h 8209512"/>
              <a:gd name="connsiteX1" fmla="*/ 267337 w 15687342"/>
              <a:gd name="connsiteY1" fmla="*/ 4741932 h 8209512"/>
              <a:gd name="connsiteX2" fmla="*/ 457186 w 15687342"/>
              <a:gd name="connsiteY2" fmla="*/ 652871 h 8209512"/>
              <a:gd name="connsiteX3" fmla="*/ 5468975 w 15687342"/>
              <a:gd name="connsiteY3" fmla="*/ 61996 h 8209512"/>
              <a:gd name="connsiteX4" fmla="*/ 11572234 w 15687342"/>
              <a:gd name="connsiteY4" fmla="*/ 212108 h 8209512"/>
              <a:gd name="connsiteX5" fmla="*/ 15676404 w 15687342"/>
              <a:gd name="connsiteY5" fmla="*/ 2569084 h 8209512"/>
              <a:gd name="connsiteX6" fmla="*/ 14127119 w 15687342"/>
              <a:gd name="connsiteY6" fmla="*/ 7360399 h 8209512"/>
              <a:gd name="connsiteX7" fmla="*/ 11314976 w 15687342"/>
              <a:gd name="connsiteY7" fmla="*/ 7999028 h 8209512"/>
              <a:gd name="connsiteX8" fmla="*/ 2635433 w 15687342"/>
              <a:gd name="connsiteY8" fmla="*/ 8115142 h 8209512"/>
              <a:gd name="connsiteX9" fmla="*/ 786676 w 15687342"/>
              <a:gd name="connsiteY9" fmla="*/ 7714185 h 8209512"/>
              <a:gd name="connsiteX0" fmla="*/ 786676 w 14497986"/>
              <a:gd name="connsiteY0" fmla="*/ 7705142 h 8200469"/>
              <a:gd name="connsiteX1" fmla="*/ 267337 w 14497986"/>
              <a:gd name="connsiteY1" fmla="*/ 4732889 h 8200469"/>
              <a:gd name="connsiteX2" fmla="*/ 457186 w 14497986"/>
              <a:gd name="connsiteY2" fmla="*/ 643828 h 8200469"/>
              <a:gd name="connsiteX3" fmla="*/ 5468975 w 14497986"/>
              <a:gd name="connsiteY3" fmla="*/ 52953 h 8200469"/>
              <a:gd name="connsiteX4" fmla="*/ 11572234 w 14497986"/>
              <a:gd name="connsiteY4" fmla="*/ 203065 h 8200469"/>
              <a:gd name="connsiteX5" fmla="*/ 14387044 w 14497986"/>
              <a:gd name="connsiteY5" fmla="*/ 1831792 h 8200469"/>
              <a:gd name="connsiteX6" fmla="*/ 14127119 w 14497986"/>
              <a:gd name="connsiteY6" fmla="*/ 7351356 h 8200469"/>
              <a:gd name="connsiteX7" fmla="*/ 11314976 w 14497986"/>
              <a:gd name="connsiteY7" fmla="*/ 7989985 h 8200469"/>
              <a:gd name="connsiteX8" fmla="*/ 2635433 w 14497986"/>
              <a:gd name="connsiteY8" fmla="*/ 8106099 h 8200469"/>
              <a:gd name="connsiteX9" fmla="*/ 786676 w 14497986"/>
              <a:gd name="connsiteY9" fmla="*/ 7705142 h 8200469"/>
              <a:gd name="connsiteX0" fmla="*/ 786676 w 14497987"/>
              <a:gd name="connsiteY0" fmla="*/ 7831646 h 8326973"/>
              <a:gd name="connsiteX1" fmla="*/ 267337 w 14497987"/>
              <a:gd name="connsiteY1" fmla="*/ 4859393 h 8326973"/>
              <a:gd name="connsiteX2" fmla="*/ 457186 w 14497987"/>
              <a:gd name="connsiteY2" fmla="*/ 770332 h 8326973"/>
              <a:gd name="connsiteX3" fmla="*/ 5468975 w 14497987"/>
              <a:gd name="connsiteY3" fmla="*/ 179457 h 8326973"/>
              <a:gd name="connsiteX4" fmla="*/ 13100364 w 14497987"/>
              <a:gd name="connsiteY4" fmla="*/ 102736 h 8326973"/>
              <a:gd name="connsiteX5" fmla="*/ 14387044 w 14497987"/>
              <a:gd name="connsiteY5" fmla="*/ 1958296 h 8326973"/>
              <a:gd name="connsiteX6" fmla="*/ 14127119 w 14497987"/>
              <a:gd name="connsiteY6" fmla="*/ 7477860 h 8326973"/>
              <a:gd name="connsiteX7" fmla="*/ 11314976 w 14497987"/>
              <a:gd name="connsiteY7" fmla="*/ 8116489 h 8326973"/>
              <a:gd name="connsiteX8" fmla="*/ 2635433 w 14497987"/>
              <a:gd name="connsiteY8" fmla="*/ 8232603 h 8326973"/>
              <a:gd name="connsiteX9" fmla="*/ 786676 w 14497987"/>
              <a:gd name="connsiteY9" fmla="*/ 7831646 h 8326973"/>
              <a:gd name="connsiteX0" fmla="*/ 792677 w 14503988"/>
              <a:gd name="connsiteY0" fmla="*/ 8002327 h 8497654"/>
              <a:gd name="connsiteX1" fmla="*/ 273338 w 14503988"/>
              <a:gd name="connsiteY1" fmla="*/ 5030074 h 8497654"/>
              <a:gd name="connsiteX2" fmla="*/ 463187 w 14503988"/>
              <a:gd name="connsiteY2" fmla="*/ 941013 h 8497654"/>
              <a:gd name="connsiteX3" fmla="*/ 5558546 w 14503988"/>
              <a:gd name="connsiteY3" fmla="*/ 15860 h 8497654"/>
              <a:gd name="connsiteX4" fmla="*/ 13106365 w 14503988"/>
              <a:gd name="connsiteY4" fmla="*/ 273417 h 8497654"/>
              <a:gd name="connsiteX5" fmla="*/ 14393045 w 14503988"/>
              <a:gd name="connsiteY5" fmla="*/ 2128977 h 8497654"/>
              <a:gd name="connsiteX6" fmla="*/ 14133120 w 14503988"/>
              <a:gd name="connsiteY6" fmla="*/ 7648541 h 8497654"/>
              <a:gd name="connsiteX7" fmla="*/ 11320977 w 14503988"/>
              <a:gd name="connsiteY7" fmla="*/ 8287170 h 8497654"/>
              <a:gd name="connsiteX8" fmla="*/ 2641434 w 14503988"/>
              <a:gd name="connsiteY8" fmla="*/ 8403284 h 8497654"/>
              <a:gd name="connsiteX9" fmla="*/ 792677 w 14503988"/>
              <a:gd name="connsiteY9" fmla="*/ 8002327 h 8497654"/>
              <a:gd name="connsiteX0" fmla="*/ 792677 w 14503988"/>
              <a:gd name="connsiteY0" fmla="*/ 8018274 h 8513601"/>
              <a:gd name="connsiteX1" fmla="*/ 273338 w 14503988"/>
              <a:gd name="connsiteY1" fmla="*/ 5046021 h 8513601"/>
              <a:gd name="connsiteX2" fmla="*/ 463187 w 14503988"/>
              <a:gd name="connsiteY2" fmla="*/ 956960 h 8513601"/>
              <a:gd name="connsiteX3" fmla="*/ 5558546 w 14503988"/>
              <a:gd name="connsiteY3" fmla="*/ 31807 h 8513601"/>
              <a:gd name="connsiteX4" fmla="*/ 13106365 w 14503988"/>
              <a:gd name="connsiteY4" fmla="*/ 289364 h 8513601"/>
              <a:gd name="connsiteX5" fmla="*/ 14393045 w 14503988"/>
              <a:gd name="connsiteY5" fmla="*/ 2144924 h 8513601"/>
              <a:gd name="connsiteX6" fmla="*/ 14133120 w 14503988"/>
              <a:gd name="connsiteY6" fmla="*/ 7664488 h 8513601"/>
              <a:gd name="connsiteX7" fmla="*/ 11320977 w 14503988"/>
              <a:gd name="connsiteY7" fmla="*/ 8303117 h 8513601"/>
              <a:gd name="connsiteX8" fmla="*/ 2641434 w 14503988"/>
              <a:gd name="connsiteY8" fmla="*/ 8419231 h 8513601"/>
              <a:gd name="connsiteX9" fmla="*/ 792677 w 14503988"/>
              <a:gd name="connsiteY9" fmla="*/ 8018274 h 8513601"/>
              <a:gd name="connsiteX0" fmla="*/ 728462 w 14439773"/>
              <a:gd name="connsiteY0" fmla="*/ 8205125 h 8700452"/>
              <a:gd name="connsiteX1" fmla="*/ 209123 w 14439773"/>
              <a:gd name="connsiteY1" fmla="*/ 5232872 h 8700452"/>
              <a:gd name="connsiteX2" fmla="*/ 494481 w 14439773"/>
              <a:gd name="connsiteY2" fmla="*/ 475254 h 8700452"/>
              <a:gd name="connsiteX3" fmla="*/ 5494331 w 14439773"/>
              <a:gd name="connsiteY3" fmla="*/ 218658 h 8700452"/>
              <a:gd name="connsiteX4" fmla="*/ 13042150 w 14439773"/>
              <a:gd name="connsiteY4" fmla="*/ 476215 h 8700452"/>
              <a:gd name="connsiteX5" fmla="*/ 14328830 w 14439773"/>
              <a:gd name="connsiteY5" fmla="*/ 2331775 h 8700452"/>
              <a:gd name="connsiteX6" fmla="*/ 14068905 w 14439773"/>
              <a:gd name="connsiteY6" fmla="*/ 7851339 h 8700452"/>
              <a:gd name="connsiteX7" fmla="*/ 11256762 w 14439773"/>
              <a:gd name="connsiteY7" fmla="*/ 8489968 h 8700452"/>
              <a:gd name="connsiteX8" fmla="*/ 2577219 w 14439773"/>
              <a:gd name="connsiteY8" fmla="*/ 8606082 h 8700452"/>
              <a:gd name="connsiteX9" fmla="*/ 728462 w 14439773"/>
              <a:gd name="connsiteY9" fmla="*/ 8205125 h 8700452"/>
              <a:gd name="connsiteX0" fmla="*/ 735100 w 14446411"/>
              <a:gd name="connsiteY0" fmla="*/ 8454264 h 8949591"/>
              <a:gd name="connsiteX1" fmla="*/ 215761 w 14446411"/>
              <a:gd name="connsiteY1" fmla="*/ 5482011 h 8949591"/>
              <a:gd name="connsiteX2" fmla="*/ 501119 w 14446411"/>
              <a:gd name="connsiteY2" fmla="*/ 724393 h 8949591"/>
              <a:gd name="connsiteX3" fmla="*/ 5596477 w 14446411"/>
              <a:gd name="connsiteY3" fmla="*/ 61887 h 8949591"/>
              <a:gd name="connsiteX4" fmla="*/ 13048788 w 14446411"/>
              <a:gd name="connsiteY4" fmla="*/ 725354 h 8949591"/>
              <a:gd name="connsiteX5" fmla="*/ 14335468 w 14446411"/>
              <a:gd name="connsiteY5" fmla="*/ 2580914 h 8949591"/>
              <a:gd name="connsiteX6" fmla="*/ 14075543 w 14446411"/>
              <a:gd name="connsiteY6" fmla="*/ 8100478 h 8949591"/>
              <a:gd name="connsiteX7" fmla="*/ 11263400 w 14446411"/>
              <a:gd name="connsiteY7" fmla="*/ 8739107 h 8949591"/>
              <a:gd name="connsiteX8" fmla="*/ 2583857 w 14446411"/>
              <a:gd name="connsiteY8" fmla="*/ 8855221 h 8949591"/>
              <a:gd name="connsiteX9" fmla="*/ 735100 w 14446411"/>
              <a:gd name="connsiteY9" fmla="*/ 8454264 h 8949591"/>
              <a:gd name="connsiteX0" fmla="*/ 735100 w 14446411"/>
              <a:gd name="connsiteY0" fmla="*/ 8528425 h 9023752"/>
              <a:gd name="connsiteX1" fmla="*/ 215761 w 14446411"/>
              <a:gd name="connsiteY1" fmla="*/ 5556172 h 9023752"/>
              <a:gd name="connsiteX2" fmla="*/ 501119 w 14446411"/>
              <a:gd name="connsiteY2" fmla="*/ 798554 h 9023752"/>
              <a:gd name="connsiteX3" fmla="*/ 5596477 w 14446411"/>
              <a:gd name="connsiteY3" fmla="*/ 136048 h 9023752"/>
              <a:gd name="connsiteX4" fmla="*/ 13263682 w 14446411"/>
              <a:gd name="connsiteY4" fmla="*/ 226465 h 9023752"/>
              <a:gd name="connsiteX5" fmla="*/ 14335468 w 14446411"/>
              <a:gd name="connsiteY5" fmla="*/ 2655075 h 9023752"/>
              <a:gd name="connsiteX6" fmla="*/ 14075543 w 14446411"/>
              <a:gd name="connsiteY6" fmla="*/ 8174639 h 9023752"/>
              <a:gd name="connsiteX7" fmla="*/ 11263400 w 14446411"/>
              <a:gd name="connsiteY7" fmla="*/ 8813268 h 9023752"/>
              <a:gd name="connsiteX8" fmla="*/ 2583857 w 14446411"/>
              <a:gd name="connsiteY8" fmla="*/ 8929382 h 9023752"/>
              <a:gd name="connsiteX9" fmla="*/ 735100 w 14446411"/>
              <a:gd name="connsiteY9" fmla="*/ 8528425 h 9023752"/>
              <a:gd name="connsiteX0" fmla="*/ 194692 w 14419954"/>
              <a:gd name="connsiteY0" fmla="*/ 8755874 h 9057365"/>
              <a:gd name="connsiteX1" fmla="*/ 189304 w 14419954"/>
              <a:gd name="connsiteY1" fmla="*/ 5556172 h 9057365"/>
              <a:gd name="connsiteX2" fmla="*/ 474662 w 14419954"/>
              <a:gd name="connsiteY2" fmla="*/ 798554 h 9057365"/>
              <a:gd name="connsiteX3" fmla="*/ 5570020 w 14419954"/>
              <a:gd name="connsiteY3" fmla="*/ 136048 h 9057365"/>
              <a:gd name="connsiteX4" fmla="*/ 13237225 w 14419954"/>
              <a:gd name="connsiteY4" fmla="*/ 226465 h 9057365"/>
              <a:gd name="connsiteX5" fmla="*/ 14309011 w 14419954"/>
              <a:gd name="connsiteY5" fmla="*/ 2655075 h 9057365"/>
              <a:gd name="connsiteX6" fmla="*/ 14049086 w 14419954"/>
              <a:gd name="connsiteY6" fmla="*/ 8174639 h 9057365"/>
              <a:gd name="connsiteX7" fmla="*/ 11236943 w 14419954"/>
              <a:gd name="connsiteY7" fmla="*/ 8813268 h 9057365"/>
              <a:gd name="connsiteX8" fmla="*/ 2557400 w 14419954"/>
              <a:gd name="connsiteY8" fmla="*/ 8929382 h 9057365"/>
              <a:gd name="connsiteX9" fmla="*/ 194692 w 14419954"/>
              <a:gd name="connsiteY9" fmla="*/ 8755874 h 9057365"/>
              <a:gd name="connsiteX0" fmla="*/ 299790 w 14525052"/>
              <a:gd name="connsiteY0" fmla="*/ 8755874 h 9071647"/>
              <a:gd name="connsiteX1" fmla="*/ 84148 w 14525052"/>
              <a:gd name="connsiteY1" fmla="*/ 5355483 h 9071647"/>
              <a:gd name="connsiteX2" fmla="*/ 579760 w 14525052"/>
              <a:gd name="connsiteY2" fmla="*/ 798554 h 9071647"/>
              <a:gd name="connsiteX3" fmla="*/ 5675118 w 14525052"/>
              <a:gd name="connsiteY3" fmla="*/ 136048 h 9071647"/>
              <a:gd name="connsiteX4" fmla="*/ 13342323 w 14525052"/>
              <a:gd name="connsiteY4" fmla="*/ 226465 h 9071647"/>
              <a:gd name="connsiteX5" fmla="*/ 14414109 w 14525052"/>
              <a:gd name="connsiteY5" fmla="*/ 2655075 h 9071647"/>
              <a:gd name="connsiteX6" fmla="*/ 14154184 w 14525052"/>
              <a:gd name="connsiteY6" fmla="*/ 8174639 h 9071647"/>
              <a:gd name="connsiteX7" fmla="*/ 11342041 w 14525052"/>
              <a:gd name="connsiteY7" fmla="*/ 8813268 h 9071647"/>
              <a:gd name="connsiteX8" fmla="*/ 2662498 w 14525052"/>
              <a:gd name="connsiteY8" fmla="*/ 8929382 h 9071647"/>
              <a:gd name="connsiteX9" fmla="*/ 299790 w 14525052"/>
              <a:gd name="connsiteY9" fmla="*/ 8755874 h 9071647"/>
              <a:gd name="connsiteX0" fmla="*/ 407053 w 14632315"/>
              <a:gd name="connsiteY0" fmla="*/ 8874408 h 9190179"/>
              <a:gd name="connsiteX1" fmla="*/ 191411 w 14632315"/>
              <a:gd name="connsiteY1" fmla="*/ 5474017 h 9190179"/>
              <a:gd name="connsiteX2" fmla="*/ 511812 w 14632315"/>
              <a:gd name="connsiteY2" fmla="*/ 475570 h 9190179"/>
              <a:gd name="connsiteX3" fmla="*/ 5782381 w 14632315"/>
              <a:gd name="connsiteY3" fmla="*/ 254582 h 9190179"/>
              <a:gd name="connsiteX4" fmla="*/ 13449586 w 14632315"/>
              <a:gd name="connsiteY4" fmla="*/ 344999 h 9190179"/>
              <a:gd name="connsiteX5" fmla="*/ 14521372 w 14632315"/>
              <a:gd name="connsiteY5" fmla="*/ 2773609 h 9190179"/>
              <a:gd name="connsiteX6" fmla="*/ 14261447 w 14632315"/>
              <a:gd name="connsiteY6" fmla="*/ 8293173 h 9190179"/>
              <a:gd name="connsiteX7" fmla="*/ 11449304 w 14632315"/>
              <a:gd name="connsiteY7" fmla="*/ 8931802 h 9190179"/>
              <a:gd name="connsiteX8" fmla="*/ 2769761 w 14632315"/>
              <a:gd name="connsiteY8" fmla="*/ 9047916 h 9190179"/>
              <a:gd name="connsiteX9" fmla="*/ 407053 w 14632315"/>
              <a:gd name="connsiteY9" fmla="*/ 8874408 h 9190179"/>
              <a:gd name="connsiteX0" fmla="*/ 456498 w 14681760"/>
              <a:gd name="connsiteY0" fmla="*/ 8755874 h 9071647"/>
              <a:gd name="connsiteX1" fmla="*/ 240856 w 14681760"/>
              <a:gd name="connsiteY1" fmla="*/ 5355483 h 9071647"/>
              <a:gd name="connsiteX2" fmla="*/ 561257 w 14681760"/>
              <a:gd name="connsiteY2" fmla="*/ 357036 h 9071647"/>
              <a:gd name="connsiteX3" fmla="*/ 5831826 w 14681760"/>
              <a:gd name="connsiteY3" fmla="*/ 136048 h 9071647"/>
              <a:gd name="connsiteX4" fmla="*/ 13499031 w 14681760"/>
              <a:gd name="connsiteY4" fmla="*/ 226465 h 9071647"/>
              <a:gd name="connsiteX5" fmla="*/ 14570817 w 14681760"/>
              <a:gd name="connsiteY5" fmla="*/ 2655075 h 9071647"/>
              <a:gd name="connsiteX6" fmla="*/ 14310892 w 14681760"/>
              <a:gd name="connsiteY6" fmla="*/ 8174639 h 9071647"/>
              <a:gd name="connsiteX7" fmla="*/ 11498749 w 14681760"/>
              <a:gd name="connsiteY7" fmla="*/ 8813268 h 9071647"/>
              <a:gd name="connsiteX8" fmla="*/ 2819206 w 14681760"/>
              <a:gd name="connsiteY8" fmla="*/ 8929382 h 9071647"/>
              <a:gd name="connsiteX9" fmla="*/ 456498 w 14681760"/>
              <a:gd name="connsiteY9" fmla="*/ 8755874 h 9071647"/>
              <a:gd name="connsiteX0" fmla="*/ 410051 w 14635313"/>
              <a:gd name="connsiteY0" fmla="*/ 8891677 h 9207449"/>
              <a:gd name="connsiteX1" fmla="*/ 194409 w 14635313"/>
              <a:gd name="connsiteY1" fmla="*/ 5491286 h 9207449"/>
              <a:gd name="connsiteX2" fmla="*/ 584895 w 14635313"/>
              <a:gd name="connsiteY2" fmla="*/ 11184 h 9207449"/>
              <a:gd name="connsiteX3" fmla="*/ 5785379 w 14635313"/>
              <a:gd name="connsiteY3" fmla="*/ 271851 h 9207449"/>
              <a:gd name="connsiteX4" fmla="*/ 13452584 w 14635313"/>
              <a:gd name="connsiteY4" fmla="*/ 362268 h 9207449"/>
              <a:gd name="connsiteX5" fmla="*/ 14524370 w 14635313"/>
              <a:gd name="connsiteY5" fmla="*/ 2790878 h 9207449"/>
              <a:gd name="connsiteX6" fmla="*/ 14264445 w 14635313"/>
              <a:gd name="connsiteY6" fmla="*/ 8310442 h 9207449"/>
              <a:gd name="connsiteX7" fmla="*/ 11452302 w 14635313"/>
              <a:gd name="connsiteY7" fmla="*/ 8949071 h 9207449"/>
              <a:gd name="connsiteX8" fmla="*/ 2772759 w 14635313"/>
              <a:gd name="connsiteY8" fmla="*/ 9065185 h 9207449"/>
              <a:gd name="connsiteX9" fmla="*/ 410051 w 14635313"/>
              <a:gd name="connsiteY9" fmla="*/ 8891677 h 9207449"/>
              <a:gd name="connsiteX0" fmla="*/ 385902 w 14611164"/>
              <a:gd name="connsiteY0" fmla="*/ 9645873 h 9961645"/>
              <a:gd name="connsiteX1" fmla="*/ 170260 w 14611164"/>
              <a:gd name="connsiteY1" fmla="*/ 6245482 h 9961645"/>
              <a:gd name="connsiteX2" fmla="*/ 560746 w 14611164"/>
              <a:gd name="connsiteY2" fmla="*/ 765380 h 9961645"/>
              <a:gd name="connsiteX3" fmla="*/ 6111652 w 14611164"/>
              <a:gd name="connsiteY3" fmla="*/ 89495 h 9961645"/>
              <a:gd name="connsiteX4" fmla="*/ 13428435 w 14611164"/>
              <a:gd name="connsiteY4" fmla="*/ 1116464 h 9961645"/>
              <a:gd name="connsiteX5" fmla="*/ 14500221 w 14611164"/>
              <a:gd name="connsiteY5" fmla="*/ 3545074 h 9961645"/>
              <a:gd name="connsiteX6" fmla="*/ 14240296 w 14611164"/>
              <a:gd name="connsiteY6" fmla="*/ 9064638 h 9961645"/>
              <a:gd name="connsiteX7" fmla="*/ 11428153 w 14611164"/>
              <a:gd name="connsiteY7" fmla="*/ 9703267 h 9961645"/>
              <a:gd name="connsiteX8" fmla="*/ 2748610 w 14611164"/>
              <a:gd name="connsiteY8" fmla="*/ 9819381 h 9961645"/>
              <a:gd name="connsiteX9" fmla="*/ 385902 w 14611164"/>
              <a:gd name="connsiteY9" fmla="*/ 9645873 h 9961645"/>
              <a:gd name="connsiteX0" fmla="*/ 385902 w 14611164"/>
              <a:gd name="connsiteY0" fmla="*/ 10081604 h 10397376"/>
              <a:gd name="connsiteX1" fmla="*/ 170260 w 14611164"/>
              <a:gd name="connsiteY1" fmla="*/ 6681213 h 10397376"/>
              <a:gd name="connsiteX2" fmla="*/ 560746 w 14611164"/>
              <a:gd name="connsiteY2" fmla="*/ 1201111 h 10397376"/>
              <a:gd name="connsiteX3" fmla="*/ 6111652 w 14611164"/>
              <a:gd name="connsiteY3" fmla="*/ 525226 h 10397376"/>
              <a:gd name="connsiteX4" fmla="*/ 13394106 w 14611164"/>
              <a:gd name="connsiteY4" fmla="*/ 198302 h 10397376"/>
              <a:gd name="connsiteX5" fmla="*/ 14500221 w 14611164"/>
              <a:gd name="connsiteY5" fmla="*/ 3980805 h 10397376"/>
              <a:gd name="connsiteX6" fmla="*/ 14240296 w 14611164"/>
              <a:gd name="connsiteY6" fmla="*/ 9500369 h 10397376"/>
              <a:gd name="connsiteX7" fmla="*/ 11428153 w 14611164"/>
              <a:gd name="connsiteY7" fmla="*/ 10138998 h 10397376"/>
              <a:gd name="connsiteX8" fmla="*/ 2748610 w 14611164"/>
              <a:gd name="connsiteY8" fmla="*/ 10255112 h 10397376"/>
              <a:gd name="connsiteX9" fmla="*/ 385902 w 14611164"/>
              <a:gd name="connsiteY9" fmla="*/ 10081604 h 10397376"/>
              <a:gd name="connsiteX0" fmla="*/ 385902 w 14611164"/>
              <a:gd name="connsiteY0" fmla="*/ 9884370 h 10200142"/>
              <a:gd name="connsiteX1" fmla="*/ 170260 w 14611164"/>
              <a:gd name="connsiteY1" fmla="*/ 6483979 h 10200142"/>
              <a:gd name="connsiteX2" fmla="*/ 560746 w 14611164"/>
              <a:gd name="connsiteY2" fmla="*/ 1003877 h 10200142"/>
              <a:gd name="connsiteX3" fmla="*/ 6111652 w 14611164"/>
              <a:gd name="connsiteY3" fmla="*/ 327992 h 10200142"/>
              <a:gd name="connsiteX4" fmla="*/ 13394106 w 14611164"/>
              <a:gd name="connsiteY4" fmla="*/ 1068 h 10200142"/>
              <a:gd name="connsiteX5" fmla="*/ 14500221 w 14611164"/>
              <a:gd name="connsiteY5" fmla="*/ 3783571 h 10200142"/>
              <a:gd name="connsiteX6" fmla="*/ 14240296 w 14611164"/>
              <a:gd name="connsiteY6" fmla="*/ 9303135 h 10200142"/>
              <a:gd name="connsiteX7" fmla="*/ 11428153 w 14611164"/>
              <a:gd name="connsiteY7" fmla="*/ 9941764 h 10200142"/>
              <a:gd name="connsiteX8" fmla="*/ 2748610 w 14611164"/>
              <a:gd name="connsiteY8" fmla="*/ 10057878 h 10200142"/>
              <a:gd name="connsiteX9" fmla="*/ 385902 w 14611164"/>
              <a:gd name="connsiteY9" fmla="*/ 9884370 h 10200142"/>
              <a:gd name="connsiteX0" fmla="*/ 385902 w 14611164"/>
              <a:gd name="connsiteY0" fmla="*/ 9892513 h 10208285"/>
              <a:gd name="connsiteX1" fmla="*/ 170260 w 14611164"/>
              <a:gd name="connsiteY1" fmla="*/ 6492122 h 10208285"/>
              <a:gd name="connsiteX2" fmla="*/ 560746 w 14611164"/>
              <a:gd name="connsiteY2" fmla="*/ 1012020 h 10208285"/>
              <a:gd name="connsiteX3" fmla="*/ 6111652 w 14611164"/>
              <a:gd name="connsiteY3" fmla="*/ 336135 h 10208285"/>
              <a:gd name="connsiteX4" fmla="*/ 13394106 w 14611164"/>
              <a:gd name="connsiteY4" fmla="*/ 9211 h 10208285"/>
              <a:gd name="connsiteX5" fmla="*/ 14500221 w 14611164"/>
              <a:gd name="connsiteY5" fmla="*/ 3791714 h 10208285"/>
              <a:gd name="connsiteX6" fmla="*/ 14240296 w 14611164"/>
              <a:gd name="connsiteY6" fmla="*/ 9311278 h 10208285"/>
              <a:gd name="connsiteX7" fmla="*/ 11428153 w 14611164"/>
              <a:gd name="connsiteY7" fmla="*/ 9949907 h 10208285"/>
              <a:gd name="connsiteX8" fmla="*/ 2748610 w 14611164"/>
              <a:gd name="connsiteY8" fmla="*/ 10066021 h 10208285"/>
              <a:gd name="connsiteX9" fmla="*/ 385902 w 14611164"/>
              <a:gd name="connsiteY9" fmla="*/ 9892513 h 10208285"/>
              <a:gd name="connsiteX0" fmla="*/ 385902 w 14611164"/>
              <a:gd name="connsiteY0" fmla="*/ 9950835 h 10266607"/>
              <a:gd name="connsiteX1" fmla="*/ 170260 w 14611164"/>
              <a:gd name="connsiteY1" fmla="*/ 6550444 h 10266607"/>
              <a:gd name="connsiteX2" fmla="*/ 560746 w 14611164"/>
              <a:gd name="connsiteY2" fmla="*/ 1070342 h 10266607"/>
              <a:gd name="connsiteX3" fmla="*/ 6111652 w 14611164"/>
              <a:gd name="connsiteY3" fmla="*/ 394457 h 10266607"/>
              <a:gd name="connsiteX4" fmla="*/ 13622965 w 14611164"/>
              <a:gd name="connsiteY4" fmla="*/ 8021 h 10266607"/>
              <a:gd name="connsiteX5" fmla="*/ 14500221 w 14611164"/>
              <a:gd name="connsiteY5" fmla="*/ 3850036 h 10266607"/>
              <a:gd name="connsiteX6" fmla="*/ 14240296 w 14611164"/>
              <a:gd name="connsiteY6" fmla="*/ 9369600 h 10266607"/>
              <a:gd name="connsiteX7" fmla="*/ 11428153 w 14611164"/>
              <a:gd name="connsiteY7" fmla="*/ 10008229 h 10266607"/>
              <a:gd name="connsiteX8" fmla="*/ 2748610 w 14611164"/>
              <a:gd name="connsiteY8" fmla="*/ 10124343 h 10266607"/>
              <a:gd name="connsiteX9" fmla="*/ 385902 w 14611164"/>
              <a:gd name="connsiteY9" fmla="*/ 9950835 h 10266607"/>
              <a:gd name="connsiteX0" fmla="*/ 384335 w 14609597"/>
              <a:gd name="connsiteY0" fmla="*/ 10237952 h 10553724"/>
              <a:gd name="connsiteX1" fmla="*/ 168693 w 14609597"/>
              <a:gd name="connsiteY1" fmla="*/ 6837561 h 10553724"/>
              <a:gd name="connsiteX2" fmla="*/ 559179 w 14609597"/>
              <a:gd name="connsiteY2" fmla="*/ 1357459 h 10553724"/>
              <a:gd name="connsiteX3" fmla="*/ 6087200 w 14609597"/>
              <a:gd name="connsiteY3" fmla="*/ 294747 h 10553724"/>
              <a:gd name="connsiteX4" fmla="*/ 13621398 w 14609597"/>
              <a:gd name="connsiteY4" fmla="*/ 295138 h 10553724"/>
              <a:gd name="connsiteX5" fmla="*/ 14498654 w 14609597"/>
              <a:gd name="connsiteY5" fmla="*/ 4137153 h 10553724"/>
              <a:gd name="connsiteX6" fmla="*/ 14238729 w 14609597"/>
              <a:gd name="connsiteY6" fmla="*/ 9656717 h 10553724"/>
              <a:gd name="connsiteX7" fmla="*/ 11426586 w 14609597"/>
              <a:gd name="connsiteY7" fmla="*/ 10295346 h 10553724"/>
              <a:gd name="connsiteX8" fmla="*/ 2747043 w 14609597"/>
              <a:gd name="connsiteY8" fmla="*/ 10411460 h 10553724"/>
              <a:gd name="connsiteX9" fmla="*/ 384335 w 14609597"/>
              <a:gd name="connsiteY9" fmla="*/ 10237952 h 10553724"/>
              <a:gd name="connsiteX0" fmla="*/ 384335 w 14609597"/>
              <a:gd name="connsiteY0" fmla="*/ 10225029 h 10540801"/>
              <a:gd name="connsiteX1" fmla="*/ 168693 w 14609597"/>
              <a:gd name="connsiteY1" fmla="*/ 6824638 h 10540801"/>
              <a:gd name="connsiteX2" fmla="*/ 559179 w 14609597"/>
              <a:gd name="connsiteY2" fmla="*/ 1344536 h 10540801"/>
              <a:gd name="connsiteX3" fmla="*/ 6087200 w 14609597"/>
              <a:gd name="connsiteY3" fmla="*/ 281824 h 10540801"/>
              <a:gd name="connsiteX4" fmla="*/ 6027445 w 14609597"/>
              <a:gd name="connsiteY4" fmla="*/ 289344 h 10540801"/>
              <a:gd name="connsiteX5" fmla="*/ 13621398 w 14609597"/>
              <a:gd name="connsiteY5" fmla="*/ 282215 h 10540801"/>
              <a:gd name="connsiteX6" fmla="*/ 14498654 w 14609597"/>
              <a:gd name="connsiteY6" fmla="*/ 4124230 h 10540801"/>
              <a:gd name="connsiteX7" fmla="*/ 14238729 w 14609597"/>
              <a:gd name="connsiteY7" fmla="*/ 9643794 h 10540801"/>
              <a:gd name="connsiteX8" fmla="*/ 11426586 w 14609597"/>
              <a:gd name="connsiteY8" fmla="*/ 10282423 h 10540801"/>
              <a:gd name="connsiteX9" fmla="*/ 2747043 w 14609597"/>
              <a:gd name="connsiteY9" fmla="*/ 10398537 h 10540801"/>
              <a:gd name="connsiteX10" fmla="*/ 384335 w 14609597"/>
              <a:gd name="connsiteY10" fmla="*/ 10225029 h 10540801"/>
              <a:gd name="connsiteX0" fmla="*/ 280093 w 14505355"/>
              <a:gd name="connsiteY0" fmla="*/ 10225029 h 10540801"/>
              <a:gd name="connsiteX1" fmla="*/ 64451 w 14505355"/>
              <a:gd name="connsiteY1" fmla="*/ 6824638 h 10540801"/>
              <a:gd name="connsiteX2" fmla="*/ 454937 w 14505355"/>
              <a:gd name="connsiteY2" fmla="*/ 1344536 h 10540801"/>
              <a:gd name="connsiteX3" fmla="*/ 4014784 w 14505355"/>
              <a:gd name="connsiteY3" fmla="*/ 147921 h 10540801"/>
              <a:gd name="connsiteX4" fmla="*/ 5923203 w 14505355"/>
              <a:gd name="connsiteY4" fmla="*/ 289344 h 10540801"/>
              <a:gd name="connsiteX5" fmla="*/ 13517156 w 14505355"/>
              <a:gd name="connsiteY5" fmla="*/ 282215 h 10540801"/>
              <a:gd name="connsiteX6" fmla="*/ 14394412 w 14505355"/>
              <a:gd name="connsiteY6" fmla="*/ 4124230 h 10540801"/>
              <a:gd name="connsiteX7" fmla="*/ 14134487 w 14505355"/>
              <a:gd name="connsiteY7" fmla="*/ 9643794 h 10540801"/>
              <a:gd name="connsiteX8" fmla="*/ 11322344 w 14505355"/>
              <a:gd name="connsiteY8" fmla="*/ 10282423 h 10540801"/>
              <a:gd name="connsiteX9" fmla="*/ 2642801 w 14505355"/>
              <a:gd name="connsiteY9" fmla="*/ 10398537 h 10540801"/>
              <a:gd name="connsiteX10" fmla="*/ 280093 w 14505355"/>
              <a:gd name="connsiteY10" fmla="*/ 10225029 h 10540801"/>
              <a:gd name="connsiteX0" fmla="*/ 280093 w 14505355"/>
              <a:gd name="connsiteY0" fmla="*/ 10392076 h 10707848"/>
              <a:gd name="connsiteX1" fmla="*/ 64451 w 14505355"/>
              <a:gd name="connsiteY1" fmla="*/ 6991685 h 10707848"/>
              <a:gd name="connsiteX2" fmla="*/ 454937 w 14505355"/>
              <a:gd name="connsiteY2" fmla="*/ 1511583 h 10707848"/>
              <a:gd name="connsiteX3" fmla="*/ 1108296 w 14505355"/>
              <a:gd name="connsiteY3" fmla="*/ 32286 h 10707848"/>
              <a:gd name="connsiteX4" fmla="*/ 5923203 w 14505355"/>
              <a:gd name="connsiteY4" fmla="*/ 456391 h 10707848"/>
              <a:gd name="connsiteX5" fmla="*/ 13517156 w 14505355"/>
              <a:gd name="connsiteY5" fmla="*/ 449262 h 10707848"/>
              <a:gd name="connsiteX6" fmla="*/ 14394412 w 14505355"/>
              <a:gd name="connsiteY6" fmla="*/ 4291277 h 10707848"/>
              <a:gd name="connsiteX7" fmla="*/ 14134487 w 14505355"/>
              <a:gd name="connsiteY7" fmla="*/ 9810841 h 10707848"/>
              <a:gd name="connsiteX8" fmla="*/ 11322344 w 14505355"/>
              <a:gd name="connsiteY8" fmla="*/ 10449470 h 10707848"/>
              <a:gd name="connsiteX9" fmla="*/ 2642801 w 14505355"/>
              <a:gd name="connsiteY9" fmla="*/ 10565584 h 10707848"/>
              <a:gd name="connsiteX10" fmla="*/ 280093 w 14505355"/>
              <a:gd name="connsiteY10" fmla="*/ 10392076 h 10707848"/>
              <a:gd name="connsiteX0" fmla="*/ 276455 w 14501717"/>
              <a:gd name="connsiteY0" fmla="*/ 10392076 h 10707848"/>
              <a:gd name="connsiteX1" fmla="*/ 60813 w 14501717"/>
              <a:gd name="connsiteY1" fmla="*/ 6991685 h 10707848"/>
              <a:gd name="connsiteX2" fmla="*/ 96569 w 14501717"/>
              <a:gd name="connsiteY2" fmla="*/ 1526460 h 10707848"/>
              <a:gd name="connsiteX3" fmla="*/ 1104658 w 14501717"/>
              <a:gd name="connsiteY3" fmla="*/ 32286 h 10707848"/>
              <a:gd name="connsiteX4" fmla="*/ 5919565 w 14501717"/>
              <a:gd name="connsiteY4" fmla="*/ 456391 h 10707848"/>
              <a:gd name="connsiteX5" fmla="*/ 13513518 w 14501717"/>
              <a:gd name="connsiteY5" fmla="*/ 449262 h 10707848"/>
              <a:gd name="connsiteX6" fmla="*/ 14390774 w 14501717"/>
              <a:gd name="connsiteY6" fmla="*/ 4291277 h 10707848"/>
              <a:gd name="connsiteX7" fmla="*/ 14130849 w 14501717"/>
              <a:gd name="connsiteY7" fmla="*/ 9810841 h 10707848"/>
              <a:gd name="connsiteX8" fmla="*/ 11318706 w 14501717"/>
              <a:gd name="connsiteY8" fmla="*/ 10449470 h 10707848"/>
              <a:gd name="connsiteX9" fmla="*/ 2639163 w 14501717"/>
              <a:gd name="connsiteY9" fmla="*/ 10565584 h 10707848"/>
              <a:gd name="connsiteX10" fmla="*/ 276455 w 14501717"/>
              <a:gd name="connsiteY10" fmla="*/ 10392076 h 10707848"/>
              <a:gd name="connsiteX0" fmla="*/ 274040 w 14499302"/>
              <a:gd name="connsiteY0" fmla="*/ 10225029 h 10540801"/>
              <a:gd name="connsiteX1" fmla="*/ 58398 w 14499302"/>
              <a:gd name="connsiteY1" fmla="*/ 6824638 h 10540801"/>
              <a:gd name="connsiteX2" fmla="*/ 94154 w 14499302"/>
              <a:gd name="connsiteY2" fmla="*/ 1359413 h 10540801"/>
              <a:gd name="connsiteX3" fmla="*/ 1067915 w 14499302"/>
              <a:gd name="connsiteY3" fmla="*/ 118165 h 10540801"/>
              <a:gd name="connsiteX4" fmla="*/ 5917150 w 14499302"/>
              <a:gd name="connsiteY4" fmla="*/ 289344 h 10540801"/>
              <a:gd name="connsiteX5" fmla="*/ 13511103 w 14499302"/>
              <a:gd name="connsiteY5" fmla="*/ 282215 h 10540801"/>
              <a:gd name="connsiteX6" fmla="*/ 14388359 w 14499302"/>
              <a:gd name="connsiteY6" fmla="*/ 4124230 h 10540801"/>
              <a:gd name="connsiteX7" fmla="*/ 14128434 w 14499302"/>
              <a:gd name="connsiteY7" fmla="*/ 9643794 h 10540801"/>
              <a:gd name="connsiteX8" fmla="*/ 11316291 w 14499302"/>
              <a:gd name="connsiteY8" fmla="*/ 10282423 h 10540801"/>
              <a:gd name="connsiteX9" fmla="*/ 2636748 w 14499302"/>
              <a:gd name="connsiteY9" fmla="*/ 10398537 h 10540801"/>
              <a:gd name="connsiteX10" fmla="*/ 274040 w 14499302"/>
              <a:gd name="connsiteY10" fmla="*/ 10225029 h 10540801"/>
              <a:gd name="connsiteX0" fmla="*/ 274040 w 14499302"/>
              <a:gd name="connsiteY0" fmla="*/ 10355501 h 10671273"/>
              <a:gd name="connsiteX1" fmla="*/ 58398 w 14499302"/>
              <a:gd name="connsiteY1" fmla="*/ 6955110 h 10671273"/>
              <a:gd name="connsiteX2" fmla="*/ 94154 w 14499302"/>
              <a:gd name="connsiteY2" fmla="*/ 1489885 h 10671273"/>
              <a:gd name="connsiteX3" fmla="*/ 1067915 w 14499302"/>
              <a:gd name="connsiteY3" fmla="*/ 248637 h 10671273"/>
              <a:gd name="connsiteX4" fmla="*/ 5940036 w 14499302"/>
              <a:gd name="connsiteY4" fmla="*/ 107378 h 10671273"/>
              <a:gd name="connsiteX5" fmla="*/ 13511103 w 14499302"/>
              <a:gd name="connsiteY5" fmla="*/ 412687 h 10671273"/>
              <a:gd name="connsiteX6" fmla="*/ 14388359 w 14499302"/>
              <a:gd name="connsiteY6" fmla="*/ 4254702 h 10671273"/>
              <a:gd name="connsiteX7" fmla="*/ 14128434 w 14499302"/>
              <a:gd name="connsiteY7" fmla="*/ 9774266 h 10671273"/>
              <a:gd name="connsiteX8" fmla="*/ 11316291 w 14499302"/>
              <a:gd name="connsiteY8" fmla="*/ 10412895 h 10671273"/>
              <a:gd name="connsiteX9" fmla="*/ 2636748 w 14499302"/>
              <a:gd name="connsiteY9" fmla="*/ 10529009 h 10671273"/>
              <a:gd name="connsiteX10" fmla="*/ 274040 w 14499302"/>
              <a:gd name="connsiteY10" fmla="*/ 10355501 h 10671273"/>
              <a:gd name="connsiteX0" fmla="*/ 274040 w 14561942"/>
              <a:gd name="connsiteY0" fmla="*/ 10354523 h 10670295"/>
              <a:gd name="connsiteX1" fmla="*/ 58398 w 14561942"/>
              <a:gd name="connsiteY1" fmla="*/ 6954132 h 10670295"/>
              <a:gd name="connsiteX2" fmla="*/ 94154 w 14561942"/>
              <a:gd name="connsiteY2" fmla="*/ 1488907 h 10670295"/>
              <a:gd name="connsiteX3" fmla="*/ 1067915 w 14561942"/>
              <a:gd name="connsiteY3" fmla="*/ 247659 h 10670295"/>
              <a:gd name="connsiteX4" fmla="*/ 5940036 w 14561942"/>
              <a:gd name="connsiteY4" fmla="*/ 106400 h 10670295"/>
              <a:gd name="connsiteX5" fmla="*/ 13511103 w 14561942"/>
              <a:gd name="connsiteY5" fmla="*/ 411709 h 10670295"/>
              <a:gd name="connsiteX6" fmla="*/ 14479901 w 14561942"/>
              <a:gd name="connsiteY6" fmla="*/ 4238846 h 10670295"/>
              <a:gd name="connsiteX7" fmla="*/ 14128434 w 14561942"/>
              <a:gd name="connsiteY7" fmla="*/ 9773288 h 10670295"/>
              <a:gd name="connsiteX8" fmla="*/ 11316291 w 14561942"/>
              <a:gd name="connsiteY8" fmla="*/ 10411917 h 10670295"/>
              <a:gd name="connsiteX9" fmla="*/ 2636748 w 14561942"/>
              <a:gd name="connsiteY9" fmla="*/ 10528031 h 10670295"/>
              <a:gd name="connsiteX10" fmla="*/ 274040 w 14561942"/>
              <a:gd name="connsiteY10" fmla="*/ 10354523 h 10670295"/>
              <a:gd name="connsiteX0" fmla="*/ 274040 w 14561942"/>
              <a:gd name="connsiteY0" fmla="*/ 10354523 h 10670295"/>
              <a:gd name="connsiteX1" fmla="*/ 58398 w 14561942"/>
              <a:gd name="connsiteY1" fmla="*/ 6954132 h 10670295"/>
              <a:gd name="connsiteX2" fmla="*/ 94154 w 14561942"/>
              <a:gd name="connsiteY2" fmla="*/ 1488907 h 10670295"/>
              <a:gd name="connsiteX3" fmla="*/ 1067915 w 14561942"/>
              <a:gd name="connsiteY3" fmla="*/ 247659 h 10670295"/>
              <a:gd name="connsiteX4" fmla="*/ 5940036 w 14561942"/>
              <a:gd name="connsiteY4" fmla="*/ 106400 h 10670295"/>
              <a:gd name="connsiteX5" fmla="*/ 13511103 w 14561942"/>
              <a:gd name="connsiteY5" fmla="*/ 411709 h 10670295"/>
              <a:gd name="connsiteX6" fmla="*/ 14479901 w 14561942"/>
              <a:gd name="connsiteY6" fmla="*/ 4238846 h 10670295"/>
              <a:gd name="connsiteX7" fmla="*/ 14128434 w 14561942"/>
              <a:gd name="connsiteY7" fmla="*/ 9773288 h 10670295"/>
              <a:gd name="connsiteX8" fmla="*/ 11316291 w 14561942"/>
              <a:gd name="connsiteY8" fmla="*/ 10411917 h 10670295"/>
              <a:gd name="connsiteX9" fmla="*/ 2636748 w 14561942"/>
              <a:gd name="connsiteY9" fmla="*/ 10528031 h 10670295"/>
              <a:gd name="connsiteX10" fmla="*/ 274040 w 14561942"/>
              <a:gd name="connsiteY10" fmla="*/ 10354523 h 10670295"/>
              <a:gd name="connsiteX0" fmla="*/ 274040 w 14555017"/>
              <a:gd name="connsiteY0" fmla="*/ 10354523 h 10670295"/>
              <a:gd name="connsiteX1" fmla="*/ 58398 w 14555017"/>
              <a:gd name="connsiteY1" fmla="*/ 6954132 h 10670295"/>
              <a:gd name="connsiteX2" fmla="*/ 94154 w 14555017"/>
              <a:gd name="connsiteY2" fmla="*/ 1488907 h 10670295"/>
              <a:gd name="connsiteX3" fmla="*/ 1067915 w 14555017"/>
              <a:gd name="connsiteY3" fmla="*/ 247659 h 10670295"/>
              <a:gd name="connsiteX4" fmla="*/ 5940036 w 14555017"/>
              <a:gd name="connsiteY4" fmla="*/ 106400 h 10670295"/>
              <a:gd name="connsiteX5" fmla="*/ 13511103 w 14555017"/>
              <a:gd name="connsiteY5" fmla="*/ 411709 h 10670295"/>
              <a:gd name="connsiteX6" fmla="*/ 14479901 w 14555017"/>
              <a:gd name="connsiteY6" fmla="*/ 4238846 h 10670295"/>
              <a:gd name="connsiteX7" fmla="*/ 14128434 w 14555017"/>
              <a:gd name="connsiteY7" fmla="*/ 9773288 h 10670295"/>
              <a:gd name="connsiteX8" fmla="*/ 11316291 w 14555017"/>
              <a:gd name="connsiteY8" fmla="*/ 10411917 h 10670295"/>
              <a:gd name="connsiteX9" fmla="*/ 2636748 w 14555017"/>
              <a:gd name="connsiteY9" fmla="*/ 10528031 h 10670295"/>
              <a:gd name="connsiteX10" fmla="*/ 274040 w 14555017"/>
              <a:gd name="connsiteY10" fmla="*/ 10354523 h 10670295"/>
              <a:gd name="connsiteX0" fmla="*/ 274040 w 14640219"/>
              <a:gd name="connsiteY0" fmla="*/ 10354523 h 10670295"/>
              <a:gd name="connsiteX1" fmla="*/ 58398 w 14640219"/>
              <a:gd name="connsiteY1" fmla="*/ 6954132 h 10670295"/>
              <a:gd name="connsiteX2" fmla="*/ 94154 w 14640219"/>
              <a:gd name="connsiteY2" fmla="*/ 1488907 h 10670295"/>
              <a:gd name="connsiteX3" fmla="*/ 1067915 w 14640219"/>
              <a:gd name="connsiteY3" fmla="*/ 247659 h 10670295"/>
              <a:gd name="connsiteX4" fmla="*/ 5940036 w 14640219"/>
              <a:gd name="connsiteY4" fmla="*/ 106400 h 10670295"/>
              <a:gd name="connsiteX5" fmla="*/ 13511103 w 14640219"/>
              <a:gd name="connsiteY5" fmla="*/ 411709 h 10670295"/>
              <a:gd name="connsiteX6" fmla="*/ 14594330 w 14640219"/>
              <a:gd name="connsiteY6" fmla="*/ 4238846 h 10670295"/>
              <a:gd name="connsiteX7" fmla="*/ 14128434 w 14640219"/>
              <a:gd name="connsiteY7" fmla="*/ 9773288 h 10670295"/>
              <a:gd name="connsiteX8" fmla="*/ 11316291 w 14640219"/>
              <a:gd name="connsiteY8" fmla="*/ 10411917 h 10670295"/>
              <a:gd name="connsiteX9" fmla="*/ 2636748 w 14640219"/>
              <a:gd name="connsiteY9" fmla="*/ 10528031 h 10670295"/>
              <a:gd name="connsiteX10" fmla="*/ 274040 w 14640219"/>
              <a:gd name="connsiteY10" fmla="*/ 10354523 h 10670295"/>
              <a:gd name="connsiteX0" fmla="*/ 333010 w 14699189"/>
              <a:gd name="connsiteY0" fmla="*/ 10354523 h 10670295"/>
              <a:gd name="connsiteX1" fmla="*/ 117368 w 14699189"/>
              <a:gd name="connsiteY1" fmla="*/ 6954132 h 10670295"/>
              <a:gd name="connsiteX2" fmla="*/ 73025 w 14699189"/>
              <a:gd name="connsiteY2" fmla="*/ 1474030 h 10670295"/>
              <a:gd name="connsiteX3" fmla="*/ 1126885 w 14699189"/>
              <a:gd name="connsiteY3" fmla="*/ 247659 h 10670295"/>
              <a:gd name="connsiteX4" fmla="*/ 5999006 w 14699189"/>
              <a:gd name="connsiteY4" fmla="*/ 106400 h 10670295"/>
              <a:gd name="connsiteX5" fmla="*/ 13570073 w 14699189"/>
              <a:gd name="connsiteY5" fmla="*/ 411709 h 10670295"/>
              <a:gd name="connsiteX6" fmla="*/ 14653300 w 14699189"/>
              <a:gd name="connsiteY6" fmla="*/ 4238846 h 10670295"/>
              <a:gd name="connsiteX7" fmla="*/ 14187404 w 14699189"/>
              <a:gd name="connsiteY7" fmla="*/ 9773288 h 10670295"/>
              <a:gd name="connsiteX8" fmla="*/ 11375261 w 14699189"/>
              <a:gd name="connsiteY8" fmla="*/ 10411917 h 10670295"/>
              <a:gd name="connsiteX9" fmla="*/ 2695718 w 14699189"/>
              <a:gd name="connsiteY9" fmla="*/ 10528031 h 10670295"/>
              <a:gd name="connsiteX10" fmla="*/ 333010 w 14699189"/>
              <a:gd name="connsiteY10" fmla="*/ 10354523 h 10670295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22049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22049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66881 w 14733060"/>
              <a:gd name="connsiteY0" fmla="*/ 10401968 h 10717740"/>
              <a:gd name="connsiteX1" fmla="*/ 151239 w 14733060"/>
              <a:gd name="connsiteY1" fmla="*/ 7001577 h 10717740"/>
              <a:gd name="connsiteX2" fmla="*/ 106896 w 14733060"/>
              <a:gd name="connsiteY2" fmla="*/ 1521475 h 10717740"/>
              <a:gd name="connsiteX3" fmla="*/ 1618470 w 14733060"/>
              <a:gd name="connsiteY3" fmla="*/ 71934 h 10717740"/>
              <a:gd name="connsiteX4" fmla="*/ 6032877 w 14733060"/>
              <a:gd name="connsiteY4" fmla="*/ 153845 h 10717740"/>
              <a:gd name="connsiteX5" fmla="*/ 13603944 w 14733060"/>
              <a:gd name="connsiteY5" fmla="*/ 459154 h 10717740"/>
              <a:gd name="connsiteX6" fmla="*/ 14687171 w 14733060"/>
              <a:gd name="connsiteY6" fmla="*/ 4286291 h 10717740"/>
              <a:gd name="connsiteX7" fmla="*/ 14221275 w 14733060"/>
              <a:gd name="connsiteY7" fmla="*/ 9820733 h 10717740"/>
              <a:gd name="connsiteX8" fmla="*/ 11409132 w 14733060"/>
              <a:gd name="connsiteY8" fmla="*/ 10459362 h 10717740"/>
              <a:gd name="connsiteX9" fmla="*/ 2729589 w 14733060"/>
              <a:gd name="connsiteY9" fmla="*/ 10575476 h 10717740"/>
              <a:gd name="connsiteX10" fmla="*/ 366881 w 14733060"/>
              <a:gd name="connsiteY10" fmla="*/ 10401968 h 10717740"/>
              <a:gd name="connsiteX0" fmla="*/ 366881 w 14733060"/>
              <a:gd name="connsiteY0" fmla="*/ 10401968 h 10717740"/>
              <a:gd name="connsiteX1" fmla="*/ 151239 w 14733060"/>
              <a:gd name="connsiteY1" fmla="*/ 7001577 h 10717740"/>
              <a:gd name="connsiteX2" fmla="*/ 106896 w 14733060"/>
              <a:gd name="connsiteY2" fmla="*/ 1521475 h 10717740"/>
              <a:gd name="connsiteX3" fmla="*/ 1618470 w 14733060"/>
              <a:gd name="connsiteY3" fmla="*/ 71934 h 10717740"/>
              <a:gd name="connsiteX4" fmla="*/ 6032877 w 14733060"/>
              <a:gd name="connsiteY4" fmla="*/ 153845 h 10717740"/>
              <a:gd name="connsiteX5" fmla="*/ 13603944 w 14733060"/>
              <a:gd name="connsiteY5" fmla="*/ 459154 h 10717740"/>
              <a:gd name="connsiteX6" fmla="*/ 14687171 w 14733060"/>
              <a:gd name="connsiteY6" fmla="*/ 4286291 h 10717740"/>
              <a:gd name="connsiteX7" fmla="*/ 14221275 w 14733060"/>
              <a:gd name="connsiteY7" fmla="*/ 9820733 h 10717740"/>
              <a:gd name="connsiteX8" fmla="*/ 11409132 w 14733060"/>
              <a:gd name="connsiteY8" fmla="*/ 10459362 h 10717740"/>
              <a:gd name="connsiteX9" fmla="*/ 2729589 w 14733060"/>
              <a:gd name="connsiteY9" fmla="*/ 10575476 h 10717740"/>
              <a:gd name="connsiteX10" fmla="*/ 366881 w 14733060"/>
              <a:gd name="connsiteY10" fmla="*/ 10401968 h 10717740"/>
              <a:gd name="connsiteX0" fmla="*/ 366881 w 14733060"/>
              <a:gd name="connsiteY0" fmla="*/ 10354525 h 10670297"/>
              <a:gd name="connsiteX1" fmla="*/ 151239 w 14733060"/>
              <a:gd name="connsiteY1" fmla="*/ 6954134 h 10670297"/>
              <a:gd name="connsiteX2" fmla="*/ 106896 w 14733060"/>
              <a:gd name="connsiteY2" fmla="*/ 1474032 h 10670297"/>
              <a:gd name="connsiteX3" fmla="*/ 1618470 w 14733060"/>
              <a:gd name="connsiteY3" fmla="*/ 396440 h 10670297"/>
              <a:gd name="connsiteX4" fmla="*/ 6032877 w 14733060"/>
              <a:gd name="connsiteY4" fmla="*/ 106402 h 10670297"/>
              <a:gd name="connsiteX5" fmla="*/ 13603944 w 14733060"/>
              <a:gd name="connsiteY5" fmla="*/ 411711 h 10670297"/>
              <a:gd name="connsiteX6" fmla="*/ 14687171 w 14733060"/>
              <a:gd name="connsiteY6" fmla="*/ 4238848 h 10670297"/>
              <a:gd name="connsiteX7" fmla="*/ 14221275 w 14733060"/>
              <a:gd name="connsiteY7" fmla="*/ 9773290 h 10670297"/>
              <a:gd name="connsiteX8" fmla="*/ 11409132 w 14733060"/>
              <a:gd name="connsiteY8" fmla="*/ 10411919 h 10670297"/>
              <a:gd name="connsiteX9" fmla="*/ 2729589 w 14733060"/>
              <a:gd name="connsiteY9" fmla="*/ 10528033 h 10670297"/>
              <a:gd name="connsiteX10" fmla="*/ 366881 w 14733060"/>
              <a:gd name="connsiteY10" fmla="*/ 10354525 h 10670297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96438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59258 w 14725437"/>
              <a:gd name="connsiteY0" fmla="*/ 10354523 h 10670295"/>
              <a:gd name="connsiteX1" fmla="*/ 143616 w 14725437"/>
              <a:gd name="connsiteY1" fmla="*/ 6954132 h 10670295"/>
              <a:gd name="connsiteX2" fmla="*/ 99273 w 14725437"/>
              <a:gd name="connsiteY2" fmla="*/ 1474030 h 10670295"/>
              <a:gd name="connsiteX3" fmla="*/ 1507862 w 14725437"/>
              <a:gd name="connsiteY3" fmla="*/ 98880 h 10670295"/>
              <a:gd name="connsiteX4" fmla="*/ 6025254 w 14725437"/>
              <a:gd name="connsiteY4" fmla="*/ 106400 h 10670295"/>
              <a:gd name="connsiteX5" fmla="*/ 13596321 w 14725437"/>
              <a:gd name="connsiteY5" fmla="*/ 411709 h 10670295"/>
              <a:gd name="connsiteX6" fmla="*/ 14679548 w 14725437"/>
              <a:gd name="connsiteY6" fmla="*/ 4238846 h 10670295"/>
              <a:gd name="connsiteX7" fmla="*/ 14213652 w 14725437"/>
              <a:gd name="connsiteY7" fmla="*/ 9773288 h 10670295"/>
              <a:gd name="connsiteX8" fmla="*/ 11401509 w 14725437"/>
              <a:gd name="connsiteY8" fmla="*/ 10411917 h 10670295"/>
              <a:gd name="connsiteX9" fmla="*/ 2721966 w 14725437"/>
              <a:gd name="connsiteY9" fmla="*/ 10528031 h 10670295"/>
              <a:gd name="connsiteX10" fmla="*/ 359258 w 14725437"/>
              <a:gd name="connsiteY10" fmla="*/ 10354523 h 10670295"/>
              <a:gd name="connsiteX0" fmla="*/ 359258 w 14725437"/>
              <a:gd name="connsiteY0" fmla="*/ 10354523 h 10670295"/>
              <a:gd name="connsiteX1" fmla="*/ 143616 w 14725437"/>
              <a:gd name="connsiteY1" fmla="*/ 6954132 h 10670295"/>
              <a:gd name="connsiteX2" fmla="*/ 99273 w 14725437"/>
              <a:gd name="connsiteY2" fmla="*/ 1474030 h 10670295"/>
              <a:gd name="connsiteX3" fmla="*/ 1507862 w 14725437"/>
              <a:gd name="connsiteY3" fmla="*/ 98880 h 10670295"/>
              <a:gd name="connsiteX4" fmla="*/ 6025254 w 14725437"/>
              <a:gd name="connsiteY4" fmla="*/ 106400 h 10670295"/>
              <a:gd name="connsiteX5" fmla="*/ 13596321 w 14725437"/>
              <a:gd name="connsiteY5" fmla="*/ 411709 h 10670295"/>
              <a:gd name="connsiteX6" fmla="*/ 14679548 w 14725437"/>
              <a:gd name="connsiteY6" fmla="*/ 4238846 h 10670295"/>
              <a:gd name="connsiteX7" fmla="*/ 14213652 w 14725437"/>
              <a:gd name="connsiteY7" fmla="*/ 9773288 h 10670295"/>
              <a:gd name="connsiteX8" fmla="*/ 11401509 w 14725437"/>
              <a:gd name="connsiteY8" fmla="*/ 10411917 h 10670295"/>
              <a:gd name="connsiteX9" fmla="*/ 2721966 w 14725437"/>
              <a:gd name="connsiteY9" fmla="*/ 10528031 h 10670295"/>
              <a:gd name="connsiteX10" fmla="*/ 359258 w 14725437"/>
              <a:gd name="connsiteY10" fmla="*/ 10354523 h 10670295"/>
              <a:gd name="connsiteX0" fmla="*/ 283176 w 14649355"/>
              <a:gd name="connsiteY0" fmla="*/ 10354523 h 10670295"/>
              <a:gd name="connsiteX1" fmla="*/ 67534 w 14649355"/>
              <a:gd name="connsiteY1" fmla="*/ 6954132 h 10670295"/>
              <a:gd name="connsiteX2" fmla="*/ 23191 w 14649355"/>
              <a:gd name="connsiteY2" fmla="*/ 1474030 h 10670295"/>
              <a:gd name="connsiteX3" fmla="*/ 1431780 w 14649355"/>
              <a:gd name="connsiteY3" fmla="*/ 98880 h 10670295"/>
              <a:gd name="connsiteX4" fmla="*/ 5949172 w 14649355"/>
              <a:gd name="connsiteY4" fmla="*/ 106400 h 10670295"/>
              <a:gd name="connsiteX5" fmla="*/ 13520239 w 14649355"/>
              <a:gd name="connsiteY5" fmla="*/ 411709 h 10670295"/>
              <a:gd name="connsiteX6" fmla="*/ 14603466 w 14649355"/>
              <a:gd name="connsiteY6" fmla="*/ 4238846 h 10670295"/>
              <a:gd name="connsiteX7" fmla="*/ 14137570 w 14649355"/>
              <a:gd name="connsiteY7" fmla="*/ 9773288 h 10670295"/>
              <a:gd name="connsiteX8" fmla="*/ 11325427 w 14649355"/>
              <a:gd name="connsiteY8" fmla="*/ 10411917 h 10670295"/>
              <a:gd name="connsiteX9" fmla="*/ 2645884 w 14649355"/>
              <a:gd name="connsiteY9" fmla="*/ 10528031 h 10670295"/>
              <a:gd name="connsiteX10" fmla="*/ 283176 w 14649355"/>
              <a:gd name="connsiteY10" fmla="*/ 10354523 h 10670295"/>
              <a:gd name="connsiteX0" fmla="*/ 389061 w 14755240"/>
              <a:gd name="connsiteY0" fmla="*/ 10354523 h 10667112"/>
              <a:gd name="connsiteX1" fmla="*/ 93319 w 14755240"/>
              <a:gd name="connsiteY1" fmla="*/ 6998765 h 10667112"/>
              <a:gd name="connsiteX2" fmla="*/ 129076 w 14755240"/>
              <a:gd name="connsiteY2" fmla="*/ 1474030 h 10667112"/>
              <a:gd name="connsiteX3" fmla="*/ 1537665 w 14755240"/>
              <a:gd name="connsiteY3" fmla="*/ 98880 h 10667112"/>
              <a:gd name="connsiteX4" fmla="*/ 6055057 w 14755240"/>
              <a:gd name="connsiteY4" fmla="*/ 106400 h 10667112"/>
              <a:gd name="connsiteX5" fmla="*/ 13626124 w 14755240"/>
              <a:gd name="connsiteY5" fmla="*/ 411709 h 10667112"/>
              <a:gd name="connsiteX6" fmla="*/ 14709351 w 14755240"/>
              <a:gd name="connsiteY6" fmla="*/ 4238846 h 10667112"/>
              <a:gd name="connsiteX7" fmla="*/ 14243455 w 14755240"/>
              <a:gd name="connsiteY7" fmla="*/ 9773288 h 10667112"/>
              <a:gd name="connsiteX8" fmla="*/ 11431312 w 14755240"/>
              <a:gd name="connsiteY8" fmla="*/ 10411917 h 10667112"/>
              <a:gd name="connsiteX9" fmla="*/ 2751769 w 14755240"/>
              <a:gd name="connsiteY9" fmla="*/ 10528031 h 10667112"/>
              <a:gd name="connsiteX10" fmla="*/ 389061 w 14755240"/>
              <a:gd name="connsiteY10" fmla="*/ 10354523 h 10667112"/>
              <a:gd name="connsiteX0" fmla="*/ 389061 w 14743341"/>
              <a:gd name="connsiteY0" fmla="*/ 10256507 h 10569096"/>
              <a:gd name="connsiteX1" fmla="*/ 93319 w 14743341"/>
              <a:gd name="connsiteY1" fmla="*/ 6900749 h 10569096"/>
              <a:gd name="connsiteX2" fmla="*/ 129076 w 14743341"/>
              <a:gd name="connsiteY2" fmla="*/ 1376014 h 10569096"/>
              <a:gd name="connsiteX3" fmla="*/ 1537665 w 14743341"/>
              <a:gd name="connsiteY3" fmla="*/ 864 h 10569096"/>
              <a:gd name="connsiteX4" fmla="*/ 6055057 w 14743341"/>
              <a:gd name="connsiteY4" fmla="*/ 8384 h 10569096"/>
              <a:gd name="connsiteX5" fmla="*/ 13626124 w 14743341"/>
              <a:gd name="connsiteY5" fmla="*/ 313693 h 10569096"/>
              <a:gd name="connsiteX6" fmla="*/ 14709351 w 14743341"/>
              <a:gd name="connsiteY6" fmla="*/ 4140830 h 10569096"/>
              <a:gd name="connsiteX7" fmla="*/ 14243455 w 14743341"/>
              <a:gd name="connsiteY7" fmla="*/ 9675272 h 10569096"/>
              <a:gd name="connsiteX8" fmla="*/ 11431312 w 14743341"/>
              <a:gd name="connsiteY8" fmla="*/ 10313901 h 10569096"/>
              <a:gd name="connsiteX9" fmla="*/ 2751769 w 14743341"/>
              <a:gd name="connsiteY9" fmla="*/ 10430015 h 10569096"/>
              <a:gd name="connsiteX10" fmla="*/ 389061 w 14743341"/>
              <a:gd name="connsiteY10" fmla="*/ 10256507 h 1056909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243455 w 14757426"/>
              <a:gd name="connsiteY7" fmla="*/ 9700652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243455 w 14757426"/>
              <a:gd name="connsiteY7" fmla="*/ 9700652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657479 w 14757426"/>
              <a:gd name="connsiteY7" fmla="*/ 9651715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757426" h="10594476">
                <a:moveTo>
                  <a:pt x="389061" y="10281887"/>
                </a:moveTo>
                <a:cubicBezTo>
                  <a:pt x="-54014" y="9693676"/>
                  <a:pt x="136650" y="8406211"/>
                  <a:pt x="93319" y="6926129"/>
                </a:cubicBezTo>
                <a:cubicBezTo>
                  <a:pt x="49988" y="5446047"/>
                  <a:pt x="-111648" y="2551375"/>
                  <a:pt x="129076" y="1401394"/>
                </a:cubicBezTo>
                <a:cubicBezTo>
                  <a:pt x="369800" y="251413"/>
                  <a:pt x="214343" y="8695"/>
                  <a:pt x="1537665" y="26244"/>
                </a:cubicBezTo>
                <a:cubicBezTo>
                  <a:pt x="2632129" y="192572"/>
                  <a:pt x="4799357" y="33699"/>
                  <a:pt x="6055057" y="33764"/>
                </a:cubicBezTo>
                <a:cubicBezTo>
                  <a:pt x="7310757" y="33829"/>
                  <a:pt x="12298173" y="-37231"/>
                  <a:pt x="13683339" y="26636"/>
                </a:cubicBezTo>
                <a:cubicBezTo>
                  <a:pt x="15068505" y="90503"/>
                  <a:pt x="14723293" y="3076486"/>
                  <a:pt x="14709351" y="4166210"/>
                </a:cubicBezTo>
                <a:cubicBezTo>
                  <a:pt x="14729738" y="5255932"/>
                  <a:pt x="14733337" y="8622870"/>
                  <a:pt x="14657479" y="9651715"/>
                </a:cubicBezTo>
                <a:cubicBezTo>
                  <a:pt x="14581621" y="10680560"/>
                  <a:pt x="13495969" y="10301181"/>
                  <a:pt x="11431312" y="10339281"/>
                </a:cubicBezTo>
                <a:cubicBezTo>
                  <a:pt x="9595255" y="10694881"/>
                  <a:pt x="4592144" y="10464961"/>
                  <a:pt x="2751769" y="10455395"/>
                </a:cubicBezTo>
                <a:cubicBezTo>
                  <a:pt x="911394" y="10445829"/>
                  <a:pt x="832136" y="10870098"/>
                  <a:pt x="389061" y="10281887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68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6B76D08B-396D-40E0-B4A7-F35A48598765}"/>
              </a:ext>
            </a:extLst>
          </p:cNvPr>
          <p:cNvGrpSpPr/>
          <p:nvPr/>
        </p:nvGrpSpPr>
        <p:grpSpPr>
          <a:xfrm>
            <a:off x="0" y="6355716"/>
            <a:ext cx="12192000" cy="713190"/>
            <a:chOff x="0" y="5656716"/>
            <a:chExt cx="12926997" cy="1418998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99EFFB80-EFA6-4107-B0E5-C93A9A2293AE}"/>
                </a:ext>
              </a:extLst>
            </p:cNvPr>
            <p:cNvGrpSpPr/>
            <p:nvPr/>
          </p:nvGrpSpPr>
          <p:grpSpPr>
            <a:xfrm>
              <a:off x="0" y="5656716"/>
              <a:ext cx="8788893" cy="1418998"/>
              <a:chOff x="0" y="5388478"/>
              <a:chExt cx="10450286" cy="1687236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60A55B76-B433-4977-8D7F-4EC88176C8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388478"/>
                <a:ext cx="5529943" cy="1687236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CBEF935A-F5C1-449E-94EC-B4140F395A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20343" y="5388478"/>
                <a:ext cx="5529943" cy="1687236"/>
              </a:xfrm>
              <a:prstGeom prst="rect">
                <a:avLst/>
              </a:prstGeom>
            </p:spPr>
          </p:pic>
        </p:grpSp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A47AD331-2D26-47E4-83E8-62589BD5C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6208" y="5656716"/>
              <a:ext cx="4650789" cy="1418998"/>
            </a:xfrm>
            <a:prstGeom prst="rect">
              <a:avLst/>
            </a:prstGeom>
          </p:spPr>
        </p:pic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B4E71863-AB05-4C8C-8EFE-E4E2DD96D6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1086" y="6033413"/>
            <a:ext cx="859819" cy="6446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DE73812-B989-40B0-A0CA-DE9C733861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038" y="93682"/>
            <a:ext cx="721536" cy="456393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图形 25">
            <a:extLst>
              <a:ext uri="{FF2B5EF4-FFF2-40B4-BE49-F238E27FC236}">
                <a16:creationId xmlns:a16="http://schemas.microsoft.com/office/drawing/2014/main" id="{5F373988-CFC3-4EDB-AEE9-057F9893FA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18662" y="233137"/>
            <a:ext cx="868735" cy="868735"/>
          </a:xfrm>
          <a:prstGeom prst="rect">
            <a:avLst/>
          </a:prstGeom>
        </p:spPr>
      </p:pic>
      <p:sp>
        <p:nvSpPr>
          <p:cNvPr id="46" name="Oval 45"/>
          <p:cNvSpPr/>
          <p:nvPr/>
        </p:nvSpPr>
        <p:spPr>
          <a:xfrm>
            <a:off x="1151946" y="509512"/>
            <a:ext cx="612000" cy="684000"/>
          </a:xfrm>
          <a:prstGeom prst="ellipse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047874" y="595237"/>
            <a:ext cx="916305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Cho bảng số liệu về số học sinh đã đến thư viện vào mỗi buổi sáng và chiều trong một tuần học:</a:t>
            </a:r>
          </a:p>
        </p:txBody>
      </p:sp>
      <p:pic>
        <p:nvPicPr>
          <p:cNvPr id="59" name="图片 34">
            <a:extLst>
              <a:ext uri="{FF2B5EF4-FFF2-40B4-BE49-F238E27FC236}">
                <a16:creationId xmlns:a16="http://schemas.microsoft.com/office/drawing/2014/main" id="{BD5191DD-4555-45A5-92A3-1576E80E0AE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245" y="6033413"/>
            <a:ext cx="1076474" cy="6444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9FC037-A0D3-36D8-DD65-4FA10EED07F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57350" y="1843087"/>
            <a:ext cx="9105900" cy="21708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7A93CDA-B1B0-3689-E108-7639ECB42459}"/>
              </a:ext>
            </a:extLst>
          </p:cNvPr>
          <p:cNvSpPr txBox="1"/>
          <p:nvPr/>
        </p:nvSpPr>
        <p:spPr>
          <a:xfrm>
            <a:off x="1143000" y="4210050"/>
            <a:ext cx="10125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Dựa vào bảng trên, trả lời câu hỏi: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 Mỗi cột của bảng cho biết điều gì? Mỗi hàng của bảng cho biết điều gì?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b) Trong ngày thứ Ba, có bao nhiêu học sinh đến thư viện vào mỗi buổi?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c) Có bao nhiêu học sinh đến thư viện vào mỗi buổi chiều?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005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8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形 4">
            <a:extLst>
              <a:ext uri="{FF2B5EF4-FFF2-40B4-BE49-F238E27FC236}">
                <a16:creationId xmlns:a16="http://schemas.microsoft.com/office/drawing/2014/main" id="{247FD368-B523-40D9-BD06-8360E2E506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6200000">
            <a:off x="2659745" y="-2659746"/>
            <a:ext cx="6872512" cy="12192003"/>
          </a:xfrm>
          <a:prstGeom prst="rect">
            <a:avLst/>
          </a:prstGeom>
        </p:spPr>
      </p:pic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489880D0-1182-4052-848E-3D936536B382}"/>
              </a:ext>
            </a:extLst>
          </p:cNvPr>
          <p:cNvSpPr/>
          <p:nvPr/>
        </p:nvSpPr>
        <p:spPr>
          <a:xfrm>
            <a:off x="405193" y="410620"/>
            <a:ext cx="11381613" cy="6284409"/>
          </a:xfrm>
          <a:custGeom>
            <a:avLst/>
            <a:gdLst>
              <a:gd name="connsiteX0" fmla="*/ 739424 w 12277406"/>
              <a:gd name="connsiteY0" fmla="*/ 6032746 h 7271836"/>
              <a:gd name="connsiteX1" fmla="*/ 782967 w 12277406"/>
              <a:gd name="connsiteY1" fmla="*/ 3478232 h 7271836"/>
              <a:gd name="connsiteX2" fmla="*/ 782967 w 12277406"/>
              <a:gd name="connsiteY2" fmla="*/ 836632 h 7271836"/>
              <a:gd name="connsiteX3" fmla="*/ 1552224 w 12277406"/>
              <a:gd name="connsiteY3" fmla="*/ 386689 h 7271836"/>
              <a:gd name="connsiteX4" fmla="*/ 11320338 w 12277406"/>
              <a:gd name="connsiteY4" fmla="*/ 357660 h 7271836"/>
              <a:gd name="connsiteX5" fmla="*/ 11813824 w 12277406"/>
              <a:gd name="connsiteY5" fmla="*/ 5074803 h 7271836"/>
              <a:gd name="connsiteX6" fmla="*/ 11305824 w 12277406"/>
              <a:gd name="connsiteY6" fmla="*/ 6889089 h 7271836"/>
              <a:gd name="connsiteX7" fmla="*/ 797481 w 12277406"/>
              <a:gd name="connsiteY7" fmla="*/ 7208403 h 7271836"/>
              <a:gd name="connsiteX8" fmla="*/ 739424 w 12277406"/>
              <a:gd name="connsiteY8" fmla="*/ 6032746 h 7271836"/>
              <a:gd name="connsiteX0" fmla="*/ 739424 w 12277406"/>
              <a:gd name="connsiteY0" fmla="*/ 6088272 h 7327362"/>
              <a:gd name="connsiteX1" fmla="*/ 782967 w 12277406"/>
              <a:gd name="connsiteY1" fmla="*/ 3533758 h 7327362"/>
              <a:gd name="connsiteX2" fmla="*/ 899081 w 12277406"/>
              <a:gd name="connsiteY2" fmla="*/ 2198443 h 7327362"/>
              <a:gd name="connsiteX3" fmla="*/ 1552224 w 12277406"/>
              <a:gd name="connsiteY3" fmla="*/ 442215 h 7327362"/>
              <a:gd name="connsiteX4" fmla="*/ 11320338 w 12277406"/>
              <a:gd name="connsiteY4" fmla="*/ 413186 h 7327362"/>
              <a:gd name="connsiteX5" fmla="*/ 11813824 w 12277406"/>
              <a:gd name="connsiteY5" fmla="*/ 5130329 h 7327362"/>
              <a:gd name="connsiteX6" fmla="*/ 11305824 w 12277406"/>
              <a:gd name="connsiteY6" fmla="*/ 6944615 h 7327362"/>
              <a:gd name="connsiteX7" fmla="*/ 797481 w 12277406"/>
              <a:gd name="connsiteY7" fmla="*/ 7263929 h 7327362"/>
              <a:gd name="connsiteX8" fmla="*/ 739424 w 12277406"/>
              <a:gd name="connsiteY8" fmla="*/ 6088272 h 7327362"/>
              <a:gd name="connsiteX0" fmla="*/ 739424 w 12277406"/>
              <a:gd name="connsiteY0" fmla="*/ 6088272 h 7327362"/>
              <a:gd name="connsiteX1" fmla="*/ 782967 w 12277406"/>
              <a:gd name="connsiteY1" fmla="*/ 3533758 h 7327362"/>
              <a:gd name="connsiteX2" fmla="*/ 899081 w 12277406"/>
              <a:gd name="connsiteY2" fmla="*/ 2198443 h 7327362"/>
              <a:gd name="connsiteX3" fmla="*/ 1552224 w 12277406"/>
              <a:gd name="connsiteY3" fmla="*/ 442215 h 7327362"/>
              <a:gd name="connsiteX4" fmla="*/ 11320338 w 12277406"/>
              <a:gd name="connsiteY4" fmla="*/ 413186 h 7327362"/>
              <a:gd name="connsiteX5" fmla="*/ 11813824 w 12277406"/>
              <a:gd name="connsiteY5" fmla="*/ 5130329 h 7327362"/>
              <a:gd name="connsiteX6" fmla="*/ 11305824 w 12277406"/>
              <a:gd name="connsiteY6" fmla="*/ 6944615 h 7327362"/>
              <a:gd name="connsiteX7" fmla="*/ 797481 w 12277406"/>
              <a:gd name="connsiteY7" fmla="*/ 7263929 h 7327362"/>
              <a:gd name="connsiteX8" fmla="*/ 739424 w 12277406"/>
              <a:gd name="connsiteY8" fmla="*/ 6088272 h 7327362"/>
              <a:gd name="connsiteX0" fmla="*/ 739424 w 12277406"/>
              <a:gd name="connsiteY0" fmla="*/ 6092350 h 7331440"/>
              <a:gd name="connsiteX1" fmla="*/ 782967 w 12277406"/>
              <a:gd name="connsiteY1" fmla="*/ 3537836 h 7331440"/>
              <a:gd name="connsiteX2" fmla="*/ 507195 w 12277406"/>
              <a:gd name="connsiteY2" fmla="*/ 2289607 h 7331440"/>
              <a:gd name="connsiteX3" fmla="*/ 1552224 w 12277406"/>
              <a:gd name="connsiteY3" fmla="*/ 446293 h 7331440"/>
              <a:gd name="connsiteX4" fmla="*/ 11320338 w 12277406"/>
              <a:gd name="connsiteY4" fmla="*/ 417264 h 7331440"/>
              <a:gd name="connsiteX5" fmla="*/ 11813824 w 12277406"/>
              <a:gd name="connsiteY5" fmla="*/ 5134407 h 7331440"/>
              <a:gd name="connsiteX6" fmla="*/ 11305824 w 12277406"/>
              <a:gd name="connsiteY6" fmla="*/ 6948693 h 7331440"/>
              <a:gd name="connsiteX7" fmla="*/ 797481 w 12277406"/>
              <a:gd name="connsiteY7" fmla="*/ 7268007 h 7331440"/>
              <a:gd name="connsiteX8" fmla="*/ 739424 w 12277406"/>
              <a:gd name="connsiteY8" fmla="*/ 6092350 h 7331440"/>
              <a:gd name="connsiteX0" fmla="*/ 729525 w 12267507"/>
              <a:gd name="connsiteY0" fmla="*/ 6092350 h 7331440"/>
              <a:gd name="connsiteX1" fmla="*/ 511811 w 12267507"/>
              <a:gd name="connsiteY1" fmla="*/ 3624922 h 7331440"/>
              <a:gd name="connsiteX2" fmla="*/ 497296 w 12267507"/>
              <a:gd name="connsiteY2" fmla="*/ 2289607 h 7331440"/>
              <a:gd name="connsiteX3" fmla="*/ 1542325 w 12267507"/>
              <a:gd name="connsiteY3" fmla="*/ 446293 h 7331440"/>
              <a:gd name="connsiteX4" fmla="*/ 11310439 w 12267507"/>
              <a:gd name="connsiteY4" fmla="*/ 417264 h 7331440"/>
              <a:gd name="connsiteX5" fmla="*/ 11803925 w 12267507"/>
              <a:gd name="connsiteY5" fmla="*/ 5134407 h 7331440"/>
              <a:gd name="connsiteX6" fmla="*/ 11295925 w 12267507"/>
              <a:gd name="connsiteY6" fmla="*/ 6948693 h 7331440"/>
              <a:gd name="connsiteX7" fmla="*/ 787582 w 12267507"/>
              <a:gd name="connsiteY7" fmla="*/ 7268007 h 7331440"/>
              <a:gd name="connsiteX8" fmla="*/ 729525 w 12267507"/>
              <a:gd name="connsiteY8" fmla="*/ 6092350 h 7331440"/>
              <a:gd name="connsiteX0" fmla="*/ 729525 w 12294456"/>
              <a:gd name="connsiteY0" fmla="*/ 5819470 h 7058560"/>
              <a:gd name="connsiteX1" fmla="*/ 511811 w 12294456"/>
              <a:gd name="connsiteY1" fmla="*/ 3352042 h 7058560"/>
              <a:gd name="connsiteX2" fmla="*/ 497296 w 12294456"/>
              <a:gd name="connsiteY2" fmla="*/ 2016727 h 7058560"/>
              <a:gd name="connsiteX3" fmla="*/ 1542325 w 12294456"/>
              <a:gd name="connsiteY3" fmla="*/ 173413 h 7058560"/>
              <a:gd name="connsiteX4" fmla="*/ 10773410 w 12294456"/>
              <a:gd name="connsiteY4" fmla="*/ 608841 h 7058560"/>
              <a:gd name="connsiteX5" fmla="*/ 11803925 w 12294456"/>
              <a:gd name="connsiteY5" fmla="*/ 4861527 h 7058560"/>
              <a:gd name="connsiteX6" fmla="*/ 11295925 w 12294456"/>
              <a:gd name="connsiteY6" fmla="*/ 6675813 h 7058560"/>
              <a:gd name="connsiteX7" fmla="*/ 787582 w 12294456"/>
              <a:gd name="connsiteY7" fmla="*/ 6995127 h 7058560"/>
              <a:gd name="connsiteX8" fmla="*/ 729525 w 12294456"/>
              <a:gd name="connsiteY8" fmla="*/ 5819470 h 7058560"/>
              <a:gd name="connsiteX0" fmla="*/ 729525 w 12203819"/>
              <a:gd name="connsiteY0" fmla="*/ 5817287 h 7056377"/>
              <a:gd name="connsiteX1" fmla="*/ 511811 w 12203819"/>
              <a:gd name="connsiteY1" fmla="*/ 3349859 h 7056377"/>
              <a:gd name="connsiteX2" fmla="*/ 497296 w 12203819"/>
              <a:gd name="connsiteY2" fmla="*/ 2014544 h 7056377"/>
              <a:gd name="connsiteX3" fmla="*/ 1542325 w 12203819"/>
              <a:gd name="connsiteY3" fmla="*/ 171230 h 7056377"/>
              <a:gd name="connsiteX4" fmla="*/ 10773410 w 12203819"/>
              <a:gd name="connsiteY4" fmla="*/ 606658 h 7056377"/>
              <a:gd name="connsiteX5" fmla="*/ 11542668 w 12203819"/>
              <a:gd name="connsiteY5" fmla="*/ 4815801 h 7056377"/>
              <a:gd name="connsiteX6" fmla="*/ 11295925 w 12203819"/>
              <a:gd name="connsiteY6" fmla="*/ 6673630 h 7056377"/>
              <a:gd name="connsiteX7" fmla="*/ 787582 w 12203819"/>
              <a:gd name="connsiteY7" fmla="*/ 6992944 h 7056377"/>
              <a:gd name="connsiteX8" fmla="*/ 729525 w 12203819"/>
              <a:gd name="connsiteY8" fmla="*/ 5817287 h 7056377"/>
              <a:gd name="connsiteX0" fmla="*/ 729525 w 12189295"/>
              <a:gd name="connsiteY0" fmla="*/ 5888655 h 7127745"/>
              <a:gd name="connsiteX1" fmla="*/ 511811 w 12189295"/>
              <a:gd name="connsiteY1" fmla="*/ 3421227 h 7127745"/>
              <a:gd name="connsiteX2" fmla="*/ 497296 w 12189295"/>
              <a:gd name="connsiteY2" fmla="*/ 2085912 h 7127745"/>
              <a:gd name="connsiteX3" fmla="*/ 1542325 w 12189295"/>
              <a:gd name="connsiteY3" fmla="*/ 242598 h 7127745"/>
              <a:gd name="connsiteX4" fmla="*/ 11107238 w 12189295"/>
              <a:gd name="connsiteY4" fmla="*/ 532883 h 7127745"/>
              <a:gd name="connsiteX5" fmla="*/ 11542668 w 12189295"/>
              <a:gd name="connsiteY5" fmla="*/ 4887169 h 7127745"/>
              <a:gd name="connsiteX6" fmla="*/ 11295925 w 12189295"/>
              <a:gd name="connsiteY6" fmla="*/ 6744998 h 7127745"/>
              <a:gd name="connsiteX7" fmla="*/ 787582 w 12189295"/>
              <a:gd name="connsiteY7" fmla="*/ 7064312 h 7127745"/>
              <a:gd name="connsiteX8" fmla="*/ 729525 w 12189295"/>
              <a:gd name="connsiteY8" fmla="*/ 5888655 h 7127745"/>
              <a:gd name="connsiteX0" fmla="*/ 729525 w 12189295"/>
              <a:gd name="connsiteY0" fmla="*/ 6059797 h 7298887"/>
              <a:gd name="connsiteX1" fmla="*/ 511811 w 12189295"/>
              <a:gd name="connsiteY1" fmla="*/ 3592369 h 7298887"/>
              <a:gd name="connsiteX2" fmla="*/ 497296 w 12189295"/>
              <a:gd name="connsiteY2" fmla="*/ 2257054 h 7298887"/>
              <a:gd name="connsiteX3" fmla="*/ 1542325 w 12189295"/>
              <a:gd name="connsiteY3" fmla="*/ 413740 h 7298887"/>
              <a:gd name="connsiteX4" fmla="*/ 11107238 w 12189295"/>
              <a:gd name="connsiteY4" fmla="*/ 704025 h 7298887"/>
              <a:gd name="connsiteX5" fmla="*/ 11542668 w 12189295"/>
              <a:gd name="connsiteY5" fmla="*/ 5058311 h 7298887"/>
              <a:gd name="connsiteX6" fmla="*/ 11295925 w 12189295"/>
              <a:gd name="connsiteY6" fmla="*/ 6916140 h 7298887"/>
              <a:gd name="connsiteX7" fmla="*/ 787582 w 12189295"/>
              <a:gd name="connsiteY7" fmla="*/ 7235454 h 7298887"/>
              <a:gd name="connsiteX8" fmla="*/ 729525 w 12189295"/>
              <a:gd name="connsiteY8" fmla="*/ 6059797 h 7298887"/>
              <a:gd name="connsiteX0" fmla="*/ 729525 w 12163597"/>
              <a:gd name="connsiteY0" fmla="*/ 6186346 h 7425436"/>
              <a:gd name="connsiteX1" fmla="*/ 511811 w 12163597"/>
              <a:gd name="connsiteY1" fmla="*/ 3718918 h 7425436"/>
              <a:gd name="connsiteX2" fmla="*/ 497296 w 12163597"/>
              <a:gd name="connsiteY2" fmla="*/ 2383603 h 7425436"/>
              <a:gd name="connsiteX3" fmla="*/ 1542325 w 12163597"/>
              <a:gd name="connsiteY3" fmla="*/ 540289 h 7425436"/>
              <a:gd name="connsiteX4" fmla="*/ 11716838 w 12163597"/>
              <a:gd name="connsiteY4" fmla="*/ 641888 h 7425436"/>
              <a:gd name="connsiteX5" fmla="*/ 11542668 w 12163597"/>
              <a:gd name="connsiteY5" fmla="*/ 5184860 h 7425436"/>
              <a:gd name="connsiteX6" fmla="*/ 11295925 w 12163597"/>
              <a:gd name="connsiteY6" fmla="*/ 7042689 h 7425436"/>
              <a:gd name="connsiteX7" fmla="*/ 787582 w 12163597"/>
              <a:gd name="connsiteY7" fmla="*/ 7362003 h 7425436"/>
              <a:gd name="connsiteX8" fmla="*/ 729525 w 12163597"/>
              <a:gd name="connsiteY8" fmla="*/ 6186346 h 7425436"/>
              <a:gd name="connsiteX0" fmla="*/ 729525 w 12421774"/>
              <a:gd name="connsiteY0" fmla="*/ 6827884 h 8066974"/>
              <a:gd name="connsiteX1" fmla="*/ 511811 w 12421774"/>
              <a:gd name="connsiteY1" fmla="*/ 4360456 h 8066974"/>
              <a:gd name="connsiteX2" fmla="*/ 497296 w 12421774"/>
              <a:gd name="connsiteY2" fmla="*/ 3025141 h 8066974"/>
              <a:gd name="connsiteX3" fmla="*/ 1643925 w 12421774"/>
              <a:gd name="connsiteY3" fmla="*/ 78741 h 8066974"/>
              <a:gd name="connsiteX4" fmla="*/ 11716838 w 12421774"/>
              <a:gd name="connsiteY4" fmla="*/ 1283426 h 8066974"/>
              <a:gd name="connsiteX5" fmla="*/ 11542668 w 12421774"/>
              <a:gd name="connsiteY5" fmla="*/ 5826398 h 8066974"/>
              <a:gd name="connsiteX6" fmla="*/ 11295925 w 12421774"/>
              <a:gd name="connsiteY6" fmla="*/ 7684227 h 8066974"/>
              <a:gd name="connsiteX7" fmla="*/ 787582 w 12421774"/>
              <a:gd name="connsiteY7" fmla="*/ 8003541 h 8066974"/>
              <a:gd name="connsiteX8" fmla="*/ 729525 w 12421774"/>
              <a:gd name="connsiteY8" fmla="*/ 6827884 h 8066974"/>
              <a:gd name="connsiteX0" fmla="*/ 729525 w 12421774"/>
              <a:gd name="connsiteY0" fmla="*/ 6827884 h 8066974"/>
              <a:gd name="connsiteX1" fmla="*/ 511811 w 12421774"/>
              <a:gd name="connsiteY1" fmla="*/ 4360456 h 8066974"/>
              <a:gd name="connsiteX2" fmla="*/ 497296 w 12421774"/>
              <a:gd name="connsiteY2" fmla="*/ 3025141 h 8066974"/>
              <a:gd name="connsiteX3" fmla="*/ 1643925 w 12421774"/>
              <a:gd name="connsiteY3" fmla="*/ 78741 h 8066974"/>
              <a:gd name="connsiteX4" fmla="*/ 11716838 w 12421774"/>
              <a:gd name="connsiteY4" fmla="*/ 1283426 h 8066974"/>
              <a:gd name="connsiteX5" fmla="*/ 11542668 w 12421774"/>
              <a:gd name="connsiteY5" fmla="*/ 5826398 h 8066974"/>
              <a:gd name="connsiteX6" fmla="*/ 11295925 w 12421774"/>
              <a:gd name="connsiteY6" fmla="*/ 7684227 h 8066974"/>
              <a:gd name="connsiteX7" fmla="*/ 787582 w 12421774"/>
              <a:gd name="connsiteY7" fmla="*/ 8003541 h 8066974"/>
              <a:gd name="connsiteX8" fmla="*/ 729525 w 12421774"/>
              <a:gd name="connsiteY8" fmla="*/ 6827884 h 8066974"/>
              <a:gd name="connsiteX0" fmla="*/ 729525 w 12421774"/>
              <a:gd name="connsiteY0" fmla="*/ 6826138 h 8065228"/>
              <a:gd name="connsiteX1" fmla="*/ 511811 w 12421774"/>
              <a:gd name="connsiteY1" fmla="*/ 4358710 h 8065228"/>
              <a:gd name="connsiteX2" fmla="*/ 392521 w 12421774"/>
              <a:gd name="connsiteY2" fmla="*/ 2994820 h 8065228"/>
              <a:gd name="connsiteX3" fmla="*/ 1643925 w 12421774"/>
              <a:gd name="connsiteY3" fmla="*/ 76995 h 8065228"/>
              <a:gd name="connsiteX4" fmla="*/ 11716838 w 12421774"/>
              <a:gd name="connsiteY4" fmla="*/ 1281680 h 8065228"/>
              <a:gd name="connsiteX5" fmla="*/ 11542668 w 12421774"/>
              <a:gd name="connsiteY5" fmla="*/ 5824652 h 8065228"/>
              <a:gd name="connsiteX6" fmla="*/ 11295925 w 12421774"/>
              <a:gd name="connsiteY6" fmla="*/ 7682481 h 8065228"/>
              <a:gd name="connsiteX7" fmla="*/ 787582 w 12421774"/>
              <a:gd name="connsiteY7" fmla="*/ 8001795 h 8065228"/>
              <a:gd name="connsiteX8" fmla="*/ 729525 w 12421774"/>
              <a:gd name="connsiteY8" fmla="*/ 6826138 h 8065228"/>
              <a:gd name="connsiteX0" fmla="*/ 722069 w 12414318"/>
              <a:gd name="connsiteY0" fmla="*/ 6826138 h 8065228"/>
              <a:gd name="connsiteX1" fmla="*/ 304330 w 12414318"/>
              <a:gd name="connsiteY1" fmla="*/ 4387285 h 8065228"/>
              <a:gd name="connsiteX2" fmla="*/ 385065 w 12414318"/>
              <a:gd name="connsiteY2" fmla="*/ 2994820 h 8065228"/>
              <a:gd name="connsiteX3" fmla="*/ 1636469 w 12414318"/>
              <a:gd name="connsiteY3" fmla="*/ 76995 h 8065228"/>
              <a:gd name="connsiteX4" fmla="*/ 11709382 w 12414318"/>
              <a:gd name="connsiteY4" fmla="*/ 1281680 h 8065228"/>
              <a:gd name="connsiteX5" fmla="*/ 11535212 w 12414318"/>
              <a:gd name="connsiteY5" fmla="*/ 5824652 h 8065228"/>
              <a:gd name="connsiteX6" fmla="*/ 11288469 w 12414318"/>
              <a:gd name="connsiteY6" fmla="*/ 7682481 h 8065228"/>
              <a:gd name="connsiteX7" fmla="*/ 780126 w 12414318"/>
              <a:gd name="connsiteY7" fmla="*/ 8001795 h 8065228"/>
              <a:gd name="connsiteX8" fmla="*/ 722069 w 12414318"/>
              <a:gd name="connsiteY8" fmla="*/ 6826138 h 8065228"/>
              <a:gd name="connsiteX0" fmla="*/ 722069 w 12414318"/>
              <a:gd name="connsiteY0" fmla="*/ 6823820 h 8062910"/>
              <a:gd name="connsiteX1" fmla="*/ 304330 w 12414318"/>
              <a:gd name="connsiteY1" fmla="*/ 4384967 h 8062910"/>
              <a:gd name="connsiteX2" fmla="*/ 289815 w 12414318"/>
              <a:gd name="connsiteY2" fmla="*/ 2954402 h 8062910"/>
              <a:gd name="connsiteX3" fmla="*/ 1636469 w 12414318"/>
              <a:gd name="connsiteY3" fmla="*/ 74677 h 8062910"/>
              <a:gd name="connsiteX4" fmla="*/ 11709382 w 12414318"/>
              <a:gd name="connsiteY4" fmla="*/ 1279362 h 8062910"/>
              <a:gd name="connsiteX5" fmla="*/ 11535212 w 12414318"/>
              <a:gd name="connsiteY5" fmla="*/ 5822334 h 8062910"/>
              <a:gd name="connsiteX6" fmla="*/ 11288469 w 12414318"/>
              <a:gd name="connsiteY6" fmla="*/ 7680163 h 8062910"/>
              <a:gd name="connsiteX7" fmla="*/ 780126 w 12414318"/>
              <a:gd name="connsiteY7" fmla="*/ 7999477 h 8062910"/>
              <a:gd name="connsiteX8" fmla="*/ 722069 w 12414318"/>
              <a:gd name="connsiteY8" fmla="*/ 6823820 h 8062910"/>
              <a:gd name="connsiteX0" fmla="*/ 722069 w 12414318"/>
              <a:gd name="connsiteY0" fmla="*/ 6823820 h 8062910"/>
              <a:gd name="connsiteX1" fmla="*/ 304330 w 12414318"/>
              <a:gd name="connsiteY1" fmla="*/ 4384967 h 8062910"/>
              <a:gd name="connsiteX2" fmla="*/ 289815 w 12414318"/>
              <a:gd name="connsiteY2" fmla="*/ 2954402 h 8062910"/>
              <a:gd name="connsiteX3" fmla="*/ 1636469 w 12414318"/>
              <a:gd name="connsiteY3" fmla="*/ 74677 h 8062910"/>
              <a:gd name="connsiteX4" fmla="*/ 11709382 w 12414318"/>
              <a:gd name="connsiteY4" fmla="*/ 1279362 h 8062910"/>
              <a:gd name="connsiteX5" fmla="*/ 11535212 w 12414318"/>
              <a:gd name="connsiteY5" fmla="*/ 5822334 h 8062910"/>
              <a:gd name="connsiteX6" fmla="*/ 11288469 w 12414318"/>
              <a:gd name="connsiteY6" fmla="*/ 7680163 h 8062910"/>
              <a:gd name="connsiteX7" fmla="*/ 780126 w 12414318"/>
              <a:gd name="connsiteY7" fmla="*/ 7999477 h 8062910"/>
              <a:gd name="connsiteX8" fmla="*/ 722069 w 12414318"/>
              <a:gd name="connsiteY8" fmla="*/ 6823820 h 8062910"/>
              <a:gd name="connsiteX0" fmla="*/ 720661 w 12412910"/>
              <a:gd name="connsiteY0" fmla="*/ 6823820 h 8062910"/>
              <a:gd name="connsiteX1" fmla="*/ 264822 w 12412910"/>
              <a:gd name="connsiteY1" fmla="*/ 4575467 h 8062910"/>
              <a:gd name="connsiteX2" fmla="*/ 288407 w 12412910"/>
              <a:gd name="connsiteY2" fmla="*/ 2954402 h 8062910"/>
              <a:gd name="connsiteX3" fmla="*/ 1635061 w 12412910"/>
              <a:gd name="connsiteY3" fmla="*/ 74677 h 8062910"/>
              <a:gd name="connsiteX4" fmla="*/ 11707974 w 12412910"/>
              <a:gd name="connsiteY4" fmla="*/ 1279362 h 8062910"/>
              <a:gd name="connsiteX5" fmla="*/ 11533804 w 12412910"/>
              <a:gd name="connsiteY5" fmla="*/ 5822334 h 8062910"/>
              <a:gd name="connsiteX6" fmla="*/ 11287061 w 12412910"/>
              <a:gd name="connsiteY6" fmla="*/ 7680163 h 8062910"/>
              <a:gd name="connsiteX7" fmla="*/ 778718 w 12412910"/>
              <a:gd name="connsiteY7" fmla="*/ 7999477 h 8062910"/>
              <a:gd name="connsiteX8" fmla="*/ 720661 w 12412910"/>
              <a:gd name="connsiteY8" fmla="*/ 6823820 h 8062910"/>
              <a:gd name="connsiteX0" fmla="*/ 720661 w 12412910"/>
              <a:gd name="connsiteY0" fmla="*/ 6823820 h 8062910"/>
              <a:gd name="connsiteX1" fmla="*/ 264822 w 12412910"/>
              <a:gd name="connsiteY1" fmla="*/ 4575467 h 8062910"/>
              <a:gd name="connsiteX2" fmla="*/ 288407 w 12412910"/>
              <a:gd name="connsiteY2" fmla="*/ 2954402 h 8062910"/>
              <a:gd name="connsiteX3" fmla="*/ 1635061 w 12412910"/>
              <a:gd name="connsiteY3" fmla="*/ 74677 h 8062910"/>
              <a:gd name="connsiteX4" fmla="*/ 11707974 w 12412910"/>
              <a:gd name="connsiteY4" fmla="*/ 1279362 h 8062910"/>
              <a:gd name="connsiteX5" fmla="*/ 11533804 w 12412910"/>
              <a:gd name="connsiteY5" fmla="*/ 5822334 h 8062910"/>
              <a:gd name="connsiteX6" fmla="*/ 11287061 w 12412910"/>
              <a:gd name="connsiteY6" fmla="*/ 7680163 h 8062910"/>
              <a:gd name="connsiteX7" fmla="*/ 778718 w 12412910"/>
              <a:gd name="connsiteY7" fmla="*/ 7999477 h 8062910"/>
              <a:gd name="connsiteX8" fmla="*/ 720661 w 12412910"/>
              <a:gd name="connsiteY8" fmla="*/ 6823820 h 8062910"/>
              <a:gd name="connsiteX0" fmla="*/ 377839 w 12628888"/>
              <a:gd name="connsiteY0" fmla="*/ 6595220 h 8077500"/>
              <a:gd name="connsiteX1" fmla="*/ 480800 w 12628888"/>
              <a:gd name="connsiteY1" fmla="*/ 4575467 h 8077500"/>
              <a:gd name="connsiteX2" fmla="*/ 504385 w 12628888"/>
              <a:gd name="connsiteY2" fmla="*/ 2954402 h 8077500"/>
              <a:gd name="connsiteX3" fmla="*/ 1851039 w 12628888"/>
              <a:gd name="connsiteY3" fmla="*/ 74677 h 8077500"/>
              <a:gd name="connsiteX4" fmla="*/ 11923952 w 12628888"/>
              <a:gd name="connsiteY4" fmla="*/ 1279362 h 8077500"/>
              <a:gd name="connsiteX5" fmla="*/ 11749782 w 12628888"/>
              <a:gd name="connsiteY5" fmla="*/ 5822334 h 8077500"/>
              <a:gd name="connsiteX6" fmla="*/ 11503039 w 12628888"/>
              <a:gd name="connsiteY6" fmla="*/ 7680163 h 8077500"/>
              <a:gd name="connsiteX7" fmla="*/ 994696 w 12628888"/>
              <a:gd name="connsiteY7" fmla="*/ 7999477 h 8077500"/>
              <a:gd name="connsiteX8" fmla="*/ 377839 w 12628888"/>
              <a:gd name="connsiteY8" fmla="*/ 6595220 h 8077500"/>
              <a:gd name="connsiteX0" fmla="*/ 405392 w 12656441"/>
              <a:gd name="connsiteY0" fmla="*/ 6595220 h 8077500"/>
              <a:gd name="connsiteX1" fmla="*/ 508353 w 12656441"/>
              <a:gd name="connsiteY1" fmla="*/ 4575467 h 8077500"/>
              <a:gd name="connsiteX2" fmla="*/ 531938 w 12656441"/>
              <a:gd name="connsiteY2" fmla="*/ 2954402 h 8077500"/>
              <a:gd name="connsiteX3" fmla="*/ 1878592 w 12656441"/>
              <a:gd name="connsiteY3" fmla="*/ 74677 h 8077500"/>
              <a:gd name="connsiteX4" fmla="*/ 11951505 w 12656441"/>
              <a:gd name="connsiteY4" fmla="*/ 1279362 h 8077500"/>
              <a:gd name="connsiteX5" fmla="*/ 11777335 w 12656441"/>
              <a:gd name="connsiteY5" fmla="*/ 5822334 h 8077500"/>
              <a:gd name="connsiteX6" fmla="*/ 11530592 w 12656441"/>
              <a:gd name="connsiteY6" fmla="*/ 7680163 h 8077500"/>
              <a:gd name="connsiteX7" fmla="*/ 1022249 w 12656441"/>
              <a:gd name="connsiteY7" fmla="*/ 7999477 h 8077500"/>
              <a:gd name="connsiteX8" fmla="*/ 405392 w 12656441"/>
              <a:gd name="connsiteY8" fmla="*/ 6595220 h 8077500"/>
              <a:gd name="connsiteX0" fmla="*/ 94056 w 12345105"/>
              <a:gd name="connsiteY0" fmla="*/ 6595220 h 7892149"/>
              <a:gd name="connsiteX1" fmla="*/ 197017 w 12345105"/>
              <a:gd name="connsiteY1" fmla="*/ 4575467 h 7892149"/>
              <a:gd name="connsiteX2" fmla="*/ 220602 w 12345105"/>
              <a:gd name="connsiteY2" fmla="*/ 2954402 h 7892149"/>
              <a:gd name="connsiteX3" fmla="*/ 1567256 w 12345105"/>
              <a:gd name="connsiteY3" fmla="*/ 74677 h 7892149"/>
              <a:gd name="connsiteX4" fmla="*/ 11640169 w 12345105"/>
              <a:gd name="connsiteY4" fmla="*/ 1279362 h 7892149"/>
              <a:gd name="connsiteX5" fmla="*/ 11465999 w 12345105"/>
              <a:gd name="connsiteY5" fmla="*/ 5822334 h 7892149"/>
              <a:gd name="connsiteX6" fmla="*/ 11219256 w 12345105"/>
              <a:gd name="connsiteY6" fmla="*/ 7680163 h 7892149"/>
              <a:gd name="connsiteX7" fmla="*/ 1714213 w 12345105"/>
              <a:gd name="connsiteY7" fmla="*/ 7694677 h 7892149"/>
              <a:gd name="connsiteX8" fmla="*/ 94056 w 12345105"/>
              <a:gd name="connsiteY8" fmla="*/ 6595220 h 7892149"/>
              <a:gd name="connsiteX0" fmla="*/ 94056 w 12374446"/>
              <a:gd name="connsiteY0" fmla="*/ 6595220 h 7831727"/>
              <a:gd name="connsiteX1" fmla="*/ 197017 w 12374446"/>
              <a:gd name="connsiteY1" fmla="*/ 4575467 h 7831727"/>
              <a:gd name="connsiteX2" fmla="*/ 220602 w 12374446"/>
              <a:gd name="connsiteY2" fmla="*/ 2954402 h 7831727"/>
              <a:gd name="connsiteX3" fmla="*/ 1567256 w 12374446"/>
              <a:gd name="connsiteY3" fmla="*/ 74677 h 7831727"/>
              <a:gd name="connsiteX4" fmla="*/ 11640169 w 12374446"/>
              <a:gd name="connsiteY4" fmla="*/ 1279362 h 7831727"/>
              <a:gd name="connsiteX5" fmla="*/ 11465999 w 12374446"/>
              <a:gd name="connsiteY5" fmla="*/ 5822334 h 7831727"/>
              <a:gd name="connsiteX6" fmla="*/ 10393756 w 12374446"/>
              <a:gd name="connsiteY6" fmla="*/ 7578563 h 7831727"/>
              <a:gd name="connsiteX7" fmla="*/ 1714213 w 12374446"/>
              <a:gd name="connsiteY7" fmla="*/ 7694677 h 7831727"/>
              <a:gd name="connsiteX8" fmla="*/ 94056 w 12374446"/>
              <a:gd name="connsiteY8" fmla="*/ 6595220 h 7831727"/>
              <a:gd name="connsiteX0" fmla="*/ 94056 w 12374446"/>
              <a:gd name="connsiteY0" fmla="*/ 6595220 h 7831727"/>
              <a:gd name="connsiteX1" fmla="*/ 197017 w 12374446"/>
              <a:gd name="connsiteY1" fmla="*/ 4575467 h 7831727"/>
              <a:gd name="connsiteX2" fmla="*/ 220602 w 12374446"/>
              <a:gd name="connsiteY2" fmla="*/ 2954402 h 7831727"/>
              <a:gd name="connsiteX3" fmla="*/ 1567256 w 12374446"/>
              <a:gd name="connsiteY3" fmla="*/ 74677 h 7831727"/>
              <a:gd name="connsiteX4" fmla="*/ 11640169 w 12374446"/>
              <a:gd name="connsiteY4" fmla="*/ 1279362 h 7831727"/>
              <a:gd name="connsiteX5" fmla="*/ 11465999 w 12374446"/>
              <a:gd name="connsiteY5" fmla="*/ 5822334 h 7831727"/>
              <a:gd name="connsiteX6" fmla="*/ 10393756 w 12374446"/>
              <a:gd name="connsiteY6" fmla="*/ 7578563 h 7831727"/>
              <a:gd name="connsiteX7" fmla="*/ 1714213 w 12374446"/>
              <a:gd name="connsiteY7" fmla="*/ 7694677 h 7831727"/>
              <a:gd name="connsiteX8" fmla="*/ 94056 w 12374446"/>
              <a:gd name="connsiteY8" fmla="*/ 6595220 h 7831727"/>
              <a:gd name="connsiteX0" fmla="*/ 94056 w 12344667"/>
              <a:gd name="connsiteY0" fmla="*/ 6595220 h 7831727"/>
              <a:gd name="connsiteX1" fmla="*/ 197017 w 12344667"/>
              <a:gd name="connsiteY1" fmla="*/ 4575467 h 7831727"/>
              <a:gd name="connsiteX2" fmla="*/ 220602 w 12344667"/>
              <a:gd name="connsiteY2" fmla="*/ 2954402 h 7831727"/>
              <a:gd name="connsiteX3" fmla="*/ 1567256 w 12344667"/>
              <a:gd name="connsiteY3" fmla="*/ 74677 h 7831727"/>
              <a:gd name="connsiteX4" fmla="*/ 11640169 w 12344667"/>
              <a:gd name="connsiteY4" fmla="*/ 1279362 h 7831727"/>
              <a:gd name="connsiteX5" fmla="*/ 11465999 w 12344667"/>
              <a:gd name="connsiteY5" fmla="*/ 5822334 h 7831727"/>
              <a:gd name="connsiteX6" fmla="*/ 10393756 w 12344667"/>
              <a:gd name="connsiteY6" fmla="*/ 7578563 h 7831727"/>
              <a:gd name="connsiteX7" fmla="*/ 1714213 w 12344667"/>
              <a:gd name="connsiteY7" fmla="*/ 7694677 h 7831727"/>
              <a:gd name="connsiteX8" fmla="*/ 94056 w 12344667"/>
              <a:gd name="connsiteY8" fmla="*/ 6595220 h 7831727"/>
              <a:gd name="connsiteX0" fmla="*/ 94056 w 13094993"/>
              <a:gd name="connsiteY0" fmla="*/ 6596602 h 7833109"/>
              <a:gd name="connsiteX1" fmla="*/ 197017 w 13094993"/>
              <a:gd name="connsiteY1" fmla="*/ 4576849 h 7833109"/>
              <a:gd name="connsiteX2" fmla="*/ 220602 w 13094993"/>
              <a:gd name="connsiteY2" fmla="*/ 2955784 h 7833109"/>
              <a:gd name="connsiteX3" fmla="*/ 1567256 w 13094993"/>
              <a:gd name="connsiteY3" fmla="*/ 76059 h 7833109"/>
              <a:gd name="connsiteX4" fmla="*/ 11640169 w 13094993"/>
              <a:gd name="connsiteY4" fmla="*/ 1280744 h 7833109"/>
              <a:gd name="connsiteX5" fmla="*/ 12989999 w 13094993"/>
              <a:gd name="connsiteY5" fmla="*/ 5925316 h 7833109"/>
              <a:gd name="connsiteX6" fmla="*/ 10393756 w 13094993"/>
              <a:gd name="connsiteY6" fmla="*/ 7579945 h 7833109"/>
              <a:gd name="connsiteX7" fmla="*/ 1714213 w 13094993"/>
              <a:gd name="connsiteY7" fmla="*/ 7696059 h 7833109"/>
              <a:gd name="connsiteX8" fmla="*/ 94056 w 13094993"/>
              <a:gd name="connsiteY8" fmla="*/ 6596602 h 7833109"/>
              <a:gd name="connsiteX0" fmla="*/ 94056 w 13581500"/>
              <a:gd name="connsiteY0" fmla="*/ 6723052 h 7959559"/>
              <a:gd name="connsiteX1" fmla="*/ 197017 w 13581500"/>
              <a:gd name="connsiteY1" fmla="*/ 4703299 h 7959559"/>
              <a:gd name="connsiteX2" fmla="*/ 220602 w 13581500"/>
              <a:gd name="connsiteY2" fmla="*/ 3082234 h 7959559"/>
              <a:gd name="connsiteX3" fmla="*/ 1567256 w 13581500"/>
              <a:gd name="connsiteY3" fmla="*/ 202509 h 7959559"/>
              <a:gd name="connsiteX4" fmla="*/ 12465669 w 13581500"/>
              <a:gd name="connsiteY4" fmla="*/ 886494 h 7959559"/>
              <a:gd name="connsiteX5" fmla="*/ 12989999 w 13581500"/>
              <a:gd name="connsiteY5" fmla="*/ 6051766 h 7959559"/>
              <a:gd name="connsiteX6" fmla="*/ 10393756 w 13581500"/>
              <a:gd name="connsiteY6" fmla="*/ 7706395 h 7959559"/>
              <a:gd name="connsiteX7" fmla="*/ 1714213 w 13581500"/>
              <a:gd name="connsiteY7" fmla="*/ 7822509 h 7959559"/>
              <a:gd name="connsiteX8" fmla="*/ 94056 w 13581500"/>
              <a:gd name="connsiteY8" fmla="*/ 6723052 h 7959559"/>
              <a:gd name="connsiteX0" fmla="*/ 94056 w 13578033"/>
              <a:gd name="connsiteY0" fmla="*/ 6372151 h 7608658"/>
              <a:gd name="connsiteX1" fmla="*/ 197017 w 13578033"/>
              <a:gd name="connsiteY1" fmla="*/ 4352398 h 7608658"/>
              <a:gd name="connsiteX2" fmla="*/ 220602 w 13578033"/>
              <a:gd name="connsiteY2" fmla="*/ 2731333 h 7608658"/>
              <a:gd name="connsiteX3" fmla="*/ 1618056 w 13578033"/>
              <a:gd name="connsiteY3" fmla="*/ 410408 h 7608658"/>
              <a:gd name="connsiteX4" fmla="*/ 12465669 w 13578033"/>
              <a:gd name="connsiteY4" fmla="*/ 535593 h 7608658"/>
              <a:gd name="connsiteX5" fmla="*/ 12989999 w 13578033"/>
              <a:gd name="connsiteY5" fmla="*/ 5700865 h 7608658"/>
              <a:gd name="connsiteX6" fmla="*/ 10393756 w 13578033"/>
              <a:gd name="connsiteY6" fmla="*/ 7355494 h 7608658"/>
              <a:gd name="connsiteX7" fmla="*/ 1714213 w 13578033"/>
              <a:gd name="connsiteY7" fmla="*/ 7471608 h 7608658"/>
              <a:gd name="connsiteX8" fmla="*/ 94056 w 13578033"/>
              <a:gd name="connsiteY8" fmla="*/ 6372151 h 7608658"/>
              <a:gd name="connsiteX0" fmla="*/ 146154 w 13630131"/>
              <a:gd name="connsiteY0" fmla="*/ 6468355 h 7704862"/>
              <a:gd name="connsiteX1" fmla="*/ 249115 w 13630131"/>
              <a:gd name="connsiteY1" fmla="*/ 4448602 h 7704862"/>
              <a:gd name="connsiteX2" fmla="*/ 1670154 w 13630131"/>
              <a:gd name="connsiteY2" fmla="*/ 506612 h 7704862"/>
              <a:gd name="connsiteX3" fmla="*/ 12517767 w 13630131"/>
              <a:gd name="connsiteY3" fmla="*/ 631797 h 7704862"/>
              <a:gd name="connsiteX4" fmla="*/ 13042097 w 13630131"/>
              <a:gd name="connsiteY4" fmla="*/ 5797069 h 7704862"/>
              <a:gd name="connsiteX5" fmla="*/ 10445854 w 13630131"/>
              <a:gd name="connsiteY5" fmla="*/ 7451698 h 7704862"/>
              <a:gd name="connsiteX6" fmla="*/ 1766311 w 13630131"/>
              <a:gd name="connsiteY6" fmla="*/ 7567812 h 7704862"/>
              <a:gd name="connsiteX7" fmla="*/ 146154 w 13630131"/>
              <a:gd name="connsiteY7" fmla="*/ 6468355 h 7704862"/>
              <a:gd name="connsiteX0" fmla="*/ 81896 w 13565873"/>
              <a:gd name="connsiteY0" fmla="*/ 6468355 h 7704862"/>
              <a:gd name="connsiteX1" fmla="*/ 184857 w 13565873"/>
              <a:gd name="connsiteY1" fmla="*/ 4448602 h 7704862"/>
              <a:gd name="connsiteX2" fmla="*/ 1605896 w 13565873"/>
              <a:gd name="connsiteY2" fmla="*/ 506612 h 7704862"/>
              <a:gd name="connsiteX3" fmla="*/ 12453509 w 13565873"/>
              <a:gd name="connsiteY3" fmla="*/ 631797 h 7704862"/>
              <a:gd name="connsiteX4" fmla="*/ 12977839 w 13565873"/>
              <a:gd name="connsiteY4" fmla="*/ 5797069 h 7704862"/>
              <a:gd name="connsiteX5" fmla="*/ 10381596 w 13565873"/>
              <a:gd name="connsiteY5" fmla="*/ 7451698 h 7704862"/>
              <a:gd name="connsiteX6" fmla="*/ 1702053 w 13565873"/>
              <a:gd name="connsiteY6" fmla="*/ 7567812 h 7704862"/>
              <a:gd name="connsiteX7" fmla="*/ 81896 w 13565873"/>
              <a:gd name="connsiteY7" fmla="*/ 6468355 h 7704862"/>
              <a:gd name="connsiteX0" fmla="*/ 96329 w 13808906"/>
              <a:gd name="connsiteY0" fmla="*/ 7166855 h 7662182"/>
              <a:gd name="connsiteX1" fmla="*/ 427890 w 13808906"/>
              <a:gd name="connsiteY1" fmla="*/ 4448602 h 7662182"/>
              <a:gd name="connsiteX2" fmla="*/ 1848929 w 13808906"/>
              <a:gd name="connsiteY2" fmla="*/ 506612 h 7662182"/>
              <a:gd name="connsiteX3" fmla="*/ 12696542 w 13808906"/>
              <a:gd name="connsiteY3" fmla="*/ 631797 h 7662182"/>
              <a:gd name="connsiteX4" fmla="*/ 13220872 w 13808906"/>
              <a:gd name="connsiteY4" fmla="*/ 5797069 h 7662182"/>
              <a:gd name="connsiteX5" fmla="*/ 10624629 w 13808906"/>
              <a:gd name="connsiteY5" fmla="*/ 7451698 h 7662182"/>
              <a:gd name="connsiteX6" fmla="*/ 1945086 w 13808906"/>
              <a:gd name="connsiteY6" fmla="*/ 7567812 h 7662182"/>
              <a:gd name="connsiteX7" fmla="*/ 96329 w 13808906"/>
              <a:gd name="connsiteY7" fmla="*/ 7166855 h 7662182"/>
              <a:gd name="connsiteX0" fmla="*/ 253751 w 13966328"/>
              <a:gd name="connsiteY0" fmla="*/ 7149504 h 7644831"/>
              <a:gd name="connsiteX1" fmla="*/ 204312 w 13966328"/>
              <a:gd name="connsiteY1" fmla="*/ 4151851 h 7644831"/>
              <a:gd name="connsiteX2" fmla="*/ 2006351 w 13966328"/>
              <a:gd name="connsiteY2" fmla="*/ 489261 h 7644831"/>
              <a:gd name="connsiteX3" fmla="*/ 12853964 w 13966328"/>
              <a:gd name="connsiteY3" fmla="*/ 614446 h 7644831"/>
              <a:gd name="connsiteX4" fmla="*/ 13378294 w 13966328"/>
              <a:gd name="connsiteY4" fmla="*/ 5779718 h 7644831"/>
              <a:gd name="connsiteX5" fmla="*/ 10782051 w 13966328"/>
              <a:gd name="connsiteY5" fmla="*/ 7434347 h 7644831"/>
              <a:gd name="connsiteX6" fmla="*/ 2102508 w 13966328"/>
              <a:gd name="connsiteY6" fmla="*/ 7550461 h 7644831"/>
              <a:gd name="connsiteX7" fmla="*/ 253751 w 13966328"/>
              <a:gd name="connsiteY7" fmla="*/ 7149504 h 7644831"/>
              <a:gd name="connsiteX0" fmla="*/ 158040 w 13870617"/>
              <a:gd name="connsiteY0" fmla="*/ 7149504 h 7644831"/>
              <a:gd name="connsiteX1" fmla="*/ 108601 w 13870617"/>
              <a:gd name="connsiteY1" fmla="*/ 4151851 h 7644831"/>
              <a:gd name="connsiteX2" fmla="*/ 1910640 w 13870617"/>
              <a:gd name="connsiteY2" fmla="*/ 489261 h 7644831"/>
              <a:gd name="connsiteX3" fmla="*/ 12758253 w 13870617"/>
              <a:gd name="connsiteY3" fmla="*/ 614446 h 7644831"/>
              <a:gd name="connsiteX4" fmla="*/ 13282583 w 13870617"/>
              <a:gd name="connsiteY4" fmla="*/ 5779718 h 7644831"/>
              <a:gd name="connsiteX5" fmla="*/ 10686340 w 13870617"/>
              <a:gd name="connsiteY5" fmla="*/ 7434347 h 7644831"/>
              <a:gd name="connsiteX6" fmla="*/ 2006797 w 13870617"/>
              <a:gd name="connsiteY6" fmla="*/ 7550461 h 7644831"/>
              <a:gd name="connsiteX7" fmla="*/ 158040 w 13870617"/>
              <a:gd name="connsiteY7" fmla="*/ 7149504 h 7644831"/>
              <a:gd name="connsiteX0" fmla="*/ 329595 w 14102363"/>
              <a:gd name="connsiteY0" fmla="*/ 7346045 h 7841372"/>
              <a:gd name="connsiteX1" fmla="*/ 280156 w 14102363"/>
              <a:gd name="connsiteY1" fmla="*/ 4348392 h 7841372"/>
              <a:gd name="connsiteX2" fmla="*/ 1205895 w 14102363"/>
              <a:gd name="connsiteY2" fmla="*/ 368302 h 7841372"/>
              <a:gd name="connsiteX3" fmla="*/ 12929808 w 14102363"/>
              <a:gd name="connsiteY3" fmla="*/ 810987 h 7841372"/>
              <a:gd name="connsiteX4" fmla="*/ 13454138 w 14102363"/>
              <a:gd name="connsiteY4" fmla="*/ 5976259 h 7841372"/>
              <a:gd name="connsiteX5" fmla="*/ 10857895 w 14102363"/>
              <a:gd name="connsiteY5" fmla="*/ 7630888 h 7841372"/>
              <a:gd name="connsiteX6" fmla="*/ 2178352 w 14102363"/>
              <a:gd name="connsiteY6" fmla="*/ 7747002 h 7841372"/>
              <a:gd name="connsiteX7" fmla="*/ 329595 w 14102363"/>
              <a:gd name="connsiteY7" fmla="*/ 7346045 h 7841372"/>
              <a:gd name="connsiteX0" fmla="*/ 597304 w 14370072"/>
              <a:gd name="connsiteY0" fmla="*/ 7347857 h 7843184"/>
              <a:gd name="connsiteX1" fmla="*/ 77965 w 14370072"/>
              <a:gd name="connsiteY1" fmla="*/ 4375604 h 7843184"/>
              <a:gd name="connsiteX2" fmla="*/ 1473604 w 14370072"/>
              <a:gd name="connsiteY2" fmla="*/ 370114 h 7843184"/>
              <a:gd name="connsiteX3" fmla="*/ 13197517 w 14370072"/>
              <a:gd name="connsiteY3" fmla="*/ 812799 h 7843184"/>
              <a:gd name="connsiteX4" fmla="*/ 13721847 w 14370072"/>
              <a:gd name="connsiteY4" fmla="*/ 5978071 h 7843184"/>
              <a:gd name="connsiteX5" fmla="*/ 11125604 w 14370072"/>
              <a:gd name="connsiteY5" fmla="*/ 7632700 h 7843184"/>
              <a:gd name="connsiteX6" fmla="*/ 2446061 w 14370072"/>
              <a:gd name="connsiteY6" fmla="*/ 7748814 h 7843184"/>
              <a:gd name="connsiteX7" fmla="*/ 597304 w 14370072"/>
              <a:gd name="connsiteY7" fmla="*/ 7347857 h 7843184"/>
              <a:gd name="connsiteX0" fmla="*/ 672193 w 14444961"/>
              <a:gd name="connsiteY0" fmla="*/ 7347857 h 7843184"/>
              <a:gd name="connsiteX1" fmla="*/ 152854 w 14444961"/>
              <a:gd name="connsiteY1" fmla="*/ 4375604 h 7843184"/>
              <a:gd name="connsiteX2" fmla="*/ 1548493 w 14444961"/>
              <a:gd name="connsiteY2" fmla="*/ 370114 h 7843184"/>
              <a:gd name="connsiteX3" fmla="*/ 13272406 w 14444961"/>
              <a:gd name="connsiteY3" fmla="*/ 812799 h 7843184"/>
              <a:gd name="connsiteX4" fmla="*/ 13796736 w 14444961"/>
              <a:gd name="connsiteY4" fmla="*/ 5978071 h 7843184"/>
              <a:gd name="connsiteX5" fmla="*/ 11200493 w 14444961"/>
              <a:gd name="connsiteY5" fmla="*/ 7632700 h 7843184"/>
              <a:gd name="connsiteX6" fmla="*/ 2520950 w 14444961"/>
              <a:gd name="connsiteY6" fmla="*/ 7748814 h 7843184"/>
              <a:gd name="connsiteX7" fmla="*/ 672193 w 14444961"/>
              <a:gd name="connsiteY7" fmla="*/ 7347857 h 7843184"/>
              <a:gd name="connsiteX0" fmla="*/ 672193 w 13915509"/>
              <a:gd name="connsiteY0" fmla="*/ 7451285 h 7946612"/>
              <a:gd name="connsiteX1" fmla="*/ 152854 w 13915509"/>
              <a:gd name="connsiteY1" fmla="*/ 4479032 h 7946612"/>
              <a:gd name="connsiteX2" fmla="*/ 1548493 w 13915509"/>
              <a:gd name="connsiteY2" fmla="*/ 473542 h 7946612"/>
              <a:gd name="connsiteX3" fmla="*/ 13272406 w 13915509"/>
              <a:gd name="connsiteY3" fmla="*/ 916227 h 7946612"/>
              <a:gd name="connsiteX4" fmla="*/ 13796736 w 13915509"/>
              <a:gd name="connsiteY4" fmla="*/ 6081499 h 7946612"/>
              <a:gd name="connsiteX5" fmla="*/ 11200493 w 13915509"/>
              <a:gd name="connsiteY5" fmla="*/ 7736128 h 7946612"/>
              <a:gd name="connsiteX6" fmla="*/ 2520950 w 13915509"/>
              <a:gd name="connsiteY6" fmla="*/ 7852242 h 7946612"/>
              <a:gd name="connsiteX7" fmla="*/ 672193 w 13915509"/>
              <a:gd name="connsiteY7" fmla="*/ 7451285 h 7946612"/>
              <a:gd name="connsiteX0" fmla="*/ 672193 w 14420992"/>
              <a:gd name="connsiteY0" fmla="*/ 7364539 h 7859866"/>
              <a:gd name="connsiteX1" fmla="*/ 152854 w 14420992"/>
              <a:gd name="connsiteY1" fmla="*/ 4392286 h 7859866"/>
              <a:gd name="connsiteX2" fmla="*/ 1548493 w 14420992"/>
              <a:gd name="connsiteY2" fmla="*/ 386796 h 7859866"/>
              <a:gd name="connsiteX3" fmla="*/ 13272406 w 14420992"/>
              <a:gd name="connsiteY3" fmla="*/ 829481 h 7859866"/>
              <a:gd name="connsiteX4" fmla="*/ 13745936 w 14420992"/>
              <a:gd name="connsiteY4" fmla="*/ 6324953 h 7859866"/>
              <a:gd name="connsiteX5" fmla="*/ 11200493 w 14420992"/>
              <a:gd name="connsiteY5" fmla="*/ 7649382 h 7859866"/>
              <a:gd name="connsiteX6" fmla="*/ 2520950 w 14420992"/>
              <a:gd name="connsiteY6" fmla="*/ 7765496 h 7859866"/>
              <a:gd name="connsiteX7" fmla="*/ 672193 w 14420992"/>
              <a:gd name="connsiteY7" fmla="*/ 7364539 h 7859866"/>
              <a:gd name="connsiteX0" fmla="*/ 672193 w 14272750"/>
              <a:gd name="connsiteY0" fmla="*/ 7364539 h 7859866"/>
              <a:gd name="connsiteX1" fmla="*/ 152854 w 14272750"/>
              <a:gd name="connsiteY1" fmla="*/ 4392286 h 7859866"/>
              <a:gd name="connsiteX2" fmla="*/ 1548493 w 14272750"/>
              <a:gd name="connsiteY2" fmla="*/ 386796 h 7859866"/>
              <a:gd name="connsiteX3" fmla="*/ 13272406 w 14272750"/>
              <a:gd name="connsiteY3" fmla="*/ 829481 h 7859866"/>
              <a:gd name="connsiteX4" fmla="*/ 13745936 w 14272750"/>
              <a:gd name="connsiteY4" fmla="*/ 6324953 h 7859866"/>
              <a:gd name="connsiteX5" fmla="*/ 11200493 w 14272750"/>
              <a:gd name="connsiteY5" fmla="*/ 7649382 h 7859866"/>
              <a:gd name="connsiteX6" fmla="*/ 2520950 w 14272750"/>
              <a:gd name="connsiteY6" fmla="*/ 7765496 h 7859866"/>
              <a:gd name="connsiteX7" fmla="*/ 672193 w 14272750"/>
              <a:gd name="connsiteY7" fmla="*/ 7364539 h 7859866"/>
              <a:gd name="connsiteX0" fmla="*/ 672193 w 14377692"/>
              <a:gd name="connsiteY0" fmla="*/ 7364539 h 7859866"/>
              <a:gd name="connsiteX1" fmla="*/ 152854 w 14377692"/>
              <a:gd name="connsiteY1" fmla="*/ 4392286 h 7859866"/>
              <a:gd name="connsiteX2" fmla="*/ 1548493 w 14377692"/>
              <a:gd name="connsiteY2" fmla="*/ 386796 h 7859866"/>
              <a:gd name="connsiteX3" fmla="*/ 13272406 w 14377692"/>
              <a:gd name="connsiteY3" fmla="*/ 829481 h 7859866"/>
              <a:gd name="connsiteX4" fmla="*/ 13745936 w 14377692"/>
              <a:gd name="connsiteY4" fmla="*/ 6324953 h 7859866"/>
              <a:gd name="connsiteX5" fmla="*/ 11200493 w 14377692"/>
              <a:gd name="connsiteY5" fmla="*/ 7649382 h 7859866"/>
              <a:gd name="connsiteX6" fmla="*/ 2520950 w 14377692"/>
              <a:gd name="connsiteY6" fmla="*/ 7765496 h 7859866"/>
              <a:gd name="connsiteX7" fmla="*/ 672193 w 14377692"/>
              <a:gd name="connsiteY7" fmla="*/ 7364539 h 7859866"/>
              <a:gd name="connsiteX0" fmla="*/ 672193 w 14504631"/>
              <a:gd name="connsiteY0" fmla="*/ 7400958 h 7896285"/>
              <a:gd name="connsiteX1" fmla="*/ 152854 w 14504631"/>
              <a:gd name="connsiteY1" fmla="*/ 4428705 h 7896285"/>
              <a:gd name="connsiteX2" fmla="*/ 1548493 w 14504631"/>
              <a:gd name="connsiteY2" fmla="*/ 423215 h 7896285"/>
              <a:gd name="connsiteX3" fmla="*/ 13272406 w 14504631"/>
              <a:gd name="connsiteY3" fmla="*/ 865900 h 7896285"/>
              <a:gd name="connsiteX4" fmla="*/ 14012636 w 14504631"/>
              <a:gd name="connsiteY4" fmla="*/ 7047172 h 7896285"/>
              <a:gd name="connsiteX5" fmla="*/ 11200493 w 14504631"/>
              <a:gd name="connsiteY5" fmla="*/ 7685801 h 7896285"/>
              <a:gd name="connsiteX6" fmla="*/ 2520950 w 14504631"/>
              <a:gd name="connsiteY6" fmla="*/ 7801915 h 7896285"/>
              <a:gd name="connsiteX7" fmla="*/ 672193 w 14504631"/>
              <a:gd name="connsiteY7" fmla="*/ 7400958 h 7896285"/>
              <a:gd name="connsiteX0" fmla="*/ 519965 w 14350162"/>
              <a:gd name="connsiteY0" fmla="*/ 7293654 h 7788981"/>
              <a:gd name="connsiteX1" fmla="*/ 626 w 14350162"/>
              <a:gd name="connsiteY1" fmla="*/ 4321401 h 7788981"/>
              <a:gd name="connsiteX2" fmla="*/ 1396265 w 14350162"/>
              <a:gd name="connsiteY2" fmla="*/ 315911 h 7788981"/>
              <a:gd name="connsiteX3" fmla="*/ 1429691 w 14350162"/>
              <a:gd name="connsiteY3" fmla="*/ 310023 h 7788981"/>
              <a:gd name="connsiteX4" fmla="*/ 13120178 w 14350162"/>
              <a:gd name="connsiteY4" fmla="*/ 758596 h 7788981"/>
              <a:gd name="connsiteX5" fmla="*/ 13860408 w 14350162"/>
              <a:gd name="connsiteY5" fmla="*/ 6939868 h 7788981"/>
              <a:gd name="connsiteX6" fmla="*/ 11048265 w 14350162"/>
              <a:gd name="connsiteY6" fmla="*/ 7578497 h 7788981"/>
              <a:gd name="connsiteX7" fmla="*/ 2368722 w 14350162"/>
              <a:gd name="connsiteY7" fmla="*/ 7694611 h 7788981"/>
              <a:gd name="connsiteX8" fmla="*/ 519965 w 14350162"/>
              <a:gd name="connsiteY8" fmla="*/ 7293654 h 7788981"/>
              <a:gd name="connsiteX0" fmla="*/ 520287 w 14188000"/>
              <a:gd name="connsiteY0" fmla="*/ 7628137 h 8123464"/>
              <a:gd name="connsiteX1" fmla="*/ 948 w 14188000"/>
              <a:gd name="connsiteY1" fmla="*/ 4655884 h 8123464"/>
              <a:gd name="connsiteX2" fmla="*/ 1396587 w 14188000"/>
              <a:gd name="connsiteY2" fmla="*/ 650394 h 8123464"/>
              <a:gd name="connsiteX3" fmla="*/ 3937102 w 14188000"/>
              <a:gd name="connsiteY3" fmla="*/ 47580 h 8123464"/>
              <a:gd name="connsiteX4" fmla="*/ 13120500 w 14188000"/>
              <a:gd name="connsiteY4" fmla="*/ 1093079 h 8123464"/>
              <a:gd name="connsiteX5" fmla="*/ 13860730 w 14188000"/>
              <a:gd name="connsiteY5" fmla="*/ 7274351 h 8123464"/>
              <a:gd name="connsiteX6" fmla="*/ 11048587 w 14188000"/>
              <a:gd name="connsiteY6" fmla="*/ 7912980 h 8123464"/>
              <a:gd name="connsiteX7" fmla="*/ 2369044 w 14188000"/>
              <a:gd name="connsiteY7" fmla="*/ 8029094 h 8123464"/>
              <a:gd name="connsiteX8" fmla="*/ 520287 w 14188000"/>
              <a:gd name="connsiteY8" fmla="*/ 7628137 h 8123464"/>
              <a:gd name="connsiteX0" fmla="*/ 696931 w 14364645"/>
              <a:gd name="connsiteY0" fmla="*/ 7651222 h 8146549"/>
              <a:gd name="connsiteX1" fmla="*/ 177592 w 14364645"/>
              <a:gd name="connsiteY1" fmla="*/ 4678969 h 8146549"/>
              <a:gd name="connsiteX2" fmla="*/ 367441 w 14364645"/>
              <a:gd name="connsiteY2" fmla="*/ 589908 h 8146549"/>
              <a:gd name="connsiteX3" fmla="*/ 4113746 w 14364645"/>
              <a:gd name="connsiteY3" fmla="*/ 70665 h 8146549"/>
              <a:gd name="connsiteX4" fmla="*/ 13297144 w 14364645"/>
              <a:gd name="connsiteY4" fmla="*/ 1116164 h 8146549"/>
              <a:gd name="connsiteX5" fmla="*/ 14037374 w 14364645"/>
              <a:gd name="connsiteY5" fmla="*/ 7297436 h 8146549"/>
              <a:gd name="connsiteX6" fmla="*/ 11225231 w 14364645"/>
              <a:gd name="connsiteY6" fmla="*/ 7936065 h 8146549"/>
              <a:gd name="connsiteX7" fmla="*/ 2545688 w 14364645"/>
              <a:gd name="connsiteY7" fmla="*/ 8052179 h 8146549"/>
              <a:gd name="connsiteX8" fmla="*/ 696931 w 14364645"/>
              <a:gd name="connsiteY8" fmla="*/ 7651222 h 8146549"/>
              <a:gd name="connsiteX0" fmla="*/ 786676 w 14378724"/>
              <a:gd name="connsiteY0" fmla="*/ 7705140 h 8200467"/>
              <a:gd name="connsiteX1" fmla="*/ 267337 w 14378724"/>
              <a:gd name="connsiteY1" fmla="*/ 4732887 h 8200467"/>
              <a:gd name="connsiteX2" fmla="*/ 457186 w 14378724"/>
              <a:gd name="connsiteY2" fmla="*/ 643826 h 8200467"/>
              <a:gd name="connsiteX3" fmla="*/ 5468975 w 14378724"/>
              <a:gd name="connsiteY3" fmla="*/ 52951 h 8200467"/>
              <a:gd name="connsiteX4" fmla="*/ 13386889 w 14378724"/>
              <a:gd name="connsiteY4" fmla="*/ 1170082 h 8200467"/>
              <a:gd name="connsiteX5" fmla="*/ 14127119 w 14378724"/>
              <a:gd name="connsiteY5" fmla="*/ 7351354 h 8200467"/>
              <a:gd name="connsiteX6" fmla="*/ 11314976 w 14378724"/>
              <a:gd name="connsiteY6" fmla="*/ 7989983 h 8200467"/>
              <a:gd name="connsiteX7" fmla="*/ 2635433 w 14378724"/>
              <a:gd name="connsiteY7" fmla="*/ 8106097 h 8200467"/>
              <a:gd name="connsiteX8" fmla="*/ 786676 w 14378724"/>
              <a:gd name="connsiteY8" fmla="*/ 7705140 h 8200467"/>
              <a:gd name="connsiteX0" fmla="*/ 786676 w 14201192"/>
              <a:gd name="connsiteY0" fmla="*/ 7705140 h 8200467"/>
              <a:gd name="connsiteX1" fmla="*/ 267337 w 14201192"/>
              <a:gd name="connsiteY1" fmla="*/ 4732887 h 8200467"/>
              <a:gd name="connsiteX2" fmla="*/ 457186 w 14201192"/>
              <a:gd name="connsiteY2" fmla="*/ 643826 h 8200467"/>
              <a:gd name="connsiteX3" fmla="*/ 5468975 w 14201192"/>
              <a:gd name="connsiteY3" fmla="*/ 52951 h 8200467"/>
              <a:gd name="connsiteX4" fmla="*/ 13386889 w 14201192"/>
              <a:gd name="connsiteY4" fmla="*/ 1170082 h 8200467"/>
              <a:gd name="connsiteX5" fmla="*/ 13384208 w 14201192"/>
              <a:gd name="connsiteY5" fmla="*/ 1175171 h 8200467"/>
              <a:gd name="connsiteX6" fmla="*/ 14127119 w 14201192"/>
              <a:gd name="connsiteY6" fmla="*/ 7351354 h 8200467"/>
              <a:gd name="connsiteX7" fmla="*/ 11314976 w 14201192"/>
              <a:gd name="connsiteY7" fmla="*/ 7989983 h 8200467"/>
              <a:gd name="connsiteX8" fmla="*/ 2635433 w 14201192"/>
              <a:gd name="connsiteY8" fmla="*/ 8106097 h 8200467"/>
              <a:gd name="connsiteX9" fmla="*/ 786676 w 14201192"/>
              <a:gd name="connsiteY9" fmla="*/ 7705140 h 8200467"/>
              <a:gd name="connsiteX0" fmla="*/ 786676 w 15687342"/>
              <a:gd name="connsiteY0" fmla="*/ 7705140 h 8200467"/>
              <a:gd name="connsiteX1" fmla="*/ 267337 w 15687342"/>
              <a:gd name="connsiteY1" fmla="*/ 4732887 h 8200467"/>
              <a:gd name="connsiteX2" fmla="*/ 457186 w 15687342"/>
              <a:gd name="connsiteY2" fmla="*/ 643826 h 8200467"/>
              <a:gd name="connsiteX3" fmla="*/ 5468975 w 15687342"/>
              <a:gd name="connsiteY3" fmla="*/ 52951 h 8200467"/>
              <a:gd name="connsiteX4" fmla="*/ 13386889 w 15687342"/>
              <a:gd name="connsiteY4" fmla="*/ 1170082 h 8200467"/>
              <a:gd name="connsiteX5" fmla="*/ 15676404 w 15687342"/>
              <a:gd name="connsiteY5" fmla="*/ 2560039 h 8200467"/>
              <a:gd name="connsiteX6" fmla="*/ 14127119 w 15687342"/>
              <a:gd name="connsiteY6" fmla="*/ 7351354 h 8200467"/>
              <a:gd name="connsiteX7" fmla="*/ 11314976 w 15687342"/>
              <a:gd name="connsiteY7" fmla="*/ 7989983 h 8200467"/>
              <a:gd name="connsiteX8" fmla="*/ 2635433 w 15687342"/>
              <a:gd name="connsiteY8" fmla="*/ 8106097 h 8200467"/>
              <a:gd name="connsiteX9" fmla="*/ 786676 w 15687342"/>
              <a:gd name="connsiteY9" fmla="*/ 7705140 h 8200467"/>
              <a:gd name="connsiteX0" fmla="*/ 786676 w 15687342"/>
              <a:gd name="connsiteY0" fmla="*/ 7714185 h 8209512"/>
              <a:gd name="connsiteX1" fmla="*/ 267337 w 15687342"/>
              <a:gd name="connsiteY1" fmla="*/ 4741932 h 8209512"/>
              <a:gd name="connsiteX2" fmla="*/ 457186 w 15687342"/>
              <a:gd name="connsiteY2" fmla="*/ 652871 h 8209512"/>
              <a:gd name="connsiteX3" fmla="*/ 5468975 w 15687342"/>
              <a:gd name="connsiteY3" fmla="*/ 61996 h 8209512"/>
              <a:gd name="connsiteX4" fmla="*/ 11572234 w 15687342"/>
              <a:gd name="connsiteY4" fmla="*/ 212108 h 8209512"/>
              <a:gd name="connsiteX5" fmla="*/ 15676404 w 15687342"/>
              <a:gd name="connsiteY5" fmla="*/ 2569084 h 8209512"/>
              <a:gd name="connsiteX6" fmla="*/ 14127119 w 15687342"/>
              <a:gd name="connsiteY6" fmla="*/ 7360399 h 8209512"/>
              <a:gd name="connsiteX7" fmla="*/ 11314976 w 15687342"/>
              <a:gd name="connsiteY7" fmla="*/ 7999028 h 8209512"/>
              <a:gd name="connsiteX8" fmla="*/ 2635433 w 15687342"/>
              <a:gd name="connsiteY8" fmla="*/ 8115142 h 8209512"/>
              <a:gd name="connsiteX9" fmla="*/ 786676 w 15687342"/>
              <a:gd name="connsiteY9" fmla="*/ 7714185 h 8209512"/>
              <a:gd name="connsiteX0" fmla="*/ 786676 w 14497986"/>
              <a:gd name="connsiteY0" fmla="*/ 7705142 h 8200469"/>
              <a:gd name="connsiteX1" fmla="*/ 267337 w 14497986"/>
              <a:gd name="connsiteY1" fmla="*/ 4732889 h 8200469"/>
              <a:gd name="connsiteX2" fmla="*/ 457186 w 14497986"/>
              <a:gd name="connsiteY2" fmla="*/ 643828 h 8200469"/>
              <a:gd name="connsiteX3" fmla="*/ 5468975 w 14497986"/>
              <a:gd name="connsiteY3" fmla="*/ 52953 h 8200469"/>
              <a:gd name="connsiteX4" fmla="*/ 11572234 w 14497986"/>
              <a:gd name="connsiteY4" fmla="*/ 203065 h 8200469"/>
              <a:gd name="connsiteX5" fmla="*/ 14387044 w 14497986"/>
              <a:gd name="connsiteY5" fmla="*/ 1831792 h 8200469"/>
              <a:gd name="connsiteX6" fmla="*/ 14127119 w 14497986"/>
              <a:gd name="connsiteY6" fmla="*/ 7351356 h 8200469"/>
              <a:gd name="connsiteX7" fmla="*/ 11314976 w 14497986"/>
              <a:gd name="connsiteY7" fmla="*/ 7989985 h 8200469"/>
              <a:gd name="connsiteX8" fmla="*/ 2635433 w 14497986"/>
              <a:gd name="connsiteY8" fmla="*/ 8106099 h 8200469"/>
              <a:gd name="connsiteX9" fmla="*/ 786676 w 14497986"/>
              <a:gd name="connsiteY9" fmla="*/ 7705142 h 8200469"/>
              <a:gd name="connsiteX0" fmla="*/ 786676 w 14497987"/>
              <a:gd name="connsiteY0" fmla="*/ 7831646 h 8326973"/>
              <a:gd name="connsiteX1" fmla="*/ 267337 w 14497987"/>
              <a:gd name="connsiteY1" fmla="*/ 4859393 h 8326973"/>
              <a:gd name="connsiteX2" fmla="*/ 457186 w 14497987"/>
              <a:gd name="connsiteY2" fmla="*/ 770332 h 8326973"/>
              <a:gd name="connsiteX3" fmla="*/ 5468975 w 14497987"/>
              <a:gd name="connsiteY3" fmla="*/ 179457 h 8326973"/>
              <a:gd name="connsiteX4" fmla="*/ 13100364 w 14497987"/>
              <a:gd name="connsiteY4" fmla="*/ 102736 h 8326973"/>
              <a:gd name="connsiteX5" fmla="*/ 14387044 w 14497987"/>
              <a:gd name="connsiteY5" fmla="*/ 1958296 h 8326973"/>
              <a:gd name="connsiteX6" fmla="*/ 14127119 w 14497987"/>
              <a:gd name="connsiteY6" fmla="*/ 7477860 h 8326973"/>
              <a:gd name="connsiteX7" fmla="*/ 11314976 w 14497987"/>
              <a:gd name="connsiteY7" fmla="*/ 8116489 h 8326973"/>
              <a:gd name="connsiteX8" fmla="*/ 2635433 w 14497987"/>
              <a:gd name="connsiteY8" fmla="*/ 8232603 h 8326973"/>
              <a:gd name="connsiteX9" fmla="*/ 786676 w 14497987"/>
              <a:gd name="connsiteY9" fmla="*/ 7831646 h 8326973"/>
              <a:gd name="connsiteX0" fmla="*/ 792677 w 14503988"/>
              <a:gd name="connsiteY0" fmla="*/ 8002327 h 8497654"/>
              <a:gd name="connsiteX1" fmla="*/ 273338 w 14503988"/>
              <a:gd name="connsiteY1" fmla="*/ 5030074 h 8497654"/>
              <a:gd name="connsiteX2" fmla="*/ 463187 w 14503988"/>
              <a:gd name="connsiteY2" fmla="*/ 941013 h 8497654"/>
              <a:gd name="connsiteX3" fmla="*/ 5558546 w 14503988"/>
              <a:gd name="connsiteY3" fmla="*/ 15860 h 8497654"/>
              <a:gd name="connsiteX4" fmla="*/ 13106365 w 14503988"/>
              <a:gd name="connsiteY4" fmla="*/ 273417 h 8497654"/>
              <a:gd name="connsiteX5" fmla="*/ 14393045 w 14503988"/>
              <a:gd name="connsiteY5" fmla="*/ 2128977 h 8497654"/>
              <a:gd name="connsiteX6" fmla="*/ 14133120 w 14503988"/>
              <a:gd name="connsiteY6" fmla="*/ 7648541 h 8497654"/>
              <a:gd name="connsiteX7" fmla="*/ 11320977 w 14503988"/>
              <a:gd name="connsiteY7" fmla="*/ 8287170 h 8497654"/>
              <a:gd name="connsiteX8" fmla="*/ 2641434 w 14503988"/>
              <a:gd name="connsiteY8" fmla="*/ 8403284 h 8497654"/>
              <a:gd name="connsiteX9" fmla="*/ 792677 w 14503988"/>
              <a:gd name="connsiteY9" fmla="*/ 8002327 h 8497654"/>
              <a:gd name="connsiteX0" fmla="*/ 792677 w 14503988"/>
              <a:gd name="connsiteY0" fmla="*/ 8018274 h 8513601"/>
              <a:gd name="connsiteX1" fmla="*/ 273338 w 14503988"/>
              <a:gd name="connsiteY1" fmla="*/ 5046021 h 8513601"/>
              <a:gd name="connsiteX2" fmla="*/ 463187 w 14503988"/>
              <a:gd name="connsiteY2" fmla="*/ 956960 h 8513601"/>
              <a:gd name="connsiteX3" fmla="*/ 5558546 w 14503988"/>
              <a:gd name="connsiteY3" fmla="*/ 31807 h 8513601"/>
              <a:gd name="connsiteX4" fmla="*/ 13106365 w 14503988"/>
              <a:gd name="connsiteY4" fmla="*/ 289364 h 8513601"/>
              <a:gd name="connsiteX5" fmla="*/ 14393045 w 14503988"/>
              <a:gd name="connsiteY5" fmla="*/ 2144924 h 8513601"/>
              <a:gd name="connsiteX6" fmla="*/ 14133120 w 14503988"/>
              <a:gd name="connsiteY6" fmla="*/ 7664488 h 8513601"/>
              <a:gd name="connsiteX7" fmla="*/ 11320977 w 14503988"/>
              <a:gd name="connsiteY7" fmla="*/ 8303117 h 8513601"/>
              <a:gd name="connsiteX8" fmla="*/ 2641434 w 14503988"/>
              <a:gd name="connsiteY8" fmla="*/ 8419231 h 8513601"/>
              <a:gd name="connsiteX9" fmla="*/ 792677 w 14503988"/>
              <a:gd name="connsiteY9" fmla="*/ 8018274 h 8513601"/>
              <a:gd name="connsiteX0" fmla="*/ 728462 w 14439773"/>
              <a:gd name="connsiteY0" fmla="*/ 8205125 h 8700452"/>
              <a:gd name="connsiteX1" fmla="*/ 209123 w 14439773"/>
              <a:gd name="connsiteY1" fmla="*/ 5232872 h 8700452"/>
              <a:gd name="connsiteX2" fmla="*/ 494481 w 14439773"/>
              <a:gd name="connsiteY2" fmla="*/ 475254 h 8700452"/>
              <a:gd name="connsiteX3" fmla="*/ 5494331 w 14439773"/>
              <a:gd name="connsiteY3" fmla="*/ 218658 h 8700452"/>
              <a:gd name="connsiteX4" fmla="*/ 13042150 w 14439773"/>
              <a:gd name="connsiteY4" fmla="*/ 476215 h 8700452"/>
              <a:gd name="connsiteX5" fmla="*/ 14328830 w 14439773"/>
              <a:gd name="connsiteY5" fmla="*/ 2331775 h 8700452"/>
              <a:gd name="connsiteX6" fmla="*/ 14068905 w 14439773"/>
              <a:gd name="connsiteY6" fmla="*/ 7851339 h 8700452"/>
              <a:gd name="connsiteX7" fmla="*/ 11256762 w 14439773"/>
              <a:gd name="connsiteY7" fmla="*/ 8489968 h 8700452"/>
              <a:gd name="connsiteX8" fmla="*/ 2577219 w 14439773"/>
              <a:gd name="connsiteY8" fmla="*/ 8606082 h 8700452"/>
              <a:gd name="connsiteX9" fmla="*/ 728462 w 14439773"/>
              <a:gd name="connsiteY9" fmla="*/ 8205125 h 8700452"/>
              <a:gd name="connsiteX0" fmla="*/ 735100 w 14446411"/>
              <a:gd name="connsiteY0" fmla="*/ 8454264 h 8949591"/>
              <a:gd name="connsiteX1" fmla="*/ 215761 w 14446411"/>
              <a:gd name="connsiteY1" fmla="*/ 5482011 h 8949591"/>
              <a:gd name="connsiteX2" fmla="*/ 501119 w 14446411"/>
              <a:gd name="connsiteY2" fmla="*/ 724393 h 8949591"/>
              <a:gd name="connsiteX3" fmla="*/ 5596477 w 14446411"/>
              <a:gd name="connsiteY3" fmla="*/ 61887 h 8949591"/>
              <a:gd name="connsiteX4" fmla="*/ 13048788 w 14446411"/>
              <a:gd name="connsiteY4" fmla="*/ 725354 h 8949591"/>
              <a:gd name="connsiteX5" fmla="*/ 14335468 w 14446411"/>
              <a:gd name="connsiteY5" fmla="*/ 2580914 h 8949591"/>
              <a:gd name="connsiteX6" fmla="*/ 14075543 w 14446411"/>
              <a:gd name="connsiteY6" fmla="*/ 8100478 h 8949591"/>
              <a:gd name="connsiteX7" fmla="*/ 11263400 w 14446411"/>
              <a:gd name="connsiteY7" fmla="*/ 8739107 h 8949591"/>
              <a:gd name="connsiteX8" fmla="*/ 2583857 w 14446411"/>
              <a:gd name="connsiteY8" fmla="*/ 8855221 h 8949591"/>
              <a:gd name="connsiteX9" fmla="*/ 735100 w 14446411"/>
              <a:gd name="connsiteY9" fmla="*/ 8454264 h 8949591"/>
              <a:gd name="connsiteX0" fmla="*/ 735100 w 14446411"/>
              <a:gd name="connsiteY0" fmla="*/ 8528425 h 9023752"/>
              <a:gd name="connsiteX1" fmla="*/ 215761 w 14446411"/>
              <a:gd name="connsiteY1" fmla="*/ 5556172 h 9023752"/>
              <a:gd name="connsiteX2" fmla="*/ 501119 w 14446411"/>
              <a:gd name="connsiteY2" fmla="*/ 798554 h 9023752"/>
              <a:gd name="connsiteX3" fmla="*/ 5596477 w 14446411"/>
              <a:gd name="connsiteY3" fmla="*/ 136048 h 9023752"/>
              <a:gd name="connsiteX4" fmla="*/ 13263682 w 14446411"/>
              <a:gd name="connsiteY4" fmla="*/ 226465 h 9023752"/>
              <a:gd name="connsiteX5" fmla="*/ 14335468 w 14446411"/>
              <a:gd name="connsiteY5" fmla="*/ 2655075 h 9023752"/>
              <a:gd name="connsiteX6" fmla="*/ 14075543 w 14446411"/>
              <a:gd name="connsiteY6" fmla="*/ 8174639 h 9023752"/>
              <a:gd name="connsiteX7" fmla="*/ 11263400 w 14446411"/>
              <a:gd name="connsiteY7" fmla="*/ 8813268 h 9023752"/>
              <a:gd name="connsiteX8" fmla="*/ 2583857 w 14446411"/>
              <a:gd name="connsiteY8" fmla="*/ 8929382 h 9023752"/>
              <a:gd name="connsiteX9" fmla="*/ 735100 w 14446411"/>
              <a:gd name="connsiteY9" fmla="*/ 8528425 h 9023752"/>
              <a:gd name="connsiteX0" fmla="*/ 194692 w 14419954"/>
              <a:gd name="connsiteY0" fmla="*/ 8755874 h 9057365"/>
              <a:gd name="connsiteX1" fmla="*/ 189304 w 14419954"/>
              <a:gd name="connsiteY1" fmla="*/ 5556172 h 9057365"/>
              <a:gd name="connsiteX2" fmla="*/ 474662 w 14419954"/>
              <a:gd name="connsiteY2" fmla="*/ 798554 h 9057365"/>
              <a:gd name="connsiteX3" fmla="*/ 5570020 w 14419954"/>
              <a:gd name="connsiteY3" fmla="*/ 136048 h 9057365"/>
              <a:gd name="connsiteX4" fmla="*/ 13237225 w 14419954"/>
              <a:gd name="connsiteY4" fmla="*/ 226465 h 9057365"/>
              <a:gd name="connsiteX5" fmla="*/ 14309011 w 14419954"/>
              <a:gd name="connsiteY5" fmla="*/ 2655075 h 9057365"/>
              <a:gd name="connsiteX6" fmla="*/ 14049086 w 14419954"/>
              <a:gd name="connsiteY6" fmla="*/ 8174639 h 9057365"/>
              <a:gd name="connsiteX7" fmla="*/ 11236943 w 14419954"/>
              <a:gd name="connsiteY7" fmla="*/ 8813268 h 9057365"/>
              <a:gd name="connsiteX8" fmla="*/ 2557400 w 14419954"/>
              <a:gd name="connsiteY8" fmla="*/ 8929382 h 9057365"/>
              <a:gd name="connsiteX9" fmla="*/ 194692 w 14419954"/>
              <a:gd name="connsiteY9" fmla="*/ 8755874 h 9057365"/>
              <a:gd name="connsiteX0" fmla="*/ 299790 w 14525052"/>
              <a:gd name="connsiteY0" fmla="*/ 8755874 h 9071647"/>
              <a:gd name="connsiteX1" fmla="*/ 84148 w 14525052"/>
              <a:gd name="connsiteY1" fmla="*/ 5355483 h 9071647"/>
              <a:gd name="connsiteX2" fmla="*/ 579760 w 14525052"/>
              <a:gd name="connsiteY2" fmla="*/ 798554 h 9071647"/>
              <a:gd name="connsiteX3" fmla="*/ 5675118 w 14525052"/>
              <a:gd name="connsiteY3" fmla="*/ 136048 h 9071647"/>
              <a:gd name="connsiteX4" fmla="*/ 13342323 w 14525052"/>
              <a:gd name="connsiteY4" fmla="*/ 226465 h 9071647"/>
              <a:gd name="connsiteX5" fmla="*/ 14414109 w 14525052"/>
              <a:gd name="connsiteY5" fmla="*/ 2655075 h 9071647"/>
              <a:gd name="connsiteX6" fmla="*/ 14154184 w 14525052"/>
              <a:gd name="connsiteY6" fmla="*/ 8174639 h 9071647"/>
              <a:gd name="connsiteX7" fmla="*/ 11342041 w 14525052"/>
              <a:gd name="connsiteY7" fmla="*/ 8813268 h 9071647"/>
              <a:gd name="connsiteX8" fmla="*/ 2662498 w 14525052"/>
              <a:gd name="connsiteY8" fmla="*/ 8929382 h 9071647"/>
              <a:gd name="connsiteX9" fmla="*/ 299790 w 14525052"/>
              <a:gd name="connsiteY9" fmla="*/ 8755874 h 9071647"/>
              <a:gd name="connsiteX0" fmla="*/ 407053 w 14632315"/>
              <a:gd name="connsiteY0" fmla="*/ 8874408 h 9190179"/>
              <a:gd name="connsiteX1" fmla="*/ 191411 w 14632315"/>
              <a:gd name="connsiteY1" fmla="*/ 5474017 h 9190179"/>
              <a:gd name="connsiteX2" fmla="*/ 511812 w 14632315"/>
              <a:gd name="connsiteY2" fmla="*/ 475570 h 9190179"/>
              <a:gd name="connsiteX3" fmla="*/ 5782381 w 14632315"/>
              <a:gd name="connsiteY3" fmla="*/ 254582 h 9190179"/>
              <a:gd name="connsiteX4" fmla="*/ 13449586 w 14632315"/>
              <a:gd name="connsiteY4" fmla="*/ 344999 h 9190179"/>
              <a:gd name="connsiteX5" fmla="*/ 14521372 w 14632315"/>
              <a:gd name="connsiteY5" fmla="*/ 2773609 h 9190179"/>
              <a:gd name="connsiteX6" fmla="*/ 14261447 w 14632315"/>
              <a:gd name="connsiteY6" fmla="*/ 8293173 h 9190179"/>
              <a:gd name="connsiteX7" fmla="*/ 11449304 w 14632315"/>
              <a:gd name="connsiteY7" fmla="*/ 8931802 h 9190179"/>
              <a:gd name="connsiteX8" fmla="*/ 2769761 w 14632315"/>
              <a:gd name="connsiteY8" fmla="*/ 9047916 h 9190179"/>
              <a:gd name="connsiteX9" fmla="*/ 407053 w 14632315"/>
              <a:gd name="connsiteY9" fmla="*/ 8874408 h 9190179"/>
              <a:gd name="connsiteX0" fmla="*/ 456498 w 14681760"/>
              <a:gd name="connsiteY0" fmla="*/ 8755874 h 9071647"/>
              <a:gd name="connsiteX1" fmla="*/ 240856 w 14681760"/>
              <a:gd name="connsiteY1" fmla="*/ 5355483 h 9071647"/>
              <a:gd name="connsiteX2" fmla="*/ 561257 w 14681760"/>
              <a:gd name="connsiteY2" fmla="*/ 357036 h 9071647"/>
              <a:gd name="connsiteX3" fmla="*/ 5831826 w 14681760"/>
              <a:gd name="connsiteY3" fmla="*/ 136048 h 9071647"/>
              <a:gd name="connsiteX4" fmla="*/ 13499031 w 14681760"/>
              <a:gd name="connsiteY4" fmla="*/ 226465 h 9071647"/>
              <a:gd name="connsiteX5" fmla="*/ 14570817 w 14681760"/>
              <a:gd name="connsiteY5" fmla="*/ 2655075 h 9071647"/>
              <a:gd name="connsiteX6" fmla="*/ 14310892 w 14681760"/>
              <a:gd name="connsiteY6" fmla="*/ 8174639 h 9071647"/>
              <a:gd name="connsiteX7" fmla="*/ 11498749 w 14681760"/>
              <a:gd name="connsiteY7" fmla="*/ 8813268 h 9071647"/>
              <a:gd name="connsiteX8" fmla="*/ 2819206 w 14681760"/>
              <a:gd name="connsiteY8" fmla="*/ 8929382 h 9071647"/>
              <a:gd name="connsiteX9" fmla="*/ 456498 w 14681760"/>
              <a:gd name="connsiteY9" fmla="*/ 8755874 h 9071647"/>
              <a:gd name="connsiteX0" fmla="*/ 410051 w 14635313"/>
              <a:gd name="connsiteY0" fmla="*/ 8891677 h 9207449"/>
              <a:gd name="connsiteX1" fmla="*/ 194409 w 14635313"/>
              <a:gd name="connsiteY1" fmla="*/ 5491286 h 9207449"/>
              <a:gd name="connsiteX2" fmla="*/ 584895 w 14635313"/>
              <a:gd name="connsiteY2" fmla="*/ 11184 h 9207449"/>
              <a:gd name="connsiteX3" fmla="*/ 5785379 w 14635313"/>
              <a:gd name="connsiteY3" fmla="*/ 271851 h 9207449"/>
              <a:gd name="connsiteX4" fmla="*/ 13452584 w 14635313"/>
              <a:gd name="connsiteY4" fmla="*/ 362268 h 9207449"/>
              <a:gd name="connsiteX5" fmla="*/ 14524370 w 14635313"/>
              <a:gd name="connsiteY5" fmla="*/ 2790878 h 9207449"/>
              <a:gd name="connsiteX6" fmla="*/ 14264445 w 14635313"/>
              <a:gd name="connsiteY6" fmla="*/ 8310442 h 9207449"/>
              <a:gd name="connsiteX7" fmla="*/ 11452302 w 14635313"/>
              <a:gd name="connsiteY7" fmla="*/ 8949071 h 9207449"/>
              <a:gd name="connsiteX8" fmla="*/ 2772759 w 14635313"/>
              <a:gd name="connsiteY8" fmla="*/ 9065185 h 9207449"/>
              <a:gd name="connsiteX9" fmla="*/ 410051 w 14635313"/>
              <a:gd name="connsiteY9" fmla="*/ 8891677 h 9207449"/>
              <a:gd name="connsiteX0" fmla="*/ 385902 w 14611164"/>
              <a:gd name="connsiteY0" fmla="*/ 9645873 h 9961645"/>
              <a:gd name="connsiteX1" fmla="*/ 170260 w 14611164"/>
              <a:gd name="connsiteY1" fmla="*/ 6245482 h 9961645"/>
              <a:gd name="connsiteX2" fmla="*/ 560746 w 14611164"/>
              <a:gd name="connsiteY2" fmla="*/ 765380 h 9961645"/>
              <a:gd name="connsiteX3" fmla="*/ 6111652 w 14611164"/>
              <a:gd name="connsiteY3" fmla="*/ 89495 h 9961645"/>
              <a:gd name="connsiteX4" fmla="*/ 13428435 w 14611164"/>
              <a:gd name="connsiteY4" fmla="*/ 1116464 h 9961645"/>
              <a:gd name="connsiteX5" fmla="*/ 14500221 w 14611164"/>
              <a:gd name="connsiteY5" fmla="*/ 3545074 h 9961645"/>
              <a:gd name="connsiteX6" fmla="*/ 14240296 w 14611164"/>
              <a:gd name="connsiteY6" fmla="*/ 9064638 h 9961645"/>
              <a:gd name="connsiteX7" fmla="*/ 11428153 w 14611164"/>
              <a:gd name="connsiteY7" fmla="*/ 9703267 h 9961645"/>
              <a:gd name="connsiteX8" fmla="*/ 2748610 w 14611164"/>
              <a:gd name="connsiteY8" fmla="*/ 9819381 h 9961645"/>
              <a:gd name="connsiteX9" fmla="*/ 385902 w 14611164"/>
              <a:gd name="connsiteY9" fmla="*/ 9645873 h 9961645"/>
              <a:gd name="connsiteX0" fmla="*/ 385902 w 14611164"/>
              <a:gd name="connsiteY0" fmla="*/ 10081604 h 10397376"/>
              <a:gd name="connsiteX1" fmla="*/ 170260 w 14611164"/>
              <a:gd name="connsiteY1" fmla="*/ 6681213 h 10397376"/>
              <a:gd name="connsiteX2" fmla="*/ 560746 w 14611164"/>
              <a:gd name="connsiteY2" fmla="*/ 1201111 h 10397376"/>
              <a:gd name="connsiteX3" fmla="*/ 6111652 w 14611164"/>
              <a:gd name="connsiteY3" fmla="*/ 525226 h 10397376"/>
              <a:gd name="connsiteX4" fmla="*/ 13394106 w 14611164"/>
              <a:gd name="connsiteY4" fmla="*/ 198302 h 10397376"/>
              <a:gd name="connsiteX5" fmla="*/ 14500221 w 14611164"/>
              <a:gd name="connsiteY5" fmla="*/ 3980805 h 10397376"/>
              <a:gd name="connsiteX6" fmla="*/ 14240296 w 14611164"/>
              <a:gd name="connsiteY6" fmla="*/ 9500369 h 10397376"/>
              <a:gd name="connsiteX7" fmla="*/ 11428153 w 14611164"/>
              <a:gd name="connsiteY7" fmla="*/ 10138998 h 10397376"/>
              <a:gd name="connsiteX8" fmla="*/ 2748610 w 14611164"/>
              <a:gd name="connsiteY8" fmla="*/ 10255112 h 10397376"/>
              <a:gd name="connsiteX9" fmla="*/ 385902 w 14611164"/>
              <a:gd name="connsiteY9" fmla="*/ 10081604 h 10397376"/>
              <a:gd name="connsiteX0" fmla="*/ 385902 w 14611164"/>
              <a:gd name="connsiteY0" fmla="*/ 9884370 h 10200142"/>
              <a:gd name="connsiteX1" fmla="*/ 170260 w 14611164"/>
              <a:gd name="connsiteY1" fmla="*/ 6483979 h 10200142"/>
              <a:gd name="connsiteX2" fmla="*/ 560746 w 14611164"/>
              <a:gd name="connsiteY2" fmla="*/ 1003877 h 10200142"/>
              <a:gd name="connsiteX3" fmla="*/ 6111652 w 14611164"/>
              <a:gd name="connsiteY3" fmla="*/ 327992 h 10200142"/>
              <a:gd name="connsiteX4" fmla="*/ 13394106 w 14611164"/>
              <a:gd name="connsiteY4" fmla="*/ 1068 h 10200142"/>
              <a:gd name="connsiteX5" fmla="*/ 14500221 w 14611164"/>
              <a:gd name="connsiteY5" fmla="*/ 3783571 h 10200142"/>
              <a:gd name="connsiteX6" fmla="*/ 14240296 w 14611164"/>
              <a:gd name="connsiteY6" fmla="*/ 9303135 h 10200142"/>
              <a:gd name="connsiteX7" fmla="*/ 11428153 w 14611164"/>
              <a:gd name="connsiteY7" fmla="*/ 9941764 h 10200142"/>
              <a:gd name="connsiteX8" fmla="*/ 2748610 w 14611164"/>
              <a:gd name="connsiteY8" fmla="*/ 10057878 h 10200142"/>
              <a:gd name="connsiteX9" fmla="*/ 385902 w 14611164"/>
              <a:gd name="connsiteY9" fmla="*/ 9884370 h 10200142"/>
              <a:gd name="connsiteX0" fmla="*/ 385902 w 14611164"/>
              <a:gd name="connsiteY0" fmla="*/ 9892513 h 10208285"/>
              <a:gd name="connsiteX1" fmla="*/ 170260 w 14611164"/>
              <a:gd name="connsiteY1" fmla="*/ 6492122 h 10208285"/>
              <a:gd name="connsiteX2" fmla="*/ 560746 w 14611164"/>
              <a:gd name="connsiteY2" fmla="*/ 1012020 h 10208285"/>
              <a:gd name="connsiteX3" fmla="*/ 6111652 w 14611164"/>
              <a:gd name="connsiteY3" fmla="*/ 336135 h 10208285"/>
              <a:gd name="connsiteX4" fmla="*/ 13394106 w 14611164"/>
              <a:gd name="connsiteY4" fmla="*/ 9211 h 10208285"/>
              <a:gd name="connsiteX5" fmla="*/ 14500221 w 14611164"/>
              <a:gd name="connsiteY5" fmla="*/ 3791714 h 10208285"/>
              <a:gd name="connsiteX6" fmla="*/ 14240296 w 14611164"/>
              <a:gd name="connsiteY6" fmla="*/ 9311278 h 10208285"/>
              <a:gd name="connsiteX7" fmla="*/ 11428153 w 14611164"/>
              <a:gd name="connsiteY7" fmla="*/ 9949907 h 10208285"/>
              <a:gd name="connsiteX8" fmla="*/ 2748610 w 14611164"/>
              <a:gd name="connsiteY8" fmla="*/ 10066021 h 10208285"/>
              <a:gd name="connsiteX9" fmla="*/ 385902 w 14611164"/>
              <a:gd name="connsiteY9" fmla="*/ 9892513 h 10208285"/>
              <a:gd name="connsiteX0" fmla="*/ 385902 w 14611164"/>
              <a:gd name="connsiteY0" fmla="*/ 9950835 h 10266607"/>
              <a:gd name="connsiteX1" fmla="*/ 170260 w 14611164"/>
              <a:gd name="connsiteY1" fmla="*/ 6550444 h 10266607"/>
              <a:gd name="connsiteX2" fmla="*/ 560746 w 14611164"/>
              <a:gd name="connsiteY2" fmla="*/ 1070342 h 10266607"/>
              <a:gd name="connsiteX3" fmla="*/ 6111652 w 14611164"/>
              <a:gd name="connsiteY3" fmla="*/ 394457 h 10266607"/>
              <a:gd name="connsiteX4" fmla="*/ 13622965 w 14611164"/>
              <a:gd name="connsiteY4" fmla="*/ 8021 h 10266607"/>
              <a:gd name="connsiteX5" fmla="*/ 14500221 w 14611164"/>
              <a:gd name="connsiteY5" fmla="*/ 3850036 h 10266607"/>
              <a:gd name="connsiteX6" fmla="*/ 14240296 w 14611164"/>
              <a:gd name="connsiteY6" fmla="*/ 9369600 h 10266607"/>
              <a:gd name="connsiteX7" fmla="*/ 11428153 w 14611164"/>
              <a:gd name="connsiteY7" fmla="*/ 10008229 h 10266607"/>
              <a:gd name="connsiteX8" fmla="*/ 2748610 w 14611164"/>
              <a:gd name="connsiteY8" fmla="*/ 10124343 h 10266607"/>
              <a:gd name="connsiteX9" fmla="*/ 385902 w 14611164"/>
              <a:gd name="connsiteY9" fmla="*/ 9950835 h 10266607"/>
              <a:gd name="connsiteX0" fmla="*/ 384335 w 14609597"/>
              <a:gd name="connsiteY0" fmla="*/ 10237952 h 10553724"/>
              <a:gd name="connsiteX1" fmla="*/ 168693 w 14609597"/>
              <a:gd name="connsiteY1" fmla="*/ 6837561 h 10553724"/>
              <a:gd name="connsiteX2" fmla="*/ 559179 w 14609597"/>
              <a:gd name="connsiteY2" fmla="*/ 1357459 h 10553724"/>
              <a:gd name="connsiteX3" fmla="*/ 6087200 w 14609597"/>
              <a:gd name="connsiteY3" fmla="*/ 294747 h 10553724"/>
              <a:gd name="connsiteX4" fmla="*/ 13621398 w 14609597"/>
              <a:gd name="connsiteY4" fmla="*/ 295138 h 10553724"/>
              <a:gd name="connsiteX5" fmla="*/ 14498654 w 14609597"/>
              <a:gd name="connsiteY5" fmla="*/ 4137153 h 10553724"/>
              <a:gd name="connsiteX6" fmla="*/ 14238729 w 14609597"/>
              <a:gd name="connsiteY6" fmla="*/ 9656717 h 10553724"/>
              <a:gd name="connsiteX7" fmla="*/ 11426586 w 14609597"/>
              <a:gd name="connsiteY7" fmla="*/ 10295346 h 10553724"/>
              <a:gd name="connsiteX8" fmla="*/ 2747043 w 14609597"/>
              <a:gd name="connsiteY8" fmla="*/ 10411460 h 10553724"/>
              <a:gd name="connsiteX9" fmla="*/ 384335 w 14609597"/>
              <a:gd name="connsiteY9" fmla="*/ 10237952 h 10553724"/>
              <a:gd name="connsiteX0" fmla="*/ 384335 w 14609597"/>
              <a:gd name="connsiteY0" fmla="*/ 10225029 h 10540801"/>
              <a:gd name="connsiteX1" fmla="*/ 168693 w 14609597"/>
              <a:gd name="connsiteY1" fmla="*/ 6824638 h 10540801"/>
              <a:gd name="connsiteX2" fmla="*/ 559179 w 14609597"/>
              <a:gd name="connsiteY2" fmla="*/ 1344536 h 10540801"/>
              <a:gd name="connsiteX3" fmla="*/ 6087200 w 14609597"/>
              <a:gd name="connsiteY3" fmla="*/ 281824 h 10540801"/>
              <a:gd name="connsiteX4" fmla="*/ 6027445 w 14609597"/>
              <a:gd name="connsiteY4" fmla="*/ 289344 h 10540801"/>
              <a:gd name="connsiteX5" fmla="*/ 13621398 w 14609597"/>
              <a:gd name="connsiteY5" fmla="*/ 282215 h 10540801"/>
              <a:gd name="connsiteX6" fmla="*/ 14498654 w 14609597"/>
              <a:gd name="connsiteY6" fmla="*/ 4124230 h 10540801"/>
              <a:gd name="connsiteX7" fmla="*/ 14238729 w 14609597"/>
              <a:gd name="connsiteY7" fmla="*/ 9643794 h 10540801"/>
              <a:gd name="connsiteX8" fmla="*/ 11426586 w 14609597"/>
              <a:gd name="connsiteY8" fmla="*/ 10282423 h 10540801"/>
              <a:gd name="connsiteX9" fmla="*/ 2747043 w 14609597"/>
              <a:gd name="connsiteY9" fmla="*/ 10398537 h 10540801"/>
              <a:gd name="connsiteX10" fmla="*/ 384335 w 14609597"/>
              <a:gd name="connsiteY10" fmla="*/ 10225029 h 10540801"/>
              <a:gd name="connsiteX0" fmla="*/ 280093 w 14505355"/>
              <a:gd name="connsiteY0" fmla="*/ 10225029 h 10540801"/>
              <a:gd name="connsiteX1" fmla="*/ 64451 w 14505355"/>
              <a:gd name="connsiteY1" fmla="*/ 6824638 h 10540801"/>
              <a:gd name="connsiteX2" fmla="*/ 454937 w 14505355"/>
              <a:gd name="connsiteY2" fmla="*/ 1344536 h 10540801"/>
              <a:gd name="connsiteX3" fmla="*/ 4014784 w 14505355"/>
              <a:gd name="connsiteY3" fmla="*/ 147921 h 10540801"/>
              <a:gd name="connsiteX4" fmla="*/ 5923203 w 14505355"/>
              <a:gd name="connsiteY4" fmla="*/ 289344 h 10540801"/>
              <a:gd name="connsiteX5" fmla="*/ 13517156 w 14505355"/>
              <a:gd name="connsiteY5" fmla="*/ 282215 h 10540801"/>
              <a:gd name="connsiteX6" fmla="*/ 14394412 w 14505355"/>
              <a:gd name="connsiteY6" fmla="*/ 4124230 h 10540801"/>
              <a:gd name="connsiteX7" fmla="*/ 14134487 w 14505355"/>
              <a:gd name="connsiteY7" fmla="*/ 9643794 h 10540801"/>
              <a:gd name="connsiteX8" fmla="*/ 11322344 w 14505355"/>
              <a:gd name="connsiteY8" fmla="*/ 10282423 h 10540801"/>
              <a:gd name="connsiteX9" fmla="*/ 2642801 w 14505355"/>
              <a:gd name="connsiteY9" fmla="*/ 10398537 h 10540801"/>
              <a:gd name="connsiteX10" fmla="*/ 280093 w 14505355"/>
              <a:gd name="connsiteY10" fmla="*/ 10225029 h 10540801"/>
              <a:gd name="connsiteX0" fmla="*/ 280093 w 14505355"/>
              <a:gd name="connsiteY0" fmla="*/ 10392076 h 10707848"/>
              <a:gd name="connsiteX1" fmla="*/ 64451 w 14505355"/>
              <a:gd name="connsiteY1" fmla="*/ 6991685 h 10707848"/>
              <a:gd name="connsiteX2" fmla="*/ 454937 w 14505355"/>
              <a:gd name="connsiteY2" fmla="*/ 1511583 h 10707848"/>
              <a:gd name="connsiteX3" fmla="*/ 1108296 w 14505355"/>
              <a:gd name="connsiteY3" fmla="*/ 32286 h 10707848"/>
              <a:gd name="connsiteX4" fmla="*/ 5923203 w 14505355"/>
              <a:gd name="connsiteY4" fmla="*/ 456391 h 10707848"/>
              <a:gd name="connsiteX5" fmla="*/ 13517156 w 14505355"/>
              <a:gd name="connsiteY5" fmla="*/ 449262 h 10707848"/>
              <a:gd name="connsiteX6" fmla="*/ 14394412 w 14505355"/>
              <a:gd name="connsiteY6" fmla="*/ 4291277 h 10707848"/>
              <a:gd name="connsiteX7" fmla="*/ 14134487 w 14505355"/>
              <a:gd name="connsiteY7" fmla="*/ 9810841 h 10707848"/>
              <a:gd name="connsiteX8" fmla="*/ 11322344 w 14505355"/>
              <a:gd name="connsiteY8" fmla="*/ 10449470 h 10707848"/>
              <a:gd name="connsiteX9" fmla="*/ 2642801 w 14505355"/>
              <a:gd name="connsiteY9" fmla="*/ 10565584 h 10707848"/>
              <a:gd name="connsiteX10" fmla="*/ 280093 w 14505355"/>
              <a:gd name="connsiteY10" fmla="*/ 10392076 h 10707848"/>
              <a:gd name="connsiteX0" fmla="*/ 276455 w 14501717"/>
              <a:gd name="connsiteY0" fmla="*/ 10392076 h 10707848"/>
              <a:gd name="connsiteX1" fmla="*/ 60813 w 14501717"/>
              <a:gd name="connsiteY1" fmla="*/ 6991685 h 10707848"/>
              <a:gd name="connsiteX2" fmla="*/ 96569 w 14501717"/>
              <a:gd name="connsiteY2" fmla="*/ 1526460 h 10707848"/>
              <a:gd name="connsiteX3" fmla="*/ 1104658 w 14501717"/>
              <a:gd name="connsiteY3" fmla="*/ 32286 h 10707848"/>
              <a:gd name="connsiteX4" fmla="*/ 5919565 w 14501717"/>
              <a:gd name="connsiteY4" fmla="*/ 456391 h 10707848"/>
              <a:gd name="connsiteX5" fmla="*/ 13513518 w 14501717"/>
              <a:gd name="connsiteY5" fmla="*/ 449262 h 10707848"/>
              <a:gd name="connsiteX6" fmla="*/ 14390774 w 14501717"/>
              <a:gd name="connsiteY6" fmla="*/ 4291277 h 10707848"/>
              <a:gd name="connsiteX7" fmla="*/ 14130849 w 14501717"/>
              <a:gd name="connsiteY7" fmla="*/ 9810841 h 10707848"/>
              <a:gd name="connsiteX8" fmla="*/ 11318706 w 14501717"/>
              <a:gd name="connsiteY8" fmla="*/ 10449470 h 10707848"/>
              <a:gd name="connsiteX9" fmla="*/ 2639163 w 14501717"/>
              <a:gd name="connsiteY9" fmla="*/ 10565584 h 10707848"/>
              <a:gd name="connsiteX10" fmla="*/ 276455 w 14501717"/>
              <a:gd name="connsiteY10" fmla="*/ 10392076 h 10707848"/>
              <a:gd name="connsiteX0" fmla="*/ 274040 w 14499302"/>
              <a:gd name="connsiteY0" fmla="*/ 10225029 h 10540801"/>
              <a:gd name="connsiteX1" fmla="*/ 58398 w 14499302"/>
              <a:gd name="connsiteY1" fmla="*/ 6824638 h 10540801"/>
              <a:gd name="connsiteX2" fmla="*/ 94154 w 14499302"/>
              <a:gd name="connsiteY2" fmla="*/ 1359413 h 10540801"/>
              <a:gd name="connsiteX3" fmla="*/ 1067915 w 14499302"/>
              <a:gd name="connsiteY3" fmla="*/ 118165 h 10540801"/>
              <a:gd name="connsiteX4" fmla="*/ 5917150 w 14499302"/>
              <a:gd name="connsiteY4" fmla="*/ 289344 h 10540801"/>
              <a:gd name="connsiteX5" fmla="*/ 13511103 w 14499302"/>
              <a:gd name="connsiteY5" fmla="*/ 282215 h 10540801"/>
              <a:gd name="connsiteX6" fmla="*/ 14388359 w 14499302"/>
              <a:gd name="connsiteY6" fmla="*/ 4124230 h 10540801"/>
              <a:gd name="connsiteX7" fmla="*/ 14128434 w 14499302"/>
              <a:gd name="connsiteY7" fmla="*/ 9643794 h 10540801"/>
              <a:gd name="connsiteX8" fmla="*/ 11316291 w 14499302"/>
              <a:gd name="connsiteY8" fmla="*/ 10282423 h 10540801"/>
              <a:gd name="connsiteX9" fmla="*/ 2636748 w 14499302"/>
              <a:gd name="connsiteY9" fmla="*/ 10398537 h 10540801"/>
              <a:gd name="connsiteX10" fmla="*/ 274040 w 14499302"/>
              <a:gd name="connsiteY10" fmla="*/ 10225029 h 10540801"/>
              <a:gd name="connsiteX0" fmla="*/ 274040 w 14499302"/>
              <a:gd name="connsiteY0" fmla="*/ 10355501 h 10671273"/>
              <a:gd name="connsiteX1" fmla="*/ 58398 w 14499302"/>
              <a:gd name="connsiteY1" fmla="*/ 6955110 h 10671273"/>
              <a:gd name="connsiteX2" fmla="*/ 94154 w 14499302"/>
              <a:gd name="connsiteY2" fmla="*/ 1489885 h 10671273"/>
              <a:gd name="connsiteX3" fmla="*/ 1067915 w 14499302"/>
              <a:gd name="connsiteY3" fmla="*/ 248637 h 10671273"/>
              <a:gd name="connsiteX4" fmla="*/ 5940036 w 14499302"/>
              <a:gd name="connsiteY4" fmla="*/ 107378 h 10671273"/>
              <a:gd name="connsiteX5" fmla="*/ 13511103 w 14499302"/>
              <a:gd name="connsiteY5" fmla="*/ 412687 h 10671273"/>
              <a:gd name="connsiteX6" fmla="*/ 14388359 w 14499302"/>
              <a:gd name="connsiteY6" fmla="*/ 4254702 h 10671273"/>
              <a:gd name="connsiteX7" fmla="*/ 14128434 w 14499302"/>
              <a:gd name="connsiteY7" fmla="*/ 9774266 h 10671273"/>
              <a:gd name="connsiteX8" fmla="*/ 11316291 w 14499302"/>
              <a:gd name="connsiteY8" fmla="*/ 10412895 h 10671273"/>
              <a:gd name="connsiteX9" fmla="*/ 2636748 w 14499302"/>
              <a:gd name="connsiteY9" fmla="*/ 10529009 h 10671273"/>
              <a:gd name="connsiteX10" fmla="*/ 274040 w 14499302"/>
              <a:gd name="connsiteY10" fmla="*/ 10355501 h 10671273"/>
              <a:gd name="connsiteX0" fmla="*/ 274040 w 14561942"/>
              <a:gd name="connsiteY0" fmla="*/ 10354523 h 10670295"/>
              <a:gd name="connsiteX1" fmla="*/ 58398 w 14561942"/>
              <a:gd name="connsiteY1" fmla="*/ 6954132 h 10670295"/>
              <a:gd name="connsiteX2" fmla="*/ 94154 w 14561942"/>
              <a:gd name="connsiteY2" fmla="*/ 1488907 h 10670295"/>
              <a:gd name="connsiteX3" fmla="*/ 1067915 w 14561942"/>
              <a:gd name="connsiteY3" fmla="*/ 247659 h 10670295"/>
              <a:gd name="connsiteX4" fmla="*/ 5940036 w 14561942"/>
              <a:gd name="connsiteY4" fmla="*/ 106400 h 10670295"/>
              <a:gd name="connsiteX5" fmla="*/ 13511103 w 14561942"/>
              <a:gd name="connsiteY5" fmla="*/ 411709 h 10670295"/>
              <a:gd name="connsiteX6" fmla="*/ 14479901 w 14561942"/>
              <a:gd name="connsiteY6" fmla="*/ 4238846 h 10670295"/>
              <a:gd name="connsiteX7" fmla="*/ 14128434 w 14561942"/>
              <a:gd name="connsiteY7" fmla="*/ 9773288 h 10670295"/>
              <a:gd name="connsiteX8" fmla="*/ 11316291 w 14561942"/>
              <a:gd name="connsiteY8" fmla="*/ 10411917 h 10670295"/>
              <a:gd name="connsiteX9" fmla="*/ 2636748 w 14561942"/>
              <a:gd name="connsiteY9" fmla="*/ 10528031 h 10670295"/>
              <a:gd name="connsiteX10" fmla="*/ 274040 w 14561942"/>
              <a:gd name="connsiteY10" fmla="*/ 10354523 h 10670295"/>
              <a:gd name="connsiteX0" fmla="*/ 274040 w 14561942"/>
              <a:gd name="connsiteY0" fmla="*/ 10354523 h 10670295"/>
              <a:gd name="connsiteX1" fmla="*/ 58398 w 14561942"/>
              <a:gd name="connsiteY1" fmla="*/ 6954132 h 10670295"/>
              <a:gd name="connsiteX2" fmla="*/ 94154 w 14561942"/>
              <a:gd name="connsiteY2" fmla="*/ 1488907 h 10670295"/>
              <a:gd name="connsiteX3" fmla="*/ 1067915 w 14561942"/>
              <a:gd name="connsiteY3" fmla="*/ 247659 h 10670295"/>
              <a:gd name="connsiteX4" fmla="*/ 5940036 w 14561942"/>
              <a:gd name="connsiteY4" fmla="*/ 106400 h 10670295"/>
              <a:gd name="connsiteX5" fmla="*/ 13511103 w 14561942"/>
              <a:gd name="connsiteY5" fmla="*/ 411709 h 10670295"/>
              <a:gd name="connsiteX6" fmla="*/ 14479901 w 14561942"/>
              <a:gd name="connsiteY6" fmla="*/ 4238846 h 10670295"/>
              <a:gd name="connsiteX7" fmla="*/ 14128434 w 14561942"/>
              <a:gd name="connsiteY7" fmla="*/ 9773288 h 10670295"/>
              <a:gd name="connsiteX8" fmla="*/ 11316291 w 14561942"/>
              <a:gd name="connsiteY8" fmla="*/ 10411917 h 10670295"/>
              <a:gd name="connsiteX9" fmla="*/ 2636748 w 14561942"/>
              <a:gd name="connsiteY9" fmla="*/ 10528031 h 10670295"/>
              <a:gd name="connsiteX10" fmla="*/ 274040 w 14561942"/>
              <a:gd name="connsiteY10" fmla="*/ 10354523 h 10670295"/>
              <a:gd name="connsiteX0" fmla="*/ 274040 w 14555017"/>
              <a:gd name="connsiteY0" fmla="*/ 10354523 h 10670295"/>
              <a:gd name="connsiteX1" fmla="*/ 58398 w 14555017"/>
              <a:gd name="connsiteY1" fmla="*/ 6954132 h 10670295"/>
              <a:gd name="connsiteX2" fmla="*/ 94154 w 14555017"/>
              <a:gd name="connsiteY2" fmla="*/ 1488907 h 10670295"/>
              <a:gd name="connsiteX3" fmla="*/ 1067915 w 14555017"/>
              <a:gd name="connsiteY3" fmla="*/ 247659 h 10670295"/>
              <a:gd name="connsiteX4" fmla="*/ 5940036 w 14555017"/>
              <a:gd name="connsiteY4" fmla="*/ 106400 h 10670295"/>
              <a:gd name="connsiteX5" fmla="*/ 13511103 w 14555017"/>
              <a:gd name="connsiteY5" fmla="*/ 411709 h 10670295"/>
              <a:gd name="connsiteX6" fmla="*/ 14479901 w 14555017"/>
              <a:gd name="connsiteY6" fmla="*/ 4238846 h 10670295"/>
              <a:gd name="connsiteX7" fmla="*/ 14128434 w 14555017"/>
              <a:gd name="connsiteY7" fmla="*/ 9773288 h 10670295"/>
              <a:gd name="connsiteX8" fmla="*/ 11316291 w 14555017"/>
              <a:gd name="connsiteY8" fmla="*/ 10411917 h 10670295"/>
              <a:gd name="connsiteX9" fmla="*/ 2636748 w 14555017"/>
              <a:gd name="connsiteY9" fmla="*/ 10528031 h 10670295"/>
              <a:gd name="connsiteX10" fmla="*/ 274040 w 14555017"/>
              <a:gd name="connsiteY10" fmla="*/ 10354523 h 10670295"/>
              <a:gd name="connsiteX0" fmla="*/ 274040 w 14640219"/>
              <a:gd name="connsiteY0" fmla="*/ 10354523 h 10670295"/>
              <a:gd name="connsiteX1" fmla="*/ 58398 w 14640219"/>
              <a:gd name="connsiteY1" fmla="*/ 6954132 h 10670295"/>
              <a:gd name="connsiteX2" fmla="*/ 94154 w 14640219"/>
              <a:gd name="connsiteY2" fmla="*/ 1488907 h 10670295"/>
              <a:gd name="connsiteX3" fmla="*/ 1067915 w 14640219"/>
              <a:gd name="connsiteY3" fmla="*/ 247659 h 10670295"/>
              <a:gd name="connsiteX4" fmla="*/ 5940036 w 14640219"/>
              <a:gd name="connsiteY4" fmla="*/ 106400 h 10670295"/>
              <a:gd name="connsiteX5" fmla="*/ 13511103 w 14640219"/>
              <a:gd name="connsiteY5" fmla="*/ 411709 h 10670295"/>
              <a:gd name="connsiteX6" fmla="*/ 14594330 w 14640219"/>
              <a:gd name="connsiteY6" fmla="*/ 4238846 h 10670295"/>
              <a:gd name="connsiteX7" fmla="*/ 14128434 w 14640219"/>
              <a:gd name="connsiteY7" fmla="*/ 9773288 h 10670295"/>
              <a:gd name="connsiteX8" fmla="*/ 11316291 w 14640219"/>
              <a:gd name="connsiteY8" fmla="*/ 10411917 h 10670295"/>
              <a:gd name="connsiteX9" fmla="*/ 2636748 w 14640219"/>
              <a:gd name="connsiteY9" fmla="*/ 10528031 h 10670295"/>
              <a:gd name="connsiteX10" fmla="*/ 274040 w 14640219"/>
              <a:gd name="connsiteY10" fmla="*/ 10354523 h 10670295"/>
              <a:gd name="connsiteX0" fmla="*/ 333010 w 14699189"/>
              <a:gd name="connsiteY0" fmla="*/ 10354523 h 10670295"/>
              <a:gd name="connsiteX1" fmla="*/ 117368 w 14699189"/>
              <a:gd name="connsiteY1" fmla="*/ 6954132 h 10670295"/>
              <a:gd name="connsiteX2" fmla="*/ 73025 w 14699189"/>
              <a:gd name="connsiteY2" fmla="*/ 1474030 h 10670295"/>
              <a:gd name="connsiteX3" fmla="*/ 1126885 w 14699189"/>
              <a:gd name="connsiteY3" fmla="*/ 247659 h 10670295"/>
              <a:gd name="connsiteX4" fmla="*/ 5999006 w 14699189"/>
              <a:gd name="connsiteY4" fmla="*/ 106400 h 10670295"/>
              <a:gd name="connsiteX5" fmla="*/ 13570073 w 14699189"/>
              <a:gd name="connsiteY5" fmla="*/ 411709 h 10670295"/>
              <a:gd name="connsiteX6" fmla="*/ 14653300 w 14699189"/>
              <a:gd name="connsiteY6" fmla="*/ 4238846 h 10670295"/>
              <a:gd name="connsiteX7" fmla="*/ 14187404 w 14699189"/>
              <a:gd name="connsiteY7" fmla="*/ 9773288 h 10670295"/>
              <a:gd name="connsiteX8" fmla="*/ 11375261 w 14699189"/>
              <a:gd name="connsiteY8" fmla="*/ 10411917 h 10670295"/>
              <a:gd name="connsiteX9" fmla="*/ 2695718 w 14699189"/>
              <a:gd name="connsiteY9" fmla="*/ 10528031 h 10670295"/>
              <a:gd name="connsiteX10" fmla="*/ 333010 w 14699189"/>
              <a:gd name="connsiteY10" fmla="*/ 10354523 h 10670295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22049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22049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66881 w 14733060"/>
              <a:gd name="connsiteY0" fmla="*/ 10401968 h 10717740"/>
              <a:gd name="connsiteX1" fmla="*/ 151239 w 14733060"/>
              <a:gd name="connsiteY1" fmla="*/ 7001577 h 10717740"/>
              <a:gd name="connsiteX2" fmla="*/ 106896 w 14733060"/>
              <a:gd name="connsiteY2" fmla="*/ 1521475 h 10717740"/>
              <a:gd name="connsiteX3" fmla="*/ 1618470 w 14733060"/>
              <a:gd name="connsiteY3" fmla="*/ 71934 h 10717740"/>
              <a:gd name="connsiteX4" fmla="*/ 6032877 w 14733060"/>
              <a:gd name="connsiteY4" fmla="*/ 153845 h 10717740"/>
              <a:gd name="connsiteX5" fmla="*/ 13603944 w 14733060"/>
              <a:gd name="connsiteY5" fmla="*/ 459154 h 10717740"/>
              <a:gd name="connsiteX6" fmla="*/ 14687171 w 14733060"/>
              <a:gd name="connsiteY6" fmla="*/ 4286291 h 10717740"/>
              <a:gd name="connsiteX7" fmla="*/ 14221275 w 14733060"/>
              <a:gd name="connsiteY7" fmla="*/ 9820733 h 10717740"/>
              <a:gd name="connsiteX8" fmla="*/ 11409132 w 14733060"/>
              <a:gd name="connsiteY8" fmla="*/ 10459362 h 10717740"/>
              <a:gd name="connsiteX9" fmla="*/ 2729589 w 14733060"/>
              <a:gd name="connsiteY9" fmla="*/ 10575476 h 10717740"/>
              <a:gd name="connsiteX10" fmla="*/ 366881 w 14733060"/>
              <a:gd name="connsiteY10" fmla="*/ 10401968 h 10717740"/>
              <a:gd name="connsiteX0" fmla="*/ 366881 w 14733060"/>
              <a:gd name="connsiteY0" fmla="*/ 10401968 h 10717740"/>
              <a:gd name="connsiteX1" fmla="*/ 151239 w 14733060"/>
              <a:gd name="connsiteY1" fmla="*/ 7001577 h 10717740"/>
              <a:gd name="connsiteX2" fmla="*/ 106896 w 14733060"/>
              <a:gd name="connsiteY2" fmla="*/ 1521475 h 10717740"/>
              <a:gd name="connsiteX3" fmla="*/ 1618470 w 14733060"/>
              <a:gd name="connsiteY3" fmla="*/ 71934 h 10717740"/>
              <a:gd name="connsiteX4" fmla="*/ 6032877 w 14733060"/>
              <a:gd name="connsiteY4" fmla="*/ 153845 h 10717740"/>
              <a:gd name="connsiteX5" fmla="*/ 13603944 w 14733060"/>
              <a:gd name="connsiteY5" fmla="*/ 459154 h 10717740"/>
              <a:gd name="connsiteX6" fmla="*/ 14687171 w 14733060"/>
              <a:gd name="connsiteY6" fmla="*/ 4286291 h 10717740"/>
              <a:gd name="connsiteX7" fmla="*/ 14221275 w 14733060"/>
              <a:gd name="connsiteY7" fmla="*/ 9820733 h 10717740"/>
              <a:gd name="connsiteX8" fmla="*/ 11409132 w 14733060"/>
              <a:gd name="connsiteY8" fmla="*/ 10459362 h 10717740"/>
              <a:gd name="connsiteX9" fmla="*/ 2729589 w 14733060"/>
              <a:gd name="connsiteY9" fmla="*/ 10575476 h 10717740"/>
              <a:gd name="connsiteX10" fmla="*/ 366881 w 14733060"/>
              <a:gd name="connsiteY10" fmla="*/ 10401968 h 10717740"/>
              <a:gd name="connsiteX0" fmla="*/ 366881 w 14733060"/>
              <a:gd name="connsiteY0" fmla="*/ 10354525 h 10670297"/>
              <a:gd name="connsiteX1" fmla="*/ 151239 w 14733060"/>
              <a:gd name="connsiteY1" fmla="*/ 6954134 h 10670297"/>
              <a:gd name="connsiteX2" fmla="*/ 106896 w 14733060"/>
              <a:gd name="connsiteY2" fmla="*/ 1474032 h 10670297"/>
              <a:gd name="connsiteX3" fmla="*/ 1618470 w 14733060"/>
              <a:gd name="connsiteY3" fmla="*/ 396440 h 10670297"/>
              <a:gd name="connsiteX4" fmla="*/ 6032877 w 14733060"/>
              <a:gd name="connsiteY4" fmla="*/ 106402 h 10670297"/>
              <a:gd name="connsiteX5" fmla="*/ 13603944 w 14733060"/>
              <a:gd name="connsiteY5" fmla="*/ 411711 h 10670297"/>
              <a:gd name="connsiteX6" fmla="*/ 14687171 w 14733060"/>
              <a:gd name="connsiteY6" fmla="*/ 4238848 h 10670297"/>
              <a:gd name="connsiteX7" fmla="*/ 14221275 w 14733060"/>
              <a:gd name="connsiteY7" fmla="*/ 9773290 h 10670297"/>
              <a:gd name="connsiteX8" fmla="*/ 11409132 w 14733060"/>
              <a:gd name="connsiteY8" fmla="*/ 10411919 h 10670297"/>
              <a:gd name="connsiteX9" fmla="*/ 2729589 w 14733060"/>
              <a:gd name="connsiteY9" fmla="*/ 10528033 h 10670297"/>
              <a:gd name="connsiteX10" fmla="*/ 366881 w 14733060"/>
              <a:gd name="connsiteY10" fmla="*/ 10354525 h 10670297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96438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59258 w 14725437"/>
              <a:gd name="connsiteY0" fmla="*/ 10354523 h 10670295"/>
              <a:gd name="connsiteX1" fmla="*/ 143616 w 14725437"/>
              <a:gd name="connsiteY1" fmla="*/ 6954132 h 10670295"/>
              <a:gd name="connsiteX2" fmla="*/ 99273 w 14725437"/>
              <a:gd name="connsiteY2" fmla="*/ 1474030 h 10670295"/>
              <a:gd name="connsiteX3" fmla="*/ 1507862 w 14725437"/>
              <a:gd name="connsiteY3" fmla="*/ 98880 h 10670295"/>
              <a:gd name="connsiteX4" fmla="*/ 6025254 w 14725437"/>
              <a:gd name="connsiteY4" fmla="*/ 106400 h 10670295"/>
              <a:gd name="connsiteX5" fmla="*/ 13596321 w 14725437"/>
              <a:gd name="connsiteY5" fmla="*/ 411709 h 10670295"/>
              <a:gd name="connsiteX6" fmla="*/ 14679548 w 14725437"/>
              <a:gd name="connsiteY6" fmla="*/ 4238846 h 10670295"/>
              <a:gd name="connsiteX7" fmla="*/ 14213652 w 14725437"/>
              <a:gd name="connsiteY7" fmla="*/ 9773288 h 10670295"/>
              <a:gd name="connsiteX8" fmla="*/ 11401509 w 14725437"/>
              <a:gd name="connsiteY8" fmla="*/ 10411917 h 10670295"/>
              <a:gd name="connsiteX9" fmla="*/ 2721966 w 14725437"/>
              <a:gd name="connsiteY9" fmla="*/ 10528031 h 10670295"/>
              <a:gd name="connsiteX10" fmla="*/ 359258 w 14725437"/>
              <a:gd name="connsiteY10" fmla="*/ 10354523 h 10670295"/>
              <a:gd name="connsiteX0" fmla="*/ 359258 w 14725437"/>
              <a:gd name="connsiteY0" fmla="*/ 10354523 h 10670295"/>
              <a:gd name="connsiteX1" fmla="*/ 143616 w 14725437"/>
              <a:gd name="connsiteY1" fmla="*/ 6954132 h 10670295"/>
              <a:gd name="connsiteX2" fmla="*/ 99273 w 14725437"/>
              <a:gd name="connsiteY2" fmla="*/ 1474030 h 10670295"/>
              <a:gd name="connsiteX3" fmla="*/ 1507862 w 14725437"/>
              <a:gd name="connsiteY3" fmla="*/ 98880 h 10670295"/>
              <a:gd name="connsiteX4" fmla="*/ 6025254 w 14725437"/>
              <a:gd name="connsiteY4" fmla="*/ 106400 h 10670295"/>
              <a:gd name="connsiteX5" fmla="*/ 13596321 w 14725437"/>
              <a:gd name="connsiteY5" fmla="*/ 411709 h 10670295"/>
              <a:gd name="connsiteX6" fmla="*/ 14679548 w 14725437"/>
              <a:gd name="connsiteY6" fmla="*/ 4238846 h 10670295"/>
              <a:gd name="connsiteX7" fmla="*/ 14213652 w 14725437"/>
              <a:gd name="connsiteY7" fmla="*/ 9773288 h 10670295"/>
              <a:gd name="connsiteX8" fmla="*/ 11401509 w 14725437"/>
              <a:gd name="connsiteY8" fmla="*/ 10411917 h 10670295"/>
              <a:gd name="connsiteX9" fmla="*/ 2721966 w 14725437"/>
              <a:gd name="connsiteY9" fmla="*/ 10528031 h 10670295"/>
              <a:gd name="connsiteX10" fmla="*/ 359258 w 14725437"/>
              <a:gd name="connsiteY10" fmla="*/ 10354523 h 10670295"/>
              <a:gd name="connsiteX0" fmla="*/ 283176 w 14649355"/>
              <a:gd name="connsiteY0" fmla="*/ 10354523 h 10670295"/>
              <a:gd name="connsiteX1" fmla="*/ 67534 w 14649355"/>
              <a:gd name="connsiteY1" fmla="*/ 6954132 h 10670295"/>
              <a:gd name="connsiteX2" fmla="*/ 23191 w 14649355"/>
              <a:gd name="connsiteY2" fmla="*/ 1474030 h 10670295"/>
              <a:gd name="connsiteX3" fmla="*/ 1431780 w 14649355"/>
              <a:gd name="connsiteY3" fmla="*/ 98880 h 10670295"/>
              <a:gd name="connsiteX4" fmla="*/ 5949172 w 14649355"/>
              <a:gd name="connsiteY4" fmla="*/ 106400 h 10670295"/>
              <a:gd name="connsiteX5" fmla="*/ 13520239 w 14649355"/>
              <a:gd name="connsiteY5" fmla="*/ 411709 h 10670295"/>
              <a:gd name="connsiteX6" fmla="*/ 14603466 w 14649355"/>
              <a:gd name="connsiteY6" fmla="*/ 4238846 h 10670295"/>
              <a:gd name="connsiteX7" fmla="*/ 14137570 w 14649355"/>
              <a:gd name="connsiteY7" fmla="*/ 9773288 h 10670295"/>
              <a:gd name="connsiteX8" fmla="*/ 11325427 w 14649355"/>
              <a:gd name="connsiteY8" fmla="*/ 10411917 h 10670295"/>
              <a:gd name="connsiteX9" fmla="*/ 2645884 w 14649355"/>
              <a:gd name="connsiteY9" fmla="*/ 10528031 h 10670295"/>
              <a:gd name="connsiteX10" fmla="*/ 283176 w 14649355"/>
              <a:gd name="connsiteY10" fmla="*/ 10354523 h 10670295"/>
              <a:gd name="connsiteX0" fmla="*/ 389061 w 14755240"/>
              <a:gd name="connsiteY0" fmla="*/ 10354523 h 10667112"/>
              <a:gd name="connsiteX1" fmla="*/ 93319 w 14755240"/>
              <a:gd name="connsiteY1" fmla="*/ 6998765 h 10667112"/>
              <a:gd name="connsiteX2" fmla="*/ 129076 w 14755240"/>
              <a:gd name="connsiteY2" fmla="*/ 1474030 h 10667112"/>
              <a:gd name="connsiteX3" fmla="*/ 1537665 w 14755240"/>
              <a:gd name="connsiteY3" fmla="*/ 98880 h 10667112"/>
              <a:gd name="connsiteX4" fmla="*/ 6055057 w 14755240"/>
              <a:gd name="connsiteY4" fmla="*/ 106400 h 10667112"/>
              <a:gd name="connsiteX5" fmla="*/ 13626124 w 14755240"/>
              <a:gd name="connsiteY5" fmla="*/ 411709 h 10667112"/>
              <a:gd name="connsiteX6" fmla="*/ 14709351 w 14755240"/>
              <a:gd name="connsiteY6" fmla="*/ 4238846 h 10667112"/>
              <a:gd name="connsiteX7" fmla="*/ 14243455 w 14755240"/>
              <a:gd name="connsiteY7" fmla="*/ 9773288 h 10667112"/>
              <a:gd name="connsiteX8" fmla="*/ 11431312 w 14755240"/>
              <a:gd name="connsiteY8" fmla="*/ 10411917 h 10667112"/>
              <a:gd name="connsiteX9" fmla="*/ 2751769 w 14755240"/>
              <a:gd name="connsiteY9" fmla="*/ 10528031 h 10667112"/>
              <a:gd name="connsiteX10" fmla="*/ 389061 w 14755240"/>
              <a:gd name="connsiteY10" fmla="*/ 10354523 h 10667112"/>
              <a:gd name="connsiteX0" fmla="*/ 389061 w 14743341"/>
              <a:gd name="connsiteY0" fmla="*/ 10256507 h 10569096"/>
              <a:gd name="connsiteX1" fmla="*/ 93319 w 14743341"/>
              <a:gd name="connsiteY1" fmla="*/ 6900749 h 10569096"/>
              <a:gd name="connsiteX2" fmla="*/ 129076 w 14743341"/>
              <a:gd name="connsiteY2" fmla="*/ 1376014 h 10569096"/>
              <a:gd name="connsiteX3" fmla="*/ 1537665 w 14743341"/>
              <a:gd name="connsiteY3" fmla="*/ 864 h 10569096"/>
              <a:gd name="connsiteX4" fmla="*/ 6055057 w 14743341"/>
              <a:gd name="connsiteY4" fmla="*/ 8384 h 10569096"/>
              <a:gd name="connsiteX5" fmla="*/ 13626124 w 14743341"/>
              <a:gd name="connsiteY5" fmla="*/ 313693 h 10569096"/>
              <a:gd name="connsiteX6" fmla="*/ 14709351 w 14743341"/>
              <a:gd name="connsiteY6" fmla="*/ 4140830 h 10569096"/>
              <a:gd name="connsiteX7" fmla="*/ 14243455 w 14743341"/>
              <a:gd name="connsiteY7" fmla="*/ 9675272 h 10569096"/>
              <a:gd name="connsiteX8" fmla="*/ 11431312 w 14743341"/>
              <a:gd name="connsiteY8" fmla="*/ 10313901 h 10569096"/>
              <a:gd name="connsiteX9" fmla="*/ 2751769 w 14743341"/>
              <a:gd name="connsiteY9" fmla="*/ 10430015 h 10569096"/>
              <a:gd name="connsiteX10" fmla="*/ 389061 w 14743341"/>
              <a:gd name="connsiteY10" fmla="*/ 10256507 h 1056909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243455 w 14757426"/>
              <a:gd name="connsiteY7" fmla="*/ 9700652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243455 w 14757426"/>
              <a:gd name="connsiteY7" fmla="*/ 9700652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657479 w 14757426"/>
              <a:gd name="connsiteY7" fmla="*/ 9651715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757426" h="10594476">
                <a:moveTo>
                  <a:pt x="389061" y="10281887"/>
                </a:moveTo>
                <a:cubicBezTo>
                  <a:pt x="-54014" y="9693676"/>
                  <a:pt x="136650" y="8406211"/>
                  <a:pt x="93319" y="6926129"/>
                </a:cubicBezTo>
                <a:cubicBezTo>
                  <a:pt x="49988" y="5446047"/>
                  <a:pt x="-111648" y="2551375"/>
                  <a:pt x="129076" y="1401394"/>
                </a:cubicBezTo>
                <a:cubicBezTo>
                  <a:pt x="369800" y="251413"/>
                  <a:pt x="214343" y="8695"/>
                  <a:pt x="1537665" y="26244"/>
                </a:cubicBezTo>
                <a:cubicBezTo>
                  <a:pt x="2632129" y="192572"/>
                  <a:pt x="4799357" y="33699"/>
                  <a:pt x="6055057" y="33764"/>
                </a:cubicBezTo>
                <a:cubicBezTo>
                  <a:pt x="7310757" y="33829"/>
                  <a:pt x="12298173" y="-37231"/>
                  <a:pt x="13683339" y="26636"/>
                </a:cubicBezTo>
                <a:cubicBezTo>
                  <a:pt x="15068505" y="90503"/>
                  <a:pt x="14723293" y="3076486"/>
                  <a:pt x="14709351" y="4166210"/>
                </a:cubicBezTo>
                <a:cubicBezTo>
                  <a:pt x="14729738" y="5255932"/>
                  <a:pt x="14733337" y="8622870"/>
                  <a:pt x="14657479" y="9651715"/>
                </a:cubicBezTo>
                <a:cubicBezTo>
                  <a:pt x="14581621" y="10680560"/>
                  <a:pt x="13495969" y="10301181"/>
                  <a:pt x="11431312" y="10339281"/>
                </a:cubicBezTo>
                <a:cubicBezTo>
                  <a:pt x="9595255" y="10694881"/>
                  <a:pt x="4592144" y="10464961"/>
                  <a:pt x="2751769" y="10455395"/>
                </a:cubicBezTo>
                <a:cubicBezTo>
                  <a:pt x="911394" y="10445829"/>
                  <a:pt x="832136" y="10870098"/>
                  <a:pt x="389061" y="10281887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68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6B76D08B-396D-40E0-B4A7-F35A48598765}"/>
              </a:ext>
            </a:extLst>
          </p:cNvPr>
          <p:cNvGrpSpPr/>
          <p:nvPr/>
        </p:nvGrpSpPr>
        <p:grpSpPr>
          <a:xfrm>
            <a:off x="0" y="6355716"/>
            <a:ext cx="12192000" cy="713190"/>
            <a:chOff x="0" y="5656716"/>
            <a:chExt cx="12926997" cy="1418998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99EFFB80-EFA6-4107-B0E5-C93A9A2293AE}"/>
                </a:ext>
              </a:extLst>
            </p:cNvPr>
            <p:cNvGrpSpPr/>
            <p:nvPr/>
          </p:nvGrpSpPr>
          <p:grpSpPr>
            <a:xfrm>
              <a:off x="0" y="5656716"/>
              <a:ext cx="8788893" cy="1418998"/>
              <a:chOff x="0" y="5388478"/>
              <a:chExt cx="10450286" cy="1687236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60A55B76-B433-4977-8D7F-4EC88176C8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388478"/>
                <a:ext cx="5529943" cy="1687236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CBEF935A-F5C1-449E-94EC-B4140F395A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20343" y="5388478"/>
                <a:ext cx="5529943" cy="1687236"/>
              </a:xfrm>
              <a:prstGeom prst="rect">
                <a:avLst/>
              </a:prstGeom>
            </p:spPr>
          </p:pic>
        </p:grpSp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A47AD331-2D26-47E4-83E8-62589BD5C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6208" y="5656716"/>
              <a:ext cx="4650789" cy="1418998"/>
            </a:xfrm>
            <a:prstGeom prst="rect">
              <a:avLst/>
            </a:prstGeom>
          </p:spPr>
        </p:pic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B4E71863-AB05-4C8C-8EFE-E4E2DD96D6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1086" y="6033413"/>
            <a:ext cx="859819" cy="6446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DE73812-B989-40B0-A0CA-DE9C733861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038" y="93682"/>
            <a:ext cx="721536" cy="456393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9" name="图片 34">
            <a:extLst>
              <a:ext uri="{FF2B5EF4-FFF2-40B4-BE49-F238E27FC236}">
                <a16:creationId xmlns:a16="http://schemas.microsoft.com/office/drawing/2014/main" id="{BD5191DD-4555-45A5-92A3-1576E80E0AE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245" y="6033413"/>
            <a:ext cx="1076474" cy="6444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5B9AE4C-B6AB-1C81-B644-C1FF787E19BA}"/>
              </a:ext>
            </a:extLst>
          </p:cNvPr>
          <p:cNvSpPr txBox="1"/>
          <p:nvPr/>
        </p:nvSpPr>
        <p:spPr>
          <a:xfrm>
            <a:off x="1238250" y="2752725"/>
            <a:ext cx="101250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 Mỗi cột của bảng cho biết điều gì? Mỗi hàng của bảng cho biết điều gì?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965ACFE-8B76-E21C-1FEC-6368B1E70A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95425" y="623887"/>
            <a:ext cx="9105900" cy="21708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DCC1043-57EA-5EEF-1F26-AB21C35B4E69}"/>
              </a:ext>
            </a:extLst>
          </p:cNvPr>
          <p:cNvSpPr txBox="1"/>
          <p:nvPr/>
        </p:nvSpPr>
        <p:spPr>
          <a:xfrm>
            <a:off x="1295400" y="4010025"/>
            <a:ext cx="94964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Mỗi cột của bảng cho biết các ngày trong một tuần có bao nhiêu học sinh đến thư viện.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Mỗi hàng của bảng cho biết các buổi trong các ngày đó có bao nhiêu học sinh đến thư viện.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862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形 4">
            <a:extLst>
              <a:ext uri="{FF2B5EF4-FFF2-40B4-BE49-F238E27FC236}">
                <a16:creationId xmlns:a16="http://schemas.microsoft.com/office/drawing/2014/main" id="{247FD368-B523-40D9-BD06-8360E2E506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6200000">
            <a:off x="2659745" y="-2659746"/>
            <a:ext cx="6872512" cy="12192003"/>
          </a:xfrm>
          <a:prstGeom prst="rect">
            <a:avLst/>
          </a:prstGeom>
        </p:spPr>
      </p:pic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489880D0-1182-4052-848E-3D936536B382}"/>
              </a:ext>
            </a:extLst>
          </p:cNvPr>
          <p:cNvSpPr/>
          <p:nvPr/>
        </p:nvSpPr>
        <p:spPr>
          <a:xfrm>
            <a:off x="405193" y="410620"/>
            <a:ext cx="11381613" cy="6284409"/>
          </a:xfrm>
          <a:custGeom>
            <a:avLst/>
            <a:gdLst>
              <a:gd name="connsiteX0" fmla="*/ 739424 w 12277406"/>
              <a:gd name="connsiteY0" fmla="*/ 6032746 h 7271836"/>
              <a:gd name="connsiteX1" fmla="*/ 782967 w 12277406"/>
              <a:gd name="connsiteY1" fmla="*/ 3478232 h 7271836"/>
              <a:gd name="connsiteX2" fmla="*/ 782967 w 12277406"/>
              <a:gd name="connsiteY2" fmla="*/ 836632 h 7271836"/>
              <a:gd name="connsiteX3" fmla="*/ 1552224 w 12277406"/>
              <a:gd name="connsiteY3" fmla="*/ 386689 h 7271836"/>
              <a:gd name="connsiteX4" fmla="*/ 11320338 w 12277406"/>
              <a:gd name="connsiteY4" fmla="*/ 357660 h 7271836"/>
              <a:gd name="connsiteX5" fmla="*/ 11813824 w 12277406"/>
              <a:gd name="connsiteY5" fmla="*/ 5074803 h 7271836"/>
              <a:gd name="connsiteX6" fmla="*/ 11305824 w 12277406"/>
              <a:gd name="connsiteY6" fmla="*/ 6889089 h 7271836"/>
              <a:gd name="connsiteX7" fmla="*/ 797481 w 12277406"/>
              <a:gd name="connsiteY7" fmla="*/ 7208403 h 7271836"/>
              <a:gd name="connsiteX8" fmla="*/ 739424 w 12277406"/>
              <a:gd name="connsiteY8" fmla="*/ 6032746 h 7271836"/>
              <a:gd name="connsiteX0" fmla="*/ 739424 w 12277406"/>
              <a:gd name="connsiteY0" fmla="*/ 6088272 h 7327362"/>
              <a:gd name="connsiteX1" fmla="*/ 782967 w 12277406"/>
              <a:gd name="connsiteY1" fmla="*/ 3533758 h 7327362"/>
              <a:gd name="connsiteX2" fmla="*/ 899081 w 12277406"/>
              <a:gd name="connsiteY2" fmla="*/ 2198443 h 7327362"/>
              <a:gd name="connsiteX3" fmla="*/ 1552224 w 12277406"/>
              <a:gd name="connsiteY3" fmla="*/ 442215 h 7327362"/>
              <a:gd name="connsiteX4" fmla="*/ 11320338 w 12277406"/>
              <a:gd name="connsiteY4" fmla="*/ 413186 h 7327362"/>
              <a:gd name="connsiteX5" fmla="*/ 11813824 w 12277406"/>
              <a:gd name="connsiteY5" fmla="*/ 5130329 h 7327362"/>
              <a:gd name="connsiteX6" fmla="*/ 11305824 w 12277406"/>
              <a:gd name="connsiteY6" fmla="*/ 6944615 h 7327362"/>
              <a:gd name="connsiteX7" fmla="*/ 797481 w 12277406"/>
              <a:gd name="connsiteY7" fmla="*/ 7263929 h 7327362"/>
              <a:gd name="connsiteX8" fmla="*/ 739424 w 12277406"/>
              <a:gd name="connsiteY8" fmla="*/ 6088272 h 7327362"/>
              <a:gd name="connsiteX0" fmla="*/ 739424 w 12277406"/>
              <a:gd name="connsiteY0" fmla="*/ 6088272 h 7327362"/>
              <a:gd name="connsiteX1" fmla="*/ 782967 w 12277406"/>
              <a:gd name="connsiteY1" fmla="*/ 3533758 h 7327362"/>
              <a:gd name="connsiteX2" fmla="*/ 899081 w 12277406"/>
              <a:gd name="connsiteY2" fmla="*/ 2198443 h 7327362"/>
              <a:gd name="connsiteX3" fmla="*/ 1552224 w 12277406"/>
              <a:gd name="connsiteY3" fmla="*/ 442215 h 7327362"/>
              <a:gd name="connsiteX4" fmla="*/ 11320338 w 12277406"/>
              <a:gd name="connsiteY4" fmla="*/ 413186 h 7327362"/>
              <a:gd name="connsiteX5" fmla="*/ 11813824 w 12277406"/>
              <a:gd name="connsiteY5" fmla="*/ 5130329 h 7327362"/>
              <a:gd name="connsiteX6" fmla="*/ 11305824 w 12277406"/>
              <a:gd name="connsiteY6" fmla="*/ 6944615 h 7327362"/>
              <a:gd name="connsiteX7" fmla="*/ 797481 w 12277406"/>
              <a:gd name="connsiteY7" fmla="*/ 7263929 h 7327362"/>
              <a:gd name="connsiteX8" fmla="*/ 739424 w 12277406"/>
              <a:gd name="connsiteY8" fmla="*/ 6088272 h 7327362"/>
              <a:gd name="connsiteX0" fmla="*/ 739424 w 12277406"/>
              <a:gd name="connsiteY0" fmla="*/ 6092350 h 7331440"/>
              <a:gd name="connsiteX1" fmla="*/ 782967 w 12277406"/>
              <a:gd name="connsiteY1" fmla="*/ 3537836 h 7331440"/>
              <a:gd name="connsiteX2" fmla="*/ 507195 w 12277406"/>
              <a:gd name="connsiteY2" fmla="*/ 2289607 h 7331440"/>
              <a:gd name="connsiteX3" fmla="*/ 1552224 w 12277406"/>
              <a:gd name="connsiteY3" fmla="*/ 446293 h 7331440"/>
              <a:gd name="connsiteX4" fmla="*/ 11320338 w 12277406"/>
              <a:gd name="connsiteY4" fmla="*/ 417264 h 7331440"/>
              <a:gd name="connsiteX5" fmla="*/ 11813824 w 12277406"/>
              <a:gd name="connsiteY5" fmla="*/ 5134407 h 7331440"/>
              <a:gd name="connsiteX6" fmla="*/ 11305824 w 12277406"/>
              <a:gd name="connsiteY6" fmla="*/ 6948693 h 7331440"/>
              <a:gd name="connsiteX7" fmla="*/ 797481 w 12277406"/>
              <a:gd name="connsiteY7" fmla="*/ 7268007 h 7331440"/>
              <a:gd name="connsiteX8" fmla="*/ 739424 w 12277406"/>
              <a:gd name="connsiteY8" fmla="*/ 6092350 h 7331440"/>
              <a:gd name="connsiteX0" fmla="*/ 729525 w 12267507"/>
              <a:gd name="connsiteY0" fmla="*/ 6092350 h 7331440"/>
              <a:gd name="connsiteX1" fmla="*/ 511811 w 12267507"/>
              <a:gd name="connsiteY1" fmla="*/ 3624922 h 7331440"/>
              <a:gd name="connsiteX2" fmla="*/ 497296 w 12267507"/>
              <a:gd name="connsiteY2" fmla="*/ 2289607 h 7331440"/>
              <a:gd name="connsiteX3" fmla="*/ 1542325 w 12267507"/>
              <a:gd name="connsiteY3" fmla="*/ 446293 h 7331440"/>
              <a:gd name="connsiteX4" fmla="*/ 11310439 w 12267507"/>
              <a:gd name="connsiteY4" fmla="*/ 417264 h 7331440"/>
              <a:gd name="connsiteX5" fmla="*/ 11803925 w 12267507"/>
              <a:gd name="connsiteY5" fmla="*/ 5134407 h 7331440"/>
              <a:gd name="connsiteX6" fmla="*/ 11295925 w 12267507"/>
              <a:gd name="connsiteY6" fmla="*/ 6948693 h 7331440"/>
              <a:gd name="connsiteX7" fmla="*/ 787582 w 12267507"/>
              <a:gd name="connsiteY7" fmla="*/ 7268007 h 7331440"/>
              <a:gd name="connsiteX8" fmla="*/ 729525 w 12267507"/>
              <a:gd name="connsiteY8" fmla="*/ 6092350 h 7331440"/>
              <a:gd name="connsiteX0" fmla="*/ 729525 w 12294456"/>
              <a:gd name="connsiteY0" fmla="*/ 5819470 h 7058560"/>
              <a:gd name="connsiteX1" fmla="*/ 511811 w 12294456"/>
              <a:gd name="connsiteY1" fmla="*/ 3352042 h 7058560"/>
              <a:gd name="connsiteX2" fmla="*/ 497296 w 12294456"/>
              <a:gd name="connsiteY2" fmla="*/ 2016727 h 7058560"/>
              <a:gd name="connsiteX3" fmla="*/ 1542325 w 12294456"/>
              <a:gd name="connsiteY3" fmla="*/ 173413 h 7058560"/>
              <a:gd name="connsiteX4" fmla="*/ 10773410 w 12294456"/>
              <a:gd name="connsiteY4" fmla="*/ 608841 h 7058560"/>
              <a:gd name="connsiteX5" fmla="*/ 11803925 w 12294456"/>
              <a:gd name="connsiteY5" fmla="*/ 4861527 h 7058560"/>
              <a:gd name="connsiteX6" fmla="*/ 11295925 w 12294456"/>
              <a:gd name="connsiteY6" fmla="*/ 6675813 h 7058560"/>
              <a:gd name="connsiteX7" fmla="*/ 787582 w 12294456"/>
              <a:gd name="connsiteY7" fmla="*/ 6995127 h 7058560"/>
              <a:gd name="connsiteX8" fmla="*/ 729525 w 12294456"/>
              <a:gd name="connsiteY8" fmla="*/ 5819470 h 7058560"/>
              <a:gd name="connsiteX0" fmla="*/ 729525 w 12203819"/>
              <a:gd name="connsiteY0" fmla="*/ 5817287 h 7056377"/>
              <a:gd name="connsiteX1" fmla="*/ 511811 w 12203819"/>
              <a:gd name="connsiteY1" fmla="*/ 3349859 h 7056377"/>
              <a:gd name="connsiteX2" fmla="*/ 497296 w 12203819"/>
              <a:gd name="connsiteY2" fmla="*/ 2014544 h 7056377"/>
              <a:gd name="connsiteX3" fmla="*/ 1542325 w 12203819"/>
              <a:gd name="connsiteY3" fmla="*/ 171230 h 7056377"/>
              <a:gd name="connsiteX4" fmla="*/ 10773410 w 12203819"/>
              <a:gd name="connsiteY4" fmla="*/ 606658 h 7056377"/>
              <a:gd name="connsiteX5" fmla="*/ 11542668 w 12203819"/>
              <a:gd name="connsiteY5" fmla="*/ 4815801 h 7056377"/>
              <a:gd name="connsiteX6" fmla="*/ 11295925 w 12203819"/>
              <a:gd name="connsiteY6" fmla="*/ 6673630 h 7056377"/>
              <a:gd name="connsiteX7" fmla="*/ 787582 w 12203819"/>
              <a:gd name="connsiteY7" fmla="*/ 6992944 h 7056377"/>
              <a:gd name="connsiteX8" fmla="*/ 729525 w 12203819"/>
              <a:gd name="connsiteY8" fmla="*/ 5817287 h 7056377"/>
              <a:gd name="connsiteX0" fmla="*/ 729525 w 12189295"/>
              <a:gd name="connsiteY0" fmla="*/ 5888655 h 7127745"/>
              <a:gd name="connsiteX1" fmla="*/ 511811 w 12189295"/>
              <a:gd name="connsiteY1" fmla="*/ 3421227 h 7127745"/>
              <a:gd name="connsiteX2" fmla="*/ 497296 w 12189295"/>
              <a:gd name="connsiteY2" fmla="*/ 2085912 h 7127745"/>
              <a:gd name="connsiteX3" fmla="*/ 1542325 w 12189295"/>
              <a:gd name="connsiteY3" fmla="*/ 242598 h 7127745"/>
              <a:gd name="connsiteX4" fmla="*/ 11107238 w 12189295"/>
              <a:gd name="connsiteY4" fmla="*/ 532883 h 7127745"/>
              <a:gd name="connsiteX5" fmla="*/ 11542668 w 12189295"/>
              <a:gd name="connsiteY5" fmla="*/ 4887169 h 7127745"/>
              <a:gd name="connsiteX6" fmla="*/ 11295925 w 12189295"/>
              <a:gd name="connsiteY6" fmla="*/ 6744998 h 7127745"/>
              <a:gd name="connsiteX7" fmla="*/ 787582 w 12189295"/>
              <a:gd name="connsiteY7" fmla="*/ 7064312 h 7127745"/>
              <a:gd name="connsiteX8" fmla="*/ 729525 w 12189295"/>
              <a:gd name="connsiteY8" fmla="*/ 5888655 h 7127745"/>
              <a:gd name="connsiteX0" fmla="*/ 729525 w 12189295"/>
              <a:gd name="connsiteY0" fmla="*/ 6059797 h 7298887"/>
              <a:gd name="connsiteX1" fmla="*/ 511811 w 12189295"/>
              <a:gd name="connsiteY1" fmla="*/ 3592369 h 7298887"/>
              <a:gd name="connsiteX2" fmla="*/ 497296 w 12189295"/>
              <a:gd name="connsiteY2" fmla="*/ 2257054 h 7298887"/>
              <a:gd name="connsiteX3" fmla="*/ 1542325 w 12189295"/>
              <a:gd name="connsiteY3" fmla="*/ 413740 h 7298887"/>
              <a:gd name="connsiteX4" fmla="*/ 11107238 w 12189295"/>
              <a:gd name="connsiteY4" fmla="*/ 704025 h 7298887"/>
              <a:gd name="connsiteX5" fmla="*/ 11542668 w 12189295"/>
              <a:gd name="connsiteY5" fmla="*/ 5058311 h 7298887"/>
              <a:gd name="connsiteX6" fmla="*/ 11295925 w 12189295"/>
              <a:gd name="connsiteY6" fmla="*/ 6916140 h 7298887"/>
              <a:gd name="connsiteX7" fmla="*/ 787582 w 12189295"/>
              <a:gd name="connsiteY7" fmla="*/ 7235454 h 7298887"/>
              <a:gd name="connsiteX8" fmla="*/ 729525 w 12189295"/>
              <a:gd name="connsiteY8" fmla="*/ 6059797 h 7298887"/>
              <a:gd name="connsiteX0" fmla="*/ 729525 w 12163597"/>
              <a:gd name="connsiteY0" fmla="*/ 6186346 h 7425436"/>
              <a:gd name="connsiteX1" fmla="*/ 511811 w 12163597"/>
              <a:gd name="connsiteY1" fmla="*/ 3718918 h 7425436"/>
              <a:gd name="connsiteX2" fmla="*/ 497296 w 12163597"/>
              <a:gd name="connsiteY2" fmla="*/ 2383603 h 7425436"/>
              <a:gd name="connsiteX3" fmla="*/ 1542325 w 12163597"/>
              <a:gd name="connsiteY3" fmla="*/ 540289 h 7425436"/>
              <a:gd name="connsiteX4" fmla="*/ 11716838 w 12163597"/>
              <a:gd name="connsiteY4" fmla="*/ 641888 h 7425436"/>
              <a:gd name="connsiteX5" fmla="*/ 11542668 w 12163597"/>
              <a:gd name="connsiteY5" fmla="*/ 5184860 h 7425436"/>
              <a:gd name="connsiteX6" fmla="*/ 11295925 w 12163597"/>
              <a:gd name="connsiteY6" fmla="*/ 7042689 h 7425436"/>
              <a:gd name="connsiteX7" fmla="*/ 787582 w 12163597"/>
              <a:gd name="connsiteY7" fmla="*/ 7362003 h 7425436"/>
              <a:gd name="connsiteX8" fmla="*/ 729525 w 12163597"/>
              <a:gd name="connsiteY8" fmla="*/ 6186346 h 7425436"/>
              <a:gd name="connsiteX0" fmla="*/ 729525 w 12421774"/>
              <a:gd name="connsiteY0" fmla="*/ 6827884 h 8066974"/>
              <a:gd name="connsiteX1" fmla="*/ 511811 w 12421774"/>
              <a:gd name="connsiteY1" fmla="*/ 4360456 h 8066974"/>
              <a:gd name="connsiteX2" fmla="*/ 497296 w 12421774"/>
              <a:gd name="connsiteY2" fmla="*/ 3025141 h 8066974"/>
              <a:gd name="connsiteX3" fmla="*/ 1643925 w 12421774"/>
              <a:gd name="connsiteY3" fmla="*/ 78741 h 8066974"/>
              <a:gd name="connsiteX4" fmla="*/ 11716838 w 12421774"/>
              <a:gd name="connsiteY4" fmla="*/ 1283426 h 8066974"/>
              <a:gd name="connsiteX5" fmla="*/ 11542668 w 12421774"/>
              <a:gd name="connsiteY5" fmla="*/ 5826398 h 8066974"/>
              <a:gd name="connsiteX6" fmla="*/ 11295925 w 12421774"/>
              <a:gd name="connsiteY6" fmla="*/ 7684227 h 8066974"/>
              <a:gd name="connsiteX7" fmla="*/ 787582 w 12421774"/>
              <a:gd name="connsiteY7" fmla="*/ 8003541 h 8066974"/>
              <a:gd name="connsiteX8" fmla="*/ 729525 w 12421774"/>
              <a:gd name="connsiteY8" fmla="*/ 6827884 h 8066974"/>
              <a:gd name="connsiteX0" fmla="*/ 729525 w 12421774"/>
              <a:gd name="connsiteY0" fmla="*/ 6827884 h 8066974"/>
              <a:gd name="connsiteX1" fmla="*/ 511811 w 12421774"/>
              <a:gd name="connsiteY1" fmla="*/ 4360456 h 8066974"/>
              <a:gd name="connsiteX2" fmla="*/ 497296 w 12421774"/>
              <a:gd name="connsiteY2" fmla="*/ 3025141 h 8066974"/>
              <a:gd name="connsiteX3" fmla="*/ 1643925 w 12421774"/>
              <a:gd name="connsiteY3" fmla="*/ 78741 h 8066974"/>
              <a:gd name="connsiteX4" fmla="*/ 11716838 w 12421774"/>
              <a:gd name="connsiteY4" fmla="*/ 1283426 h 8066974"/>
              <a:gd name="connsiteX5" fmla="*/ 11542668 w 12421774"/>
              <a:gd name="connsiteY5" fmla="*/ 5826398 h 8066974"/>
              <a:gd name="connsiteX6" fmla="*/ 11295925 w 12421774"/>
              <a:gd name="connsiteY6" fmla="*/ 7684227 h 8066974"/>
              <a:gd name="connsiteX7" fmla="*/ 787582 w 12421774"/>
              <a:gd name="connsiteY7" fmla="*/ 8003541 h 8066974"/>
              <a:gd name="connsiteX8" fmla="*/ 729525 w 12421774"/>
              <a:gd name="connsiteY8" fmla="*/ 6827884 h 8066974"/>
              <a:gd name="connsiteX0" fmla="*/ 729525 w 12421774"/>
              <a:gd name="connsiteY0" fmla="*/ 6826138 h 8065228"/>
              <a:gd name="connsiteX1" fmla="*/ 511811 w 12421774"/>
              <a:gd name="connsiteY1" fmla="*/ 4358710 h 8065228"/>
              <a:gd name="connsiteX2" fmla="*/ 392521 w 12421774"/>
              <a:gd name="connsiteY2" fmla="*/ 2994820 h 8065228"/>
              <a:gd name="connsiteX3" fmla="*/ 1643925 w 12421774"/>
              <a:gd name="connsiteY3" fmla="*/ 76995 h 8065228"/>
              <a:gd name="connsiteX4" fmla="*/ 11716838 w 12421774"/>
              <a:gd name="connsiteY4" fmla="*/ 1281680 h 8065228"/>
              <a:gd name="connsiteX5" fmla="*/ 11542668 w 12421774"/>
              <a:gd name="connsiteY5" fmla="*/ 5824652 h 8065228"/>
              <a:gd name="connsiteX6" fmla="*/ 11295925 w 12421774"/>
              <a:gd name="connsiteY6" fmla="*/ 7682481 h 8065228"/>
              <a:gd name="connsiteX7" fmla="*/ 787582 w 12421774"/>
              <a:gd name="connsiteY7" fmla="*/ 8001795 h 8065228"/>
              <a:gd name="connsiteX8" fmla="*/ 729525 w 12421774"/>
              <a:gd name="connsiteY8" fmla="*/ 6826138 h 8065228"/>
              <a:gd name="connsiteX0" fmla="*/ 722069 w 12414318"/>
              <a:gd name="connsiteY0" fmla="*/ 6826138 h 8065228"/>
              <a:gd name="connsiteX1" fmla="*/ 304330 w 12414318"/>
              <a:gd name="connsiteY1" fmla="*/ 4387285 h 8065228"/>
              <a:gd name="connsiteX2" fmla="*/ 385065 w 12414318"/>
              <a:gd name="connsiteY2" fmla="*/ 2994820 h 8065228"/>
              <a:gd name="connsiteX3" fmla="*/ 1636469 w 12414318"/>
              <a:gd name="connsiteY3" fmla="*/ 76995 h 8065228"/>
              <a:gd name="connsiteX4" fmla="*/ 11709382 w 12414318"/>
              <a:gd name="connsiteY4" fmla="*/ 1281680 h 8065228"/>
              <a:gd name="connsiteX5" fmla="*/ 11535212 w 12414318"/>
              <a:gd name="connsiteY5" fmla="*/ 5824652 h 8065228"/>
              <a:gd name="connsiteX6" fmla="*/ 11288469 w 12414318"/>
              <a:gd name="connsiteY6" fmla="*/ 7682481 h 8065228"/>
              <a:gd name="connsiteX7" fmla="*/ 780126 w 12414318"/>
              <a:gd name="connsiteY7" fmla="*/ 8001795 h 8065228"/>
              <a:gd name="connsiteX8" fmla="*/ 722069 w 12414318"/>
              <a:gd name="connsiteY8" fmla="*/ 6826138 h 8065228"/>
              <a:gd name="connsiteX0" fmla="*/ 722069 w 12414318"/>
              <a:gd name="connsiteY0" fmla="*/ 6823820 h 8062910"/>
              <a:gd name="connsiteX1" fmla="*/ 304330 w 12414318"/>
              <a:gd name="connsiteY1" fmla="*/ 4384967 h 8062910"/>
              <a:gd name="connsiteX2" fmla="*/ 289815 w 12414318"/>
              <a:gd name="connsiteY2" fmla="*/ 2954402 h 8062910"/>
              <a:gd name="connsiteX3" fmla="*/ 1636469 w 12414318"/>
              <a:gd name="connsiteY3" fmla="*/ 74677 h 8062910"/>
              <a:gd name="connsiteX4" fmla="*/ 11709382 w 12414318"/>
              <a:gd name="connsiteY4" fmla="*/ 1279362 h 8062910"/>
              <a:gd name="connsiteX5" fmla="*/ 11535212 w 12414318"/>
              <a:gd name="connsiteY5" fmla="*/ 5822334 h 8062910"/>
              <a:gd name="connsiteX6" fmla="*/ 11288469 w 12414318"/>
              <a:gd name="connsiteY6" fmla="*/ 7680163 h 8062910"/>
              <a:gd name="connsiteX7" fmla="*/ 780126 w 12414318"/>
              <a:gd name="connsiteY7" fmla="*/ 7999477 h 8062910"/>
              <a:gd name="connsiteX8" fmla="*/ 722069 w 12414318"/>
              <a:gd name="connsiteY8" fmla="*/ 6823820 h 8062910"/>
              <a:gd name="connsiteX0" fmla="*/ 722069 w 12414318"/>
              <a:gd name="connsiteY0" fmla="*/ 6823820 h 8062910"/>
              <a:gd name="connsiteX1" fmla="*/ 304330 w 12414318"/>
              <a:gd name="connsiteY1" fmla="*/ 4384967 h 8062910"/>
              <a:gd name="connsiteX2" fmla="*/ 289815 w 12414318"/>
              <a:gd name="connsiteY2" fmla="*/ 2954402 h 8062910"/>
              <a:gd name="connsiteX3" fmla="*/ 1636469 w 12414318"/>
              <a:gd name="connsiteY3" fmla="*/ 74677 h 8062910"/>
              <a:gd name="connsiteX4" fmla="*/ 11709382 w 12414318"/>
              <a:gd name="connsiteY4" fmla="*/ 1279362 h 8062910"/>
              <a:gd name="connsiteX5" fmla="*/ 11535212 w 12414318"/>
              <a:gd name="connsiteY5" fmla="*/ 5822334 h 8062910"/>
              <a:gd name="connsiteX6" fmla="*/ 11288469 w 12414318"/>
              <a:gd name="connsiteY6" fmla="*/ 7680163 h 8062910"/>
              <a:gd name="connsiteX7" fmla="*/ 780126 w 12414318"/>
              <a:gd name="connsiteY7" fmla="*/ 7999477 h 8062910"/>
              <a:gd name="connsiteX8" fmla="*/ 722069 w 12414318"/>
              <a:gd name="connsiteY8" fmla="*/ 6823820 h 8062910"/>
              <a:gd name="connsiteX0" fmla="*/ 720661 w 12412910"/>
              <a:gd name="connsiteY0" fmla="*/ 6823820 h 8062910"/>
              <a:gd name="connsiteX1" fmla="*/ 264822 w 12412910"/>
              <a:gd name="connsiteY1" fmla="*/ 4575467 h 8062910"/>
              <a:gd name="connsiteX2" fmla="*/ 288407 w 12412910"/>
              <a:gd name="connsiteY2" fmla="*/ 2954402 h 8062910"/>
              <a:gd name="connsiteX3" fmla="*/ 1635061 w 12412910"/>
              <a:gd name="connsiteY3" fmla="*/ 74677 h 8062910"/>
              <a:gd name="connsiteX4" fmla="*/ 11707974 w 12412910"/>
              <a:gd name="connsiteY4" fmla="*/ 1279362 h 8062910"/>
              <a:gd name="connsiteX5" fmla="*/ 11533804 w 12412910"/>
              <a:gd name="connsiteY5" fmla="*/ 5822334 h 8062910"/>
              <a:gd name="connsiteX6" fmla="*/ 11287061 w 12412910"/>
              <a:gd name="connsiteY6" fmla="*/ 7680163 h 8062910"/>
              <a:gd name="connsiteX7" fmla="*/ 778718 w 12412910"/>
              <a:gd name="connsiteY7" fmla="*/ 7999477 h 8062910"/>
              <a:gd name="connsiteX8" fmla="*/ 720661 w 12412910"/>
              <a:gd name="connsiteY8" fmla="*/ 6823820 h 8062910"/>
              <a:gd name="connsiteX0" fmla="*/ 720661 w 12412910"/>
              <a:gd name="connsiteY0" fmla="*/ 6823820 h 8062910"/>
              <a:gd name="connsiteX1" fmla="*/ 264822 w 12412910"/>
              <a:gd name="connsiteY1" fmla="*/ 4575467 h 8062910"/>
              <a:gd name="connsiteX2" fmla="*/ 288407 w 12412910"/>
              <a:gd name="connsiteY2" fmla="*/ 2954402 h 8062910"/>
              <a:gd name="connsiteX3" fmla="*/ 1635061 w 12412910"/>
              <a:gd name="connsiteY3" fmla="*/ 74677 h 8062910"/>
              <a:gd name="connsiteX4" fmla="*/ 11707974 w 12412910"/>
              <a:gd name="connsiteY4" fmla="*/ 1279362 h 8062910"/>
              <a:gd name="connsiteX5" fmla="*/ 11533804 w 12412910"/>
              <a:gd name="connsiteY5" fmla="*/ 5822334 h 8062910"/>
              <a:gd name="connsiteX6" fmla="*/ 11287061 w 12412910"/>
              <a:gd name="connsiteY6" fmla="*/ 7680163 h 8062910"/>
              <a:gd name="connsiteX7" fmla="*/ 778718 w 12412910"/>
              <a:gd name="connsiteY7" fmla="*/ 7999477 h 8062910"/>
              <a:gd name="connsiteX8" fmla="*/ 720661 w 12412910"/>
              <a:gd name="connsiteY8" fmla="*/ 6823820 h 8062910"/>
              <a:gd name="connsiteX0" fmla="*/ 377839 w 12628888"/>
              <a:gd name="connsiteY0" fmla="*/ 6595220 h 8077500"/>
              <a:gd name="connsiteX1" fmla="*/ 480800 w 12628888"/>
              <a:gd name="connsiteY1" fmla="*/ 4575467 h 8077500"/>
              <a:gd name="connsiteX2" fmla="*/ 504385 w 12628888"/>
              <a:gd name="connsiteY2" fmla="*/ 2954402 h 8077500"/>
              <a:gd name="connsiteX3" fmla="*/ 1851039 w 12628888"/>
              <a:gd name="connsiteY3" fmla="*/ 74677 h 8077500"/>
              <a:gd name="connsiteX4" fmla="*/ 11923952 w 12628888"/>
              <a:gd name="connsiteY4" fmla="*/ 1279362 h 8077500"/>
              <a:gd name="connsiteX5" fmla="*/ 11749782 w 12628888"/>
              <a:gd name="connsiteY5" fmla="*/ 5822334 h 8077500"/>
              <a:gd name="connsiteX6" fmla="*/ 11503039 w 12628888"/>
              <a:gd name="connsiteY6" fmla="*/ 7680163 h 8077500"/>
              <a:gd name="connsiteX7" fmla="*/ 994696 w 12628888"/>
              <a:gd name="connsiteY7" fmla="*/ 7999477 h 8077500"/>
              <a:gd name="connsiteX8" fmla="*/ 377839 w 12628888"/>
              <a:gd name="connsiteY8" fmla="*/ 6595220 h 8077500"/>
              <a:gd name="connsiteX0" fmla="*/ 405392 w 12656441"/>
              <a:gd name="connsiteY0" fmla="*/ 6595220 h 8077500"/>
              <a:gd name="connsiteX1" fmla="*/ 508353 w 12656441"/>
              <a:gd name="connsiteY1" fmla="*/ 4575467 h 8077500"/>
              <a:gd name="connsiteX2" fmla="*/ 531938 w 12656441"/>
              <a:gd name="connsiteY2" fmla="*/ 2954402 h 8077500"/>
              <a:gd name="connsiteX3" fmla="*/ 1878592 w 12656441"/>
              <a:gd name="connsiteY3" fmla="*/ 74677 h 8077500"/>
              <a:gd name="connsiteX4" fmla="*/ 11951505 w 12656441"/>
              <a:gd name="connsiteY4" fmla="*/ 1279362 h 8077500"/>
              <a:gd name="connsiteX5" fmla="*/ 11777335 w 12656441"/>
              <a:gd name="connsiteY5" fmla="*/ 5822334 h 8077500"/>
              <a:gd name="connsiteX6" fmla="*/ 11530592 w 12656441"/>
              <a:gd name="connsiteY6" fmla="*/ 7680163 h 8077500"/>
              <a:gd name="connsiteX7" fmla="*/ 1022249 w 12656441"/>
              <a:gd name="connsiteY7" fmla="*/ 7999477 h 8077500"/>
              <a:gd name="connsiteX8" fmla="*/ 405392 w 12656441"/>
              <a:gd name="connsiteY8" fmla="*/ 6595220 h 8077500"/>
              <a:gd name="connsiteX0" fmla="*/ 94056 w 12345105"/>
              <a:gd name="connsiteY0" fmla="*/ 6595220 h 7892149"/>
              <a:gd name="connsiteX1" fmla="*/ 197017 w 12345105"/>
              <a:gd name="connsiteY1" fmla="*/ 4575467 h 7892149"/>
              <a:gd name="connsiteX2" fmla="*/ 220602 w 12345105"/>
              <a:gd name="connsiteY2" fmla="*/ 2954402 h 7892149"/>
              <a:gd name="connsiteX3" fmla="*/ 1567256 w 12345105"/>
              <a:gd name="connsiteY3" fmla="*/ 74677 h 7892149"/>
              <a:gd name="connsiteX4" fmla="*/ 11640169 w 12345105"/>
              <a:gd name="connsiteY4" fmla="*/ 1279362 h 7892149"/>
              <a:gd name="connsiteX5" fmla="*/ 11465999 w 12345105"/>
              <a:gd name="connsiteY5" fmla="*/ 5822334 h 7892149"/>
              <a:gd name="connsiteX6" fmla="*/ 11219256 w 12345105"/>
              <a:gd name="connsiteY6" fmla="*/ 7680163 h 7892149"/>
              <a:gd name="connsiteX7" fmla="*/ 1714213 w 12345105"/>
              <a:gd name="connsiteY7" fmla="*/ 7694677 h 7892149"/>
              <a:gd name="connsiteX8" fmla="*/ 94056 w 12345105"/>
              <a:gd name="connsiteY8" fmla="*/ 6595220 h 7892149"/>
              <a:gd name="connsiteX0" fmla="*/ 94056 w 12374446"/>
              <a:gd name="connsiteY0" fmla="*/ 6595220 h 7831727"/>
              <a:gd name="connsiteX1" fmla="*/ 197017 w 12374446"/>
              <a:gd name="connsiteY1" fmla="*/ 4575467 h 7831727"/>
              <a:gd name="connsiteX2" fmla="*/ 220602 w 12374446"/>
              <a:gd name="connsiteY2" fmla="*/ 2954402 h 7831727"/>
              <a:gd name="connsiteX3" fmla="*/ 1567256 w 12374446"/>
              <a:gd name="connsiteY3" fmla="*/ 74677 h 7831727"/>
              <a:gd name="connsiteX4" fmla="*/ 11640169 w 12374446"/>
              <a:gd name="connsiteY4" fmla="*/ 1279362 h 7831727"/>
              <a:gd name="connsiteX5" fmla="*/ 11465999 w 12374446"/>
              <a:gd name="connsiteY5" fmla="*/ 5822334 h 7831727"/>
              <a:gd name="connsiteX6" fmla="*/ 10393756 w 12374446"/>
              <a:gd name="connsiteY6" fmla="*/ 7578563 h 7831727"/>
              <a:gd name="connsiteX7" fmla="*/ 1714213 w 12374446"/>
              <a:gd name="connsiteY7" fmla="*/ 7694677 h 7831727"/>
              <a:gd name="connsiteX8" fmla="*/ 94056 w 12374446"/>
              <a:gd name="connsiteY8" fmla="*/ 6595220 h 7831727"/>
              <a:gd name="connsiteX0" fmla="*/ 94056 w 12374446"/>
              <a:gd name="connsiteY0" fmla="*/ 6595220 h 7831727"/>
              <a:gd name="connsiteX1" fmla="*/ 197017 w 12374446"/>
              <a:gd name="connsiteY1" fmla="*/ 4575467 h 7831727"/>
              <a:gd name="connsiteX2" fmla="*/ 220602 w 12374446"/>
              <a:gd name="connsiteY2" fmla="*/ 2954402 h 7831727"/>
              <a:gd name="connsiteX3" fmla="*/ 1567256 w 12374446"/>
              <a:gd name="connsiteY3" fmla="*/ 74677 h 7831727"/>
              <a:gd name="connsiteX4" fmla="*/ 11640169 w 12374446"/>
              <a:gd name="connsiteY4" fmla="*/ 1279362 h 7831727"/>
              <a:gd name="connsiteX5" fmla="*/ 11465999 w 12374446"/>
              <a:gd name="connsiteY5" fmla="*/ 5822334 h 7831727"/>
              <a:gd name="connsiteX6" fmla="*/ 10393756 w 12374446"/>
              <a:gd name="connsiteY6" fmla="*/ 7578563 h 7831727"/>
              <a:gd name="connsiteX7" fmla="*/ 1714213 w 12374446"/>
              <a:gd name="connsiteY7" fmla="*/ 7694677 h 7831727"/>
              <a:gd name="connsiteX8" fmla="*/ 94056 w 12374446"/>
              <a:gd name="connsiteY8" fmla="*/ 6595220 h 7831727"/>
              <a:gd name="connsiteX0" fmla="*/ 94056 w 12344667"/>
              <a:gd name="connsiteY0" fmla="*/ 6595220 h 7831727"/>
              <a:gd name="connsiteX1" fmla="*/ 197017 w 12344667"/>
              <a:gd name="connsiteY1" fmla="*/ 4575467 h 7831727"/>
              <a:gd name="connsiteX2" fmla="*/ 220602 w 12344667"/>
              <a:gd name="connsiteY2" fmla="*/ 2954402 h 7831727"/>
              <a:gd name="connsiteX3" fmla="*/ 1567256 w 12344667"/>
              <a:gd name="connsiteY3" fmla="*/ 74677 h 7831727"/>
              <a:gd name="connsiteX4" fmla="*/ 11640169 w 12344667"/>
              <a:gd name="connsiteY4" fmla="*/ 1279362 h 7831727"/>
              <a:gd name="connsiteX5" fmla="*/ 11465999 w 12344667"/>
              <a:gd name="connsiteY5" fmla="*/ 5822334 h 7831727"/>
              <a:gd name="connsiteX6" fmla="*/ 10393756 w 12344667"/>
              <a:gd name="connsiteY6" fmla="*/ 7578563 h 7831727"/>
              <a:gd name="connsiteX7" fmla="*/ 1714213 w 12344667"/>
              <a:gd name="connsiteY7" fmla="*/ 7694677 h 7831727"/>
              <a:gd name="connsiteX8" fmla="*/ 94056 w 12344667"/>
              <a:gd name="connsiteY8" fmla="*/ 6595220 h 7831727"/>
              <a:gd name="connsiteX0" fmla="*/ 94056 w 13094993"/>
              <a:gd name="connsiteY0" fmla="*/ 6596602 h 7833109"/>
              <a:gd name="connsiteX1" fmla="*/ 197017 w 13094993"/>
              <a:gd name="connsiteY1" fmla="*/ 4576849 h 7833109"/>
              <a:gd name="connsiteX2" fmla="*/ 220602 w 13094993"/>
              <a:gd name="connsiteY2" fmla="*/ 2955784 h 7833109"/>
              <a:gd name="connsiteX3" fmla="*/ 1567256 w 13094993"/>
              <a:gd name="connsiteY3" fmla="*/ 76059 h 7833109"/>
              <a:gd name="connsiteX4" fmla="*/ 11640169 w 13094993"/>
              <a:gd name="connsiteY4" fmla="*/ 1280744 h 7833109"/>
              <a:gd name="connsiteX5" fmla="*/ 12989999 w 13094993"/>
              <a:gd name="connsiteY5" fmla="*/ 5925316 h 7833109"/>
              <a:gd name="connsiteX6" fmla="*/ 10393756 w 13094993"/>
              <a:gd name="connsiteY6" fmla="*/ 7579945 h 7833109"/>
              <a:gd name="connsiteX7" fmla="*/ 1714213 w 13094993"/>
              <a:gd name="connsiteY7" fmla="*/ 7696059 h 7833109"/>
              <a:gd name="connsiteX8" fmla="*/ 94056 w 13094993"/>
              <a:gd name="connsiteY8" fmla="*/ 6596602 h 7833109"/>
              <a:gd name="connsiteX0" fmla="*/ 94056 w 13581500"/>
              <a:gd name="connsiteY0" fmla="*/ 6723052 h 7959559"/>
              <a:gd name="connsiteX1" fmla="*/ 197017 w 13581500"/>
              <a:gd name="connsiteY1" fmla="*/ 4703299 h 7959559"/>
              <a:gd name="connsiteX2" fmla="*/ 220602 w 13581500"/>
              <a:gd name="connsiteY2" fmla="*/ 3082234 h 7959559"/>
              <a:gd name="connsiteX3" fmla="*/ 1567256 w 13581500"/>
              <a:gd name="connsiteY3" fmla="*/ 202509 h 7959559"/>
              <a:gd name="connsiteX4" fmla="*/ 12465669 w 13581500"/>
              <a:gd name="connsiteY4" fmla="*/ 886494 h 7959559"/>
              <a:gd name="connsiteX5" fmla="*/ 12989999 w 13581500"/>
              <a:gd name="connsiteY5" fmla="*/ 6051766 h 7959559"/>
              <a:gd name="connsiteX6" fmla="*/ 10393756 w 13581500"/>
              <a:gd name="connsiteY6" fmla="*/ 7706395 h 7959559"/>
              <a:gd name="connsiteX7" fmla="*/ 1714213 w 13581500"/>
              <a:gd name="connsiteY7" fmla="*/ 7822509 h 7959559"/>
              <a:gd name="connsiteX8" fmla="*/ 94056 w 13581500"/>
              <a:gd name="connsiteY8" fmla="*/ 6723052 h 7959559"/>
              <a:gd name="connsiteX0" fmla="*/ 94056 w 13578033"/>
              <a:gd name="connsiteY0" fmla="*/ 6372151 h 7608658"/>
              <a:gd name="connsiteX1" fmla="*/ 197017 w 13578033"/>
              <a:gd name="connsiteY1" fmla="*/ 4352398 h 7608658"/>
              <a:gd name="connsiteX2" fmla="*/ 220602 w 13578033"/>
              <a:gd name="connsiteY2" fmla="*/ 2731333 h 7608658"/>
              <a:gd name="connsiteX3" fmla="*/ 1618056 w 13578033"/>
              <a:gd name="connsiteY3" fmla="*/ 410408 h 7608658"/>
              <a:gd name="connsiteX4" fmla="*/ 12465669 w 13578033"/>
              <a:gd name="connsiteY4" fmla="*/ 535593 h 7608658"/>
              <a:gd name="connsiteX5" fmla="*/ 12989999 w 13578033"/>
              <a:gd name="connsiteY5" fmla="*/ 5700865 h 7608658"/>
              <a:gd name="connsiteX6" fmla="*/ 10393756 w 13578033"/>
              <a:gd name="connsiteY6" fmla="*/ 7355494 h 7608658"/>
              <a:gd name="connsiteX7" fmla="*/ 1714213 w 13578033"/>
              <a:gd name="connsiteY7" fmla="*/ 7471608 h 7608658"/>
              <a:gd name="connsiteX8" fmla="*/ 94056 w 13578033"/>
              <a:gd name="connsiteY8" fmla="*/ 6372151 h 7608658"/>
              <a:gd name="connsiteX0" fmla="*/ 146154 w 13630131"/>
              <a:gd name="connsiteY0" fmla="*/ 6468355 h 7704862"/>
              <a:gd name="connsiteX1" fmla="*/ 249115 w 13630131"/>
              <a:gd name="connsiteY1" fmla="*/ 4448602 h 7704862"/>
              <a:gd name="connsiteX2" fmla="*/ 1670154 w 13630131"/>
              <a:gd name="connsiteY2" fmla="*/ 506612 h 7704862"/>
              <a:gd name="connsiteX3" fmla="*/ 12517767 w 13630131"/>
              <a:gd name="connsiteY3" fmla="*/ 631797 h 7704862"/>
              <a:gd name="connsiteX4" fmla="*/ 13042097 w 13630131"/>
              <a:gd name="connsiteY4" fmla="*/ 5797069 h 7704862"/>
              <a:gd name="connsiteX5" fmla="*/ 10445854 w 13630131"/>
              <a:gd name="connsiteY5" fmla="*/ 7451698 h 7704862"/>
              <a:gd name="connsiteX6" fmla="*/ 1766311 w 13630131"/>
              <a:gd name="connsiteY6" fmla="*/ 7567812 h 7704862"/>
              <a:gd name="connsiteX7" fmla="*/ 146154 w 13630131"/>
              <a:gd name="connsiteY7" fmla="*/ 6468355 h 7704862"/>
              <a:gd name="connsiteX0" fmla="*/ 81896 w 13565873"/>
              <a:gd name="connsiteY0" fmla="*/ 6468355 h 7704862"/>
              <a:gd name="connsiteX1" fmla="*/ 184857 w 13565873"/>
              <a:gd name="connsiteY1" fmla="*/ 4448602 h 7704862"/>
              <a:gd name="connsiteX2" fmla="*/ 1605896 w 13565873"/>
              <a:gd name="connsiteY2" fmla="*/ 506612 h 7704862"/>
              <a:gd name="connsiteX3" fmla="*/ 12453509 w 13565873"/>
              <a:gd name="connsiteY3" fmla="*/ 631797 h 7704862"/>
              <a:gd name="connsiteX4" fmla="*/ 12977839 w 13565873"/>
              <a:gd name="connsiteY4" fmla="*/ 5797069 h 7704862"/>
              <a:gd name="connsiteX5" fmla="*/ 10381596 w 13565873"/>
              <a:gd name="connsiteY5" fmla="*/ 7451698 h 7704862"/>
              <a:gd name="connsiteX6" fmla="*/ 1702053 w 13565873"/>
              <a:gd name="connsiteY6" fmla="*/ 7567812 h 7704862"/>
              <a:gd name="connsiteX7" fmla="*/ 81896 w 13565873"/>
              <a:gd name="connsiteY7" fmla="*/ 6468355 h 7704862"/>
              <a:gd name="connsiteX0" fmla="*/ 96329 w 13808906"/>
              <a:gd name="connsiteY0" fmla="*/ 7166855 h 7662182"/>
              <a:gd name="connsiteX1" fmla="*/ 427890 w 13808906"/>
              <a:gd name="connsiteY1" fmla="*/ 4448602 h 7662182"/>
              <a:gd name="connsiteX2" fmla="*/ 1848929 w 13808906"/>
              <a:gd name="connsiteY2" fmla="*/ 506612 h 7662182"/>
              <a:gd name="connsiteX3" fmla="*/ 12696542 w 13808906"/>
              <a:gd name="connsiteY3" fmla="*/ 631797 h 7662182"/>
              <a:gd name="connsiteX4" fmla="*/ 13220872 w 13808906"/>
              <a:gd name="connsiteY4" fmla="*/ 5797069 h 7662182"/>
              <a:gd name="connsiteX5" fmla="*/ 10624629 w 13808906"/>
              <a:gd name="connsiteY5" fmla="*/ 7451698 h 7662182"/>
              <a:gd name="connsiteX6" fmla="*/ 1945086 w 13808906"/>
              <a:gd name="connsiteY6" fmla="*/ 7567812 h 7662182"/>
              <a:gd name="connsiteX7" fmla="*/ 96329 w 13808906"/>
              <a:gd name="connsiteY7" fmla="*/ 7166855 h 7662182"/>
              <a:gd name="connsiteX0" fmla="*/ 253751 w 13966328"/>
              <a:gd name="connsiteY0" fmla="*/ 7149504 h 7644831"/>
              <a:gd name="connsiteX1" fmla="*/ 204312 w 13966328"/>
              <a:gd name="connsiteY1" fmla="*/ 4151851 h 7644831"/>
              <a:gd name="connsiteX2" fmla="*/ 2006351 w 13966328"/>
              <a:gd name="connsiteY2" fmla="*/ 489261 h 7644831"/>
              <a:gd name="connsiteX3" fmla="*/ 12853964 w 13966328"/>
              <a:gd name="connsiteY3" fmla="*/ 614446 h 7644831"/>
              <a:gd name="connsiteX4" fmla="*/ 13378294 w 13966328"/>
              <a:gd name="connsiteY4" fmla="*/ 5779718 h 7644831"/>
              <a:gd name="connsiteX5" fmla="*/ 10782051 w 13966328"/>
              <a:gd name="connsiteY5" fmla="*/ 7434347 h 7644831"/>
              <a:gd name="connsiteX6" fmla="*/ 2102508 w 13966328"/>
              <a:gd name="connsiteY6" fmla="*/ 7550461 h 7644831"/>
              <a:gd name="connsiteX7" fmla="*/ 253751 w 13966328"/>
              <a:gd name="connsiteY7" fmla="*/ 7149504 h 7644831"/>
              <a:gd name="connsiteX0" fmla="*/ 158040 w 13870617"/>
              <a:gd name="connsiteY0" fmla="*/ 7149504 h 7644831"/>
              <a:gd name="connsiteX1" fmla="*/ 108601 w 13870617"/>
              <a:gd name="connsiteY1" fmla="*/ 4151851 h 7644831"/>
              <a:gd name="connsiteX2" fmla="*/ 1910640 w 13870617"/>
              <a:gd name="connsiteY2" fmla="*/ 489261 h 7644831"/>
              <a:gd name="connsiteX3" fmla="*/ 12758253 w 13870617"/>
              <a:gd name="connsiteY3" fmla="*/ 614446 h 7644831"/>
              <a:gd name="connsiteX4" fmla="*/ 13282583 w 13870617"/>
              <a:gd name="connsiteY4" fmla="*/ 5779718 h 7644831"/>
              <a:gd name="connsiteX5" fmla="*/ 10686340 w 13870617"/>
              <a:gd name="connsiteY5" fmla="*/ 7434347 h 7644831"/>
              <a:gd name="connsiteX6" fmla="*/ 2006797 w 13870617"/>
              <a:gd name="connsiteY6" fmla="*/ 7550461 h 7644831"/>
              <a:gd name="connsiteX7" fmla="*/ 158040 w 13870617"/>
              <a:gd name="connsiteY7" fmla="*/ 7149504 h 7644831"/>
              <a:gd name="connsiteX0" fmla="*/ 329595 w 14102363"/>
              <a:gd name="connsiteY0" fmla="*/ 7346045 h 7841372"/>
              <a:gd name="connsiteX1" fmla="*/ 280156 w 14102363"/>
              <a:gd name="connsiteY1" fmla="*/ 4348392 h 7841372"/>
              <a:gd name="connsiteX2" fmla="*/ 1205895 w 14102363"/>
              <a:gd name="connsiteY2" fmla="*/ 368302 h 7841372"/>
              <a:gd name="connsiteX3" fmla="*/ 12929808 w 14102363"/>
              <a:gd name="connsiteY3" fmla="*/ 810987 h 7841372"/>
              <a:gd name="connsiteX4" fmla="*/ 13454138 w 14102363"/>
              <a:gd name="connsiteY4" fmla="*/ 5976259 h 7841372"/>
              <a:gd name="connsiteX5" fmla="*/ 10857895 w 14102363"/>
              <a:gd name="connsiteY5" fmla="*/ 7630888 h 7841372"/>
              <a:gd name="connsiteX6" fmla="*/ 2178352 w 14102363"/>
              <a:gd name="connsiteY6" fmla="*/ 7747002 h 7841372"/>
              <a:gd name="connsiteX7" fmla="*/ 329595 w 14102363"/>
              <a:gd name="connsiteY7" fmla="*/ 7346045 h 7841372"/>
              <a:gd name="connsiteX0" fmla="*/ 597304 w 14370072"/>
              <a:gd name="connsiteY0" fmla="*/ 7347857 h 7843184"/>
              <a:gd name="connsiteX1" fmla="*/ 77965 w 14370072"/>
              <a:gd name="connsiteY1" fmla="*/ 4375604 h 7843184"/>
              <a:gd name="connsiteX2" fmla="*/ 1473604 w 14370072"/>
              <a:gd name="connsiteY2" fmla="*/ 370114 h 7843184"/>
              <a:gd name="connsiteX3" fmla="*/ 13197517 w 14370072"/>
              <a:gd name="connsiteY3" fmla="*/ 812799 h 7843184"/>
              <a:gd name="connsiteX4" fmla="*/ 13721847 w 14370072"/>
              <a:gd name="connsiteY4" fmla="*/ 5978071 h 7843184"/>
              <a:gd name="connsiteX5" fmla="*/ 11125604 w 14370072"/>
              <a:gd name="connsiteY5" fmla="*/ 7632700 h 7843184"/>
              <a:gd name="connsiteX6" fmla="*/ 2446061 w 14370072"/>
              <a:gd name="connsiteY6" fmla="*/ 7748814 h 7843184"/>
              <a:gd name="connsiteX7" fmla="*/ 597304 w 14370072"/>
              <a:gd name="connsiteY7" fmla="*/ 7347857 h 7843184"/>
              <a:gd name="connsiteX0" fmla="*/ 672193 w 14444961"/>
              <a:gd name="connsiteY0" fmla="*/ 7347857 h 7843184"/>
              <a:gd name="connsiteX1" fmla="*/ 152854 w 14444961"/>
              <a:gd name="connsiteY1" fmla="*/ 4375604 h 7843184"/>
              <a:gd name="connsiteX2" fmla="*/ 1548493 w 14444961"/>
              <a:gd name="connsiteY2" fmla="*/ 370114 h 7843184"/>
              <a:gd name="connsiteX3" fmla="*/ 13272406 w 14444961"/>
              <a:gd name="connsiteY3" fmla="*/ 812799 h 7843184"/>
              <a:gd name="connsiteX4" fmla="*/ 13796736 w 14444961"/>
              <a:gd name="connsiteY4" fmla="*/ 5978071 h 7843184"/>
              <a:gd name="connsiteX5" fmla="*/ 11200493 w 14444961"/>
              <a:gd name="connsiteY5" fmla="*/ 7632700 h 7843184"/>
              <a:gd name="connsiteX6" fmla="*/ 2520950 w 14444961"/>
              <a:gd name="connsiteY6" fmla="*/ 7748814 h 7843184"/>
              <a:gd name="connsiteX7" fmla="*/ 672193 w 14444961"/>
              <a:gd name="connsiteY7" fmla="*/ 7347857 h 7843184"/>
              <a:gd name="connsiteX0" fmla="*/ 672193 w 13915509"/>
              <a:gd name="connsiteY0" fmla="*/ 7451285 h 7946612"/>
              <a:gd name="connsiteX1" fmla="*/ 152854 w 13915509"/>
              <a:gd name="connsiteY1" fmla="*/ 4479032 h 7946612"/>
              <a:gd name="connsiteX2" fmla="*/ 1548493 w 13915509"/>
              <a:gd name="connsiteY2" fmla="*/ 473542 h 7946612"/>
              <a:gd name="connsiteX3" fmla="*/ 13272406 w 13915509"/>
              <a:gd name="connsiteY3" fmla="*/ 916227 h 7946612"/>
              <a:gd name="connsiteX4" fmla="*/ 13796736 w 13915509"/>
              <a:gd name="connsiteY4" fmla="*/ 6081499 h 7946612"/>
              <a:gd name="connsiteX5" fmla="*/ 11200493 w 13915509"/>
              <a:gd name="connsiteY5" fmla="*/ 7736128 h 7946612"/>
              <a:gd name="connsiteX6" fmla="*/ 2520950 w 13915509"/>
              <a:gd name="connsiteY6" fmla="*/ 7852242 h 7946612"/>
              <a:gd name="connsiteX7" fmla="*/ 672193 w 13915509"/>
              <a:gd name="connsiteY7" fmla="*/ 7451285 h 7946612"/>
              <a:gd name="connsiteX0" fmla="*/ 672193 w 14420992"/>
              <a:gd name="connsiteY0" fmla="*/ 7364539 h 7859866"/>
              <a:gd name="connsiteX1" fmla="*/ 152854 w 14420992"/>
              <a:gd name="connsiteY1" fmla="*/ 4392286 h 7859866"/>
              <a:gd name="connsiteX2" fmla="*/ 1548493 w 14420992"/>
              <a:gd name="connsiteY2" fmla="*/ 386796 h 7859866"/>
              <a:gd name="connsiteX3" fmla="*/ 13272406 w 14420992"/>
              <a:gd name="connsiteY3" fmla="*/ 829481 h 7859866"/>
              <a:gd name="connsiteX4" fmla="*/ 13745936 w 14420992"/>
              <a:gd name="connsiteY4" fmla="*/ 6324953 h 7859866"/>
              <a:gd name="connsiteX5" fmla="*/ 11200493 w 14420992"/>
              <a:gd name="connsiteY5" fmla="*/ 7649382 h 7859866"/>
              <a:gd name="connsiteX6" fmla="*/ 2520950 w 14420992"/>
              <a:gd name="connsiteY6" fmla="*/ 7765496 h 7859866"/>
              <a:gd name="connsiteX7" fmla="*/ 672193 w 14420992"/>
              <a:gd name="connsiteY7" fmla="*/ 7364539 h 7859866"/>
              <a:gd name="connsiteX0" fmla="*/ 672193 w 14272750"/>
              <a:gd name="connsiteY0" fmla="*/ 7364539 h 7859866"/>
              <a:gd name="connsiteX1" fmla="*/ 152854 w 14272750"/>
              <a:gd name="connsiteY1" fmla="*/ 4392286 h 7859866"/>
              <a:gd name="connsiteX2" fmla="*/ 1548493 w 14272750"/>
              <a:gd name="connsiteY2" fmla="*/ 386796 h 7859866"/>
              <a:gd name="connsiteX3" fmla="*/ 13272406 w 14272750"/>
              <a:gd name="connsiteY3" fmla="*/ 829481 h 7859866"/>
              <a:gd name="connsiteX4" fmla="*/ 13745936 w 14272750"/>
              <a:gd name="connsiteY4" fmla="*/ 6324953 h 7859866"/>
              <a:gd name="connsiteX5" fmla="*/ 11200493 w 14272750"/>
              <a:gd name="connsiteY5" fmla="*/ 7649382 h 7859866"/>
              <a:gd name="connsiteX6" fmla="*/ 2520950 w 14272750"/>
              <a:gd name="connsiteY6" fmla="*/ 7765496 h 7859866"/>
              <a:gd name="connsiteX7" fmla="*/ 672193 w 14272750"/>
              <a:gd name="connsiteY7" fmla="*/ 7364539 h 7859866"/>
              <a:gd name="connsiteX0" fmla="*/ 672193 w 14377692"/>
              <a:gd name="connsiteY0" fmla="*/ 7364539 h 7859866"/>
              <a:gd name="connsiteX1" fmla="*/ 152854 w 14377692"/>
              <a:gd name="connsiteY1" fmla="*/ 4392286 h 7859866"/>
              <a:gd name="connsiteX2" fmla="*/ 1548493 w 14377692"/>
              <a:gd name="connsiteY2" fmla="*/ 386796 h 7859866"/>
              <a:gd name="connsiteX3" fmla="*/ 13272406 w 14377692"/>
              <a:gd name="connsiteY3" fmla="*/ 829481 h 7859866"/>
              <a:gd name="connsiteX4" fmla="*/ 13745936 w 14377692"/>
              <a:gd name="connsiteY4" fmla="*/ 6324953 h 7859866"/>
              <a:gd name="connsiteX5" fmla="*/ 11200493 w 14377692"/>
              <a:gd name="connsiteY5" fmla="*/ 7649382 h 7859866"/>
              <a:gd name="connsiteX6" fmla="*/ 2520950 w 14377692"/>
              <a:gd name="connsiteY6" fmla="*/ 7765496 h 7859866"/>
              <a:gd name="connsiteX7" fmla="*/ 672193 w 14377692"/>
              <a:gd name="connsiteY7" fmla="*/ 7364539 h 7859866"/>
              <a:gd name="connsiteX0" fmla="*/ 672193 w 14504631"/>
              <a:gd name="connsiteY0" fmla="*/ 7400958 h 7896285"/>
              <a:gd name="connsiteX1" fmla="*/ 152854 w 14504631"/>
              <a:gd name="connsiteY1" fmla="*/ 4428705 h 7896285"/>
              <a:gd name="connsiteX2" fmla="*/ 1548493 w 14504631"/>
              <a:gd name="connsiteY2" fmla="*/ 423215 h 7896285"/>
              <a:gd name="connsiteX3" fmla="*/ 13272406 w 14504631"/>
              <a:gd name="connsiteY3" fmla="*/ 865900 h 7896285"/>
              <a:gd name="connsiteX4" fmla="*/ 14012636 w 14504631"/>
              <a:gd name="connsiteY4" fmla="*/ 7047172 h 7896285"/>
              <a:gd name="connsiteX5" fmla="*/ 11200493 w 14504631"/>
              <a:gd name="connsiteY5" fmla="*/ 7685801 h 7896285"/>
              <a:gd name="connsiteX6" fmla="*/ 2520950 w 14504631"/>
              <a:gd name="connsiteY6" fmla="*/ 7801915 h 7896285"/>
              <a:gd name="connsiteX7" fmla="*/ 672193 w 14504631"/>
              <a:gd name="connsiteY7" fmla="*/ 7400958 h 7896285"/>
              <a:gd name="connsiteX0" fmla="*/ 519965 w 14350162"/>
              <a:gd name="connsiteY0" fmla="*/ 7293654 h 7788981"/>
              <a:gd name="connsiteX1" fmla="*/ 626 w 14350162"/>
              <a:gd name="connsiteY1" fmla="*/ 4321401 h 7788981"/>
              <a:gd name="connsiteX2" fmla="*/ 1396265 w 14350162"/>
              <a:gd name="connsiteY2" fmla="*/ 315911 h 7788981"/>
              <a:gd name="connsiteX3" fmla="*/ 1429691 w 14350162"/>
              <a:gd name="connsiteY3" fmla="*/ 310023 h 7788981"/>
              <a:gd name="connsiteX4" fmla="*/ 13120178 w 14350162"/>
              <a:gd name="connsiteY4" fmla="*/ 758596 h 7788981"/>
              <a:gd name="connsiteX5" fmla="*/ 13860408 w 14350162"/>
              <a:gd name="connsiteY5" fmla="*/ 6939868 h 7788981"/>
              <a:gd name="connsiteX6" fmla="*/ 11048265 w 14350162"/>
              <a:gd name="connsiteY6" fmla="*/ 7578497 h 7788981"/>
              <a:gd name="connsiteX7" fmla="*/ 2368722 w 14350162"/>
              <a:gd name="connsiteY7" fmla="*/ 7694611 h 7788981"/>
              <a:gd name="connsiteX8" fmla="*/ 519965 w 14350162"/>
              <a:gd name="connsiteY8" fmla="*/ 7293654 h 7788981"/>
              <a:gd name="connsiteX0" fmla="*/ 520287 w 14188000"/>
              <a:gd name="connsiteY0" fmla="*/ 7628137 h 8123464"/>
              <a:gd name="connsiteX1" fmla="*/ 948 w 14188000"/>
              <a:gd name="connsiteY1" fmla="*/ 4655884 h 8123464"/>
              <a:gd name="connsiteX2" fmla="*/ 1396587 w 14188000"/>
              <a:gd name="connsiteY2" fmla="*/ 650394 h 8123464"/>
              <a:gd name="connsiteX3" fmla="*/ 3937102 w 14188000"/>
              <a:gd name="connsiteY3" fmla="*/ 47580 h 8123464"/>
              <a:gd name="connsiteX4" fmla="*/ 13120500 w 14188000"/>
              <a:gd name="connsiteY4" fmla="*/ 1093079 h 8123464"/>
              <a:gd name="connsiteX5" fmla="*/ 13860730 w 14188000"/>
              <a:gd name="connsiteY5" fmla="*/ 7274351 h 8123464"/>
              <a:gd name="connsiteX6" fmla="*/ 11048587 w 14188000"/>
              <a:gd name="connsiteY6" fmla="*/ 7912980 h 8123464"/>
              <a:gd name="connsiteX7" fmla="*/ 2369044 w 14188000"/>
              <a:gd name="connsiteY7" fmla="*/ 8029094 h 8123464"/>
              <a:gd name="connsiteX8" fmla="*/ 520287 w 14188000"/>
              <a:gd name="connsiteY8" fmla="*/ 7628137 h 8123464"/>
              <a:gd name="connsiteX0" fmla="*/ 696931 w 14364645"/>
              <a:gd name="connsiteY0" fmla="*/ 7651222 h 8146549"/>
              <a:gd name="connsiteX1" fmla="*/ 177592 w 14364645"/>
              <a:gd name="connsiteY1" fmla="*/ 4678969 h 8146549"/>
              <a:gd name="connsiteX2" fmla="*/ 367441 w 14364645"/>
              <a:gd name="connsiteY2" fmla="*/ 589908 h 8146549"/>
              <a:gd name="connsiteX3" fmla="*/ 4113746 w 14364645"/>
              <a:gd name="connsiteY3" fmla="*/ 70665 h 8146549"/>
              <a:gd name="connsiteX4" fmla="*/ 13297144 w 14364645"/>
              <a:gd name="connsiteY4" fmla="*/ 1116164 h 8146549"/>
              <a:gd name="connsiteX5" fmla="*/ 14037374 w 14364645"/>
              <a:gd name="connsiteY5" fmla="*/ 7297436 h 8146549"/>
              <a:gd name="connsiteX6" fmla="*/ 11225231 w 14364645"/>
              <a:gd name="connsiteY6" fmla="*/ 7936065 h 8146549"/>
              <a:gd name="connsiteX7" fmla="*/ 2545688 w 14364645"/>
              <a:gd name="connsiteY7" fmla="*/ 8052179 h 8146549"/>
              <a:gd name="connsiteX8" fmla="*/ 696931 w 14364645"/>
              <a:gd name="connsiteY8" fmla="*/ 7651222 h 8146549"/>
              <a:gd name="connsiteX0" fmla="*/ 786676 w 14378724"/>
              <a:gd name="connsiteY0" fmla="*/ 7705140 h 8200467"/>
              <a:gd name="connsiteX1" fmla="*/ 267337 w 14378724"/>
              <a:gd name="connsiteY1" fmla="*/ 4732887 h 8200467"/>
              <a:gd name="connsiteX2" fmla="*/ 457186 w 14378724"/>
              <a:gd name="connsiteY2" fmla="*/ 643826 h 8200467"/>
              <a:gd name="connsiteX3" fmla="*/ 5468975 w 14378724"/>
              <a:gd name="connsiteY3" fmla="*/ 52951 h 8200467"/>
              <a:gd name="connsiteX4" fmla="*/ 13386889 w 14378724"/>
              <a:gd name="connsiteY4" fmla="*/ 1170082 h 8200467"/>
              <a:gd name="connsiteX5" fmla="*/ 14127119 w 14378724"/>
              <a:gd name="connsiteY5" fmla="*/ 7351354 h 8200467"/>
              <a:gd name="connsiteX6" fmla="*/ 11314976 w 14378724"/>
              <a:gd name="connsiteY6" fmla="*/ 7989983 h 8200467"/>
              <a:gd name="connsiteX7" fmla="*/ 2635433 w 14378724"/>
              <a:gd name="connsiteY7" fmla="*/ 8106097 h 8200467"/>
              <a:gd name="connsiteX8" fmla="*/ 786676 w 14378724"/>
              <a:gd name="connsiteY8" fmla="*/ 7705140 h 8200467"/>
              <a:gd name="connsiteX0" fmla="*/ 786676 w 14201192"/>
              <a:gd name="connsiteY0" fmla="*/ 7705140 h 8200467"/>
              <a:gd name="connsiteX1" fmla="*/ 267337 w 14201192"/>
              <a:gd name="connsiteY1" fmla="*/ 4732887 h 8200467"/>
              <a:gd name="connsiteX2" fmla="*/ 457186 w 14201192"/>
              <a:gd name="connsiteY2" fmla="*/ 643826 h 8200467"/>
              <a:gd name="connsiteX3" fmla="*/ 5468975 w 14201192"/>
              <a:gd name="connsiteY3" fmla="*/ 52951 h 8200467"/>
              <a:gd name="connsiteX4" fmla="*/ 13386889 w 14201192"/>
              <a:gd name="connsiteY4" fmla="*/ 1170082 h 8200467"/>
              <a:gd name="connsiteX5" fmla="*/ 13384208 w 14201192"/>
              <a:gd name="connsiteY5" fmla="*/ 1175171 h 8200467"/>
              <a:gd name="connsiteX6" fmla="*/ 14127119 w 14201192"/>
              <a:gd name="connsiteY6" fmla="*/ 7351354 h 8200467"/>
              <a:gd name="connsiteX7" fmla="*/ 11314976 w 14201192"/>
              <a:gd name="connsiteY7" fmla="*/ 7989983 h 8200467"/>
              <a:gd name="connsiteX8" fmla="*/ 2635433 w 14201192"/>
              <a:gd name="connsiteY8" fmla="*/ 8106097 h 8200467"/>
              <a:gd name="connsiteX9" fmla="*/ 786676 w 14201192"/>
              <a:gd name="connsiteY9" fmla="*/ 7705140 h 8200467"/>
              <a:gd name="connsiteX0" fmla="*/ 786676 w 15687342"/>
              <a:gd name="connsiteY0" fmla="*/ 7705140 h 8200467"/>
              <a:gd name="connsiteX1" fmla="*/ 267337 w 15687342"/>
              <a:gd name="connsiteY1" fmla="*/ 4732887 h 8200467"/>
              <a:gd name="connsiteX2" fmla="*/ 457186 w 15687342"/>
              <a:gd name="connsiteY2" fmla="*/ 643826 h 8200467"/>
              <a:gd name="connsiteX3" fmla="*/ 5468975 w 15687342"/>
              <a:gd name="connsiteY3" fmla="*/ 52951 h 8200467"/>
              <a:gd name="connsiteX4" fmla="*/ 13386889 w 15687342"/>
              <a:gd name="connsiteY4" fmla="*/ 1170082 h 8200467"/>
              <a:gd name="connsiteX5" fmla="*/ 15676404 w 15687342"/>
              <a:gd name="connsiteY5" fmla="*/ 2560039 h 8200467"/>
              <a:gd name="connsiteX6" fmla="*/ 14127119 w 15687342"/>
              <a:gd name="connsiteY6" fmla="*/ 7351354 h 8200467"/>
              <a:gd name="connsiteX7" fmla="*/ 11314976 w 15687342"/>
              <a:gd name="connsiteY7" fmla="*/ 7989983 h 8200467"/>
              <a:gd name="connsiteX8" fmla="*/ 2635433 w 15687342"/>
              <a:gd name="connsiteY8" fmla="*/ 8106097 h 8200467"/>
              <a:gd name="connsiteX9" fmla="*/ 786676 w 15687342"/>
              <a:gd name="connsiteY9" fmla="*/ 7705140 h 8200467"/>
              <a:gd name="connsiteX0" fmla="*/ 786676 w 15687342"/>
              <a:gd name="connsiteY0" fmla="*/ 7714185 h 8209512"/>
              <a:gd name="connsiteX1" fmla="*/ 267337 w 15687342"/>
              <a:gd name="connsiteY1" fmla="*/ 4741932 h 8209512"/>
              <a:gd name="connsiteX2" fmla="*/ 457186 w 15687342"/>
              <a:gd name="connsiteY2" fmla="*/ 652871 h 8209512"/>
              <a:gd name="connsiteX3" fmla="*/ 5468975 w 15687342"/>
              <a:gd name="connsiteY3" fmla="*/ 61996 h 8209512"/>
              <a:gd name="connsiteX4" fmla="*/ 11572234 w 15687342"/>
              <a:gd name="connsiteY4" fmla="*/ 212108 h 8209512"/>
              <a:gd name="connsiteX5" fmla="*/ 15676404 w 15687342"/>
              <a:gd name="connsiteY5" fmla="*/ 2569084 h 8209512"/>
              <a:gd name="connsiteX6" fmla="*/ 14127119 w 15687342"/>
              <a:gd name="connsiteY6" fmla="*/ 7360399 h 8209512"/>
              <a:gd name="connsiteX7" fmla="*/ 11314976 w 15687342"/>
              <a:gd name="connsiteY7" fmla="*/ 7999028 h 8209512"/>
              <a:gd name="connsiteX8" fmla="*/ 2635433 w 15687342"/>
              <a:gd name="connsiteY8" fmla="*/ 8115142 h 8209512"/>
              <a:gd name="connsiteX9" fmla="*/ 786676 w 15687342"/>
              <a:gd name="connsiteY9" fmla="*/ 7714185 h 8209512"/>
              <a:gd name="connsiteX0" fmla="*/ 786676 w 14497986"/>
              <a:gd name="connsiteY0" fmla="*/ 7705142 h 8200469"/>
              <a:gd name="connsiteX1" fmla="*/ 267337 w 14497986"/>
              <a:gd name="connsiteY1" fmla="*/ 4732889 h 8200469"/>
              <a:gd name="connsiteX2" fmla="*/ 457186 w 14497986"/>
              <a:gd name="connsiteY2" fmla="*/ 643828 h 8200469"/>
              <a:gd name="connsiteX3" fmla="*/ 5468975 w 14497986"/>
              <a:gd name="connsiteY3" fmla="*/ 52953 h 8200469"/>
              <a:gd name="connsiteX4" fmla="*/ 11572234 w 14497986"/>
              <a:gd name="connsiteY4" fmla="*/ 203065 h 8200469"/>
              <a:gd name="connsiteX5" fmla="*/ 14387044 w 14497986"/>
              <a:gd name="connsiteY5" fmla="*/ 1831792 h 8200469"/>
              <a:gd name="connsiteX6" fmla="*/ 14127119 w 14497986"/>
              <a:gd name="connsiteY6" fmla="*/ 7351356 h 8200469"/>
              <a:gd name="connsiteX7" fmla="*/ 11314976 w 14497986"/>
              <a:gd name="connsiteY7" fmla="*/ 7989985 h 8200469"/>
              <a:gd name="connsiteX8" fmla="*/ 2635433 w 14497986"/>
              <a:gd name="connsiteY8" fmla="*/ 8106099 h 8200469"/>
              <a:gd name="connsiteX9" fmla="*/ 786676 w 14497986"/>
              <a:gd name="connsiteY9" fmla="*/ 7705142 h 8200469"/>
              <a:gd name="connsiteX0" fmla="*/ 786676 w 14497987"/>
              <a:gd name="connsiteY0" fmla="*/ 7831646 h 8326973"/>
              <a:gd name="connsiteX1" fmla="*/ 267337 w 14497987"/>
              <a:gd name="connsiteY1" fmla="*/ 4859393 h 8326973"/>
              <a:gd name="connsiteX2" fmla="*/ 457186 w 14497987"/>
              <a:gd name="connsiteY2" fmla="*/ 770332 h 8326973"/>
              <a:gd name="connsiteX3" fmla="*/ 5468975 w 14497987"/>
              <a:gd name="connsiteY3" fmla="*/ 179457 h 8326973"/>
              <a:gd name="connsiteX4" fmla="*/ 13100364 w 14497987"/>
              <a:gd name="connsiteY4" fmla="*/ 102736 h 8326973"/>
              <a:gd name="connsiteX5" fmla="*/ 14387044 w 14497987"/>
              <a:gd name="connsiteY5" fmla="*/ 1958296 h 8326973"/>
              <a:gd name="connsiteX6" fmla="*/ 14127119 w 14497987"/>
              <a:gd name="connsiteY6" fmla="*/ 7477860 h 8326973"/>
              <a:gd name="connsiteX7" fmla="*/ 11314976 w 14497987"/>
              <a:gd name="connsiteY7" fmla="*/ 8116489 h 8326973"/>
              <a:gd name="connsiteX8" fmla="*/ 2635433 w 14497987"/>
              <a:gd name="connsiteY8" fmla="*/ 8232603 h 8326973"/>
              <a:gd name="connsiteX9" fmla="*/ 786676 w 14497987"/>
              <a:gd name="connsiteY9" fmla="*/ 7831646 h 8326973"/>
              <a:gd name="connsiteX0" fmla="*/ 792677 w 14503988"/>
              <a:gd name="connsiteY0" fmla="*/ 8002327 h 8497654"/>
              <a:gd name="connsiteX1" fmla="*/ 273338 w 14503988"/>
              <a:gd name="connsiteY1" fmla="*/ 5030074 h 8497654"/>
              <a:gd name="connsiteX2" fmla="*/ 463187 w 14503988"/>
              <a:gd name="connsiteY2" fmla="*/ 941013 h 8497654"/>
              <a:gd name="connsiteX3" fmla="*/ 5558546 w 14503988"/>
              <a:gd name="connsiteY3" fmla="*/ 15860 h 8497654"/>
              <a:gd name="connsiteX4" fmla="*/ 13106365 w 14503988"/>
              <a:gd name="connsiteY4" fmla="*/ 273417 h 8497654"/>
              <a:gd name="connsiteX5" fmla="*/ 14393045 w 14503988"/>
              <a:gd name="connsiteY5" fmla="*/ 2128977 h 8497654"/>
              <a:gd name="connsiteX6" fmla="*/ 14133120 w 14503988"/>
              <a:gd name="connsiteY6" fmla="*/ 7648541 h 8497654"/>
              <a:gd name="connsiteX7" fmla="*/ 11320977 w 14503988"/>
              <a:gd name="connsiteY7" fmla="*/ 8287170 h 8497654"/>
              <a:gd name="connsiteX8" fmla="*/ 2641434 w 14503988"/>
              <a:gd name="connsiteY8" fmla="*/ 8403284 h 8497654"/>
              <a:gd name="connsiteX9" fmla="*/ 792677 w 14503988"/>
              <a:gd name="connsiteY9" fmla="*/ 8002327 h 8497654"/>
              <a:gd name="connsiteX0" fmla="*/ 792677 w 14503988"/>
              <a:gd name="connsiteY0" fmla="*/ 8018274 h 8513601"/>
              <a:gd name="connsiteX1" fmla="*/ 273338 w 14503988"/>
              <a:gd name="connsiteY1" fmla="*/ 5046021 h 8513601"/>
              <a:gd name="connsiteX2" fmla="*/ 463187 w 14503988"/>
              <a:gd name="connsiteY2" fmla="*/ 956960 h 8513601"/>
              <a:gd name="connsiteX3" fmla="*/ 5558546 w 14503988"/>
              <a:gd name="connsiteY3" fmla="*/ 31807 h 8513601"/>
              <a:gd name="connsiteX4" fmla="*/ 13106365 w 14503988"/>
              <a:gd name="connsiteY4" fmla="*/ 289364 h 8513601"/>
              <a:gd name="connsiteX5" fmla="*/ 14393045 w 14503988"/>
              <a:gd name="connsiteY5" fmla="*/ 2144924 h 8513601"/>
              <a:gd name="connsiteX6" fmla="*/ 14133120 w 14503988"/>
              <a:gd name="connsiteY6" fmla="*/ 7664488 h 8513601"/>
              <a:gd name="connsiteX7" fmla="*/ 11320977 w 14503988"/>
              <a:gd name="connsiteY7" fmla="*/ 8303117 h 8513601"/>
              <a:gd name="connsiteX8" fmla="*/ 2641434 w 14503988"/>
              <a:gd name="connsiteY8" fmla="*/ 8419231 h 8513601"/>
              <a:gd name="connsiteX9" fmla="*/ 792677 w 14503988"/>
              <a:gd name="connsiteY9" fmla="*/ 8018274 h 8513601"/>
              <a:gd name="connsiteX0" fmla="*/ 728462 w 14439773"/>
              <a:gd name="connsiteY0" fmla="*/ 8205125 h 8700452"/>
              <a:gd name="connsiteX1" fmla="*/ 209123 w 14439773"/>
              <a:gd name="connsiteY1" fmla="*/ 5232872 h 8700452"/>
              <a:gd name="connsiteX2" fmla="*/ 494481 w 14439773"/>
              <a:gd name="connsiteY2" fmla="*/ 475254 h 8700452"/>
              <a:gd name="connsiteX3" fmla="*/ 5494331 w 14439773"/>
              <a:gd name="connsiteY3" fmla="*/ 218658 h 8700452"/>
              <a:gd name="connsiteX4" fmla="*/ 13042150 w 14439773"/>
              <a:gd name="connsiteY4" fmla="*/ 476215 h 8700452"/>
              <a:gd name="connsiteX5" fmla="*/ 14328830 w 14439773"/>
              <a:gd name="connsiteY5" fmla="*/ 2331775 h 8700452"/>
              <a:gd name="connsiteX6" fmla="*/ 14068905 w 14439773"/>
              <a:gd name="connsiteY6" fmla="*/ 7851339 h 8700452"/>
              <a:gd name="connsiteX7" fmla="*/ 11256762 w 14439773"/>
              <a:gd name="connsiteY7" fmla="*/ 8489968 h 8700452"/>
              <a:gd name="connsiteX8" fmla="*/ 2577219 w 14439773"/>
              <a:gd name="connsiteY8" fmla="*/ 8606082 h 8700452"/>
              <a:gd name="connsiteX9" fmla="*/ 728462 w 14439773"/>
              <a:gd name="connsiteY9" fmla="*/ 8205125 h 8700452"/>
              <a:gd name="connsiteX0" fmla="*/ 735100 w 14446411"/>
              <a:gd name="connsiteY0" fmla="*/ 8454264 h 8949591"/>
              <a:gd name="connsiteX1" fmla="*/ 215761 w 14446411"/>
              <a:gd name="connsiteY1" fmla="*/ 5482011 h 8949591"/>
              <a:gd name="connsiteX2" fmla="*/ 501119 w 14446411"/>
              <a:gd name="connsiteY2" fmla="*/ 724393 h 8949591"/>
              <a:gd name="connsiteX3" fmla="*/ 5596477 w 14446411"/>
              <a:gd name="connsiteY3" fmla="*/ 61887 h 8949591"/>
              <a:gd name="connsiteX4" fmla="*/ 13048788 w 14446411"/>
              <a:gd name="connsiteY4" fmla="*/ 725354 h 8949591"/>
              <a:gd name="connsiteX5" fmla="*/ 14335468 w 14446411"/>
              <a:gd name="connsiteY5" fmla="*/ 2580914 h 8949591"/>
              <a:gd name="connsiteX6" fmla="*/ 14075543 w 14446411"/>
              <a:gd name="connsiteY6" fmla="*/ 8100478 h 8949591"/>
              <a:gd name="connsiteX7" fmla="*/ 11263400 w 14446411"/>
              <a:gd name="connsiteY7" fmla="*/ 8739107 h 8949591"/>
              <a:gd name="connsiteX8" fmla="*/ 2583857 w 14446411"/>
              <a:gd name="connsiteY8" fmla="*/ 8855221 h 8949591"/>
              <a:gd name="connsiteX9" fmla="*/ 735100 w 14446411"/>
              <a:gd name="connsiteY9" fmla="*/ 8454264 h 8949591"/>
              <a:gd name="connsiteX0" fmla="*/ 735100 w 14446411"/>
              <a:gd name="connsiteY0" fmla="*/ 8528425 h 9023752"/>
              <a:gd name="connsiteX1" fmla="*/ 215761 w 14446411"/>
              <a:gd name="connsiteY1" fmla="*/ 5556172 h 9023752"/>
              <a:gd name="connsiteX2" fmla="*/ 501119 w 14446411"/>
              <a:gd name="connsiteY2" fmla="*/ 798554 h 9023752"/>
              <a:gd name="connsiteX3" fmla="*/ 5596477 w 14446411"/>
              <a:gd name="connsiteY3" fmla="*/ 136048 h 9023752"/>
              <a:gd name="connsiteX4" fmla="*/ 13263682 w 14446411"/>
              <a:gd name="connsiteY4" fmla="*/ 226465 h 9023752"/>
              <a:gd name="connsiteX5" fmla="*/ 14335468 w 14446411"/>
              <a:gd name="connsiteY5" fmla="*/ 2655075 h 9023752"/>
              <a:gd name="connsiteX6" fmla="*/ 14075543 w 14446411"/>
              <a:gd name="connsiteY6" fmla="*/ 8174639 h 9023752"/>
              <a:gd name="connsiteX7" fmla="*/ 11263400 w 14446411"/>
              <a:gd name="connsiteY7" fmla="*/ 8813268 h 9023752"/>
              <a:gd name="connsiteX8" fmla="*/ 2583857 w 14446411"/>
              <a:gd name="connsiteY8" fmla="*/ 8929382 h 9023752"/>
              <a:gd name="connsiteX9" fmla="*/ 735100 w 14446411"/>
              <a:gd name="connsiteY9" fmla="*/ 8528425 h 9023752"/>
              <a:gd name="connsiteX0" fmla="*/ 194692 w 14419954"/>
              <a:gd name="connsiteY0" fmla="*/ 8755874 h 9057365"/>
              <a:gd name="connsiteX1" fmla="*/ 189304 w 14419954"/>
              <a:gd name="connsiteY1" fmla="*/ 5556172 h 9057365"/>
              <a:gd name="connsiteX2" fmla="*/ 474662 w 14419954"/>
              <a:gd name="connsiteY2" fmla="*/ 798554 h 9057365"/>
              <a:gd name="connsiteX3" fmla="*/ 5570020 w 14419954"/>
              <a:gd name="connsiteY3" fmla="*/ 136048 h 9057365"/>
              <a:gd name="connsiteX4" fmla="*/ 13237225 w 14419954"/>
              <a:gd name="connsiteY4" fmla="*/ 226465 h 9057365"/>
              <a:gd name="connsiteX5" fmla="*/ 14309011 w 14419954"/>
              <a:gd name="connsiteY5" fmla="*/ 2655075 h 9057365"/>
              <a:gd name="connsiteX6" fmla="*/ 14049086 w 14419954"/>
              <a:gd name="connsiteY6" fmla="*/ 8174639 h 9057365"/>
              <a:gd name="connsiteX7" fmla="*/ 11236943 w 14419954"/>
              <a:gd name="connsiteY7" fmla="*/ 8813268 h 9057365"/>
              <a:gd name="connsiteX8" fmla="*/ 2557400 w 14419954"/>
              <a:gd name="connsiteY8" fmla="*/ 8929382 h 9057365"/>
              <a:gd name="connsiteX9" fmla="*/ 194692 w 14419954"/>
              <a:gd name="connsiteY9" fmla="*/ 8755874 h 9057365"/>
              <a:gd name="connsiteX0" fmla="*/ 299790 w 14525052"/>
              <a:gd name="connsiteY0" fmla="*/ 8755874 h 9071647"/>
              <a:gd name="connsiteX1" fmla="*/ 84148 w 14525052"/>
              <a:gd name="connsiteY1" fmla="*/ 5355483 h 9071647"/>
              <a:gd name="connsiteX2" fmla="*/ 579760 w 14525052"/>
              <a:gd name="connsiteY2" fmla="*/ 798554 h 9071647"/>
              <a:gd name="connsiteX3" fmla="*/ 5675118 w 14525052"/>
              <a:gd name="connsiteY3" fmla="*/ 136048 h 9071647"/>
              <a:gd name="connsiteX4" fmla="*/ 13342323 w 14525052"/>
              <a:gd name="connsiteY4" fmla="*/ 226465 h 9071647"/>
              <a:gd name="connsiteX5" fmla="*/ 14414109 w 14525052"/>
              <a:gd name="connsiteY5" fmla="*/ 2655075 h 9071647"/>
              <a:gd name="connsiteX6" fmla="*/ 14154184 w 14525052"/>
              <a:gd name="connsiteY6" fmla="*/ 8174639 h 9071647"/>
              <a:gd name="connsiteX7" fmla="*/ 11342041 w 14525052"/>
              <a:gd name="connsiteY7" fmla="*/ 8813268 h 9071647"/>
              <a:gd name="connsiteX8" fmla="*/ 2662498 w 14525052"/>
              <a:gd name="connsiteY8" fmla="*/ 8929382 h 9071647"/>
              <a:gd name="connsiteX9" fmla="*/ 299790 w 14525052"/>
              <a:gd name="connsiteY9" fmla="*/ 8755874 h 9071647"/>
              <a:gd name="connsiteX0" fmla="*/ 407053 w 14632315"/>
              <a:gd name="connsiteY0" fmla="*/ 8874408 h 9190179"/>
              <a:gd name="connsiteX1" fmla="*/ 191411 w 14632315"/>
              <a:gd name="connsiteY1" fmla="*/ 5474017 h 9190179"/>
              <a:gd name="connsiteX2" fmla="*/ 511812 w 14632315"/>
              <a:gd name="connsiteY2" fmla="*/ 475570 h 9190179"/>
              <a:gd name="connsiteX3" fmla="*/ 5782381 w 14632315"/>
              <a:gd name="connsiteY3" fmla="*/ 254582 h 9190179"/>
              <a:gd name="connsiteX4" fmla="*/ 13449586 w 14632315"/>
              <a:gd name="connsiteY4" fmla="*/ 344999 h 9190179"/>
              <a:gd name="connsiteX5" fmla="*/ 14521372 w 14632315"/>
              <a:gd name="connsiteY5" fmla="*/ 2773609 h 9190179"/>
              <a:gd name="connsiteX6" fmla="*/ 14261447 w 14632315"/>
              <a:gd name="connsiteY6" fmla="*/ 8293173 h 9190179"/>
              <a:gd name="connsiteX7" fmla="*/ 11449304 w 14632315"/>
              <a:gd name="connsiteY7" fmla="*/ 8931802 h 9190179"/>
              <a:gd name="connsiteX8" fmla="*/ 2769761 w 14632315"/>
              <a:gd name="connsiteY8" fmla="*/ 9047916 h 9190179"/>
              <a:gd name="connsiteX9" fmla="*/ 407053 w 14632315"/>
              <a:gd name="connsiteY9" fmla="*/ 8874408 h 9190179"/>
              <a:gd name="connsiteX0" fmla="*/ 456498 w 14681760"/>
              <a:gd name="connsiteY0" fmla="*/ 8755874 h 9071647"/>
              <a:gd name="connsiteX1" fmla="*/ 240856 w 14681760"/>
              <a:gd name="connsiteY1" fmla="*/ 5355483 h 9071647"/>
              <a:gd name="connsiteX2" fmla="*/ 561257 w 14681760"/>
              <a:gd name="connsiteY2" fmla="*/ 357036 h 9071647"/>
              <a:gd name="connsiteX3" fmla="*/ 5831826 w 14681760"/>
              <a:gd name="connsiteY3" fmla="*/ 136048 h 9071647"/>
              <a:gd name="connsiteX4" fmla="*/ 13499031 w 14681760"/>
              <a:gd name="connsiteY4" fmla="*/ 226465 h 9071647"/>
              <a:gd name="connsiteX5" fmla="*/ 14570817 w 14681760"/>
              <a:gd name="connsiteY5" fmla="*/ 2655075 h 9071647"/>
              <a:gd name="connsiteX6" fmla="*/ 14310892 w 14681760"/>
              <a:gd name="connsiteY6" fmla="*/ 8174639 h 9071647"/>
              <a:gd name="connsiteX7" fmla="*/ 11498749 w 14681760"/>
              <a:gd name="connsiteY7" fmla="*/ 8813268 h 9071647"/>
              <a:gd name="connsiteX8" fmla="*/ 2819206 w 14681760"/>
              <a:gd name="connsiteY8" fmla="*/ 8929382 h 9071647"/>
              <a:gd name="connsiteX9" fmla="*/ 456498 w 14681760"/>
              <a:gd name="connsiteY9" fmla="*/ 8755874 h 9071647"/>
              <a:gd name="connsiteX0" fmla="*/ 410051 w 14635313"/>
              <a:gd name="connsiteY0" fmla="*/ 8891677 h 9207449"/>
              <a:gd name="connsiteX1" fmla="*/ 194409 w 14635313"/>
              <a:gd name="connsiteY1" fmla="*/ 5491286 h 9207449"/>
              <a:gd name="connsiteX2" fmla="*/ 584895 w 14635313"/>
              <a:gd name="connsiteY2" fmla="*/ 11184 h 9207449"/>
              <a:gd name="connsiteX3" fmla="*/ 5785379 w 14635313"/>
              <a:gd name="connsiteY3" fmla="*/ 271851 h 9207449"/>
              <a:gd name="connsiteX4" fmla="*/ 13452584 w 14635313"/>
              <a:gd name="connsiteY4" fmla="*/ 362268 h 9207449"/>
              <a:gd name="connsiteX5" fmla="*/ 14524370 w 14635313"/>
              <a:gd name="connsiteY5" fmla="*/ 2790878 h 9207449"/>
              <a:gd name="connsiteX6" fmla="*/ 14264445 w 14635313"/>
              <a:gd name="connsiteY6" fmla="*/ 8310442 h 9207449"/>
              <a:gd name="connsiteX7" fmla="*/ 11452302 w 14635313"/>
              <a:gd name="connsiteY7" fmla="*/ 8949071 h 9207449"/>
              <a:gd name="connsiteX8" fmla="*/ 2772759 w 14635313"/>
              <a:gd name="connsiteY8" fmla="*/ 9065185 h 9207449"/>
              <a:gd name="connsiteX9" fmla="*/ 410051 w 14635313"/>
              <a:gd name="connsiteY9" fmla="*/ 8891677 h 9207449"/>
              <a:gd name="connsiteX0" fmla="*/ 385902 w 14611164"/>
              <a:gd name="connsiteY0" fmla="*/ 9645873 h 9961645"/>
              <a:gd name="connsiteX1" fmla="*/ 170260 w 14611164"/>
              <a:gd name="connsiteY1" fmla="*/ 6245482 h 9961645"/>
              <a:gd name="connsiteX2" fmla="*/ 560746 w 14611164"/>
              <a:gd name="connsiteY2" fmla="*/ 765380 h 9961645"/>
              <a:gd name="connsiteX3" fmla="*/ 6111652 w 14611164"/>
              <a:gd name="connsiteY3" fmla="*/ 89495 h 9961645"/>
              <a:gd name="connsiteX4" fmla="*/ 13428435 w 14611164"/>
              <a:gd name="connsiteY4" fmla="*/ 1116464 h 9961645"/>
              <a:gd name="connsiteX5" fmla="*/ 14500221 w 14611164"/>
              <a:gd name="connsiteY5" fmla="*/ 3545074 h 9961645"/>
              <a:gd name="connsiteX6" fmla="*/ 14240296 w 14611164"/>
              <a:gd name="connsiteY6" fmla="*/ 9064638 h 9961645"/>
              <a:gd name="connsiteX7" fmla="*/ 11428153 w 14611164"/>
              <a:gd name="connsiteY7" fmla="*/ 9703267 h 9961645"/>
              <a:gd name="connsiteX8" fmla="*/ 2748610 w 14611164"/>
              <a:gd name="connsiteY8" fmla="*/ 9819381 h 9961645"/>
              <a:gd name="connsiteX9" fmla="*/ 385902 w 14611164"/>
              <a:gd name="connsiteY9" fmla="*/ 9645873 h 9961645"/>
              <a:gd name="connsiteX0" fmla="*/ 385902 w 14611164"/>
              <a:gd name="connsiteY0" fmla="*/ 10081604 h 10397376"/>
              <a:gd name="connsiteX1" fmla="*/ 170260 w 14611164"/>
              <a:gd name="connsiteY1" fmla="*/ 6681213 h 10397376"/>
              <a:gd name="connsiteX2" fmla="*/ 560746 w 14611164"/>
              <a:gd name="connsiteY2" fmla="*/ 1201111 h 10397376"/>
              <a:gd name="connsiteX3" fmla="*/ 6111652 w 14611164"/>
              <a:gd name="connsiteY3" fmla="*/ 525226 h 10397376"/>
              <a:gd name="connsiteX4" fmla="*/ 13394106 w 14611164"/>
              <a:gd name="connsiteY4" fmla="*/ 198302 h 10397376"/>
              <a:gd name="connsiteX5" fmla="*/ 14500221 w 14611164"/>
              <a:gd name="connsiteY5" fmla="*/ 3980805 h 10397376"/>
              <a:gd name="connsiteX6" fmla="*/ 14240296 w 14611164"/>
              <a:gd name="connsiteY6" fmla="*/ 9500369 h 10397376"/>
              <a:gd name="connsiteX7" fmla="*/ 11428153 w 14611164"/>
              <a:gd name="connsiteY7" fmla="*/ 10138998 h 10397376"/>
              <a:gd name="connsiteX8" fmla="*/ 2748610 w 14611164"/>
              <a:gd name="connsiteY8" fmla="*/ 10255112 h 10397376"/>
              <a:gd name="connsiteX9" fmla="*/ 385902 w 14611164"/>
              <a:gd name="connsiteY9" fmla="*/ 10081604 h 10397376"/>
              <a:gd name="connsiteX0" fmla="*/ 385902 w 14611164"/>
              <a:gd name="connsiteY0" fmla="*/ 9884370 h 10200142"/>
              <a:gd name="connsiteX1" fmla="*/ 170260 w 14611164"/>
              <a:gd name="connsiteY1" fmla="*/ 6483979 h 10200142"/>
              <a:gd name="connsiteX2" fmla="*/ 560746 w 14611164"/>
              <a:gd name="connsiteY2" fmla="*/ 1003877 h 10200142"/>
              <a:gd name="connsiteX3" fmla="*/ 6111652 w 14611164"/>
              <a:gd name="connsiteY3" fmla="*/ 327992 h 10200142"/>
              <a:gd name="connsiteX4" fmla="*/ 13394106 w 14611164"/>
              <a:gd name="connsiteY4" fmla="*/ 1068 h 10200142"/>
              <a:gd name="connsiteX5" fmla="*/ 14500221 w 14611164"/>
              <a:gd name="connsiteY5" fmla="*/ 3783571 h 10200142"/>
              <a:gd name="connsiteX6" fmla="*/ 14240296 w 14611164"/>
              <a:gd name="connsiteY6" fmla="*/ 9303135 h 10200142"/>
              <a:gd name="connsiteX7" fmla="*/ 11428153 w 14611164"/>
              <a:gd name="connsiteY7" fmla="*/ 9941764 h 10200142"/>
              <a:gd name="connsiteX8" fmla="*/ 2748610 w 14611164"/>
              <a:gd name="connsiteY8" fmla="*/ 10057878 h 10200142"/>
              <a:gd name="connsiteX9" fmla="*/ 385902 w 14611164"/>
              <a:gd name="connsiteY9" fmla="*/ 9884370 h 10200142"/>
              <a:gd name="connsiteX0" fmla="*/ 385902 w 14611164"/>
              <a:gd name="connsiteY0" fmla="*/ 9892513 h 10208285"/>
              <a:gd name="connsiteX1" fmla="*/ 170260 w 14611164"/>
              <a:gd name="connsiteY1" fmla="*/ 6492122 h 10208285"/>
              <a:gd name="connsiteX2" fmla="*/ 560746 w 14611164"/>
              <a:gd name="connsiteY2" fmla="*/ 1012020 h 10208285"/>
              <a:gd name="connsiteX3" fmla="*/ 6111652 w 14611164"/>
              <a:gd name="connsiteY3" fmla="*/ 336135 h 10208285"/>
              <a:gd name="connsiteX4" fmla="*/ 13394106 w 14611164"/>
              <a:gd name="connsiteY4" fmla="*/ 9211 h 10208285"/>
              <a:gd name="connsiteX5" fmla="*/ 14500221 w 14611164"/>
              <a:gd name="connsiteY5" fmla="*/ 3791714 h 10208285"/>
              <a:gd name="connsiteX6" fmla="*/ 14240296 w 14611164"/>
              <a:gd name="connsiteY6" fmla="*/ 9311278 h 10208285"/>
              <a:gd name="connsiteX7" fmla="*/ 11428153 w 14611164"/>
              <a:gd name="connsiteY7" fmla="*/ 9949907 h 10208285"/>
              <a:gd name="connsiteX8" fmla="*/ 2748610 w 14611164"/>
              <a:gd name="connsiteY8" fmla="*/ 10066021 h 10208285"/>
              <a:gd name="connsiteX9" fmla="*/ 385902 w 14611164"/>
              <a:gd name="connsiteY9" fmla="*/ 9892513 h 10208285"/>
              <a:gd name="connsiteX0" fmla="*/ 385902 w 14611164"/>
              <a:gd name="connsiteY0" fmla="*/ 9950835 h 10266607"/>
              <a:gd name="connsiteX1" fmla="*/ 170260 w 14611164"/>
              <a:gd name="connsiteY1" fmla="*/ 6550444 h 10266607"/>
              <a:gd name="connsiteX2" fmla="*/ 560746 w 14611164"/>
              <a:gd name="connsiteY2" fmla="*/ 1070342 h 10266607"/>
              <a:gd name="connsiteX3" fmla="*/ 6111652 w 14611164"/>
              <a:gd name="connsiteY3" fmla="*/ 394457 h 10266607"/>
              <a:gd name="connsiteX4" fmla="*/ 13622965 w 14611164"/>
              <a:gd name="connsiteY4" fmla="*/ 8021 h 10266607"/>
              <a:gd name="connsiteX5" fmla="*/ 14500221 w 14611164"/>
              <a:gd name="connsiteY5" fmla="*/ 3850036 h 10266607"/>
              <a:gd name="connsiteX6" fmla="*/ 14240296 w 14611164"/>
              <a:gd name="connsiteY6" fmla="*/ 9369600 h 10266607"/>
              <a:gd name="connsiteX7" fmla="*/ 11428153 w 14611164"/>
              <a:gd name="connsiteY7" fmla="*/ 10008229 h 10266607"/>
              <a:gd name="connsiteX8" fmla="*/ 2748610 w 14611164"/>
              <a:gd name="connsiteY8" fmla="*/ 10124343 h 10266607"/>
              <a:gd name="connsiteX9" fmla="*/ 385902 w 14611164"/>
              <a:gd name="connsiteY9" fmla="*/ 9950835 h 10266607"/>
              <a:gd name="connsiteX0" fmla="*/ 384335 w 14609597"/>
              <a:gd name="connsiteY0" fmla="*/ 10237952 h 10553724"/>
              <a:gd name="connsiteX1" fmla="*/ 168693 w 14609597"/>
              <a:gd name="connsiteY1" fmla="*/ 6837561 h 10553724"/>
              <a:gd name="connsiteX2" fmla="*/ 559179 w 14609597"/>
              <a:gd name="connsiteY2" fmla="*/ 1357459 h 10553724"/>
              <a:gd name="connsiteX3" fmla="*/ 6087200 w 14609597"/>
              <a:gd name="connsiteY3" fmla="*/ 294747 h 10553724"/>
              <a:gd name="connsiteX4" fmla="*/ 13621398 w 14609597"/>
              <a:gd name="connsiteY4" fmla="*/ 295138 h 10553724"/>
              <a:gd name="connsiteX5" fmla="*/ 14498654 w 14609597"/>
              <a:gd name="connsiteY5" fmla="*/ 4137153 h 10553724"/>
              <a:gd name="connsiteX6" fmla="*/ 14238729 w 14609597"/>
              <a:gd name="connsiteY6" fmla="*/ 9656717 h 10553724"/>
              <a:gd name="connsiteX7" fmla="*/ 11426586 w 14609597"/>
              <a:gd name="connsiteY7" fmla="*/ 10295346 h 10553724"/>
              <a:gd name="connsiteX8" fmla="*/ 2747043 w 14609597"/>
              <a:gd name="connsiteY8" fmla="*/ 10411460 h 10553724"/>
              <a:gd name="connsiteX9" fmla="*/ 384335 w 14609597"/>
              <a:gd name="connsiteY9" fmla="*/ 10237952 h 10553724"/>
              <a:gd name="connsiteX0" fmla="*/ 384335 w 14609597"/>
              <a:gd name="connsiteY0" fmla="*/ 10225029 h 10540801"/>
              <a:gd name="connsiteX1" fmla="*/ 168693 w 14609597"/>
              <a:gd name="connsiteY1" fmla="*/ 6824638 h 10540801"/>
              <a:gd name="connsiteX2" fmla="*/ 559179 w 14609597"/>
              <a:gd name="connsiteY2" fmla="*/ 1344536 h 10540801"/>
              <a:gd name="connsiteX3" fmla="*/ 6087200 w 14609597"/>
              <a:gd name="connsiteY3" fmla="*/ 281824 h 10540801"/>
              <a:gd name="connsiteX4" fmla="*/ 6027445 w 14609597"/>
              <a:gd name="connsiteY4" fmla="*/ 289344 h 10540801"/>
              <a:gd name="connsiteX5" fmla="*/ 13621398 w 14609597"/>
              <a:gd name="connsiteY5" fmla="*/ 282215 h 10540801"/>
              <a:gd name="connsiteX6" fmla="*/ 14498654 w 14609597"/>
              <a:gd name="connsiteY6" fmla="*/ 4124230 h 10540801"/>
              <a:gd name="connsiteX7" fmla="*/ 14238729 w 14609597"/>
              <a:gd name="connsiteY7" fmla="*/ 9643794 h 10540801"/>
              <a:gd name="connsiteX8" fmla="*/ 11426586 w 14609597"/>
              <a:gd name="connsiteY8" fmla="*/ 10282423 h 10540801"/>
              <a:gd name="connsiteX9" fmla="*/ 2747043 w 14609597"/>
              <a:gd name="connsiteY9" fmla="*/ 10398537 h 10540801"/>
              <a:gd name="connsiteX10" fmla="*/ 384335 w 14609597"/>
              <a:gd name="connsiteY10" fmla="*/ 10225029 h 10540801"/>
              <a:gd name="connsiteX0" fmla="*/ 280093 w 14505355"/>
              <a:gd name="connsiteY0" fmla="*/ 10225029 h 10540801"/>
              <a:gd name="connsiteX1" fmla="*/ 64451 w 14505355"/>
              <a:gd name="connsiteY1" fmla="*/ 6824638 h 10540801"/>
              <a:gd name="connsiteX2" fmla="*/ 454937 w 14505355"/>
              <a:gd name="connsiteY2" fmla="*/ 1344536 h 10540801"/>
              <a:gd name="connsiteX3" fmla="*/ 4014784 w 14505355"/>
              <a:gd name="connsiteY3" fmla="*/ 147921 h 10540801"/>
              <a:gd name="connsiteX4" fmla="*/ 5923203 w 14505355"/>
              <a:gd name="connsiteY4" fmla="*/ 289344 h 10540801"/>
              <a:gd name="connsiteX5" fmla="*/ 13517156 w 14505355"/>
              <a:gd name="connsiteY5" fmla="*/ 282215 h 10540801"/>
              <a:gd name="connsiteX6" fmla="*/ 14394412 w 14505355"/>
              <a:gd name="connsiteY6" fmla="*/ 4124230 h 10540801"/>
              <a:gd name="connsiteX7" fmla="*/ 14134487 w 14505355"/>
              <a:gd name="connsiteY7" fmla="*/ 9643794 h 10540801"/>
              <a:gd name="connsiteX8" fmla="*/ 11322344 w 14505355"/>
              <a:gd name="connsiteY8" fmla="*/ 10282423 h 10540801"/>
              <a:gd name="connsiteX9" fmla="*/ 2642801 w 14505355"/>
              <a:gd name="connsiteY9" fmla="*/ 10398537 h 10540801"/>
              <a:gd name="connsiteX10" fmla="*/ 280093 w 14505355"/>
              <a:gd name="connsiteY10" fmla="*/ 10225029 h 10540801"/>
              <a:gd name="connsiteX0" fmla="*/ 280093 w 14505355"/>
              <a:gd name="connsiteY0" fmla="*/ 10392076 h 10707848"/>
              <a:gd name="connsiteX1" fmla="*/ 64451 w 14505355"/>
              <a:gd name="connsiteY1" fmla="*/ 6991685 h 10707848"/>
              <a:gd name="connsiteX2" fmla="*/ 454937 w 14505355"/>
              <a:gd name="connsiteY2" fmla="*/ 1511583 h 10707848"/>
              <a:gd name="connsiteX3" fmla="*/ 1108296 w 14505355"/>
              <a:gd name="connsiteY3" fmla="*/ 32286 h 10707848"/>
              <a:gd name="connsiteX4" fmla="*/ 5923203 w 14505355"/>
              <a:gd name="connsiteY4" fmla="*/ 456391 h 10707848"/>
              <a:gd name="connsiteX5" fmla="*/ 13517156 w 14505355"/>
              <a:gd name="connsiteY5" fmla="*/ 449262 h 10707848"/>
              <a:gd name="connsiteX6" fmla="*/ 14394412 w 14505355"/>
              <a:gd name="connsiteY6" fmla="*/ 4291277 h 10707848"/>
              <a:gd name="connsiteX7" fmla="*/ 14134487 w 14505355"/>
              <a:gd name="connsiteY7" fmla="*/ 9810841 h 10707848"/>
              <a:gd name="connsiteX8" fmla="*/ 11322344 w 14505355"/>
              <a:gd name="connsiteY8" fmla="*/ 10449470 h 10707848"/>
              <a:gd name="connsiteX9" fmla="*/ 2642801 w 14505355"/>
              <a:gd name="connsiteY9" fmla="*/ 10565584 h 10707848"/>
              <a:gd name="connsiteX10" fmla="*/ 280093 w 14505355"/>
              <a:gd name="connsiteY10" fmla="*/ 10392076 h 10707848"/>
              <a:gd name="connsiteX0" fmla="*/ 276455 w 14501717"/>
              <a:gd name="connsiteY0" fmla="*/ 10392076 h 10707848"/>
              <a:gd name="connsiteX1" fmla="*/ 60813 w 14501717"/>
              <a:gd name="connsiteY1" fmla="*/ 6991685 h 10707848"/>
              <a:gd name="connsiteX2" fmla="*/ 96569 w 14501717"/>
              <a:gd name="connsiteY2" fmla="*/ 1526460 h 10707848"/>
              <a:gd name="connsiteX3" fmla="*/ 1104658 w 14501717"/>
              <a:gd name="connsiteY3" fmla="*/ 32286 h 10707848"/>
              <a:gd name="connsiteX4" fmla="*/ 5919565 w 14501717"/>
              <a:gd name="connsiteY4" fmla="*/ 456391 h 10707848"/>
              <a:gd name="connsiteX5" fmla="*/ 13513518 w 14501717"/>
              <a:gd name="connsiteY5" fmla="*/ 449262 h 10707848"/>
              <a:gd name="connsiteX6" fmla="*/ 14390774 w 14501717"/>
              <a:gd name="connsiteY6" fmla="*/ 4291277 h 10707848"/>
              <a:gd name="connsiteX7" fmla="*/ 14130849 w 14501717"/>
              <a:gd name="connsiteY7" fmla="*/ 9810841 h 10707848"/>
              <a:gd name="connsiteX8" fmla="*/ 11318706 w 14501717"/>
              <a:gd name="connsiteY8" fmla="*/ 10449470 h 10707848"/>
              <a:gd name="connsiteX9" fmla="*/ 2639163 w 14501717"/>
              <a:gd name="connsiteY9" fmla="*/ 10565584 h 10707848"/>
              <a:gd name="connsiteX10" fmla="*/ 276455 w 14501717"/>
              <a:gd name="connsiteY10" fmla="*/ 10392076 h 10707848"/>
              <a:gd name="connsiteX0" fmla="*/ 274040 w 14499302"/>
              <a:gd name="connsiteY0" fmla="*/ 10225029 h 10540801"/>
              <a:gd name="connsiteX1" fmla="*/ 58398 w 14499302"/>
              <a:gd name="connsiteY1" fmla="*/ 6824638 h 10540801"/>
              <a:gd name="connsiteX2" fmla="*/ 94154 w 14499302"/>
              <a:gd name="connsiteY2" fmla="*/ 1359413 h 10540801"/>
              <a:gd name="connsiteX3" fmla="*/ 1067915 w 14499302"/>
              <a:gd name="connsiteY3" fmla="*/ 118165 h 10540801"/>
              <a:gd name="connsiteX4" fmla="*/ 5917150 w 14499302"/>
              <a:gd name="connsiteY4" fmla="*/ 289344 h 10540801"/>
              <a:gd name="connsiteX5" fmla="*/ 13511103 w 14499302"/>
              <a:gd name="connsiteY5" fmla="*/ 282215 h 10540801"/>
              <a:gd name="connsiteX6" fmla="*/ 14388359 w 14499302"/>
              <a:gd name="connsiteY6" fmla="*/ 4124230 h 10540801"/>
              <a:gd name="connsiteX7" fmla="*/ 14128434 w 14499302"/>
              <a:gd name="connsiteY7" fmla="*/ 9643794 h 10540801"/>
              <a:gd name="connsiteX8" fmla="*/ 11316291 w 14499302"/>
              <a:gd name="connsiteY8" fmla="*/ 10282423 h 10540801"/>
              <a:gd name="connsiteX9" fmla="*/ 2636748 w 14499302"/>
              <a:gd name="connsiteY9" fmla="*/ 10398537 h 10540801"/>
              <a:gd name="connsiteX10" fmla="*/ 274040 w 14499302"/>
              <a:gd name="connsiteY10" fmla="*/ 10225029 h 10540801"/>
              <a:gd name="connsiteX0" fmla="*/ 274040 w 14499302"/>
              <a:gd name="connsiteY0" fmla="*/ 10355501 h 10671273"/>
              <a:gd name="connsiteX1" fmla="*/ 58398 w 14499302"/>
              <a:gd name="connsiteY1" fmla="*/ 6955110 h 10671273"/>
              <a:gd name="connsiteX2" fmla="*/ 94154 w 14499302"/>
              <a:gd name="connsiteY2" fmla="*/ 1489885 h 10671273"/>
              <a:gd name="connsiteX3" fmla="*/ 1067915 w 14499302"/>
              <a:gd name="connsiteY3" fmla="*/ 248637 h 10671273"/>
              <a:gd name="connsiteX4" fmla="*/ 5940036 w 14499302"/>
              <a:gd name="connsiteY4" fmla="*/ 107378 h 10671273"/>
              <a:gd name="connsiteX5" fmla="*/ 13511103 w 14499302"/>
              <a:gd name="connsiteY5" fmla="*/ 412687 h 10671273"/>
              <a:gd name="connsiteX6" fmla="*/ 14388359 w 14499302"/>
              <a:gd name="connsiteY6" fmla="*/ 4254702 h 10671273"/>
              <a:gd name="connsiteX7" fmla="*/ 14128434 w 14499302"/>
              <a:gd name="connsiteY7" fmla="*/ 9774266 h 10671273"/>
              <a:gd name="connsiteX8" fmla="*/ 11316291 w 14499302"/>
              <a:gd name="connsiteY8" fmla="*/ 10412895 h 10671273"/>
              <a:gd name="connsiteX9" fmla="*/ 2636748 w 14499302"/>
              <a:gd name="connsiteY9" fmla="*/ 10529009 h 10671273"/>
              <a:gd name="connsiteX10" fmla="*/ 274040 w 14499302"/>
              <a:gd name="connsiteY10" fmla="*/ 10355501 h 10671273"/>
              <a:gd name="connsiteX0" fmla="*/ 274040 w 14561942"/>
              <a:gd name="connsiteY0" fmla="*/ 10354523 h 10670295"/>
              <a:gd name="connsiteX1" fmla="*/ 58398 w 14561942"/>
              <a:gd name="connsiteY1" fmla="*/ 6954132 h 10670295"/>
              <a:gd name="connsiteX2" fmla="*/ 94154 w 14561942"/>
              <a:gd name="connsiteY2" fmla="*/ 1488907 h 10670295"/>
              <a:gd name="connsiteX3" fmla="*/ 1067915 w 14561942"/>
              <a:gd name="connsiteY3" fmla="*/ 247659 h 10670295"/>
              <a:gd name="connsiteX4" fmla="*/ 5940036 w 14561942"/>
              <a:gd name="connsiteY4" fmla="*/ 106400 h 10670295"/>
              <a:gd name="connsiteX5" fmla="*/ 13511103 w 14561942"/>
              <a:gd name="connsiteY5" fmla="*/ 411709 h 10670295"/>
              <a:gd name="connsiteX6" fmla="*/ 14479901 w 14561942"/>
              <a:gd name="connsiteY6" fmla="*/ 4238846 h 10670295"/>
              <a:gd name="connsiteX7" fmla="*/ 14128434 w 14561942"/>
              <a:gd name="connsiteY7" fmla="*/ 9773288 h 10670295"/>
              <a:gd name="connsiteX8" fmla="*/ 11316291 w 14561942"/>
              <a:gd name="connsiteY8" fmla="*/ 10411917 h 10670295"/>
              <a:gd name="connsiteX9" fmla="*/ 2636748 w 14561942"/>
              <a:gd name="connsiteY9" fmla="*/ 10528031 h 10670295"/>
              <a:gd name="connsiteX10" fmla="*/ 274040 w 14561942"/>
              <a:gd name="connsiteY10" fmla="*/ 10354523 h 10670295"/>
              <a:gd name="connsiteX0" fmla="*/ 274040 w 14561942"/>
              <a:gd name="connsiteY0" fmla="*/ 10354523 h 10670295"/>
              <a:gd name="connsiteX1" fmla="*/ 58398 w 14561942"/>
              <a:gd name="connsiteY1" fmla="*/ 6954132 h 10670295"/>
              <a:gd name="connsiteX2" fmla="*/ 94154 w 14561942"/>
              <a:gd name="connsiteY2" fmla="*/ 1488907 h 10670295"/>
              <a:gd name="connsiteX3" fmla="*/ 1067915 w 14561942"/>
              <a:gd name="connsiteY3" fmla="*/ 247659 h 10670295"/>
              <a:gd name="connsiteX4" fmla="*/ 5940036 w 14561942"/>
              <a:gd name="connsiteY4" fmla="*/ 106400 h 10670295"/>
              <a:gd name="connsiteX5" fmla="*/ 13511103 w 14561942"/>
              <a:gd name="connsiteY5" fmla="*/ 411709 h 10670295"/>
              <a:gd name="connsiteX6" fmla="*/ 14479901 w 14561942"/>
              <a:gd name="connsiteY6" fmla="*/ 4238846 h 10670295"/>
              <a:gd name="connsiteX7" fmla="*/ 14128434 w 14561942"/>
              <a:gd name="connsiteY7" fmla="*/ 9773288 h 10670295"/>
              <a:gd name="connsiteX8" fmla="*/ 11316291 w 14561942"/>
              <a:gd name="connsiteY8" fmla="*/ 10411917 h 10670295"/>
              <a:gd name="connsiteX9" fmla="*/ 2636748 w 14561942"/>
              <a:gd name="connsiteY9" fmla="*/ 10528031 h 10670295"/>
              <a:gd name="connsiteX10" fmla="*/ 274040 w 14561942"/>
              <a:gd name="connsiteY10" fmla="*/ 10354523 h 10670295"/>
              <a:gd name="connsiteX0" fmla="*/ 274040 w 14555017"/>
              <a:gd name="connsiteY0" fmla="*/ 10354523 h 10670295"/>
              <a:gd name="connsiteX1" fmla="*/ 58398 w 14555017"/>
              <a:gd name="connsiteY1" fmla="*/ 6954132 h 10670295"/>
              <a:gd name="connsiteX2" fmla="*/ 94154 w 14555017"/>
              <a:gd name="connsiteY2" fmla="*/ 1488907 h 10670295"/>
              <a:gd name="connsiteX3" fmla="*/ 1067915 w 14555017"/>
              <a:gd name="connsiteY3" fmla="*/ 247659 h 10670295"/>
              <a:gd name="connsiteX4" fmla="*/ 5940036 w 14555017"/>
              <a:gd name="connsiteY4" fmla="*/ 106400 h 10670295"/>
              <a:gd name="connsiteX5" fmla="*/ 13511103 w 14555017"/>
              <a:gd name="connsiteY5" fmla="*/ 411709 h 10670295"/>
              <a:gd name="connsiteX6" fmla="*/ 14479901 w 14555017"/>
              <a:gd name="connsiteY6" fmla="*/ 4238846 h 10670295"/>
              <a:gd name="connsiteX7" fmla="*/ 14128434 w 14555017"/>
              <a:gd name="connsiteY7" fmla="*/ 9773288 h 10670295"/>
              <a:gd name="connsiteX8" fmla="*/ 11316291 w 14555017"/>
              <a:gd name="connsiteY8" fmla="*/ 10411917 h 10670295"/>
              <a:gd name="connsiteX9" fmla="*/ 2636748 w 14555017"/>
              <a:gd name="connsiteY9" fmla="*/ 10528031 h 10670295"/>
              <a:gd name="connsiteX10" fmla="*/ 274040 w 14555017"/>
              <a:gd name="connsiteY10" fmla="*/ 10354523 h 10670295"/>
              <a:gd name="connsiteX0" fmla="*/ 274040 w 14640219"/>
              <a:gd name="connsiteY0" fmla="*/ 10354523 h 10670295"/>
              <a:gd name="connsiteX1" fmla="*/ 58398 w 14640219"/>
              <a:gd name="connsiteY1" fmla="*/ 6954132 h 10670295"/>
              <a:gd name="connsiteX2" fmla="*/ 94154 w 14640219"/>
              <a:gd name="connsiteY2" fmla="*/ 1488907 h 10670295"/>
              <a:gd name="connsiteX3" fmla="*/ 1067915 w 14640219"/>
              <a:gd name="connsiteY3" fmla="*/ 247659 h 10670295"/>
              <a:gd name="connsiteX4" fmla="*/ 5940036 w 14640219"/>
              <a:gd name="connsiteY4" fmla="*/ 106400 h 10670295"/>
              <a:gd name="connsiteX5" fmla="*/ 13511103 w 14640219"/>
              <a:gd name="connsiteY5" fmla="*/ 411709 h 10670295"/>
              <a:gd name="connsiteX6" fmla="*/ 14594330 w 14640219"/>
              <a:gd name="connsiteY6" fmla="*/ 4238846 h 10670295"/>
              <a:gd name="connsiteX7" fmla="*/ 14128434 w 14640219"/>
              <a:gd name="connsiteY7" fmla="*/ 9773288 h 10670295"/>
              <a:gd name="connsiteX8" fmla="*/ 11316291 w 14640219"/>
              <a:gd name="connsiteY8" fmla="*/ 10411917 h 10670295"/>
              <a:gd name="connsiteX9" fmla="*/ 2636748 w 14640219"/>
              <a:gd name="connsiteY9" fmla="*/ 10528031 h 10670295"/>
              <a:gd name="connsiteX10" fmla="*/ 274040 w 14640219"/>
              <a:gd name="connsiteY10" fmla="*/ 10354523 h 10670295"/>
              <a:gd name="connsiteX0" fmla="*/ 333010 w 14699189"/>
              <a:gd name="connsiteY0" fmla="*/ 10354523 h 10670295"/>
              <a:gd name="connsiteX1" fmla="*/ 117368 w 14699189"/>
              <a:gd name="connsiteY1" fmla="*/ 6954132 h 10670295"/>
              <a:gd name="connsiteX2" fmla="*/ 73025 w 14699189"/>
              <a:gd name="connsiteY2" fmla="*/ 1474030 h 10670295"/>
              <a:gd name="connsiteX3" fmla="*/ 1126885 w 14699189"/>
              <a:gd name="connsiteY3" fmla="*/ 247659 h 10670295"/>
              <a:gd name="connsiteX4" fmla="*/ 5999006 w 14699189"/>
              <a:gd name="connsiteY4" fmla="*/ 106400 h 10670295"/>
              <a:gd name="connsiteX5" fmla="*/ 13570073 w 14699189"/>
              <a:gd name="connsiteY5" fmla="*/ 411709 h 10670295"/>
              <a:gd name="connsiteX6" fmla="*/ 14653300 w 14699189"/>
              <a:gd name="connsiteY6" fmla="*/ 4238846 h 10670295"/>
              <a:gd name="connsiteX7" fmla="*/ 14187404 w 14699189"/>
              <a:gd name="connsiteY7" fmla="*/ 9773288 h 10670295"/>
              <a:gd name="connsiteX8" fmla="*/ 11375261 w 14699189"/>
              <a:gd name="connsiteY8" fmla="*/ 10411917 h 10670295"/>
              <a:gd name="connsiteX9" fmla="*/ 2695718 w 14699189"/>
              <a:gd name="connsiteY9" fmla="*/ 10528031 h 10670295"/>
              <a:gd name="connsiteX10" fmla="*/ 333010 w 14699189"/>
              <a:gd name="connsiteY10" fmla="*/ 10354523 h 10670295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22049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22049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66881 w 14733060"/>
              <a:gd name="connsiteY0" fmla="*/ 10401968 h 10717740"/>
              <a:gd name="connsiteX1" fmla="*/ 151239 w 14733060"/>
              <a:gd name="connsiteY1" fmla="*/ 7001577 h 10717740"/>
              <a:gd name="connsiteX2" fmla="*/ 106896 w 14733060"/>
              <a:gd name="connsiteY2" fmla="*/ 1521475 h 10717740"/>
              <a:gd name="connsiteX3" fmla="*/ 1618470 w 14733060"/>
              <a:gd name="connsiteY3" fmla="*/ 71934 h 10717740"/>
              <a:gd name="connsiteX4" fmla="*/ 6032877 w 14733060"/>
              <a:gd name="connsiteY4" fmla="*/ 153845 h 10717740"/>
              <a:gd name="connsiteX5" fmla="*/ 13603944 w 14733060"/>
              <a:gd name="connsiteY5" fmla="*/ 459154 h 10717740"/>
              <a:gd name="connsiteX6" fmla="*/ 14687171 w 14733060"/>
              <a:gd name="connsiteY6" fmla="*/ 4286291 h 10717740"/>
              <a:gd name="connsiteX7" fmla="*/ 14221275 w 14733060"/>
              <a:gd name="connsiteY7" fmla="*/ 9820733 h 10717740"/>
              <a:gd name="connsiteX8" fmla="*/ 11409132 w 14733060"/>
              <a:gd name="connsiteY8" fmla="*/ 10459362 h 10717740"/>
              <a:gd name="connsiteX9" fmla="*/ 2729589 w 14733060"/>
              <a:gd name="connsiteY9" fmla="*/ 10575476 h 10717740"/>
              <a:gd name="connsiteX10" fmla="*/ 366881 w 14733060"/>
              <a:gd name="connsiteY10" fmla="*/ 10401968 h 10717740"/>
              <a:gd name="connsiteX0" fmla="*/ 366881 w 14733060"/>
              <a:gd name="connsiteY0" fmla="*/ 10401968 h 10717740"/>
              <a:gd name="connsiteX1" fmla="*/ 151239 w 14733060"/>
              <a:gd name="connsiteY1" fmla="*/ 7001577 h 10717740"/>
              <a:gd name="connsiteX2" fmla="*/ 106896 w 14733060"/>
              <a:gd name="connsiteY2" fmla="*/ 1521475 h 10717740"/>
              <a:gd name="connsiteX3" fmla="*/ 1618470 w 14733060"/>
              <a:gd name="connsiteY3" fmla="*/ 71934 h 10717740"/>
              <a:gd name="connsiteX4" fmla="*/ 6032877 w 14733060"/>
              <a:gd name="connsiteY4" fmla="*/ 153845 h 10717740"/>
              <a:gd name="connsiteX5" fmla="*/ 13603944 w 14733060"/>
              <a:gd name="connsiteY5" fmla="*/ 459154 h 10717740"/>
              <a:gd name="connsiteX6" fmla="*/ 14687171 w 14733060"/>
              <a:gd name="connsiteY6" fmla="*/ 4286291 h 10717740"/>
              <a:gd name="connsiteX7" fmla="*/ 14221275 w 14733060"/>
              <a:gd name="connsiteY7" fmla="*/ 9820733 h 10717740"/>
              <a:gd name="connsiteX8" fmla="*/ 11409132 w 14733060"/>
              <a:gd name="connsiteY8" fmla="*/ 10459362 h 10717740"/>
              <a:gd name="connsiteX9" fmla="*/ 2729589 w 14733060"/>
              <a:gd name="connsiteY9" fmla="*/ 10575476 h 10717740"/>
              <a:gd name="connsiteX10" fmla="*/ 366881 w 14733060"/>
              <a:gd name="connsiteY10" fmla="*/ 10401968 h 10717740"/>
              <a:gd name="connsiteX0" fmla="*/ 366881 w 14733060"/>
              <a:gd name="connsiteY0" fmla="*/ 10354525 h 10670297"/>
              <a:gd name="connsiteX1" fmla="*/ 151239 w 14733060"/>
              <a:gd name="connsiteY1" fmla="*/ 6954134 h 10670297"/>
              <a:gd name="connsiteX2" fmla="*/ 106896 w 14733060"/>
              <a:gd name="connsiteY2" fmla="*/ 1474032 h 10670297"/>
              <a:gd name="connsiteX3" fmla="*/ 1618470 w 14733060"/>
              <a:gd name="connsiteY3" fmla="*/ 396440 h 10670297"/>
              <a:gd name="connsiteX4" fmla="*/ 6032877 w 14733060"/>
              <a:gd name="connsiteY4" fmla="*/ 106402 h 10670297"/>
              <a:gd name="connsiteX5" fmla="*/ 13603944 w 14733060"/>
              <a:gd name="connsiteY5" fmla="*/ 411711 h 10670297"/>
              <a:gd name="connsiteX6" fmla="*/ 14687171 w 14733060"/>
              <a:gd name="connsiteY6" fmla="*/ 4238848 h 10670297"/>
              <a:gd name="connsiteX7" fmla="*/ 14221275 w 14733060"/>
              <a:gd name="connsiteY7" fmla="*/ 9773290 h 10670297"/>
              <a:gd name="connsiteX8" fmla="*/ 11409132 w 14733060"/>
              <a:gd name="connsiteY8" fmla="*/ 10411919 h 10670297"/>
              <a:gd name="connsiteX9" fmla="*/ 2729589 w 14733060"/>
              <a:gd name="connsiteY9" fmla="*/ 10528033 h 10670297"/>
              <a:gd name="connsiteX10" fmla="*/ 366881 w 14733060"/>
              <a:gd name="connsiteY10" fmla="*/ 10354525 h 10670297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96438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59258 w 14725437"/>
              <a:gd name="connsiteY0" fmla="*/ 10354523 h 10670295"/>
              <a:gd name="connsiteX1" fmla="*/ 143616 w 14725437"/>
              <a:gd name="connsiteY1" fmla="*/ 6954132 h 10670295"/>
              <a:gd name="connsiteX2" fmla="*/ 99273 w 14725437"/>
              <a:gd name="connsiteY2" fmla="*/ 1474030 h 10670295"/>
              <a:gd name="connsiteX3" fmla="*/ 1507862 w 14725437"/>
              <a:gd name="connsiteY3" fmla="*/ 98880 h 10670295"/>
              <a:gd name="connsiteX4" fmla="*/ 6025254 w 14725437"/>
              <a:gd name="connsiteY4" fmla="*/ 106400 h 10670295"/>
              <a:gd name="connsiteX5" fmla="*/ 13596321 w 14725437"/>
              <a:gd name="connsiteY5" fmla="*/ 411709 h 10670295"/>
              <a:gd name="connsiteX6" fmla="*/ 14679548 w 14725437"/>
              <a:gd name="connsiteY6" fmla="*/ 4238846 h 10670295"/>
              <a:gd name="connsiteX7" fmla="*/ 14213652 w 14725437"/>
              <a:gd name="connsiteY7" fmla="*/ 9773288 h 10670295"/>
              <a:gd name="connsiteX8" fmla="*/ 11401509 w 14725437"/>
              <a:gd name="connsiteY8" fmla="*/ 10411917 h 10670295"/>
              <a:gd name="connsiteX9" fmla="*/ 2721966 w 14725437"/>
              <a:gd name="connsiteY9" fmla="*/ 10528031 h 10670295"/>
              <a:gd name="connsiteX10" fmla="*/ 359258 w 14725437"/>
              <a:gd name="connsiteY10" fmla="*/ 10354523 h 10670295"/>
              <a:gd name="connsiteX0" fmla="*/ 359258 w 14725437"/>
              <a:gd name="connsiteY0" fmla="*/ 10354523 h 10670295"/>
              <a:gd name="connsiteX1" fmla="*/ 143616 w 14725437"/>
              <a:gd name="connsiteY1" fmla="*/ 6954132 h 10670295"/>
              <a:gd name="connsiteX2" fmla="*/ 99273 w 14725437"/>
              <a:gd name="connsiteY2" fmla="*/ 1474030 h 10670295"/>
              <a:gd name="connsiteX3" fmla="*/ 1507862 w 14725437"/>
              <a:gd name="connsiteY3" fmla="*/ 98880 h 10670295"/>
              <a:gd name="connsiteX4" fmla="*/ 6025254 w 14725437"/>
              <a:gd name="connsiteY4" fmla="*/ 106400 h 10670295"/>
              <a:gd name="connsiteX5" fmla="*/ 13596321 w 14725437"/>
              <a:gd name="connsiteY5" fmla="*/ 411709 h 10670295"/>
              <a:gd name="connsiteX6" fmla="*/ 14679548 w 14725437"/>
              <a:gd name="connsiteY6" fmla="*/ 4238846 h 10670295"/>
              <a:gd name="connsiteX7" fmla="*/ 14213652 w 14725437"/>
              <a:gd name="connsiteY7" fmla="*/ 9773288 h 10670295"/>
              <a:gd name="connsiteX8" fmla="*/ 11401509 w 14725437"/>
              <a:gd name="connsiteY8" fmla="*/ 10411917 h 10670295"/>
              <a:gd name="connsiteX9" fmla="*/ 2721966 w 14725437"/>
              <a:gd name="connsiteY9" fmla="*/ 10528031 h 10670295"/>
              <a:gd name="connsiteX10" fmla="*/ 359258 w 14725437"/>
              <a:gd name="connsiteY10" fmla="*/ 10354523 h 10670295"/>
              <a:gd name="connsiteX0" fmla="*/ 283176 w 14649355"/>
              <a:gd name="connsiteY0" fmla="*/ 10354523 h 10670295"/>
              <a:gd name="connsiteX1" fmla="*/ 67534 w 14649355"/>
              <a:gd name="connsiteY1" fmla="*/ 6954132 h 10670295"/>
              <a:gd name="connsiteX2" fmla="*/ 23191 w 14649355"/>
              <a:gd name="connsiteY2" fmla="*/ 1474030 h 10670295"/>
              <a:gd name="connsiteX3" fmla="*/ 1431780 w 14649355"/>
              <a:gd name="connsiteY3" fmla="*/ 98880 h 10670295"/>
              <a:gd name="connsiteX4" fmla="*/ 5949172 w 14649355"/>
              <a:gd name="connsiteY4" fmla="*/ 106400 h 10670295"/>
              <a:gd name="connsiteX5" fmla="*/ 13520239 w 14649355"/>
              <a:gd name="connsiteY5" fmla="*/ 411709 h 10670295"/>
              <a:gd name="connsiteX6" fmla="*/ 14603466 w 14649355"/>
              <a:gd name="connsiteY6" fmla="*/ 4238846 h 10670295"/>
              <a:gd name="connsiteX7" fmla="*/ 14137570 w 14649355"/>
              <a:gd name="connsiteY7" fmla="*/ 9773288 h 10670295"/>
              <a:gd name="connsiteX8" fmla="*/ 11325427 w 14649355"/>
              <a:gd name="connsiteY8" fmla="*/ 10411917 h 10670295"/>
              <a:gd name="connsiteX9" fmla="*/ 2645884 w 14649355"/>
              <a:gd name="connsiteY9" fmla="*/ 10528031 h 10670295"/>
              <a:gd name="connsiteX10" fmla="*/ 283176 w 14649355"/>
              <a:gd name="connsiteY10" fmla="*/ 10354523 h 10670295"/>
              <a:gd name="connsiteX0" fmla="*/ 389061 w 14755240"/>
              <a:gd name="connsiteY0" fmla="*/ 10354523 h 10667112"/>
              <a:gd name="connsiteX1" fmla="*/ 93319 w 14755240"/>
              <a:gd name="connsiteY1" fmla="*/ 6998765 h 10667112"/>
              <a:gd name="connsiteX2" fmla="*/ 129076 w 14755240"/>
              <a:gd name="connsiteY2" fmla="*/ 1474030 h 10667112"/>
              <a:gd name="connsiteX3" fmla="*/ 1537665 w 14755240"/>
              <a:gd name="connsiteY3" fmla="*/ 98880 h 10667112"/>
              <a:gd name="connsiteX4" fmla="*/ 6055057 w 14755240"/>
              <a:gd name="connsiteY4" fmla="*/ 106400 h 10667112"/>
              <a:gd name="connsiteX5" fmla="*/ 13626124 w 14755240"/>
              <a:gd name="connsiteY5" fmla="*/ 411709 h 10667112"/>
              <a:gd name="connsiteX6" fmla="*/ 14709351 w 14755240"/>
              <a:gd name="connsiteY6" fmla="*/ 4238846 h 10667112"/>
              <a:gd name="connsiteX7" fmla="*/ 14243455 w 14755240"/>
              <a:gd name="connsiteY7" fmla="*/ 9773288 h 10667112"/>
              <a:gd name="connsiteX8" fmla="*/ 11431312 w 14755240"/>
              <a:gd name="connsiteY8" fmla="*/ 10411917 h 10667112"/>
              <a:gd name="connsiteX9" fmla="*/ 2751769 w 14755240"/>
              <a:gd name="connsiteY9" fmla="*/ 10528031 h 10667112"/>
              <a:gd name="connsiteX10" fmla="*/ 389061 w 14755240"/>
              <a:gd name="connsiteY10" fmla="*/ 10354523 h 10667112"/>
              <a:gd name="connsiteX0" fmla="*/ 389061 w 14743341"/>
              <a:gd name="connsiteY0" fmla="*/ 10256507 h 10569096"/>
              <a:gd name="connsiteX1" fmla="*/ 93319 w 14743341"/>
              <a:gd name="connsiteY1" fmla="*/ 6900749 h 10569096"/>
              <a:gd name="connsiteX2" fmla="*/ 129076 w 14743341"/>
              <a:gd name="connsiteY2" fmla="*/ 1376014 h 10569096"/>
              <a:gd name="connsiteX3" fmla="*/ 1537665 w 14743341"/>
              <a:gd name="connsiteY3" fmla="*/ 864 h 10569096"/>
              <a:gd name="connsiteX4" fmla="*/ 6055057 w 14743341"/>
              <a:gd name="connsiteY4" fmla="*/ 8384 h 10569096"/>
              <a:gd name="connsiteX5" fmla="*/ 13626124 w 14743341"/>
              <a:gd name="connsiteY5" fmla="*/ 313693 h 10569096"/>
              <a:gd name="connsiteX6" fmla="*/ 14709351 w 14743341"/>
              <a:gd name="connsiteY6" fmla="*/ 4140830 h 10569096"/>
              <a:gd name="connsiteX7" fmla="*/ 14243455 w 14743341"/>
              <a:gd name="connsiteY7" fmla="*/ 9675272 h 10569096"/>
              <a:gd name="connsiteX8" fmla="*/ 11431312 w 14743341"/>
              <a:gd name="connsiteY8" fmla="*/ 10313901 h 10569096"/>
              <a:gd name="connsiteX9" fmla="*/ 2751769 w 14743341"/>
              <a:gd name="connsiteY9" fmla="*/ 10430015 h 10569096"/>
              <a:gd name="connsiteX10" fmla="*/ 389061 w 14743341"/>
              <a:gd name="connsiteY10" fmla="*/ 10256507 h 1056909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243455 w 14757426"/>
              <a:gd name="connsiteY7" fmla="*/ 9700652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243455 w 14757426"/>
              <a:gd name="connsiteY7" fmla="*/ 9700652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657479 w 14757426"/>
              <a:gd name="connsiteY7" fmla="*/ 9651715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757426" h="10594476">
                <a:moveTo>
                  <a:pt x="389061" y="10281887"/>
                </a:moveTo>
                <a:cubicBezTo>
                  <a:pt x="-54014" y="9693676"/>
                  <a:pt x="136650" y="8406211"/>
                  <a:pt x="93319" y="6926129"/>
                </a:cubicBezTo>
                <a:cubicBezTo>
                  <a:pt x="49988" y="5446047"/>
                  <a:pt x="-111648" y="2551375"/>
                  <a:pt x="129076" y="1401394"/>
                </a:cubicBezTo>
                <a:cubicBezTo>
                  <a:pt x="369800" y="251413"/>
                  <a:pt x="214343" y="8695"/>
                  <a:pt x="1537665" y="26244"/>
                </a:cubicBezTo>
                <a:cubicBezTo>
                  <a:pt x="2632129" y="192572"/>
                  <a:pt x="4799357" y="33699"/>
                  <a:pt x="6055057" y="33764"/>
                </a:cubicBezTo>
                <a:cubicBezTo>
                  <a:pt x="7310757" y="33829"/>
                  <a:pt x="12298173" y="-37231"/>
                  <a:pt x="13683339" y="26636"/>
                </a:cubicBezTo>
                <a:cubicBezTo>
                  <a:pt x="15068505" y="90503"/>
                  <a:pt x="14723293" y="3076486"/>
                  <a:pt x="14709351" y="4166210"/>
                </a:cubicBezTo>
                <a:cubicBezTo>
                  <a:pt x="14729738" y="5255932"/>
                  <a:pt x="14733337" y="8622870"/>
                  <a:pt x="14657479" y="9651715"/>
                </a:cubicBezTo>
                <a:cubicBezTo>
                  <a:pt x="14581621" y="10680560"/>
                  <a:pt x="13495969" y="10301181"/>
                  <a:pt x="11431312" y="10339281"/>
                </a:cubicBezTo>
                <a:cubicBezTo>
                  <a:pt x="9595255" y="10694881"/>
                  <a:pt x="4592144" y="10464961"/>
                  <a:pt x="2751769" y="10455395"/>
                </a:cubicBezTo>
                <a:cubicBezTo>
                  <a:pt x="911394" y="10445829"/>
                  <a:pt x="832136" y="10870098"/>
                  <a:pt x="389061" y="10281887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68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6B76D08B-396D-40E0-B4A7-F35A48598765}"/>
              </a:ext>
            </a:extLst>
          </p:cNvPr>
          <p:cNvGrpSpPr/>
          <p:nvPr/>
        </p:nvGrpSpPr>
        <p:grpSpPr>
          <a:xfrm>
            <a:off x="0" y="6355716"/>
            <a:ext cx="12192000" cy="713190"/>
            <a:chOff x="0" y="5656716"/>
            <a:chExt cx="12926997" cy="1418998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99EFFB80-EFA6-4107-B0E5-C93A9A2293AE}"/>
                </a:ext>
              </a:extLst>
            </p:cNvPr>
            <p:cNvGrpSpPr/>
            <p:nvPr/>
          </p:nvGrpSpPr>
          <p:grpSpPr>
            <a:xfrm>
              <a:off x="0" y="5656716"/>
              <a:ext cx="8788893" cy="1418998"/>
              <a:chOff x="0" y="5388478"/>
              <a:chExt cx="10450286" cy="1687236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60A55B76-B433-4977-8D7F-4EC88176C8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388478"/>
                <a:ext cx="5529943" cy="1687236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CBEF935A-F5C1-449E-94EC-B4140F395A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20343" y="5388478"/>
                <a:ext cx="5529943" cy="1687236"/>
              </a:xfrm>
              <a:prstGeom prst="rect">
                <a:avLst/>
              </a:prstGeom>
            </p:spPr>
          </p:pic>
        </p:grpSp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A47AD331-2D26-47E4-83E8-62589BD5C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6208" y="5656716"/>
              <a:ext cx="4650789" cy="1418998"/>
            </a:xfrm>
            <a:prstGeom prst="rect">
              <a:avLst/>
            </a:prstGeom>
          </p:spPr>
        </p:pic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B4E71863-AB05-4C8C-8EFE-E4E2DD96D6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1086" y="6033413"/>
            <a:ext cx="859819" cy="6446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DE73812-B989-40B0-A0CA-DE9C733861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038" y="93682"/>
            <a:ext cx="721536" cy="456393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9" name="图片 34">
            <a:extLst>
              <a:ext uri="{FF2B5EF4-FFF2-40B4-BE49-F238E27FC236}">
                <a16:creationId xmlns:a16="http://schemas.microsoft.com/office/drawing/2014/main" id="{BD5191DD-4555-45A5-92A3-1576E80E0AE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245" y="6033413"/>
            <a:ext cx="1076474" cy="6444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5B9AE4C-B6AB-1C81-B644-C1FF787E19BA}"/>
              </a:ext>
            </a:extLst>
          </p:cNvPr>
          <p:cNvSpPr txBox="1"/>
          <p:nvPr/>
        </p:nvSpPr>
        <p:spPr>
          <a:xfrm>
            <a:off x="1238250" y="2752725"/>
            <a:ext cx="101250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300" b="1" dirty="0">
                <a:latin typeface="Calibri" panose="020F0502020204030204" pitchFamily="34" charset="0"/>
                <a:cs typeface="Calibri" panose="020F0502020204030204" pitchFamily="34" charset="0"/>
              </a:rPr>
              <a:t>b) Trong ngày thứ Ba, có bao nhiêu học sinh đến thư viện vào mỗi buổi?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965ACFE-8B76-E21C-1FEC-6368B1E70A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95425" y="623887"/>
            <a:ext cx="9105900" cy="21708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DCC1043-57EA-5EEF-1F26-AB21C35B4E69}"/>
              </a:ext>
            </a:extLst>
          </p:cNvPr>
          <p:cNvSpPr txBox="1"/>
          <p:nvPr/>
        </p:nvSpPr>
        <p:spPr>
          <a:xfrm>
            <a:off x="1295400" y="4010025"/>
            <a:ext cx="94964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ngày thứ ba, buổi sáng có 35 học sinh đến thư viện, buổi chiều có 40 học sinh đến thư viện. 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F25120B-B8E8-0AC9-D94F-8A69E5085DBF}"/>
              </a:ext>
            </a:extLst>
          </p:cNvPr>
          <p:cNvSpPr/>
          <p:nvPr/>
        </p:nvSpPr>
        <p:spPr>
          <a:xfrm>
            <a:off x="4752975" y="790575"/>
            <a:ext cx="1266825" cy="19240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322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形 4">
            <a:extLst>
              <a:ext uri="{FF2B5EF4-FFF2-40B4-BE49-F238E27FC236}">
                <a16:creationId xmlns:a16="http://schemas.microsoft.com/office/drawing/2014/main" id="{247FD368-B523-40D9-BD06-8360E2E506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6200000">
            <a:off x="2659745" y="-2659746"/>
            <a:ext cx="6872512" cy="12192003"/>
          </a:xfrm>
          <a:prstGeom prst="rect">
            <a:avLst/>
          </a:prstGeom>
        </p:spPr>
      </p:pic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489880D0-1182-4052-848E-3D936536B382}"/>
              </a:ext>
            </a:extLst>
          </p:cNvPr>
          <p:cNvSpPr/>
          <p:nvPr/>
        </p:nvSpPr>
        <p:spPr>
          <a:xfrm>
            <a:off x="405193" y="410620"/>
            <a:ext cx="11381613" cy="6284409"/>
          </a:xfrm>
          <a:custGeom>
            <a:avLst/>
            <a:gdLst>
              <a:gd name="connsiteX0" fmla="*/ 739424 w 12277406"/>
              <a:gd name="connsiteY0" fmla="*/ 6032746 h 7271836"/>
              <a:gd name="connsiteX1" fmla="*/ 782967 w 12277406"/>
              <a:gd name="connsiteY1" fmla="*/ 3478232 h 7271836"/>
              <a:gd name="connsiteX2" fmla="*/ 782967 w 12277406"/>
              <a:gd name="connsiteY2" fmla="*/ 836632 h 7271836"/>
              <a:gd name="connsiteX3" fmla="*/ 1552224 w 12277406"/>
              <a:gd name="connsiteY3" fmla="*/ 386689 h 7271836"/>
              <a:gd name="connsiteX4" fmla="*/ 11320338 w 12277406"/>
              <a:gd name="connsiteY4" fmla="*/ 357660 h 7271836"/>
              <a:gd name="connsiteX5" fmla="*/ 11813824 w 12277406"/>
              <a:gd name="connsiteY5" fmla="*/ 5074803 h 7271836"/>
              <a:gd name="connsiteX6" fmla="*/ 11305824 w 12277406"/>
              <a:gd name="connsiteY6" fmla="*/ 6889089 h 7271836"/>
              <a:gd name="connsiteX7" fmla="*/ 797481 w 12277406"/>
              <a:gd name="connsiteY7" fmla="*/ 7208403 h 7271836"/>
              <a:gd name="connsiteX8" fmla="*/ 739424 w 12277406"/>
              <a:gd name="connsiteY8" fmla="*/ 6032746 h 7271836"/>
              <a:gd name="connsiteX0" fmla="*/ 739424 w 12277406"/>
              <a:gd name="connsiteY0" fmla="*/ 6088272 h 7327362"/>
              <a:gd name="connsiteX1" fmla="*/ 782967 w 12277406"/>
              <a:gd name="connsiteY1" fmla="*/ 3533758 h 7327362"/>
              <a:gd name="connsiteX2" fmla="*/ 899081 w 12277406"/>
              <a:gd name="connsiteY2" fmla="*/ 2198443 h 7327362"/>
              <a:gd name="connsiteX3" fmla="*/ 1552224 w 12277406"/>
              <a:gd name="connsiteY3" fmla="*/ 442215 h 7327362"/>
              <a:gd name="connsiteX4" fmla="*/ 11320338 w 12277406"/>
              <a:gd name="connsiteY4" fmla="*/ 413186 h 7327362"/>
              <a:gd name="connsiteX5" fmla="*/ 11813824 w 12277406"/>
              <a:gd name="connsiteY5" fmla="*/ 5130329 h 7327362"/>
              <a:gd name="connsiteX6" fmla="*/ 11305824 w 12277406"/>
              <a:gd name="connsiteY6" fmla="*/ 6944615 h 7327362"/>
              <a:gd name="connsiteX7" fmla="*/ 797481 w 12277406"/>
              <a:gd name="connsiteY7" fmla="*/ 7263929 h 7327362"/>
              <a:gd name="connsiteX8" fmla="*/ 739424 w 12277406"/>
              <a:gd name="connsiteY8" fmla="*/ 6088272 h 7327362"/>
              <a:gd name="connsiteX0" fmla="*/ 739424 w 12277406"/>
              <a:gd name="connsiteY0" fmla="*/ 6088272 h 7327362"/>
              <a:gd name="connsiteX1" fmla="*/ 782967 w 12277406"/>
              <a:gd name="connsiteY1" fmla="*/ 3533758 h 7327362"/>
              <a:gd name="connsiteX2" fmla="*/ 899081 w 12277406"/>
              <a:gd name="connsiteY2" fmla="*/ 2198443 h 7327362"/>
              <a:gd name="connsiteX3" fmla="*/ 1552224 w 12277406"/>
              <a:gd name="connsiteY3" fmla="*/ 442215 h 7327362"/>
              <a:gd name="connsiteX4" fmla="*/ 11320338 w 12277406"/>
              <a:gd name="connsiteY4" fmla="*/ 413186 h 7327362"/>
              <a:gd name="connsiteX5" fmla="*/ 11813824 w 12277406"/>
              <a:gd name="connsiteY5" fmla="*/ 5130329 h 7327362"/>
              <a:gd name="connsiteX6" fmla="*/ 11305824 w 12277406"/>
              <a:gd name="connsiteY6" fmla="*/ 6944615 h 7327362"/>
              <a:gd name="connsiteX7" fmla="*/ 797481 w 12277406"/>
              <a:gd name="connsiteY7" fmla="*/ 7263929 h 7327362"/>
              <a:gd name="connsiteX8" fmla="*/ 739424 w 12277406"/>
              <a:gd name="connsiteY8" fmla="*/ 6088272 h 7327362"/>
              <a:gd name="connsiteX0" fmla="*/ 739424 w 12277406"/>
              <a:gd name="connsiteY0" fmla="*/ 6092350 h 7331440"/>
              <a:gd name="connsiteX1" fmla="*/ 782967 w 12277406"/>
              <a:gd name="connsiteY1" fmla="*/ 3537836 h 7331440"/>
              <a:gd name="connsiteX2" fmla="*/ 507195 w 12277406"/>
              <a:gd name="connsiteY2" fmla="*/ 2289607 h 7331440"/>
              <a:gd name="connsiteX3" fmla="*/ 1552224 w 12277406"/>
              <a:gd name="connsiteY3" fmla="*/ 446293 h 7331440"/>
              <a:gd name="connsiteX4" fmla="*/ 11320338 w 12277406"/>
              <a:gd name="connsiteY4" fmla="*/ 417264 h 7331440"/>
              <a:gd name="connsiteX5" fmla="*/ 11813824 w 12277406"/>
              <a:gd name="connsiteY5" fmla="*/ 5134407 h 7331440"/>
              <a:gd name="connsiteX6" fmla="*/ 11305824 w 12277406"/>
              <a:gd name="connsiteY6" fmla="*/ 6948693 h 7331440"/>
              <a:gd name="connsiteX7" fmla="*/ 797481 w 12277406"/>
              <a:gd name="connsiteY7" fmla="*/ 7268007 h 7331440"/>
              <a:gd name="connsiteX8" fmla="*/ 739424 w 12277406"/>
              <a:gd name="connsiteY8" fmla="*/ 6092350 h 7331440"/>
              <a:gd name="connsiteX0" fmla="*/ 729525 w 12267507"/>
              <a:gd name="connsiteY0" fmla="*/ 6092350 h 7331440"/>
              <a:gd name="connsiteX1" fmla="*/ 511811 w 12267507"/>
              <a:gd name="connsiteY1" fmla="*/ 3624922 h 7331440"/>
              <a:gd name="connsiteX2" fmla="*/ 497296 w 12267507"/>
              <a:gd name="connsiteY2" fmla="*/ 2289607 h 7331440"/>
              <a:gd name="connsiteX3" fmla="*/ 1542325 w 12267507"/>
              <a:gd name="connsiteY3" fmla="*/ 446293 h 7331440"/>
              <a:gd name="connsiteX4" fmla="*/ 11310439 w 12267507"/>
              <a:gd name="connsiteY4" fmla="*/ 417264 h 7331440"/>
              <a:gd name="connsiteX5" fmla="*/ 11803925 w 12267507"/>
              <a:gd name="connsiteY5" fmla="*/ 5134407 h 7331440"/>
              <a:gd name="connsiteX6" fmla="*/ 11295925 w 12267507"/>
              <a:gd name="connsiteY6" fmla="*/ 6948693 h 7331440"/>
              <a:gd name="connsiteX7" fmla="*/ 787582 w 12267507"/>
              <a:gd name="connsiteY7" fmla="*/ 7268007 h 7331440"/>
              <a:gd name="connsiteX8" fmla="*/ 729525 w 12267507"/>
              <a:gd name="connsiteY8" fmla="*/ 6092350 h 7331440"/>
              <a:gd name="connsiteX0" fmla="*/ 729525 w 12294456"/>
              <a:gd name="connsiteY0" fmla="*/ 5819470 h 7058560"/>
              <a:gd name="connsiteX1" fmla="*/ 511811 w 12294456"/>
              <a:gd name="connsiteY1" fmla="*/ 3352042 h 7058560"/>
              <a:gd name="connsiteX2" fmla="*/ 497296 w 12294456"/>
              <a:gd name="connsiteY2" fmla="*/ 2016727 h 7058560"/>
              <a:gd name="connsiteX3" fmla="*/ 1542325 w 12294456"/>
              <a:gd name="connsiteY3" fmla="*/ 173413 h 7058560"/>
              <a:gd name="connsiteX4" fmla="*/ 10773410 w 12294456"/>
              <a:gd name="connsiteY4" fmla="*/ 608841 h 7058560"/>
              <a:gd name="connsiteX5" fmla="*/ 11803925 w 12294456"/>
              <a:gd name="connsiteY5" fmla="*/ 4861527 h 7058560"/>
              <a:gd name="connsiteX6" fmla="*/ 11295925 w 12294456"/>
              <a:gd name="connsiteY6" fmla="*/ 6675813 h 7058560"/>
              <a:gd name="connsiteX7" fmla="*/ 787582 w 12294456"/>
              <a:gd name="connsiteY7" fmla="*/ 6995127 h 7058560"/>
              <a:gd name="connsiteX8" fmla="*/ 729525 w 12294456"/>
              <a:gd name="connsiteY8" fmla="*/ 5819470 h 7058560"/>
              <a:gd name="connsiteX0" fmla="*/ 729525 w 12203819"/>
              <a:gd name="connsiteY0" fmla="*/ 5817287 h 7056377"/>
              <a:gd name="connsiteX1" fmla="*/ 511811 w 12203819"/>
              <a:gd name="connsiteY1" fmla="*/ 3349859 h 7056377"/>
              <a:gd name="connsiteX2" fmla="*/ 497296 w 12203819"/>
              <a:gd name="connsiteY2" fmla="*/ 2014544 h 7056377"/>
              <a:gd name="connsiteX3" fmla="*/ 1542325 w 12203819"/>
              <a:gd name="connsiteY3" fmla="*/ 171230 h 7056377"/>
              <a:gd name="connsiteX4" fmla="*/ 10773410 w 12203819"/>
              <a:gd name="connsiteY4" fmla="*/ 606658 h 7056377"/>
              <a:gd name="connsiteX5" fmla="*/ 11542668 w 12203819"/>
              <a:gd name="connsiteY5" fmla="*/ 4815801 h 7056377"/>
              <a:gd name="connsiteX6" fmla="*/ 11295925 w 12203819"/>
              <a:gd name="connsiteY6" fmla="*/ 6673630 h 7056377"/>
              <a:gd name="connsiteX7" fmla="*/ 787582 w 12203819"/>
              <a:gd name="connsiteY7" fmla="*/ 6992944 h 7056377"/>
              <a:gd name="connsiteX8" fmla="*/ 729525 w 12203819"/>
              <a:gd name="connsiteY8" fmla="*/ 5817287 h 7056377"/>
              <a:gd name="connsiteX0" fmla="*/ 729525 w 12189295"/>
              <a:gd name="connsiteY0" fmla="*/ 5888655 h 7127745"/>
              <a:gd name="connsiteX1" fmla="*/ 511811 w 12189295"/>
              <a:gd name="connsiteY1" fmla="*/ 3421227 h 7127745"/>
              <a:gd name="connsiteX2" fmla="*/ 497296 w 12189295"/>
              <a:gd name="connsiteY2" fmla="*/ 2085912 h 7127745"/>
              <a:gd name="connsiteX3" fmla="*/ 1542325 w 12189295"/>
              <a:gd name="connsiteY3" fmla="*/ 242598 h 7127745"/>
              <a:gd name="connsiteX4" fmla="*/ 11107238 w 12189295"/>
              <a:gd name="connsiteY4" fmla="*/ 532883 h 7127745"/>
              <a:gd name="connsiteX5" fmla="*/ 11542668 w 12189295"/>
              <a:gd name="connsiteY5" fmla="*/ 4887169 h 7127745"/>
              <a:gd name="connsiteX6" fmla="*/ 11295925 w 12189295"/>
              <a:gd name="connsiteY6" fmla="*/ 6744998 h 7127745"/>
              <a:gd name="connsiteX7" fmla="*/ 787582 w 12189295"/>
              <a:gd name="connsiteY7" fmla="*/ 7064312 h 7127745"/>
              <a:gd name="connsiteX8" fmla="*/ 729525 w 12189295"/>
              <a:gd name="connsiteY8" fmla="*/ 5888655 h 7127745"/>
              <a:gd name="connsiteX0" fmla="*/ 729525 w 12189295"/>
              <a:gd name="connsiteY0" fmla="*/ 6059797 h 7298887"/>
              <a:gd name="connsiteX1" fmla="*/ 511811 w 12189295"/>
              <a:gd name="connsiteY1" fmla="*/ 3592369 h 7298887"/>
              <a:gd name="connsiteX2" fmla="*/ 497296 w 12189295"/>
              <a:gd name="connsiteY2" fmla="*/ 2257054 h 7298887"/>
              <a:gd name="connsiteX3" fmla="*/ 1542325 w 12189295"/>
              <a:gd name="connsiteY3" fmla="*/ 413740 h 7298887"/>
              <a:gd name="connsiteX4" fmla="*/ 11107238 w 12189295"/>
              <a:gd name="connsiteY4" fmla="*/ 704025 h 7298887"/>
              <a:gd name="connsiteX5" fmla="*/ 11542668 w 12189295"/>
              <a:gd name="connsiteY5" fmla="*/ 5058311 h 7298887"/>
              <a:gd name="connsiteX6" fmla="*/ 11295925 w 12189295"/>
              <a:gd name="connsiteY6" fmla="*/ 6916140 h 7298887"/>
              <a:gd name="connsiteX7" fmla="*/ 787582 w 12189295"/>
              <a:gd name="connsiteY7" fmla="*/ 7235454 h 7298887"/>
              <a:gd name="connsiteX8" fmla="*/ 729525 w 12189295"/>
              <a:gd name="connsiteY8" fmla="*/ 6059797 h 7298887"/>
              <a:gd name="connsiteX0" fmla="*/ 729525 w 12163597"/>
              <a:gd name="connsiteY0" fmla="*/ 6186346 h 7425436"/>
              <a:gd name="connsiteX1" fmla="*/ 511811 w 12163597"/>
              <a:gd name="connsiteY1" fmla="*/ 3718918 h 7425436"/>
              <a:gd name="connsiteX2" fmla="*/ 497296 w 12163597"/>
              <a:gd name="connsiteY2" fmla="*/ 2383603 h 7425436"/>
              <a:gd name="connsiteX3" fmla="*/ 1542325 w 12163597"/>
              <a:gd name="connsiteY3" fmla="*/ 540289 h 7425436"/>
              <a:gd name="connsiteX4" fmla="*/ 11716838 w 12163597"/>
              <a:gd name="connsiteY4" fmla="*/ 641888 h 7425436"/>
              <a:gd name="connsiteX5" fmla="*/ 11542668 w 12163597"/>
              <a:gd name="connsiteY5" fmla="*/ 5184860 h 7425436"/>
              <a:gd name="connsiteX6" fmla="*/ 11295925 w 12163597"/>
              <a:gd name="connsiteY6" fmla="*/ 7042689 h 7425436"/>
              <a:gd name="connsiteX7" fmla="*/ 787582 w 12163597"/>
              <a:gd name="connsiteY7" fmla="*/ 7362003 h 7425436"/>
              <a:gd name="connsiteX8" fmla="*/ 729525 w 12163597"/>
              <a:gd name="connsiteY8" fmla="*/ 6186346 h 7425436"/>
              <a:gd name="connsiteX0" fmla="*/ 729525 w 12421774"/>
              <a:gd name="connsiteY0" fmla="*/ 6827884 h 8066974"/>
              <a:gd name="connsiteX1" fmla="*/ 511811 w 12421774"/>
              <a:gd name="connsiteY1" fmla="*/ 4360456 h 8066974"/>
              <a:gd name="connsiteX2" fmla="*/ 497296 w 12421774"/>
              <a:gd name="connsiteY2" fmla="*/ 3025141 h 8066974"/>
              <a:gd name="connsiteX3" fmla="*/ 1643925 w 12421774"/>
              <a:gd name="connsiteY3" fmla="*/ 78741 h 8066974"/>
              <a:gd name="connsiteX4" fmla="*/ 11716838 w 12421774"/>
              <a:gd name="connsiteY4" fmla="*/ 1283426 h 8066974"/>
              <a:gd name="connsiteX5" fmla="*/ 11542668 w 12421774"/>
              <a:gd name="connsiteY5" fmla="*/ 5826398 h 8066974"/>
              <a:gd name="connsiteX6" fmla="*/ 11295925 w 12421774"/>
              <a:gd name="connsiteY6" fmla="*/ 7684227 h 8066974"/>
              <a:gd name="connsiteX7" fmla="*/ 787582 w 12421774"/>
              <a:gd name="connsiteY7" fmla="*/ 8003541 h 8066974"/>
              <a:gd name="connsiteX8" fmla="*/ 729525 w 12421774"/>
              <a:gd name="connsiteY8" fmla="*/ 6827884 h 8066974"/>
              <a:gd name="connsiteX0" fmla="*/ 729525 w 12421774"/>
              <a:gd name="connsiteY0" fmla="*/ 6827884 h 8066974"/>
              <a:gd name="connsiteX1" fmla="*/ 511811 w 12421774"/>
              <a:gd name="connsiteY1" fmla="*/ 4360456 h 8066974"/>
              <a:gd name="connsiteX2" fmla="*/ 497296 w 12421774"/>
              <a:gd name="connsiteY2" fmla="*/ 3025141 h 8066974"/>
              <a:gd name="connsiteX3" fmla="*/ 1643925 w 12421774"/>
              <a:gd name="connsiteY3" fmla="*/ 78741 h 8066974"/>
              <a:gd name="connsiteX4" fmla="*/ 11716838 w 12421774"/>
              <a:gd name="connsiteY4" fmla="*/ 1283426 h 8066974"/>
              <a:gd name="connsiteX5" fmla="*/ 11542668 w 12421774"/>
              <a:gd name="connsiteY5" fmla="*/ 5826398 h 8066974"/>
              <a:gd name="connsiteX6" fmla="*/ 11295925 w 12421774"/>
              <a:gd name="connsiteY6" fmla="*/ 7684227 h 8066974"/>
              <a:gd name="connsiteX7" fmla="*/ 787582 w 12421774"/>
              <a:gd name="connsiteY7" fmla="*/ 8003541 h 8066974"/>
              <a:gd name="connsiteX8" fmla="*/ 729525 w 12421774"/>
              <a:gd name="connsiteY8" fmla="*/ 6827884 h 8066974"/>
              <a:gd name="connsiteX0" fmla="*/ 729525 w 12421774"/>
              <a:gd name="connsiteY0" fmla="*/ 6826138 h 8065228"/>
              <a:gd name="connsiteX1" fmla="*/ 511811 w 12421774"/>
              <a:gd name="connsiteY1" fmla="*/ 4358710 h 8065228"/>
              <a:gd name="connsiteX2" fmla="*/ 392521 w 12421774"/>
              <a:gd name="connsiteY2" fmla="*/ 2994820 h 8065228"/>
              <a:gd name="connsiteX3" fmla="*/ 1643925 w 12421774"/>
              <a:gd name="connsiteY3" fmla="*/ 76995 h 8065228"/>
              <a:gd name="connsiteX4" fmla="*/ 11716838 w 12421774"/>
              <a:gd name="connsiteY4" fmla="*/ 1281680 h 8065228"/>
              <a:gd name="connsiteX5" fmla="*/ 11542668 w 12421774"/>
              <a:gd name="connsiteY5" fmla="*/ 5824652 h 8065228"/>
              <a:gd name="connsiteX6" fmla="*/ 11295925 w 12421774"/>
              <a:gd name="connsiteY6" fmla="*/ 7682481 h 8065228"/>
              <a:gd name="connsiteX7" fmla="*/ 787582 w 12421774"/>
              <a:gd name="connsiteY7" fmla="*/ 8001795 h 8065228"/>
              <a:gd name="connsiteX8" fmla="*/ 729525 w 12421774"/>
              <a:gd name="connsiteY8" fmla="*/ 6826138 h 8065228"/>
              <a:gd name="connsiteX0" fmla="*/ 722069 w 12414318"/>
              <a:gd name="connsiteY0" fmla="*/ 6826138 h 8065228"/>
              <a:gd name="connsiteX1" fmla="*/ 304330 w 12414318"/>
              <a:gd name="connsiteY1" fmla="*/ 4387285 h 8065228"/>
              <a:gd name="connsiteX2" fmla="*/ 385065 w 12414318"/>
              <a:gd name="connsiteY2" fmla="*/ 2994820 h 8065228"/>
              <a:gd name="connsiteX3" fmla="*/ 1636469 w 12414318"/>
              <a:gd name="connsiteY3" fmla="*/ 76995 h 8065228"/>
              <a:gd name="connsiteX4" fmla="*/ 11709382 w 12414318"/>
              <a:gd name="connsiteY4" fmla="*/ 1281680 h 8065228"/>
              <a:gd name="connsiteX5" fmla="*/ 11535212 w 12414318"/>
              <a:gd name="connsiteY5" fmla="*/ 5824652 h 8065228"/>
              <a:gd name="connsiteX6" fmla="*/ 11288469 w 12414318"/>
              <a:gd name="connsiteY6" fmla="*/ 7682481 h 8065228"/>
              <a:gd name="connsiteX7" fmla="*/ 780126 w 12414318"/>
              <a:gd name="connsiteY7" fmla="*/ 8001795 h 8065228"/>
              <a:gd name="connsiteX8" fmla="*/ 722069 w 12414318"/>
              <a:gd name="connsiteY8" fmla="*/ 6826138 h 8065228"/>
              <a:gd name="connsiteX0" fmla="*/ 722069 w 12414318"/>
              <a:gd name="connsiteY0" fmla="*/ 6823820 h 8062910"/>
              <a:gd name="connsiteX1" fmla="*/ 304330 w 12414318"/>
              <a:gd name="connsiteY1" fmla="*/ 4384967 h 8062910"/>
              <a:gd name="connsiteX2" fmla="*/ 289815 w 12414318"/>
              <a:gd name="connsiteY2" fmla="*/ 2954402 h 8062910"/>
              <a:gd name="connsiteX3" fmla="*/ 1636469 w 12414318"/>
              <a:gd name="connsiteY3" fmla="*/ 74677 h 8062910"/>
              <a:gd name="connsiteX4" fmla="*/ 11709382 w 12414318"/>
              <a:gd name="connsiteY4" fmla="*/ 1279362 h 8062910"/>
              <a:gd name="connsiteX5" fmla="*/ 11535212 w 12414318"/>
              <a:gd name="connsiteY5" fmla="*/ 5822334 h 8062910"/>
              <a:gd name="connsiteX6" fmla="*/ 11288469 w 12414318"/>
              <a:gd name="connsiteY6" fmla="*/ 7680163 h 8062910"/>
              <a:gd name="connsiteX7" fmla="*/ 780126 w 12414318"/>
              <a:gd name="connsiteY7" fmla="*/ 7999477 h 8062910"/>
              <a:gd name="connsiteX8" fmla="*/ 722069 w 12414318"/>
              <a:gd name="connsiteY8" fmla="*/ 6823820 h 8062910"/>
              <a:gd name="connsiteX0" fmla="*/ 722069 w 12414318"/>
              <a:gd name="connsiteY0" fmla="*/ 6823820 h 8062910"/>
              <a:gd name="connsiteX1" fmla="*/ 304330 w 12414318"/>
              <a:gd name="connsiteY1" fmla="*/ 4384967 h 8062910"/>
              <a:gd name="connsiteX2" fmla="*/ 289815 w 12414318"/>
              <a:gd name="connsiteY2" fmla="*/ 2954402 h 8062910"/>
              <a:gd name="connsiteX3" fmla="*/ 1636469 w 12414318"/>
              <a:gd name="connsiteY3" fmla="*/ 74677 h 8062910"/>
              <a:gd name="connsiteX4" fmla="*/ 11709382 w 12414318"/>
              <a:gd name="connsiteY4" fmla="*/ 1279362 h 8062910"/>
              <a:gd name="connsiteX5" fmla="*/ 11535212 w 12414318"/>
              <a:gd name="connsiteY5" fmla="*/ 5822334 h 8062910"/>
              <a:gd name="connsiteX6" fmla="*/ 11288469 w 12414318"/>
              <a:gd name="connsiteY6" fmla="*/ 7680163 h 8062910"/>
              <a:gd name="connsiteX7" fmla="*/ 780126 w 12414318"/>
              <a:gd name="connsiteY7" fmla="*/ 7999477 h 8062910"/>
              <a:gd name="connsiteX8" fmla="*/ 722069 w 12414318"/>
              <a:gd name="connsiteY8" fmla="*/ 6823820 h 8062910"/>
              <a:gd name="connsiteX0" fmla="*/ 720661 w 12412910"/>
              <a:gd name="connsiteY0" fmla="*/ 6823820 h 8062910"/>
              <a:gd name="connsiteX1" fmla="*/ 264822 w 12412910"/>
              <a:gd name="connsiteY1" fmla="*/ 4575467 h 8062910"/>
              <a:gd name="connsiteX2" fmla="*/ 288407 w 12412910"/>
              <a:gd name="connsiteY2" fmla="*/ 2954402 h 8062910"/>
              <a:gd name="connsiteX3" fmla="*/ 1635061 w 12412910"/>
              <a:gd name="connsiteY3" fmla="*/ 74677 h 8062910"/>
              <a:gd name="connsiteX4" fmla="*/ 11707974 w 12412910"/>
              <a:gd name="connsiteY4" fmla="*/ 1279362 h 8062910"/>
              <a:gd name="connsiteX5" fmla="*/ 11533804 w 12412910"/>
              <a:gd name="connsiteY5" fmla="*/ 5822334 h 8062910"/>
              <a:gd name="connsiteX6" fmla="*/ 11287061 w 12412910"/>
              <a:gd name="connsiteY6" fmla="*/ 7680163 h 8062910"/>
              <a:gd name="connsiteX7" fmla="*/ 778718 w 12412910"/>
              <a:gd name="connsiteY7" fmla="*/ 7999477 h 8062910"/>
              <a:gd name="connsiteX8" fmla="*/ 720661 w 12412910"/>
              <a:gd name="connsiteY8" fmla="*/ 6823820 h 8062910"/>
              <a:gd name="connsiteX0" fmla="*/ 720661 w 12412910"/>
              <a:gd name="connsiteY0" fmla="*/ 6823820 h 8062910"/>
              <a:gd name="connsiteX1" fmla="*/ 264822 w 12412910"/>
              <a:gd name="connsiteY1" fmla="*/ 4575467 h 8062910"/>
              <a:gd name="connsiteX2" fmla="*/ 288407 w 12412910"/>
              <a:gd name="connsiteY2" fmla="*/ 2954402 h 8062910"/>
              <a:gd name="connsiteX3" fmla="*/ 1635061 w 12412910"/>
              <a:gd name="connsiteY3" fmla="*/ 74677 h 8062910"/>
              <a:gd name="connsiteX4" fmla="*/ 11707974 w 12412910"/>
              <a:gd name="connsiteY4" fmla="*/ 1279362 h 8062910"/>
              <a:gd name="connsiteX5" fmla="*/ 11533804 w 12412910"/>
              <a:gd name="connsiteY5" fmla="*/ 5822334 h 8062910"/>
              <a:gd name="connsiteX6" fmla="*/ 11287061 w 12412910"/>
              <a:gd name="connsiteY6" fmla="*/ 7680163 h 8062910"/>
              <a:gd name="connsiteX7" fmla="*/ 778718 w 12412910"/>
              <a:gd name="connsiteY7" fmla="*/ 7999477 h 8062910"/>
              <a:gd name="connsiteX8" fmla="*/ 720661 w 12412910"/>
              <a:gd name="connsiteY8" fmla="*/ 6823820 h 8062910"/>
              <a:gd name="connsiteX0" fmla="*/ 377839 w 12628888"/>
              <a:gd name="connsiteY0" fmla="*/ 6595220 h 8077500"/>
              <a:gd name="connsiteX1" fmla="*/ 480800 w 12628888"/>
              <a:gd name="connsiteY1" fmla="*/ 4575467 h 8077500"/>
              <a:gd name="connsiteX2" fmla="*/ 504385 w 12628888"/>
              <a:gd name="connsiteY2" fmla="*/ 2954402 h 8077500"/>
              <a:gd name="connsiteX3" fmla="*/ 1851039 w 12628888"/>
              <a:gd name="connsiteY3" fmla="*/ 74677 h 8077500"/>
              <a:gd name="connsiteX4" fmla="*/ 11923952 w 12628888"/>
              <a:gd name="connsiteY4" fmla="*/ 1279362 h 8077500"/>
              <a:gd name="connsiteX5" fmla="*/ 11749782 w 12628888"/>
              <a:gd name="connsiteY5" fmla="*/ 5822334 h 8077500"/>
              <a:gd name="connsiteX6" fmla="*/ 11503039 w 12628888"/>
              <a:gd name="connsiteY6" fmla="*/ 7680163 h 8077500"/>
              <a:gd name="connsiteX7" fmla="*/ 994696 w 12628888"/>
              <a:gd name="connsiteY7" fmla="*/ 7999477 h 8077500"/>
              <a:gd name="connsiteX8" fmla="*/ 377839 w 12628888"/>
              <a:gd name="connsiteY8" fmla="*/ 6595220 h 8077500"/>
              <a:gd name="connsiteX0" fmla="*/ 405392 w 12656441"/>
              <a:gd name="connsiteY0" fmla="*/ 6595220 h 8077500"/>
              <a:gd name="connsiteX1" fmla="*/ 508353 w 12656441"/>
              <a:gd name="connsiteY1" fmla="*/ 4575467 h 8077500"/>
              <a:gd name="connsiteX2" fmla="*/ 531938 w 12656441"/>
              <a:gd name="connsiteY2" fmla="*/ 2954402 h 8077500"/>
              <a:gd name="connsiteX3" fmla="*/ 1878592 w 12656441"/>
              <a:gd name="connsiteY3" fmla="*/ 74677 h 8077500"/>
              <a:gd name="connsiteX4" fmla="*/ 11951505 w 12656441"/>
              <a:gd name="connsiteY4" fmla="*/ 1279362 h 8077500"/>
              <a:gd name="connsiteX5" fmla="*/ 11777335 w 12656441"/>
              <a:gd name="connsiteY5" fmla="*/ 5822334 h 8077500"/>
              <a:gd name="connsiteX6" fmla="*/ 11530592 w 12656441"/>
              <a:gd name="connsiteY6" fmla="*/ 7680163 h 8077500"/>
              <a:gd name="connsiteX7" fmla="*/ 1022249 w 12656441"/>
              <a:gd name="connsiteY7" fmla="*/ 7999477 h 8077500"/>
              <a:gd name="connsiteX8" fmla="*/ 405392 w 12656441"/>
              <a:gd name="connsiteY8" fmla="*/ 6595220 h 8077500"/>
              <a:gd name="connsiteX0" fmla="*/ 94056 w 12345105"/>
              <a:gd name="connsiteY0" fmla="*/ 6595220 h 7892149"/>
              <a:gd name="connsiteX1" fmla="*/ 197017 w 12345105"/>
              <a:gd name="connsiteY1" fmla="*/ 4575467 h 7892149"/>
              <a:gd name="connsiteX2" fmla="*/ 220602 w 12345105"/>
              <a:gd name="connsiteY2" fmla="*/ 2954402 h 7892149"/>
              <a:gd name="connsiteX3" fmla="*/ 1567256 w 12345105"/>
              <a:gd name="connsiteY3" fmla="*/ 74677 h 7892149"/>
              <a:gd name="connsiteX4" fmla="*/ 11640169 w 12345105"/>
              <a:gd name="connsiteY4" fmla="*/ 1279362 h 7892149"/>
              <a:gd name="connsiteX5" fmla="*/ 11465999 w 12345105"/>
              <a:gd name="connsiteY5" fmla="*/ 5822334 h 7892149"/>
              <a:gd name="connsiteX6" fmla="*/ 11219256 w 12345105"/>
              <a:gd name="connsiteY6" fmla="*/ 7680163 h 7892149"/>
              <a:gd name="connsiteX7" fmla="*/ 1714213 w 12345105"/>
              <a:gd name="connsiteY7" fmla="*/ 7694677 h 7892149"/>
              <a:gd name="connsiteX8" fmla="*/ 94056 w 12345105"/>
              <a:gd name="connsiteY8" fmla="*/ 6595220 h 7892149"/>
              <a:gd name="connsiteX0" fmla="*/ 94056 w 12374446"/>
              <a:gd name="connsiteY0" fmla="*/ 6595220 h 7831727"/>
              <a:gd name="connsiteX1" fmla="*/ 197017 w 12374446"/>
              <a:gd name="connsiteY1" fmla="*/ 4575467 h 7831727"/>
              <a:gd name="connsiteX2" fmla="*/ 220602 w 12374446"/>
              <a:gd name="connsiteY2" fmla="*/ 2954402 h 7831727"/>
              <a:gd name="connsiteX3" fmla="*/ 1567256 w 12374446"/>
              <a:gd name="connsiteY3" fmla="*/ 74677 h 7831727"/>
              <a:gd name="connsiteX4" fmla="*/ 11640169 w 12374446"/>
              <a:gd name="connsiteY4" fmla="*/ 1279362 h 7831727"/>
              <a:gd name="connsiteX5" fmla="*/ 11465999 w 12374446"/>
              <a:gd name="connsiteY5" fmla="*/ 5822334 h 7831727"/>
              <a:gd name="connsiteX6" fmla="*/ 10393756 w 12374446"/>
              <a:gd name="connsiteY6" fmla="*/ 7578563 h 7831727"/>
              <a:gd name="connsiteX7" fmla="*/ 1714213 w 12374446"/>
              <a:gd name="connsiteY7" fmla="*/ 7694677 h 7831727"/>
              <a:gd name="connsiteX8" fmla="*/ 94056 w 12374446"/>
              <a:gd name="connsiteY8" fmla="*/ 6595220 h 7831727"/>
              <a:gd name="connsiteX0" fmla="*/ 94056 w 12374446"/>
              <a:gd name="connsiteY0" fmla="*/ 6595220 h 7831727"/>
              <a:gd name="connsiteX1" fmla="*/ 197017 w 12374446"/>
              <a:gd name="connsiteY1" fmla="*/ 4575467 h 7831727"/>
              <a:gd name="connsiteX2" fmla="*/ 220602 w 12374446"/>
              <a:gd name="connsiteY2" fmla="*/ 2954402 h 7831727"/>
              <a:gd name="connsiteX3" fmla="*/ 1567256 w 12374446"/>
              <a:gd name="connsiteY3" fmla="*/ 74677 h 7831727"/>
              <a:gd name="connsiteX4" fmla="*/ 11640169 w 12374446"/>
              <a:gd name="connsiteY4" fmla="*/ 1279362 h 7831727"/>
              <a:gd name="connsiteX5" fmla="*/ 11465999 w 12374446"/>
              <a:gd name="connsiteY5" fmla="*/ 5822334 h 7831727"/>
              <a:gd name="connsiteX6" fmla="*/ 10393756 w 12374446"/>
              <a:gd name="connsiteY6" fmla="*/ 7578563 h 7831727"/>
              <a:gd name="connsiteX7" fmla="*/ 1714213 w 12374446"/>
              <a:gd name="connsiteY7" fmla="*/ 7694677 h 7831727"/>
              <a:gd name="connsiteX8" fmla="*/ 94056 w 12374446"/>
              <a:gd name="connsiteY8" fmla="*/ 6595220 h 7831727"/>
              <a:gd name="connsiteX0" fmla="*/ 94056 w 12344667"/>
              <a:gd name="connsiteY0" fmla="*/ 6595220 h 7831727"/>
              <a:gd name="connsiteX1" fmla="*/ 197017 w 12344667"/>
              <a:gd name="connsiteY1" fmla="*/ 4575467 h 7831727"/>
              <a:gd name="connsiteX2" fmla="*/ 220602 w 12344667"/>
              <a:gd name="connsiteY2" fmla="*/ 2954402 h 7831727"/>
              <a:gd name="connsiteX3" fmla="*/ 1567256 w 12344667"/>
              <a:gd name="connsiteY3" fmla="*/ 74677 h 7831727"/>
              <a:gd name="connsiteX4" fmla="*/ 11640169 w 12344667"/>
              <a:gd name="connsiteY4" fmla="*/ 1279362 h 7831727"/>
              <a:gd name="connsiteX5" fmla="*/ 11465999 w 12344667"/>
              <a:gd name="connsiteY5" fmla="*/ 5822334 h 7831727"/>
              <a:gd name="connsiteX6" fmla="*/ 10393756 w 12344667"/>
              <a:gd name="connsiteY6" fmla="*/ 7578563 h 7831727"/>
              <a:gd name="connsiteX7" fmla="*/ 1714213 w 12344667"/>
              <a:gd name="connsiteY7" fmla="*/ 7694677 h 7831727"/>
              <a:gd name="connsiteX8" fmla="*/ 94056 w 12344667"/>
              <a:gd name="connsiteY8" fmla="*/ 6595220 h 7831727"/>
              <a:gd name="connsiteX0" fmla="*/ 94056 w 13094993"/>
              <a:gd name="connsiteY0" fmla="*/ 6596602 h 7833109"/>
              <a:gd name="connsiteX1" fmla="*/ 197017 w 13094993"/>
              <a:gd name="connsiteY1" fmla="*/ 4576849 h 7833109"/>
              <a:gd name="connsiteX2" fmla="*/ 220602 w 13094993"/>
              <a:gd name="connsiteY2" fmla="*/ 2955784 h 7833109"/>
              <a:gd name="connsiteX3" fmla="*/ 1567256 w 13094993"/>
              <a:gd name="connsiteY3" fmla="*/ 76059 h 7833109"/>
              <a:gd name="connsiteX4" fmla="*/ 11640169 w 13094993"/>
              <a:gd name="connsiteY4" fmla="*/ 1280744 h 7833109"/>
              <a:gd name="connsiteX5" fmla="*/ 12989999 w 13094993"/>
              <a:gd name="connsiteY5" fmla="*/ 5925316 h 7833109"/>
              <a:gd name="connsiteX6" fmla="*/ 10393756 w 13094993"/>
              <a:gd name="connsiteY6" fmla="*/ 7579945 h 7833109"/>
              <a:gd name="connsiteX7" fmla="*/ 1714213 w 13094993"/>
              <a:gd name="connsiteY7" fmla="*/ 7696059 h 7833109"/>
              <a:gd name="connsiteX8" fmla="*/ 94056 w 13094993"/>
              <a:gd name="connsiteY8" fmla="*/ 6596602 h 7833109"/>
              <a:gd name="connsiteX0" fmla="*/ 94056 w 13581500"/>
              <a:gd name="connsiteY0" fmla="*/ 6723052 h 7959559"/>
              <a:gd name="connsiteX1" fmla="*/ 197017 w 13581500"/>
              <a:gd name="connsiteY1" fmla="*/ 4703299 h 7959559"/>
              <a:gd name="connsiteX2" fmla="*/ 220602 w 13581500"/>
              <a:gd name="connsiteY2" fmla="*/ 3082234 h 7959559"/>
              <a:gd name="connsiteX3" fmla="*/ 1567256 w 13581500"/>
              <a:gd name="connsiteY3" fmla="*/ 202509 h 7959559"/>
              <a:gd name="connsiteX4" fmla="*/ 12465669 w 13581500"/>
              <a:gd name="connsiteY4" fmla="*/ 886494 h 7959559"/>
              <a:gd name="connsiteX5" fmla="*/ 12989999 w 13581500"/>
              <a:gd name="connsiteY5" fmla="*/ 6051766 h 7959559"/>
              <a:gd name="connsiteX6" fmla="*/ 10393756 w 13581500"/>
              <a:gd name="connsiteY6" fmla="*/ 7706395 h 7959559"/>
              <a:gd name="connsiteX7" fmla="*/ 1714213 w 13581500"/>
              <a:gd name="connsiteY7" fmla="*/ 7822509 h 7959559"/>
              <a:gd name="connsiteX8" fmla="*/ 94056 w 13581500"/>
              <a:gd name="connsiteY8" fmla="*/ 6723052 h 7959559"/>
              <a:gd name="connsiteX0" fmla="*/ 94056 w 13578033"/>
              <a:gd name="connsiteY0" fmla="*/ 6372151 h 7608658"/>
              <a:gd name="connsiteX1" fmla="*/ 197017 w 13578033"/>
              <a:gd name="connsiteY1" fmla="*/ 4352398 h 7608658"/>
              <a:gd name="connsiteX2" fmla="*/ 220602 w 13578033"/>
              <a:gd name="connsiteY2" fmla="*/ 2731333 h 7608658"/>
              <a:gd name="connsiteX3" fmla="*/ 1618056 w 13578033"/>
              <a:gd name="connsiteY3" fmla="*/ 410408 h 7608658"/>
              <a:gd name="connsiteX4" fmla="*/ 12465669 w 13578033"/>
              <a:gd name="connsiteY4" fmla="*/ 535593 h 7608658"/>
              <a:gd name="connsiteX5" fmla="*/ 12989999 w 13578033"/>
              <a:gd name="connsiteY5" fmla="*/ 5700865 h 7608658"/>
              <a:gd name="connsiteX6" fmla="*/ 10393756 w 13578033"/>
              <a:gd name="connsiteY6" fmla="*/ 7355494 h 7608658"/>
              <a:gd name="connsiteX7" fmla="*/ 1714213 w 13578033"/>
              <a:gd name="connsiteY7" fmla="*/ 7471608 h 7608658"/>
              <a:gd name="connsiteX8" fmla="*/ 94056 w 13578033"/>
              <a:gd name="connsiteY8" fmla="*/ 6372151 h 7608658"/>
              <a:gd name="connsiteX0" fmla="*/ 146154 w 13630131"/>
              <a:gd name="connsiteY0" fmla="*/ 6468355 h 7704862"/>
              <a:gd name="connsiteX1" fmla="*/ 249115 w 13630131"/>
              <a:gd name="connsiteY1" fmla="*/ 4448602 h 7704862"/>
              <a:gd name="connsiteX2" fmla="*/ 1670154 w 13630131"/>
              <a:gd name="connsiteY2" fmla="*/ 506612 h 7704862"/>
              <a:gd name="connsiteX3" fmla="*/ 12517767 w 13630131"/>
              <a:gd name="connsiteY3" fmla="*/ 631797 h 7704862"/>
              <a:gd name="connsiteX4" fmla="*/ 13042097 w 13630131"/>
              <a:gd name="connsiteY4" fmla="*/ 5797069 h 7704862"/>
              <a:gd name="connsiteX5" fmla="*/ 10445854 w 13630131"/>
              <a:gd name="connsiteY5" fmla="*/ 7451698 h 7704862"/>
              <a:gd name="connsiteX6" fmla="*/ 1766311 w 13630131"/>
              <a:gd name="connsiteY6" fmla="*/ 7567812 h 7704862"/>
              <a:gd name="connsiteX7" fmla="*/ 146154 w 13630131"/>
              <a:gd name="connsiteY7" fmla="*/ 6468355 h 7704862"/>
              <a:gd name="connsiteX0" fmla="*/ 81896 w 13565873"/>
              <a:gd name="connsiteY0" fmla="*/ 6468355 h 7704862"/>
              <a:gd name="connsiteX1" fmla="*/ 184857 w 13565873"/>
              <a:gd name="connsiteY1" fmla="*/ 4448602 h 7704862"/>
              <a:gd name="connsiteX2" fmla="*/ 1605896 w 13565873"/>
              <a:gd name="connsiteY2" fmla="*/ 506612 h 7704862"/>
              <a:gd name="connsiteX3" fmla="*/ 12453509 w 13565873"/>
              <a:gd name="connsiteY3" fmla="*/ 631797 h 7704862"/>
              <a:gd name="connsiteX4" fmla="*/ 12977839 w 13565873"/>
              <a:gd name="connsiteY4" fmla="*/ 5797069 h 7704862"/>
              <a:gd name="connsiteX5" fmla="*/ 10381596 w 13565873"/>
              <a:gd name="connsiteY5" fmla="*/ 7451698 h 7704862"/>
              <a:gd name="connsiteX6" fmla="*/ 1702053 w 13565873"/>
              <a:gd name="connsiteY6" fmla="*/ 7567812 h 7704862"/>
              <a:gd name="connsiteX7" fmla="*/ 81896 w 13565873"/>
              <a:gd name="connsiteY7" fmla="*/ 6468355 h 7704862"/>
              <a:gd name="connsiteX0" fmla="*/ 96329 w 13808906"/>
              <a:gd name="connsiteY0" fmla="*/ 7166855 h 7662182"/>
              <a:gd name="connsiteX1" fmla="*/ 427890 w 13808906"/>
              <a:gd name="connsiteY1" fmla="*/ 4448602 h 7662182"/>
              <a:gd name="connsiteX2" fmla="*/ 1848929 w 13808906"/>
              <a:gd name="connsiteY2" fmla="*/ 506612 h 7662182"/>
              <a:gd name="connsiteX3" fmla="*/ 12696542 w 13808906"/>
              <a:gd name="connsiteY3" fmla="*/ 631797 h 7662182"/>
              <a:gd name="connsiteX4" fmla="*/ 13220872 w 13808906"/>
              <a:gd name="connsiteY4" fmla="*/ 5797069 h 7662182"/>
              <a:gd name="connsiteX5" fmla="*/ 10624629 w 13808906"/>
              <a:gd name="connsiteY5" fmla="*/ 7451698 h 7662182"/>
              <a:gd name="connsiteX6" fmla="*/ 1945086 w 13808906"/>
              <a:gd name="connsiteY6" fmla="*/ 7567812 h 7662182"/>
              <a:gd name="connsiteX7" fmla="*/ 96329 w 13808906"/>
              <a:gd name="connsiteY7" fmla="*/ 7166855 h 7662182"/>
              <a:gd name="connsiteX0" fmla="*/ 253751 w 13966328"/>
              <a:gd name="connsiteY0" fmla="*/ 7149504 h 7644831"/>
              <a:gd name="connsiteX1" fmla="*/ 204312 w 13966328"/>
              <a:gd name="connsiteY1" fmla="*/ 4151851 h 7644831"/>
              <a:gd name="connsiteX2" fmla="*/ 2006351 w 13966328"/>
              <a:gd name="connsiteY2" fmla="*/ 489261 h 7644831"/>
              <a:gd name="connsiteX3" fmla="*/ 12853964 w 13966328"/>
              <a:gd name="connsiteY3" fmla="*/ 614446 h 7644831"/>
              <a:gd name="connsiteX4" fmla="*/ 13378294 w 13966328"/>
              <a:gd name="connsiteY4" fmla="*/ 5779718 h 7644831"/>
              <a:gd name="connsiteX5" fmla="*/ 10782051 w 13966328"/>
              <a:gd name="connsiteY5" fmla="*/ 7434347 h 7644831"/>
              <a:gd name="connsiteX6" fmla="*/ 2102508 w 13966328"/>
              <a:gd name="connsiteY6" fmla="*/ 7550461 h 7644831"/>
              <a:gd name="connsiteX7" fmla="*/ 253751 w 13966328"/>
              <a:gd name="connsiteY7" fmla="*/ 7149504 h 7644831"/>
              <a:gd name="connsiteX0" fmla="*/ 158040 w 13870617"/>
              <a:gd name="connsiteY0" fmla="*/ 7149504 h 7644831"/>
              <a:gd name="connsiteX1" fmla="*/ 108601 w 13870617"/>
              <a:gd name="connsiteY1" fmla="*/ 4151851 h 7644831"/>
              <a:gd name="connsiteX2" fmla="*/ 1910640 w 13870617"/>
              <a:gd name="connsiteY2" fmla="*/ 489261 h 7644831"/>
              <a:gd name="connsiteX3" fmla="*/ 12758253 w 13870617"/>
              <a:gd name="connsiteY3" fmla="*/ 614446 h 7644831"/>
              <a:gd name="connsiteX4" fmla="*/ 13282583 w 13870617"/>
              <a:gd name="connsiteY4" fmla="*/ 5779718 h 7644831"/>
              <a:gd name="connsiteX5" fmla="*/ 10686340 w 13870617"/>
              <a:gd name="connsiteY5" fmla="*/ 7434347 h 7644831"/>
              <a:gd name="connsiteX6" fmla="*/ 2006797 w 13870617"/>
              <a:gd name="connsiteY6" fmla="*/ 7550461 h 7644831"/>
              <a:gd name="connsiteX7" fmla="*/ 158040 w 13870617"/>
              <a:gd name="connsiteY7" fmla="*/ 7149504 h 7644831"/>
              <a:gd name="connsiteX0" fmla="*/ 329595 w 14102363"/>
              <a:gd name="connsiteY0" fmla="*/ 7346045 h 7841372"/>
              <a:gd name="connsiteX1" fmla="*/ 280156 w 14102363"/>
              <a:gd name="connsiteY1" fmla="*/ 4348392 h 7841372"/>
              <a:gd name="connsiteX2" fmla="*/ 1205895 w 14102363"/>
              <a:gd name="connsiteY2" fmla="*/ 368302 h 7841372"/>
              <a:gd name="connsiteX3" fmla="*/ 12929808 w 14102363"/>
              <a:gd name="connsiteY3" fmla="*/ 810987 h 7841372"/>
              <a:gd name="connsiteX4" fmla="*/ 13454138 w 14102363"/>
              <a:gd name="connsiteY4" fmla="*/ 5976259 h 7841372"/>
              <a:gd name="connsiteX5" fmla="*/ 10857895 w 14102363"/>
              <a:gd name="connsiteY5" fmla="*/ 7630888 h 7841372"/>
              <a:gd name="connsiteX6" fmla="*/ 2178352 w 14102363"/>
              <a:gd name="connsiteY6" fmla="*/ 7747002 h 7841372"/>
              <a:gd name="connsiteX7" fmla="*/ 329595 w 14102363"/>
              <a:gd name="connsiteY7" fmla="*/ 7346045 h 7841372"/>
              <a:gd name="connsiteX0" fmla="*/ 597304 w 14370072"/>
              <a:gd name="connsiteY0" fmla="*/ 7347857 h 7843184"/>
              <a:gd name="connsiteX1" fmla="*/ 77965 w 14370072"/>
              <a:gd name="connsiteY1" fmla="*/ 4375604 h 7843184"/>
              <a:gd name="connsiteX2" fmla="*/ 1473604 w 14370072"/>
              <a:gd name="connsiteY2" fmla="*/ 370114 h 7843184"/>
              <a:gd name="connsiteX3" fmla="*/ 13197517 w 14370072"/>
              <a:gd name="connsiteY3" fmla="*/ 812799 h 7843184"/>
              <a:gd name="connsiteX4" fmla="*/ 13721847 w 14370072"/>
              <a:gd name="connsiteY4" fmla="*/ 5978071 h 7843184"/>
              <a:gd name="connsiteX5" fmla="*/ 11125604 w 14370072"/>
              <a:gd name="connsiteY5" fmla="*/ 7632700 h 7843184"/>
              <a:gd name="connsiteX6" fmla="*/ 2446061 w 14370072"/>
              <a:gd name="connsiteY6" fmla="*/ 7748814 h 7843184"/>
              <a:gd name="connsiteX7" fmla="*/ 597304 w 14370072"/>
              <a:gd name="connsiteY7" fmla="*/ 7347857 h 7843184"/>
              <a:gd name="connsiteX0" fmla="*/ 672193 w 14444961"/>
              <a:gd name="connsiteY0" fmla="*/ 7347857 h 7843184"/>
              <a:gd name="connsiteX1" fmla="*/ 152854 w 14444961"/>
              <a:gd name="connsiteY1" fmla="*/ 4375604 h 7843184"/>
              <a:gd name="connsiteX2" fmla="*/ 1548493 w 14444961"/>
              <a:gd name="connsiteY2" fmla="*/ 370114 h 7843184"/>
              <a:gd name="connsiteX3" fmla="*/ 13272406 w 14444961"/>
              <a:gd name="connsiteY3" fmla="*/ 812799 h 7843184"/>
              <a:gd name="connsiteX4" fmla="*/ 13796736 w 14444961"/>
              <a:gd name="connsiteY4" fmla="*/ 5978071 h 7843184"/>
              <a:gd name="connsiteX5" fmla="*/ 11200493 w 14444961"/>
              <a:gd name="connsiteY5" fmla="*/ 7632700 h 7843184"/>
              <a:gd name="connsiteX6" fmla="*/ 2520950 w 14444961"/>
              <a:gd name="connsiteY6" fmla="*/ 7748814 h 7843184"/>
              <a:gd name="connsiteX7" fmla="*/ 672193 w 14444961"/>
              <a:gd name="connsiteY7" fmla="*/ 7347857 h 7843184"/>
              <a:gd name="connsiteX0" fmla="*/ 672193 w 13915509"/>
              <a:gd name="connsiteY0" fmla="*/ 7451285 h 7946612"/>
              <a:gd name="connsiteX1" fmla="*/ 152854 w 13915509"/>
              <a:gd name="connsiteY1" fmla="*/ 4479032 h 7946612"/>
              <a:gd name="connsiteX2" fmla="*/ 1548493 w 13915509"/>
              <a:gd name="connsiteY2" fmla="*/ 473542 h 7946612"/>
              <a:gd name="connsiteX3" fmla="*/ 13272406 w 13915509"/>
              <a:gd name="connsiteY3" fmla="*/ 916227 h 7946612"/>
              <a:gd name="connsiteX4" fmla="*/ 13796736 w 13915509"/>
              <a:gd name="connsiteY4" fmla="*/ 6081499 h 7946612"/>
              <a:gd name="connsiteX5" fmla="*/ 11200493 w 13915509"/>
              <a:gd name="connsiteY5" fmla="*/ 7736128 h 7946612"/>
              <a:gd name="connsiteX6" fmla="*/ 2520950 w 13915509"/>
              <a:gd name="connsiteY6" fmla="*/ 7852242 h 7946612"/>
              <a:gd name="connsiteX7" fmla="*/ 672193 w 13915509"/>
              <a:gd name="connsiteY7" fmla="*/ 7451285 h 7946612"/>
              <a:gd name="connsiteX0" fmla="*/ 672193 w 14420992"/>
              <a:gd name="connsiteY0" fmla="*/ 7364539 h 7859866"/>
              <a:gd name="connsiteX1" fmla="*/ 152854 w 14420992"/>
              <a:gd name="connsiteY1" fmla="*/ 4392286 h 7859866"/>
              <a:gd name="connsiteX2" fmla="*/ 1548493 w 14420992"/>
              <a:gd name="connsiteY2" fmla="*/ 386796 h 7859866"/>
              <a:gd name="connsiteX3" fmla="*/ 13272406 w 14420992"/>
              <a:gd name="connsiteY3" fmla="*/ 829481 h 7859866"/>
              <a:gd name="connsiteX4" fmla="*/ 13745936 w 14420992"/>
              <a:gd name="connsiteY4" fmla="*/ 6324953 h 7859866"/>
              <a:gd name="connsiteX5" fmla="*/ 11200493 w 14420992"/>
              <a:gd name="connsiteY5" fmla="*/ 7649382 h 7859866"/>
              <a:gd name="connsiteX6" fmla="*/ 2520950 w 14420992"/>
              <a:gd name="connsiteY6" fmla="*/ 7765496 h 7859866"/>
              <a:gd name="connsiteX7" fmla="*/ 672193 w 14420992"/>
              <a:gd name="connsiteY7" fmla="*/ 7364539 h 7859866"/>
              <a:gd name="connsiteX0" fmla="*/ 672193 w 14272750"/>
              <a:gd name="connsiteY0" fmla="*/ 7364539 h 7859866"/>
              <a:gd name="connsiteX1" fmla="*/ 152854 w 14272750"/>
              <a:gd name="connsiteY1" fmla="*/ 4392286 h 7859866"/>
              <a:gd name="connsiteX2" fmla="*/ 1548493 w 14272750"/>
              <a:gd name="connsiteY2" fmla="*/ 386796 h 7859866"/>
              <a:gd name="connsiteX3" fmla="*/ 13272406 w 14272750"/>
              <a:gd name="connsiteY3" fmla="*/ 829481 h 7859866"/>
              <a:gd name="connsiteX4" fmla="*/ 13745936 w 14272750"/>
              <a:gd name="connsiteY4" fmla="*/ 6324953 h 7859866"/>
              <a:gd name="connsiteX5" fmla="*/ 11200493 w 14272750"/>
              <a:gd name="connsiteY5" fmla="*/ 7649382 h 7859866"/>
              <a:gd name="connsiteX6" fmla="*/ 2520950 w 14272750"/>
              <a:gd name="connsiteY6" fmla="*/ 7765496 h 7859866"/>
              <a:gd name="connsiteX7" fmla="*/ 672193 w 14272750"/>
              <a:gd name="connsiteY7" fmla="*/ 7364539 h 7859866"/>
              <a:gd name="connsiteX0" fmla="*/ 672193 w 14377692"/>
              <a:gd name="connsiteY0" fmla="*/ 7364539 h 7859866"/>
              <a:gd name="connsiteX1" fmla="*/ 152854 w 14377692"/>
              <a:gd name="connsiteY1" fmla="*/ 4392286 h 7859866"/>
              <a:gd name="connsiteX2" fmla="*/ 1548493 w 14377692"/>
              <a:gd name="connsiteY2" fmla="*/ 386796 h 7859866"/>
              <a:gd name="connsiteX3" fmla="*/ 13272406 w 14377692"/>
              <a:gd name="connsiteY3" fmla="*/ 829481 h 7859866"/>
              <a:gd name="connsiteX4" fmla="*/ 13745936 w 14377692"/>
              <a:gd name="connsiteY4" fmla="*/ 6324953 h 7859866"/>
              <a:gd name="connsiteX5" fmla="*/ 11200493 w 14377692"/>
              <a:gd name="connsiteY5" fmla="*/ 7649382 h 7859866"/>
              <a:gd name="connsiteX6" fmla="*/ 2520950 w 14377692"/>
              <a:gd name="connsiteY6" fmla="*/ 7765496 h 7859866"/>
              <a:gd name="connsiteX7" fmla="*/ 672193 w 14377692"/>
              <a:gd name="connsiteY7" fmla="*/ 7364539 h 7859866"/>
              <a:gd name="connsiteX0" fmla="*/ 672193 w 14504631"/>
              <a:gd name="connsiteY0" fmla="*/ 7400958 h 7896285"/>
              <a:gd name="connsiteX1" fmla="*/ 152854 w 14504631"/>
              <a:gd name="connsiteY1" fmla="*/ 4428705 h 7896285"/>
              <a:gd name="connsiteX2" fmla="*/ 1548493 w 14504631"/>
              <a:gd name="connsiteY2" fmla="*/ 423215 h 7896285"/>
              <a:gd name="connsiteX3" fmla="*/ 13272406 w 14504631"/>
              <a:gd name="connsiteY3" fmla="*/ 865900 h 7896285"/>
              <a:gd name="connsiteX4" fmla="*/ 14012636 w 14504631"/>
              <a:gd name="connsiteY4" fmla="*/ 7047172 h 7896285"/>
              <a:gd name="connsiteX5" fmla="*/ 11200493 w 14504631"/>
              <a:gd name="connsiteY5" fmla="*/ 7685801 h 7896285"/>
              <a:gd name="connsiteX6" fmla="*/ 2520950 w 14504631"/>
              <a:gd name="connsiteY6" fmla="*/ 7801915 h 7896285"/>
              <a:gd name="connsiteX7" fmla="*/ 672193 w 14504631"/>
              <a:gd name="connsiteY7" fmla="*/ 7400958 h 7896285"/>
              <a:gd name="connsiteX0" fmla="*/ 519965 w 14350162"/>
              <a:gd name="connsiteY0" fmla="*/ 7293654 h 7788981"/>
              <a:gd name="connsiteX1" fmla="*/ 626 w 14350162"/>
              <a:gd name="connsiteY1" fmla="*/ 4321401 h 7788981"/>
              <a:gd name="connsiteX2" fmla="*/ 1396265 w 14350162"/>
              <a:gd name="connsiteY2" fmla="*/ 315911 h 7788981"/>
              <a:gd name="connsiteX3" fmla="*/ 1429691 w 14350162"/>
              <a:gd name="connsiteY3" fmla="*/ 310023 h 7788981"/>
              <a:gd name="connsiteX4" fmla="*/ 13120178 w 14350162"/>
              <a:gd name="connsiteY4" fmla="*/ 758596 h 7788981"/>
              <a:gd name="connsiteX5" fmla="*/ 13860408 w 14350162"/>
              <a:gd name="connsiteY5" fmla="*/ 6939868 h 7788981"/>
              <a:gd name="connsiteX6" fmla="*/ 11048265 w 14350162"/>
              <a:gd name="connsiteY6" fmla="*/ 7578497 h 7788981"/>
              <a:gd name="connsiteX7" fmla="*/ 2368722 w 14350162"/>
              <a:gd name="connsiteY7" fmla="*/ 7694611 h 7788981"/>
              <a:gd name="connsiteX8" fmla="*/ 519965 w 14350162"/>
              <a:gd name="connsiteY8" fmla="*/ 7293654 h 7788981"/>
              <a:gd name="connsiteX0" fmla="*/ 520287 w 14188000"/>
              <a:gd name="connsiteY0" fmla="*/ 7628137 h 8123464"/>
              <a:gd name="connsiteX1" fmla="*/ 948 w 14188000"/>
              <a:gd name="connsiteY1" fmla="*/ 4655884 h 8123464"/>
              <a:gd name="connsiteX2" fmla="*/ 1396587 w 14188000"/>
              <a:gd name="connsiteY2" fmla="*/ 650394 h 8123464"/>
              <a:gd name="connsiteX3" fmla="*/ 3937102 w 14188000"/>
              <a:gd name="connsiteY3" fmla="*/ 47580 h 8123464"/>
              <a:gd name="connsiteX4" fmla="*/ 13120500 w 14188000"/>
              <a:gd name="connsiteY4" fmla="*/ 1093079 h 8123464"/>
              <a:gd name="connsiteX5" fmla="*/ 13860730 w 14188000"/>
              <a:gd name="connsiteY5" fmla="*/ 7274351 h 8123464"/>
              <a:gd name="connsiteX6" fmla="*/ 11048587 w 14188000"/>
              <a:gd name="connsiteY6" fmla="*/ 7912980 h 8123464"/>
              <a:gd name="connsiteX7" fmla="*/ 2369044 w 14188000"/>
              <a:gd name="connsiteY7" fmla="*/ 8029094 h 8123464"/>
              <a:gd name="connsiteX8" fmla="*/ 520287 w 14188000"/>
              <a:gd name="connsiteY8" fmla="*/ 7628137 h 8123464"/>
              <a:gd name="connsiteX0" fmla="*/ 696931 w 14364645"/>
              <a:gd name="connsiteY0" fmla="*/ 7651222 h 8146549"/>
              <a:gd name="connsiteX1" fmla="*/ 177592 w 14364645"/>
              <a:gd name="connsiteY1" fmla="*/ 4678969 h 8146549"/>
              <a:gd name="connsiteX2" fmla="*/ 367441 w 14364645"/>
              <a:gd name="connsiteY2" fmla="*/ 589908 h 8146549"/>
              <a:gd name="connsiteX3" fmla="*/ 4113746 w 14364645"/>
              <a:gd name="connsiteY3" fmla="*/ 70665 h 8146549"/>
              <a:gd name="connsiteX4" fmla="*/ 13297144 w 14364645"/>
              <a:gd name="connsiteY4" fmla="*/ 1116164 h 8146549"/>
              <a:gd name="connsiteX5" fmla="*/ 14037374 w 14364645"/>
              <a:gd name="connsiteY5" fmla="*/ 7297436 h 8146549"/>
              <a:gd name="connsiteX6" fmla="*/ 11225231 w 14364645"/>
              <a:gd name="connsiteY6" fmla="*/ 7936065 h 8146549"/>
              <a:gd name="connsiteX7" fmla="*/ 2545688 w 14364645"/>
              <a:gd name="connsiteY7" fmla="*/ 8052179 h 8146549"/>
              <a:gd name="connsiteX8" fmla="*/ 696931 w 14364645"/>
              <a:gd name="connsiteY8" fmla="*/ 7651222 h 8146549"/>
              <a:gd name="connsiteX0" fmla="*/ 786676 w 14378724"/>
              <a:gd name="connsiteY0" fmla="*/ 7705140 h 8200467"/>
              <a:gd name="connsiteX1" fmla="*/ 267337 w 14378724"/>
              <a:gd name="connsiteY1" fmla="*/ 4732887 h 8200467"/>
              <a:gd name="connsiteX2" fmla="*/ 457186 w 14378724"/>
              <a:gd name="connsiteY2" fmla="*/ 643826 h 8200467"/>
              <a:gd name="connsiteX3" fmla="*/ 5468975 w 14378724"/>
              <a:gd name="connsiteY3" fmla="*/ 52951 h 8200467"/>
              <a:gd name="connsiteX4" fmla="*/ 13386889 w 14378724"/>
              <a:gd name="connsiteY4" fmla="*/ 1170082 h 8200467"/>
              <a:gd name="connsiteX5" fmla="*/ 14127119 w 14378724"/>
              <a:gd name="connsiteY5" fmla="*/ 7351354 h 8200467"/>
              <a:gd name="connsiteX6" fmla="*/ 11314976 w 14378724"/>
              <a:gd name="connsiteY6" fmla="*/ 7989983 h 8200467"/>
              <a:gd name="connsiteX7" fmla="*/ 2635433 w 14378724"/>
              <a:gd name="connsiteY7" fmla="*/ 8106097 h 8200467"/>
              <a:gd name="connsiteX8" fmla="*/ 786676 w 14378724"/>
              <a:gd name="connsiteY8" fmla="*/ 7705140 h 8200467"/>
              <a:gd name="connsiteX0" fmla="*/ 786676 w 14201192"/>
              <a:gd name="connsiteY0" fmla="*/ 7705140 h 8200467"/>
              <a:gd name="connsiteX1" fmla="*/ 267337 w 14201192"/>
              <a:gd name="connsiteY1" fmla="*/ 4732887 h 8200467"/>
              <a:gd name="connsiteX2" fmla="*/ 457186 w 14201192"/>
              <a:gd name="connsiteY2" fmla="*/ 643826 h 8200467"/>
              <a:gd name="connsiteX3" fmla="*/ 5468975 w 14201192"/>
              <a:gd name="connsiteY3" fmla="*/ 52951 h 8200467"/>
              <a:gd name="connsiteX4" fmla="*/ 13386889 w 14201192"/>
              <a:gd name="connsiteY4" fmla="*/ 1170082 h 8200467"/>
              <a:gd name="connsiteX5" fmla="*/ 13384208 w 14201192"/>
              <a:gd name="connsiteY5" fmla="*/ 1175171 h 8200467"/>
              <a:gd name="connsiteX6" fmla="*/ 14127119 w 14201192"/>
              <a:gd name="connsiteY6" fmla="*/ 7351354 h 8200467"/>
              <a:gd name="connsiteX7" fmla="*/ 11314976 w 14201192"/>
              <a:gd name="connsiteY7" fmla="*/ 7989983 h 8200467"/>
              <a:gd name="connsiteX8" fmla="*/ 2635433 w 14201192"/>
              <a:gd name="connsiteY8" fmla="*/ 8106097 h 8200467"/>
              <a:gd name="connsiteX9" fmla="*/ 786676 w 14201192"/>
              <a:gd name="connsiteY9" fmla="*/ 7705140 h 8200467"/>
              <a:gd name="connsiteX0" fmla="*/ 786676 w 15687342"/>
              <a:gd name="connsiteY0" fmla="*/ 7705140 h 8200467"/>
              <a:gd name="connsiteX1" fmla="*/ 267337 w 15687342"/>
              <a:gd name="connsiteY1" fmla="*/ 4732887 h 8200467"/>
              <a:gd name="connsiteX2" fmla="*/ 457186 w 15687342"/>
              <a:gd name="connsiteY2" fmla="*/ 643826 h 8200467"/>
              <a:gd name="connsiteX3" fmla="*/ 5468975 w 15687342"/>
              <a:gd name="connsiteY3" fmla="*/ 52951 h 8200467"/>
              <a:gd name="connsiteX4" fmla="*/ 13386889 w 15687342"/>
              <a:gd name="connsiteY4" fmla="*/ 1170082 h 8200467"/>
              <a:gd name="connsiteX5" fmla="*/ 15676404 w 15687342"/>
              <a:gd name="connsiteY5" fmla="*/ 2560039 h 8200467"/>
              <a:gd name="connsiteX6" fmla="*/ 14127119 w 15687342"/>
              <a:gd name="connsiteY6" fmla="*/ 7351354 h 8200467"/>
              <a:gd name="connsiteX7" fmla="*/ 11314976 w 15687342"/>
              <a:gd name="connsiteY7" fmla="*/ 7989983 h 8200467"/>
              <a:gd name="connsiteX8" fmla="*/ 2635433 w 15687342"/>
              <a:gd name="connsiteY8" fmla="*/ 8106097 h 8200467"/>
              <a:gd name="connsiteX9" fmla="*/ 786676 w 15687342"/>
              <a:gd name="connsiteY9" fmla="*/ 7705140 h 8200467"/>
              <a:gd name="connsiteX0" fmla="*/ 786676 w 15687342"/>
              <a:gd name="connsiteY0" fmla="*/ 7714185 h 8209512"/>
              <a:gd name="connsiteX1" fmla="*/ 267337 w 15687342"/>
              <a:gd name="connsiteY1" fmla="*/ 4741932 h 8209512"/>
              <a:gd name="connsiteX2" fmla="*/ 457186 w 15687342"/>
              <a:gd name="connsiteY2" fmla="*/ 652871 h 8209512"/>
              <a:gd name="connsiteX3" fmla="*/ 5468975 w 15687342"/>
              <a:gd name="connsiteY3" fmla="*/ 61996 h 8209512"/>
              <a:gd name="connsiteX4" fmla="*/ 11572234 w 15687342"/>
              <a:gd name="connsiteY4" fmla="*/ 212108 h 8209512"/>
              <a:gd name="connsiteX5" fmla="*/ 15676404 w 15687342"/>
              <a:gd name="connsiteY5" fmla="*/ 2569084 h 8209512"/>
              <a:gd name="connsiteX6" fmla="*/ 14127119 w 15687342"/>
              <a:gd name="connsiteY6" fmla="*/ 7360399 h 8209512"/>
              <a:gd name="connsiteX7" fmla="*/ 11314976 w 15687342"/>
              <a:gd name="connsiteY7" fmla="*/ 7999028 h 8209512"/>
              <a:gd name="connsiteX8" fmla="*/ 2635433 w 15687342"/>
              <a:gd name="connsiteY8" fmla="*/ 8115142 h 8209512"/>
              <a:gd name="connsiteX9" fmla="*/ 786676 w 15687342"/>
              <a:gd name="connsiteY9" fmla="*/ 7714185 h 8209512"/>
              <a:gd name="connsiteX0" fmla="*/ 786676 w 14497986"/>
              <a:gd name="connsiteY0" fmla="*/ 7705142 h 8200469"/>
              <a:gd name="connsiteX1" fmla="*/ 267337 w 14497986"/>
              <a:gd name="connsiteY1" fmla="*/ 4732889 h 8200469"/>
              <a:gd name="connsiteX2" fmla="*/ 457186 w 14497986"/>
              <a:gd name="connsiteY2" fmla="*/ 643828 h 8200469"/>
              <a:gd name="connsiteX3" fmla="*/ 5468975 w 14497986"/>
              <a:gd name="connsiteY3" fmla="*/ 52953 h 8200469"/>
              <a:gd name="connsiteX4" fmla="*/ 11572234 w 14497986"/>
              <a:gd name="connsiteY4" fmla="*/ 203065 h 8200469"/>
              <a:gd name="connsiteX5" fmla="*/ 14387044 w 14497986"/>
              <a:gd name="connsiteY5" fmla="*/ 1831792 h 8200469"/>
              <a:gd name="connsiteX6" fmla="*/ 14127119 w 14497986"/>
              <a:gd name="connsiteY6" fmla="*/ 7351356 h 8200469"/>
              <a:gd name="connsiteX7" fmla="*/ 11314976 w 14497986"/>
              <a:gd name="connsiteY7" fmla="*/ 7989985 h 8200469"/>
              <a:gd name="connsiteX8" fmla="*/ 2635433 w 14497986"/>
              <a:gd name="connsiteY8" fmla="*/ 8106099 h 8200469"/>
              <a:gd name="connsiteX9" fmla="*/ 786676 w 14497986"/>
              <a:gd name="connsiteY9" fmla="*/ 7705142 h 8200469"/>
              <a:gd name="connsiteX0" fmla="*/ 786676 w 14497987"/>
              <a:gd name="connsiteY0" fmla="*/ 7831646 h 8326973"/>
              <a:gd name="connsiteX1" fmla="*/ 267337 w 14497987"/>
              <a:gd name="connsiteY1" fmla="*/ 4859393 h 8326973"/>
              <a:gd name="connsiteX2" fmla="*/ 457186 w 14497987"/>
              <a:gd name="connsiteY2" fmla="*/ 770332 h 8326973"/>
              <a:gd name="connsiteX3" fmla="*/ 5468975 w 14497987"/>
              <a:gd name="connsiteY3" fmla="*/ 179457 h 8326973"/>
              <a:gd name="connsiteX4" fmla="*/ 13100364 w 14497987"/>
              <a:gd name="connsiteY4" fmla="*/ 102736 h 8326973"/>
              <a:gd name="connsiteX5" fmla="*/ 14387044 w 14497987"/>
              <a:gd name="connsiteY5" fmla="*/ 1958296 h 8326973"/>
              <a:gd name="connsiteX6" fmla="*/ 14127119 w 14497987"/>
              <a:gd name="connsiteY6" fmla="*/ 7477860 h 8326973"/>
              <a:gd name="connsiteX7" fmla="*/ 11314976 w 14497987"/>
              <a:gd name="connsiteY7" fmla="*/ 8116489 h 8326973"/>
              <a:gd name="connsiteX8" fmla="*/ 2635433 w 14497987"/>
              <a:gd name="connsiteY8" fmla="*/ 8232603 h 8326973"/>
              <a:gd name="connsiteX9" fmla="*/ 786676 w 14497987"/>
              <a:gd name="connsiteY9" fmla="*/ 7831646 h 8326973"/>
              <a:gd name="connsiteX0" fmla="*/ 792677 w 14503988"/>
              <a:gd name="connsiteY0" fmla="*/ 8002327 h 8497654"/>
              <a:gd name="connsiteX1" fmla="*/ 273338 w 14503988"/>
              <a:gd name="connsiteY1" fmla="*/ 5030074 h 8497654"/>
              <a:gd name="connsiteX2" fmla="*/ 463187 w 14503988"/>
              <a:gd name="connsiteY2" fmla="*/ 941013 h 8497654"/>
              <a:gd name="connsiteX3" fmla="*/ 5558546 w 14503988"/>
              <a:gd name="connsiteY3" fmla="*/ 15860 h 8497654"/>
              <a:gd name="connsiteX4" fmla="*/ 13106365 w 14503988"/>
              <a:gd name="connsiteY4" fmla="*/ 273417 h 8497654"/>
              <a:gd name="connsiteX5" fmla="*/ 14393045 w 14503988"/>
              <a:gd name="connsiteY5" fmla="*/ 2128977 h 8497654"/>
              <a:gd name="connsiteX6" fmla="*/ 14133120 w 14503988"/>
              <a:gd name="connsiteY6" fmla="*/ 7648541 h 8497654"/>
              <a:gd name="connsiteX7" fmla="*/ 11320977 w 14503988"/>
              <a:gd name="connsiteY7" fmla="*/ 8287170 h 8497654"/>
              <a:gd name="connsiteX8" fmla="*/ 2641434 w 14503988"/>
              <a:gd name="connsiteY8" fmla="*/ 8403284 h 8497654"/>
              <a:gd name="connsiteX9" fmla="*/ 792677 w 14503988"/>
              <a:gd name="connsiteY9" fmla="*/ 8002327 h 8497654"/>
              <a:gd name="connsiteX0" fmla="*/ 792677 w 14503988"/>
              <a:gd name="connsiteY0" fmla="*/ 8018274 h 8513601"/>
              <a:gd name="connsiteX1" fmla="*/ 273338 w 14503988"/>
              <a:gd name="connsiteY1" fmla="*/ 5046021 h 8513601"/>
              <a:gd name="connsiteX2" fmla="*/ 463187 w 14503988"/>
              <a:gd name="connsiteY2" fmla="*/ 956960 h 8513601"/>
              <a:gd name="connsiteX3" fmla="*/ 5558546 w 14503988"/>
              <a:gd name="connsiteY3" fmla="*/ 31807 h 8513601"/>
              <a:gd name="connsiteX4" fmla="*/ 13106365 w 14503988"/>
              <a:gd name="connsiteY4" fmla="*/ 289364 h 8513601"/>
              <a:gd name="connsiteX5" fmla="*/ 14393045 w 14503988"/>
              <a:gd name="connsiteY5" fmla="*/ 2144924 h 8513601"/>
              <a:gd name="connsiteX6" fmla="*/ 14133120 w 14503988"/>
              <a:gd name="connsiteY6" fmla="*/ 7664488 h 8513601"/>
              <a:gd name="connsiteX7" fmla="*/ 11320977 w 14503988"/>
              <a:gd name="connsiteY7" fmla="*/ 8303117 h 8513601"/>
              <a:gd name="connsiteX8" fmla="*/ 2641434 w 14503988"/>
              <a:gd name="connsiteY8" fmla="*/ 8419231 h 8513601"/>
              <a:gd name="connsiteX9" fmla="*/ 792677 w 14503988"/>
              <a:gd name="connsiteY9" fmla="*/ 8018274 h 8513601"/>
              <a:gd name="connsiteX0" fmla="*/ 728462 w 14439773"/>
              <a:gd name="connsiteY0" fmla="*/ 8205125 h 8700452"/>
              <a:gd name="connsiteX1" fmla="*/ 209123 w 14439773"/>
              <a:gd name="connsiteY1" fmla="*/ 5232872 h 8700452"/>
              <a:gd name="connsiteX2" fmla="*/ 494481 w 14439773"/>
              <a:gd name="connsiteY2" fmla="*/ 475254 h 8700452"/>
              <a:gd name="connsiteX3" fmla="*/ 5494331 w 14439773"/>
              <a:gd name="connsiteY3" fmla="*/ 218658 h 8700452"/>
              <a:gd name="connsiteX4" fmla="*/ 13042150 w 14439773"/>
              <a:gd name="connsiteY4" fmla="*/ 476215 h 8700452"/>
              <a:gd name="connsiteX5" fmla="*/ 14328830 w 14439773"/>
              <a:gd name="connsiteY5" fmla="*/ 2331775 h 8700452"/>
              <a:gd name="connsiteX6" fmla="*/ 14068905 w 14439773"/>
              <a:gd name="connsiteY6" fmla="*/ 7851339 h 8700452"/>
              <a:gd name="connsiteX7" fmla="*/ 11256762 w 14439773"/>
              <a:gd name="connsiteY7" fmla="*/ 8489968 h 8700452"/>
              <a:gd name="connsiteX8" fmla="*/ 2577219 w 14439773"/>
              <a:gd name="connsiteY8" fmla="*/ 8606082 h 8700452"/>
              <a:gd name="connsiteX9" fmla="*/ 728462 w 14439773"/>
              <a:gd name="connsiteY9" fmla="*/ 8205125 h 8700452"/>
              <a:gd name="connsiteX0" fmla="*/ 735100 w 14446411"/>
              <a:gd name="connsiteY0" fmla="*/ 8454264 h 8949591"/>
              <a:gd name="connsiteX1" fmla="*/ 215761 w 14446411"/>
              <a:gd name="connsiteY1" fmla="*/ 5482011 h 8949591"/>
              <a:gd name="connsiteX2" fmla="*/ 501119 w 14446411"/>
              <a:gd name="connsiteY2" fmla="*/ 724393 h 8949591"/>
              <a:gd name="connsiteX3" fmla="*/ 5596477 w 14446411"/>
              <a:gd name="connsiteY3" fmla="*/ 61887 h 8949591"/>
              <a:gd name="connsiteX4" fmla="*/ 13048788 w 14446411"/>
              <a:gd name="connsiteY4" fmla="*/ 725354 h 8949591"/>
              <a:gd name="connsiteX5" fmla="*/ 14335468 w 14446411"/>
              <a:gd name="connsiteY5" fmla="*/ 2580914 h 8949591"/>
              <a:gd name="connsiteX6" fmla="*/ 14075543 w 14446411"/>
              <a:gd name="connsiteY6" fmla="*/ 8100478 h 8949591"/>
              <a:gd name="connsiteX7" fmla="*/ 11263400 w 14446411"/>
              <a:gd name="connsiteY7" fmla="*/ 8739107 h 8949591"/>
              <a:gd name="connsiteX8" fmla="*/ 2583857 w 14446411"/>
              <a:gd name="connsiteY8" fmla="*/ 8855221 h 8949591"/>
              <a:gd name="connsiteX9" fmla="*/ 735100 w 14446411"/>
              <a:gd name="connsiteY9" fmla="*/ 8454264 h 8949591"/>
              <a:gd name="connsiteX0" fmla="*/ 735100 w 14446411"/>
              <a:gd name="connsiteY0" fmla="*/ 8528425 h 9023752"/>
              <a:gd name="connsiteX1" fmla="*/ 215761 w 14446411"/>
              <a:gd name="connsiteY1" fmla="*/ 5556172 h 9023752"/>
              <a:gd name="connsiteX2" fmla="*/ 501119 w 14446411"/>
              <a:gd name="connsiteY2" fmla="*/ 798554 h 9023752"/>
              <a:gd name="connsiteX3" fmla="*/ 5596477 w 14446411"/>
              <a:gd name="connsiteY3" fmla="*/ 136048 h 9023752"/>
              <a:gd name="connsiteX4" fmla="*/ 13263682 w 14446411"/>
              <a:gd name="connsiteY4" fmla="*/ 226465 h 9023752"/>
              <a:gd name="connsiteX5" fmla="*/ 14335468 w 14446411"/>
              <a:gd name="connsiteY5" fmla="*/ 2655075 h 9023752"/>
              <a:gd name="connsiteX6" fmla="*/ 14075543 w 14446411"/>
              <a:gd name="connsiteY6" fmla="*/ 8174639 h 9023752"/>
              <a:gd name="connsiteX7" fmla="*/ 11263400 w 14446411"/>
              <a:gd name="connsiteY7" fmla="*/ 8813268 h 9023752"/>
              <a:gd name="connsiteX8" fmla="*/ 2583857 w 14446411"/>
              <a:gd name="connsiteY8" fmla="*/ 8929382 h 9023752"/>
              <a:gd name="connsiteX9" fmla="*/ 735100 w 14446411"/>
              <a:gd name="connsiteY9" fmla="*/ 8528425 h 9023752"/>
              <a:gd name="connsiteX0" fmla="*/ 194692 w 14419954"/>
              <a:gd name="connsiteY0" fmla="*/ 8755874 h 9057365"/>
              <a:gd name="connsiteX1" fmla="*/ 189304 w 14419954"/>
              <a:gd name="connsiteY1" fmla="*/ 5556172 h 9057365"/>
              <a:gd name="connsiteX2" fmla="*/ 474662 w 14419954"/>
              <a:gd name="connsiteY2" fmla="*/ 798554 h 9057365"/>
              <a:gd name="connsiteX3" fmla="*/ 5570020 w 14419954"/>
              <a:gd name="connsiteY3" fmla="*/ 136048 h 9057365"/>
              <a:gd name="connsiteX4" fmla="*/ 13237225 w 14419954"/>
              <a:gd name="connsiteY4" fmla="*/ 226465 h 9057365"/>
              <a:gd name="connsiteX5" fmla="*/ 14309011 w 14419954"/>
              <a:gd name="connsiteY5" fmla="*/ 2655075 h 9057365"/>
              <a:gd name="connsiteX6" fmla="*/ 14049086 w 14419954"/>
              <a:gd name="connsiteY6" fmla="*/ 8174639 h 9057365"/>
              <a:gd name="connsiteX7" fmla="*/ 11236943 w 14419954"/>
              <a:gd name="connsiteY7" fmla="*/ 8813268 h 9057365"/>
              <a:gd name="connsiteX8" fmla="*/ 2557400 w 14419954"/>
              <a:gd name="connsiteY8" fmla="*/ 8929382 h 9057365"/>
              <a:gd name="connsiteX9" fmla="*/ 194692 w 14419954"/>
              <a:gd name="connsiteY9" fmla="*/ 8755874 h 9057365"/>
              <a:gd name="connsiteX0" fmla="*/ 299790 w 14525052"/>
              <a:gd name="connsiteY0" fmla="*/ 8755874 h 9071647"/>
              <a:gd name="connsiteX1" fmla="*/ 84148 w 14525052"/>
              <a:gd name="connsiteY1" fmla="*/ 5355483 h 9071647"/>
              <a:gd name="connsiteX2" fmla="*/ 579760 w 14525052"/>
              <a:gd name="connsiteY2" fmla="*/ 798554 h 9071647"/>
              <a:gd name="connsiteX3" fmla="*/ 5675118 w 14525052"/>
              <a:gd name="connsiteY3" fmla="*/ 136048 h 9071647"/>
              <a:gd name="connsiteX4" fmla="*/ 13342323 w 14525052"/>
              <a:gd name="connsiteY4" fmla="*/ 226465 h 9071647"/>
              <a:gd name="connsiteX5" fmla="*/ 14414109 w 14525052"/>
              <a:gd name="connsiteY5" fmla="*/ 2655075 h 9071647"/>
              <a:gd name="connsiteX6" fmla="*/ 14154184 w 14525052"/>
              <a:gd name="connsiteY6" fmla="*/ 8174639 h 9071647"/>
              <a:gd name="connsiteX7" fmla="*/ 11342041 w 14525052"/>
              <a:gd name="connsiteY7" fmla="*/ 8813268 h 9071647"/>
              <a:gd name="connsiteX8" fmla="*/ 2662498 w 14525052"/>
              <a:gd name="connsiteY8" fmla="*/ 8929382 h 9071647"/>
              <a:gd name="connsiteX9" fmla="*/ 299790 w 14525052"/>
              <a:gd name="connsiteY9" fmla="*/ 8755874 h 9071647"/>
              <a:gd name="connsiteX0" fmla="*/ 407053 w 14632315"/>
              <a:gd name="connsiteY0" fmla="*/ 8874408 h 9190179"/>
              <a:gd name="connsiteX1" fmla="*/ 191411 w 14632315"/>
              <a:gd name="connsiteY1" fmla="*/ 5474017 h 9190179"/>
              <a:gd name="connsiteX2" fmla="*/ 511812 w 14632315"/>
              <a:gd name="connsiteY2" fmla="*/ 475570 h 9190179"/>
              <a:gd name="connsiteX3" fmla="*/ 5782381 w 14632315"/>
              <a:gd name="connsiteY3" fmla="*/ 254582 h 9190179"/>
              <a:gd name="connsiteX4" fmla="*/ 13449586 w 14632315"/>
              <a:gd name="connsiteY4" fmla="*/ 344999 h 9190179"/>
              <a:gd name="connsiteX5" fmla="*/ 14521372 w 14632315"/>
              <a:gd name="connsiteY5" fmla="*/ 2773609 h 9190179"/>
              <a:gd name="connsiteX6" fmla="*/ 14261447 w 14632315"/>
              <a:gd name="connsiteY6" fmla="*/ 8293173 h 9190179"/>
              <a:gd name="connsiteX7" fmla="*/ 11449304 w 14632315"/>
              <a:gd name="connsiteY7" fmla="*/ 8931802 h 9190179"/>
              <a:gd name="connsiteX8" fmla="*/ 2769761 w 14632315"/>
              <a:gd name="connsiteY8" fmla="*/ 9047916 h 9190179"/>
              <a:gd name="connsiteX9" fmla="*/ 407053 w 14632315"/>
              <a:gd name="connsiteY9" fmla="*/ 8874408 h 9190179"/>
              <a:gd name="connsiteX0" fmla="*/ 456498 w 14681760"/>
              <a:gd name="connsiteY0" fmla="*/ 8755874 h 9071647"/>
              <a:gd name="connsiteX1" fmla="*/ 240856 w 14681760"/>
              <a:gd name="connsiteY1" fmla="*/ 5355483 h 9071647"/>
              <a:gd name="connsiteX2" fmla="*/ 561257 w 14681760"/>
              <a:gd name="connsiteY2" fmla="*/ 357036 h 9071647"/>
              <a:gd name="connsiteX3" fmla="*/ 5831826 w 14681760"/>
              <a:gd name="connsiteY3" fmla="*/ 136048 h 9071647"/>
              <a:gd name="connsiteX4" fmla="*/ 13499031 w 14681760"/>
              <a:gd name="connsiteY4" fmla="*/ 226465 h 9071647"/>
              <a:gd name="connsiteX5" fmla="*/ 14570817 w 14681760"/>
              <a:gd name="connsiteY5" fmla="*/ 2655075 h 9071647"/>
              <a:gd name="connsiteX6" fmla="*/ 14310892 w 14681760"/>
              <a:gd name="connsiteY6" fmla="*/ 8174639 h 9071647"/>
              <a:gd name="connsiteX7" fmla="*/ 11498749 w 14681760"/>
              <a:gd name="connsiteY7" fmla="*/ 8813268 h 9071647"/>
              <a:gd name="connsiteX8" fmla="*/ 2819206 w 14681760"/>
              <a:gd name="connsiteY8" fmla="*/ 8929382 h 9071647"/>
              <a:gd name="connsiteX9" fmla="*/ 456498 w 14681760"/>
              <a:gd name="connsiteY9" fmla="*/ 8755874 h 9071647"/>
              <a:gd name="connsiteX0" fmla="*/ 410051 w 14635313"/>
              <a:gd name="connsiteY0" fmla="*/ 8891677 h 9207449"/>
              <a:gd name="connsiteX1" fmla="*/ 194409 w 14635313"/>
              <a:gd name="connsiteY1" fmla="*/ 5491286 h 9207449"/>
              <a:gd name="connsiteX2" fmla="*/ 584895 w 14635313"/>
              <a:gd name="connsiteY2" fmla="*/ 11184 h 9207449"/>
              <a:gd name="connsiteX3" fmla="*/ 5785379 w 14635313"/>
              <a:gd name="connsiteY3" fmla="*/ 271851 h 9207449"/>
              <a:gd name="connsiteX4" fmla="*/ 13452584 w 14635313"/>
              <a:gd name="connsiteY4" fmla="*/ 362268 h 9207449"/>
              <a:gd name="connsiteX5" fmla="*/ 14524370 w 14635313"/>
              <a:gd name="connsiteY5" fmla="*/ 2790878 h 9207449"/>
              <a:gd name="connsiteX6" fmla="*/ 14264445 w 14635313"/>
              <a:gd name="connsiteY6" fmla="*/ 8310442 h 9207449"/>
              <a:gd name="connsiteX7" fmla="*/ 11452302 w 14635313"/>
              <a:gd name="connsiteY7" fmla="*/ 8949071 h 9207449"/>
              <a:gd name="connsiteX8" fmla="*/ 2772759 w 14635313"/>
              <a:gd name="connsiteY8" fmla="*/ 9065185 h 9207449"/>
              <a:gd name="connsiteX9" fmla="*/ 410051 w 14635313"/>
              <a:gd name="connsiteY9" fmla="*/ 8891677 h 9207449"/>
              <a:gd name="connsiteX0" fmla="*/ 385902 w 14611164"/>
              <a:gd name="connsiteY0" fmla="*/ 9645873 h 9961645"/>
              <a:gd name="connsiteX1" fmla="*/ 170260 w 14611164"/>
              <a:gd name="connsiteY1" fmla="*/ 6245482 h 9961645"/>
              <a:gd name="connsiteX2" fmla="*/ 560746 w 14611164"/>
              <a:gd name="connsiteY2" fmla="*/ 765380 h 9961645"/>
              <a:gd name="connsiteX3" fmla="*/ 6111652 w 14611164"/>
              <a:gd name="connsiteY3" fmla="*/ 89495 h 9961645"/>
              <a:gd name="connsiteX4" fmla="*/ 13428435 w 14611164"/>
              <a:gd name="connsiteY4" fmla="*/ 1116464 h 9961645"/>
              <a:gd name="connsiteX5" fmla="*/ 14500221 w 14611164"/>
              <a:gd name="connsiteY5" fmla="*/ 3545074 h 9961645"/>
              <a:gd name="connsiteX6" fmla="*/ 14240296 w 14611164"/>
              <a:gd name="connsiteY6" fmla="*/ 9064638 h 9961645"/>
              <a:gd name="connsiteX7" fmla="*/ 11428153 w 14611164"/>
              <a:gd name="connsiteY7" fmla="*/ 9703267 h 9961645"/>
              <a:gd name="connsiteX8" fmla="*/ 2748610 w 14611164"/>
              <a:gd name="connsiteY8" fmla="*/ 9819381 h 9961645"/>
              <a:gd name="connsiteX9" fmla="*/ 385902 w 14611164"/>
              <a:gd name="connsiteY9" fmla="*/ 9645873 h 9961645"/>
              <a:gd name="connsiteX0" fmla="*/ 385902 w 14611164"/>
              <a:gd name="connsiteY0" fmla="*/ 10081604 h 10397376"/>
              <a:gd name="connsiteX1" fmla="*/ 170260 w 14611164"/>
              <a:gd name="connsiteY1" fmla="*/ 6681213 h 10397376"/>
              <a:gd name="connsiteX2" fmla="*/ 560746 w 14611164"/>
              <a:gd name="connsiteY2" fmla="*/ 1201111 h 10397376"/>
              <a:gd name="connsiteX3" fmla="*/ 6111652 w 14611164"/>
              <a:gd name="connsiteY3" fmla="*/ 525226 h 10397376"/>
              <a:gd name="connsiteX4" fmla="*/ 13394106 w 14611164"/>
              <a:gd name="connsiteY4" fmla="*/ 198302 h 10397376"/>
              <a:gd name="connsiteX5" fmla="*/ 14500221 w 14611164"/>
              <a:gd name="connsiteY5" fmla="*/ 3980805 h 10397376"/>
              <a:gd name="connsiteX6" fmla="*/ 14240296 w 14611164"/>
              <a:gd name="connsiteY6" fmla="*/ 9500369 h 10397376"/>
              <a:gd name="connsiteX7" fmla="*/ 11428153 w 14611164"/>
              <a:gd name="connsiteY7" fmla="*/ 10138998 h 10397376"/>
              <a:gd name="connsiteX8" fmla="*/ 2748610 w 14611164"/>
              <a:gd name="connsiteY8" fmla="*/ 10255112 h 10397376"/>
              <a:gd name="connsiteX9" fmla="*/ 385902 w 14611164"/>
              <a:gd name="connsiteY9" fmla="*/ 10081604 h 10397376"/>
              <a:gd name="connsiteX0" fmla="*/ 385902 w 14611164"/>
              <a:gd name="connsiteY0" fmla="*/ 9884370 h 10200142"/>
              <a:gd name="connsiteX1" fmla="*/ 170260 w 14611164"/>
              <a:gd name="connsiteY1" fmla="*/ 6483979 h 10200142"/>
              <a:gd name="connsiteX2" fmla="*/ 560746 w 14611164"/>
              <a:gd name="connsiteY2" fmla="*/ 1003877 h 10200142"/>
              <a:gd name="connsiteX3" fmla="*/ 6111652 w 14611164"/>
              <a:gd name="connsiteY3" fmla="*/ 327992 h 10200142"/>
              <a:gd name="connsiteX4" fmla="*/ 13394106 w 14611164"/>
              <a:gd name="connsiteY4" fmla="*/ 1068 h 10200142"/>
              <a:gd name="connsiteX5" fmla="*/ 14500221 w 14611164"/>
              <a:gd name="connsiteY5" fmla="*/ 3783571 h 10200142"/>
              <a:gd name="connsiteX6" fmla="*/ 14240296 w 14611164"/>
              <a:gd name="connsiteY6" fmla="*/ 9303135 h 10200142"/>
              <a:gd name="connsiteX7" fmla="*/ 11428153 w 14611164"/>
              <a:gd name="connsiteY7" fmla="*/ 9941764 h 10200142"/>
              <a:gd name="connsiteX8" fmla="*/ 2748610 w 14611164"/>
              <a:gd name="connsiteY8" fmla="*/ 10057878 h 10200142"/>
              <a:gd name="connsiteX9" fmla="*/ 385902 w 14611164"/>
              <a:gd name="connsiteY9" fmla="*/ 9884370 h 10200142"/>
              <a:gd name="connsiteX0" fmla="*/ 385902 w 14611164"/>
              <a:gd name="connsiteY0" fmla="*/ 9892513 h 10208285"/>
              <a:gd name="connsiteX1" fmla="*/ 170260 w 14611164"/>
              <a:gd name="connsiteY1" fmla="*/ 6492122 h 10208285"/>
              <a:gd name="connsiteX2" fmla="*/ 560746 w 14611164"/>
              <a:gd name="connsiteY2" fmla="*/ 1012020 h 10208285"/>
              <a:gd name="connsiteX3" fmla="*/ 6111652 w 14611164"/>
              <a:gd name="connsiteY3" fmla="*/ 336135 h 10208285"/>
              <a:gd name="connsiteX4" fmla="*/ 13394106 w 14611164"/>
              <a:gd name="connsiteY4" fmla="*/ 9211 h 10208285"/>
              <a:gd name="connsiteX5" fmla="*/ 14500221 w 14611164"/>
              <a:gd name="connsiteY5" fmla="*/ 3791714 h 10208285"/>
              <a:gd name="connsiteX6" fmla="*/ 14240296 w 14611164"/>
              <a:gd name="connsiteY6" fmla="*/ 9311278 h 10208285"/>
              <a:gd name="connsiteX7" fmla="*/ 11428153 w 14611164"/>
              <a:gd name="connsiteY7" fmla="*/ 9949907 h 10208285"/>
              <a:gd name="connsiteX8" fmla="*/ 2748610 w 14611164"/>
              <a:gd name="connsiteY8" fmla="*/ 10066021 h 10208285"/>
              <a:gd name="connsiteX9" fmla="*/ 385902 w 14611164"/>
              <a:gd name="connsiteY9" fmla="*/ 9892513 h 10208285"/>
              <a:gd name="connsiteX0" fmla="*/ 385902 w 14611164"/>
              <a:gd name="connsiteY0" fmla="*/ 9950835 h 10266607"/>
              <a:gd name="connsiteX1" fmla="*/ 170260 w 14611164"/>
              <a:gd name="connsiteY1" fmla="*/ 6550444 h 10266607"/>
              <a:gd name="connsiteX2" fmla="*/ 560746 w 14611164"/>
              <a:gd name="connsiteY2" fmla="*/ 1070342 h 10266607"/>
              <a:gd name="connsiteX3" fmla="*/ 6111652 w 14611164"/>
              <a:gd name="connsiteY3" fmla="*/ 394457 h 10266607"/>
              <a:gd name="connsiteX4" fmla="*/ 13622965 w 14611164"/>
              <a:gd name="connsiteY4" fmla="*/ 8021 h 10266607"/>
              <a:gd name="connsiteX5" fmla="*/ 14500221 w 14611164"/>
              <a:gd name="connsiteY5" fmla="*/ 3850036 h 10266607"/>
              <a:gd name="connsiteX6" fmla="*/ 14240296 w 14611164"/>
              <a:gd name="connsiteY6" fmla="*/ 9369600 h 10266607"/>
              <a:gd name="connsiteX7" fmla="*/ 11428153 w 14611164"/>
              <a:gd name="connsiteY7" fmla="*/ 10008229 h 10266607"/>
              <a:gd name="connsiteX8" fmla="*/ 2748610 w 14611164"/>
              <a:gd name="connsiteY8" fmla="*/ 10124343 h 10266607"/>
              <a:gd name="connsiteX9" fmla="*/ 385902 w 14611164"/>
              <a:gd name="connsiteY9" fmla="*/ 9950835 h 10266607"/>
              <a:gd name="connsiteX0" fmla="*/ 384335 w 14609597"/>
              <a:gd name="connsiteY0" fmla="*/ 10237952 h 10553724"/>
              <a:gd name="connsiteX1" fmla="*/ 168693 w 14609597"/>
              <a:gd name="connsiteY1" fmla="*/ 6837561 h 10553724"/>
              <a:gd name="connsiteX2" fmla="*/ 559179 w 14609597"/>
              <a:gd name="connsiteY2" fmla="*/ 1357459 h 10553724"/>
              <a:gd name="connsiteX3" fmla="*/ 6087200 w 14609597"/>
              <a:gd name="connsiteY3" fmla="*/ 294747 h 10553724"/>
              <a:gd name="connsiteX4" fmla="*/ 13621398 w 14609597"/>
              <a:gd name="connsiteY4" fmla="*/ 295138 h 10553724"/>
              <a:gd name="connsiteX5" fmla="*/ 14498654 w 14609597"/>
              <a:gd name="connsiteY5" fmla="*/ 4137153 h 10553724"/>
              <a:gd name="connsiteX6" fmla="*/ 14238729 w 14609597"/>
              <a:gd name="connsiteY6" fmla="*/ 9656717 h 10553724"/>
              <a:gd name="connsiteX7" fmla="*/ 11426586 w 14609597"/>
              <a:gd name="connsiteY7" fmla="*/ 10295346 h 10553724"/>
              <a:gd name="connsiteX8" fmla="*/ 2747043 w 14609597"/>
              <a:gd name="connsiteY8" fmla="*/ 10411460 h 10553724"/>
              <a:gd name="connsiteX9" fmla="*/ 384335 w 14609597"/>
              <a:gd name="connsiteY9" fmla="*/ 10237952 h 10553724"/>
              <a:gd name="connsiteX0" fmla="*/ 384335 w 14609597"/>
              <a:gd name="connsiteY0" fmla="*/ 10225029 h 10540801"/>
              <a:gd name="connsiteX1" fmla="*/ 168693 w 14609597"/>
              <a:gd name="connsiteY1" fmla="*/ 6824638 h 10540801"/>
              <a:gd name="connsiteX2" fmla="*/ 559179 w 14609597"/>
              <a:gd name="connsiteY2" fmla="*/ 1344536 h 10540801"/>
              <a:gd name="connsiteX3" fmla="*/ 6087200 w 14609597"/>
              <a:gd name="connsiteY3" fmla="*/ 281824 h 10540801"/>
              <a:gd name="connsiteX4" fmla="*/ 6027445 w 14609597"/>
              <a:gd name="connsiteY4" fmla="*/ 289344 h 10540801"/>
              <a:gd name="connsiteX5" fmla="*/ 13621398 w 14609597"/>
              <a:gd name="connsiteY5" fmla="*/ 282215 h 10540801"/>
              <a:gd name="connsiteX6" fmla="*/ 14498654 w 14609597"/>
              <a:gd name="connsiteY6" fmla="*/ 4124230 h 10540801"/>
              <a:gd name="connsiteX7" fmla="*/ 14238729 w 14609597"/>
              <a:gd name="connsiteY7" fmla="*/ 9643794 h 10540801"/>
              <a:gd name="connsiteX8" fmla="*/ 11426586 w 14609597"/>
              <a:gd name="connsiteY8" fmla="*/ 10282423 h 10540801"/>
              <a:gd name="connsiteX9" fmla="*/ 2747043 w 14609597"/>
              <a:gd name="connsiteY9" fmla="*/ 10398537 h 10540801"/>
              <a:gd name="connsiteX10" fmla="*/ 384335 w 14609597"/>
              <a:gd name="connsiteY10" fmla="*/ 10225029 h 10540801"/>
              <a:gd name="connsiteX0" fmla="*/ 280093 w 14505355"/>
              <a:gd name="connsiteY0" fmla="*/ 10225029 h 10540801"/>
              <a:gd name="connsiteX1" fmla="*/ 64451 w 14505355"/>
              <a:gd name="connsiteY1" fmla="*/ 6824638 h 10540801"/>
              <a:gd name="connsiteX2" fmla="*/ 454937 w 14505355"/>
              <a:gd name="connsiteY2" fmla="*/ 1344536 h 10540801"/>
              <a:gd name="connsiteX3" fmla="*/ 4014784 w 14505355"/>
              <a:gd name="connsiteY3" fmla="*/ 147921 h 10540801"/>
              <a:gd name="connsiteX4" fmla="*/ 5923203 w 14505355"/>
              <a:gd name="connsiteY4" fmla="*/ 289344 h 10540801"/>
              <a:gd name="connsiteX5" fmla="*/ 13517156 w 14505355"/>
              <a:gd name="connsiteY5" fmla="*/ 282215 h 10540801"/>
              <a:gd name="connsiteX6" fmla="*/ 14394412 w 14505355"/>
              <a:gd name="connsiteY6" fmla="*/ 4124230 h 10540801"/>
              <a:gd name="connsiteX7" fmla="*/ 14134487 w 14505355"/>
              <a:gd name="connsiteY7" fmla="*/ 9643794 h 10540801"/>
              <a:gd name="connsiteX8" fmla="*/ 11322344 w 14505355"/>
              <a:gd name="connsiteY8" fmla="*/ 10282423 h 10540801"/>
              <a:gd name="connsiteX9" fmla="*/ 2642801 w 14505355"/>
              <a:gd name="connsiteY9" fmla="*/ 10398537 h 10540801"/>
              <a:gd name="connsiteX10" fmla="*/ 280093 w 14505355"/>
              <a:gd name="connsiteY10" fmla="*/ 10225029 h 10540801"/>
              <a:gd name="connsiteX0" fmla="*/ 280093 w 14505355"/>
              <a:gd name="connsiteY0" fmla="*/ 10392076 h 10707848"/>
              <a:gd name="connsiteX1" fmla="*/ 64451 w 14505355"/>
              <a:gd name="connsiteY1" fmla="*/ 6991685 h 10707848"/>
              <a:gd name="connsiteX2" fmla="*/ 454937 w 14505355"/>
              <a:gd name="connsiteY2" fmla="*/ 1511583 h 10707848"/>
              <a:gd name="connsiteX3" fmla="*/ 1108296 w 14505355"/>
              <a:gd name="connsiteY3" fmla="*/ 32286 h 10707848"/>
              <a:gd name="connsiteX4" fmla="*/ 5923203 w 14505355"/>
              <a:gd name="connsiteY4" fmla="*/ 456391 h 10707848"/>
              <a:gd name="connsiteX5" fmla="*/ 13517156 w 14505355"/>
              <a:gd name="connsiteY5" fmla="*/ 449262 h 10707848"/>
              <a:gd name="connsiteX6" fmla="*/ 14394412 w 14505355"/>
              <a:gd name="connsiteY6" fmla="*/ 4291277 h 10707848"/>
              <a:gd name="connsiteX7" fmla="*/ 14134487 w 14505355"/>
              <a:gd name="connsiteY7" fmla="*/ 9810841 h 10707848"/>
              <a:gd name="connsiteX8" fmla="*/ 11322344 w 14505355"/>
              <a:gd name="connsiteY8" fmla="*/ 10449470 h 10707848"/>
              <a:gd name="connsiteX9" fmla="*/ 2642801 w 14505355"/>
              <a:gd name="connsiteY9" fmla="*/ 10565584 h 10707848"/>
              <a:gd name="connsiteX10" fmla="*/ 280093 w 14505355"/>
              <a:gd name="connsiteY10" fmla="*/ 10392076 h 10707848"/>
              <a:gd name="connsiteX0" fmla="*/ 276455 w 14501717"/>
              <a:gd name="connsiteY0" fmla="*/ 10392076 h 10707848"/>
              <a:gd name="connsiteX1" fmla="*/ 60813 w 14501717"/>
              <a:gd name="connsiteY1" fmla="*/ 6991685 h 10707848"/>
              <a:gd name="connsiteX2" fmla="*/ 96569 w 14501717"/>
              <a:gd name="connsiteY2" fmla="*/ 1526460 h 10707848"/>
              <a:gd name="connsiteX3" fmla="*/ 1104658 w 14501717"/>
              <a:gd name="connsiteY3" fmla="*/ 32286 h 10707848"/>
              <a:gd name="connsiteX4" fmla="*/ 5919565 w 14501717"/>
              <a:gd name="connsiteY4" fmla="*/ 456391 h 10707848"/>
              <a:gd name="connsiteX5" fmla="*/ 13513518 w 14501717"/>
              <a:gd name="connsiteY5" fmla="*/ 449262 h 10707848"/>
              <a:gd name="connsiteX6" fmla="*/ 14390774 w 14501717"/>
              <a:gd name="connsiteY6" fmla="*/ 4291277 h 10707848"/>
              <a:gd name="connsiteX7" fmla="*/ 14130849 w 14501717"/>
              <a:gd name="connsiteY7" fmla="*/ 9810841 h 10707848"/>
              <a:gd name="connsiteX8" fmla="*/ 11318706 w 14501717"/>
              <a:gd name="connsiteY8" fmla="*/ 10449470 h 10707848"/>
              <a:gd name="connsiteX9" fmla="*/ 2639163 w 14501717"/>
              <a:gd name="connsiteY9" fmla="*/ 10565584 h 10707848"/>
              <a:gd name="connsiteX10" fmla="*/ 276455 w 14501717"/>
              <a:gd name="connsiteY10" fmla="*/ 10392076 h 10707848"/>
              <a:gd name="connsiteX0" fmla="*/ 274040 w 14499302"/>
              <a:gd name="connsiteY0" fmla="*/ 10225029 h 10540801"/>
              <a:gd name="connsiteX1" fmla="*/ 58398 w 14499302"/>
              <a:gd name="connsiteY1" fmla="*/ 6824638 h 10540801"/>
              <a:gd name="connsiteX2" fmla="*/ 94154 w 14499302"/>
              <a:gd name="connsiteY2" fmla="*/ 1359413 h 10540801"/>
              <a:gd name="connsiteX3" fmla="*/ 1067915 w 14499302"/>
              <a:gd name="connsiteY3" fmla="*/ 118165 h 10540801"/>
              <a:gd name="connsiteX4" fmla="*/ 5917150 w 14499302"/>
              <a:gd name="connsiteY4" fmla="*/ 289344 h 10540801"/>
              <a:gd name="connsiteX5" fmla="*/ 13511103 w 14499302"/>
              <a:gd name="connsiteY5" fmla="*/ 282215 h 10540801"/>
              <a:gd name="connsiteX6" fmla="*/ 14388359 w 14499302"/>
              <a:gd name="connsiteY6" fmla="*/ 4124230 h 10540801"/>
              <a:gd name="connsiteX7" fmla="*/ 14128434 w 14499302"/>
              <a:gd name="connsiteY7" fmla="*/ 9643794 h 10540801"/>
              <a:gd name="connsiteX8" fmla="*/ 11316291 w 14499302"/>
              <a:gd name="connsiteY8" fmla="*/ 10282423 h 10540801"/>
              <a:gd name="connsiteX9" fmla="*/ 2636748 w 14499302"/>
              <a:gd name="connsiteY9" fmla="*/ 10398537 h 10540801"/>
              <a:gd name="connsiteX10" fmla="*/ 274040 w 14499302"/>
              <a:gd name="connsiteY10" fmla="*/ 10225029 h 10540801"/>
              <a:gd name="connsiteX0" fmla="*/ 274040 w 14499302"/>
              <a:gd name="connsiteY0" fmla="*/ 10355501 h 10671273"/>
              <a:gd name="connsiteX1" fmla="*/ 58398 w 14499302"/>
              <a:gd name="connsiteY1" fmla="*/ 6955110 h 10671273"/>
              <a:gd name="connsiteX2" fmla="*/ 94154 w 14499302"/>
              <a:gd name="connsiteY2" fmla="*/ 1489885 h 10671273"/>
              <a:gd name="connsiteX3" fmla="*/ 1067915 w 14499302"/>
              <a:gd name="connsiteY3" fmla="*/ 248637 h 10671273"/>
              <a:gd name="connsiteX4" fmla="*/ 5940036 w 14499302"/>
              <a:gd name="connsiteY4" fmla="*/ 107378 h 10671273"/>
              <a:gd name="connsiteX5" fmla="*/ 13511103 w 14499302"/>
              <a:gd name="connsiteY5" fmla="*/ 412687 h 10671273"/>
              <a:gd name="connsiteX6" fmla="*/ 14388359 w 14499302"/>
              <a:gd name="connsiteY6" fmla="*/ 4254702 h 10671273"/>
              <a:gd name="connsiteX7" fmla="*/ 14128434 w 14499302"/>
              <a:gd name="connsiteY7" fmla="*/ 9774266 h 10671273"/>
              <a:gd name="connsiteX8" fmla="*/ 11316291 w 14499302"/>
              <a:gd name="connsiteY8" fmla="*/ 10412895 h 10671273"/>
              <a:gd name="connsiteX9" fmla="*/ 2636748 w 14499302"/>
              <a:gd name="connsiteY9" fmla="*/ 10529009 h 10671273"/>
              <a:gd name="connsiteX10" fmla="*/ 274040 w 14499302"/>
              <a:gd name="connsiteY10" fmla="*/ 10355501 h 10671273"/>
              <a:gd name="connsiteX0" fmla="*/ 274040 w 14561942"/>
              <a:gd name="connsiteY0" fmla="*/ 10354523 h 10670295"/>
              <a:gd name="connsiteX1" fmla="*/ 58398 w 14561942"/>
              <a:gd name="connsiteY1" fmla="*/ 6954132 h 10670295"/>
              <a:gd name="connsiteX2" fmla="*/ 94154 w 14561942"/>
              <a:gd name="connsiteY2" fmla="*/ 1488907 h 10670295"/>
              <a:gd name="connsiteX3" fmla="*/ 1067915 w 14561942"/>
              <a:gd name="connsiteY3" fmla="*/ 247659 h 10670295"/>
              <a:gd name="connsiteX4" fmla="*/ 5940036 w 14561942"/>
              <a:gd name="connsiteY4" fmla="*/ 106400 h 10670295"/>
              <a:gd name="connsiteX5" fmla="*/ 13511103 w 14561942"/>
              <a:gd name="connsiteY5" fmla="*/ 411709 h 10670295"/>
              <a:gd name="connsiteX6" fmla="*/ 14479901 w 14561942"/>
              <a:gd name="connsiteY6" fmla="*/ 4238846 h 10670295"/>
              <a:gd name="connsiteX7" fmla="*/ 14128434 w 14561942"/>
              <a:gd name="connsiteY7" fmla="*/ 9773288 h 10670295"/>
              <a:gd name="connsiteX8" fmla="*/ 11316291 w 14561942"/>
              <a:gd name="connsiteY8" fmla="*/ 10411917 h 10670295"/>
              <a:gd name="connsiteX9" fmla="*/ 2636748 w 14561942"/>
              <a:gd name="connsiteY9" fmla="*/ 10528031 h 10670295"/>
              <a:gd name="connsiteX10" fmla="*/ 274040 w 14561942"/>
              <a:gd name="connsiteY10" fmla="*/ 10354523 h 10670295"/>
              <a:gd name="connsiteX0" fmla="*/ 274040 w 14561942"/>
              <a:gd name="connsiteY0" fmla="*/ 10354523 h 10670295"/>
              <a:gd name="connsiteX1" fmla="*/ 58398 w 14561942"/>
              <a:gd name="connsiteY1" fmla="*/ 6954132 h 10670295"/>
              <a:gd name="connsiteX2" fmla="*/ 94154 w 14561942"/>
              <a:gd name="connsiteY2" fmla="*/ 1488907 h 10670295"/>
              <a:gd name="connsiteX3" fmla="*/ 1067915 w 14561942"/>
              <a:gd name="connsiteY3" fmla="*/ 247659 h 10670295"/>
              <a:gd name="connsiteX4" fmla="*/ 5940036 w 14561942"/>
              <a:gd name="connsiteY4" fmla="*/ 106400 h 10670295"/>
              <a:gd name="connsiteX5" fmla="*/ 13511103 w 14561942"/>
              <a:gd name="connsiteY5" fmla="*/ 411709 h 10670295"/>
              <a:gd name="connsiteX6" fmla="*/ 14479901 w 14561942"/>
              <a:gd name="connsiteY6" fmla="*/ 4238846 h 10670295"/>
              <a:gd name="connsiteX7" fmla="*/ 14128434 w 14561942"/>
              <a:gd name="connsiteY7" fmla="*/ 9773288 h 10670295"/>
              <a:gd name="connsiteX8" fmla="*/ 11316291 w 14561942"/>
              <a:gd name="connsiteY8" fmla="*/ 10411917 h 10670295"/>
              <a:gd name="connsiteX9" fmla="*/ 2636748 w 14561942"/>
              <a:gd name="connsiteY9" fmla="*/ 10528031 h 10670295"/>
              <a:gd name="connsiteX10" fmla="*/ 274040 w 14561942"/>
              <a:gd name="connsiteY10" fmla="*/ 10354523 h 10670295"/>
              <a:gd name="connsiteX0" fmla="*/ 274040 w 14555017"/>
              <a:gd name="connsiteY0" fmla="*/ 10354523 h 10670295"/>
              <a:gd name="connsiteX1" fmla="*/ 58398 w 14555017"/>
              <a:gd name="connsiteY1" fmla="*/ 6954132 h 10670295"/>
              <a:gd name="connsiteX2" fmla="*/ 94154 w 14555017"/>
              <a:gd name="connsiteY2" fmla="*/ 1488907 h 10670295"/>
              <a:gd name="connsiteX3" fmla="*/ 1067915 w 14555017"/>
              <a:gd name="connsiteY3" fmla="*/ 247659 h 10670295"/>
              <a:gd name="connsiteX4" fmla="*/ 5940036 w 14555017"/>
              <a:gd name="connsiteY4" fmla="*/ 106400 h 10670295"/>
              <a:gd name="connsiteX5" fmla="*/ 13511103 w 14555017"/>
              <a:gd name="connsiteY5" fmla="*/ 411709 h 10670295"/>
              <a:gd name="connsiteX6" fmla="*/ 14479901 w 14555017"/>
              <a:gd name="connsiteY6" fmla="*/ 4238846 h 10670295"/>
              <a:gd name="connsiteX7" fmla="*/ 14128434 w 14555017"/>
              <a:gd name="connsiteY7" fmla="*/ 9773288 h 10670295"/>
              <a:gd name="connsiteX8" fmla="*/ 11316291 w 14555017"/>
              <a:gd name="connsiteY8" fmla="*/ 10411917 h 10670295"/>
              <a:gd name="connsiteX9" fmla="*/ 2636748 w 14555017"/>
              <a:gd name="connsiteY9" fmla="*/ 10528031 h 10670295"/>
              <a:gd name="connsiteX10" fmla="*/ 274040 w 14555017"/>
              <a:gd name="connsiteY10" fmla="*/ 10354523 h 10670295"/>
              <a:gd name="connsiteX0" fmla="*/ 274040 w 14640219"/>
              <a:gd name="connsiteY0" fmla="*/ 10354523 h 10670295"/>
              <a:gd name="connsiteX1" fmla="*/ 58398 w 14640219"/>
              <a:gd name="connsiteY1" fmla="*/ 6954132 h 10670295"/>
              <a:gd name="connsiteX2" fmla="*/ 94154 w 14640219"/>
              <a:gd name="connsiteY2" fmla="*/ 1488907 h 10670295"/>
              <a:gd name="connsiteX3" fmla="*/ 1067915 w 14640219"/>
              <a:gd name="connsiteY3" fmla="*/ 247659 h 10670295"/>
              <a:gd name="connsiteX4" fmla="*/ 5940036 w 14640219"/>
              <a:gd name="connsiteY4" fmla="*/ 106400 h 10670295"/>
              <a:gd name="connsiteX5" fmla="*/ 13511103 w 14640219"/>
              <a:gd name="connsiteY5" fmla="*/ 411709 h 10670295"/>
              <a:gd name="connsiteX6" fmla="*/ 14594330 w 14640219"/>
              <a:gd name="connsiteY6" fmla="*/ 4238846 h 10670295"/>
              <a:gd name="connsiteX7" fmla="*/ 14128434 w 14640219"/>
              <a:gd name="connsiteY7" fmla="*/ 9773288 h 10670295"/>
              <a:gd name="connsiteX8" fmla="*/ 11316291 w 14640219"/>
              <a:gd name="connsiteY8" fmla="*/ 10411917 h 10670295"/>
              <a:gd name="connsiteX9" fmla="*/ 2636748 w 14640219"/>
              <a:gd name="connsiteY9" fmla="*/ 10528031 h 10670295"/>
              <a:gd name="connsiteX10" fmla="*/ 274040 w 14640219"/>
              <a:gd name="connsiteY10" fmla="*/ 10354523 h 10670295"/>
              <a:gd name="connsiteX0" fmla="*/ 333010 w 14699189"/>
              <a:gd name="connsiteY0" fmla="*/ 10354523 h 10670295"/>
              <a:gd name="connsiteX1" fmla="*/ 117368 w 14699189"/>
              <a:gd name="connsiteY1" fmla="*/ 6954132 h 10670295"/>
              <a:gd name="connsiteX2" fmla="*/ 73025 w 14699189"/>
              <a:gd name="connsiteY2" fmla="*/ 1474030 h 10670295"/>
              <a:gd name="connsiteX3" fmla="*/ 1126885 w 14699189"/>
              <a:gd name="connsiteY3" fmla="*/ 247659 h 10670295"/>
              <a:gd name="connsiteX4" fmla="*/ 5999006 w 14699189"/>
              <a:gd name="connsiteY4" fmla="*/ 106400 h 10670295"/>
              <a:gd name="connsiteX5" fmla="*/ 13570073 w 14699189"/>
              <a:gd name="connsiteY5" fmla="*/ 411709 h 10670295"/>
              <a:gd name="connsiteX6" fmla="*/ 14653300 w 14699189"/>
              <a:gd name="connsiteY6" fmla="*/ 4238846 h 10670295"/>
              <a:gd name="connsiteX7" fmla="*/ 14187404 w 14699189"/>
              <a:gd name="connsiteY7" fmla="*/ 9773288 h 10670295"/>
              <a:gd name="connsiteX8" fmla="*/ 11375261 w 14699189"/>
              <a:gd name="connsiteY8" fmla="*/ 10411917 h 10670295"/>
              <a:gd name="connsiteX9" fmla="*/ 2695718 w 14699189"/>
              <a:gd name="connsiteY9" fmla="*/ 10528031 h 10670295"/>
              <a:gd name="connsiteX10" fmla="*/ 333010 w 14699189"/>
              <a:gd name="connsiteY10" fmla="*/ 10354523 h 10670295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22049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22049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66881 w 14733060"/>
              <a:gd name="connsiteY0" fmla="*/ 10401968 h 10717740"/>
              <a:gd name="connsiteX1" fmla="*/ 151239 w 14733060"/>
              <a:gd name="connsiteY1" fmla="*/ 7001577 h 10717740"/>
              <a:gd name="connsiteX2" fmla="*/ 106896 w 14733060"/>
              <a:gd name="connsiteY2" fmla="*/ 1521475 h 10717740"/>
              <a:gd name="connsiteX3" fmla="*/ 1618470 w 14733060"/>
              <a:gd name="connsiteY3" fmla="*/ 71934 h 10717740"/>
              <a:gd name="connsiteX4" fmla="*/ 6032877 w 14733060"/>
              <a:gd name="connsiteY4" fmla="*/ 153845 h 10717740"/>
              <a:gd name="connsiteX5" fmla="*/ 13603944 w 14733060"/>
              <a:gd name="connsiteY5" fmla="*/ 459154 h 10717740"/>
              <a:gd name="connsiteX6" fmla="*/ 14687171 w 14733060"/>
              <a:gd name="connsiteY6" fmla="*/ 4286291 h 10717740"/>
              <a:gd name="connsiteX7" fmla="*/ 14221275 w 14733060"/>
              <a:gd name="connsiteY7" fmla="*/ 9820733 h 10717740"/>
              <a:gd name="connsiteX8" fmla="*/ 11409132 w 14733060"/>
              <a:gd name="connsiteY8" fmla="*/ 10459362 h 10717740"/>
              <a:gd name="connsiteX9" fmla="*/ 2729589 w 14733060"/>
              <a:gd name="connsiteY9" fmla="*/ 10575476 h 10717740"/>
              <a:gd name="connsiteX10" fmla="*/ 366881 w 14733060"/>
              <a:gd name="connsiteY10" fmla="*/ 10401968 h 10717740"/>
              <a:gd name="connsiteX0" fmla="*/ 366881 w 14733060"/>
              <a:gd name="connsiteY0" fmla="*/ 10401968 h 10717740"/>
              <a:gd name="connsiteX1" fmla="*/ 151239 w 14733060"/>
              <a:gd name="connsiteY1" fmla="*/ 7001577 h 10717740"/>
              <a:gd name="connsiteX2" fmla="*/ 106896 w 14733060"/>
              <a:gd name="connsiteY2" fmla="*/ 1521475 h 10717740"/>
              <a:gd name="connsiteX3" fmla="*/ 1618470 w 14733060"/>
              <a:gd name="connsiteY3" fmla="*/ 71934 h 10717740"/>
              <a:gd name="connsiteX4" fmla="*/ 6032877 w 14733060"/>
              <a:gd name="connsiteY4" fmla="*/ 153845 h 10717740"/>
              <a:gd name="connsiteX5" fmla="*/ 13603944 w 14733060"/>
              <a:gd name="connsiteY5" fmla="*/ 459154 h 10717740"/>
              <a:gd name="connsiteX6" fmla="*/ 14687171 w 14733060"/>
              <a:gd name="connsiteY6" fmla="*/ 4286291 h 10717740"/>
              <a:gd name="connsiteX7" fmla="*/ 14221275 w 14733060"/>
              <a:gd name="connsiteY7" fmla="*/ 9820733 h 10717740"/>
              <a:gd name="connsiteX8" fmla="*/ 11409132 w 14733060"/>
              <a:gd name="connsiteY8" fmla="*/ 10459362 h 10717740"/>
              <a:gd name="connsiteX9" fmla="*/ 2729589 w 14733060"/>
              <a:gd name="connsiteY9" fmla="*/ 10575476 h 10717740"/>
              <a:gd name="connsiteX10" fmla="*/ 366881 w 14733060"/>
              <a:gd name="connsiteY10" fmla="*/ 10401968 h 10717740"/>
              <a:gd name="connsiteX0" fmla="*/ 366881 w 14733060"/>
              <a:gd name="connsiteY0" fmla="*/ 10354525 h 10670297"/>
              <a:gd name="connsiteX1" fmla="*/ 151239 w 14733060"/>
              <a:gd name="connsiteY1" fmla="*/ 6954134 h 10670297"/>
              <a:gd name="connsiteX2" fmla="*/ 106896 w 14733060"/>
              <a:gd name="connsiteY2" fmla="*/ 1474032 h 10670297"/>
              <a:gd name="connsiteX3" fmla="*/ 1618470 w 14733060"/>
              <a:gd name="connsiteY3" fmla="*/ 396440 h 10670297"/>
              <a:gd name="connsiteX4" fmla="*/ 6032877 w 14733060"/>
              <a:gd name="connsiteY4" fmla="*/ 106402 h 10670297"/>
              <a:gd name="connsiteX5" fmla="*/ 13603944 w 14733060"/>
              <a:gd name="connsiteY5" fmla="*/ 411711 h 10670297"/>
              <a:gd name="connsiteX6" fmla="*/ 14687171 w 14733060"/>
              <a:gd name="connsiteY6" fmla="*/ 4238848 h 10670297"/>
              <a:gd name="connsiteX7" fmla="*/ 14221275 w 14733060"/>
              <a:gd name="connsiteY7" fmla="*/ 9773290 h 10670297"/>
              <a:gd name="connsiteX8" fmla="*/ 11409132 w 14733060"/>
              <a:gd name="connsiteY8" fmla="*/ 10411919 h 10670297"/>
              <a:gd name="connsiteX9" fmla="*/ 2729589 w 14733060"/>
              <a:gd name="connsiteY9" fmla="*/ 10528033 h 10670297"/>
              <a:gd name="connsiteX10" fmla="*/ 366881 w 14733060"/>
              <a:gd name="connsiteY10" fmla="*/ 10354525 h 10670297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96438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59258 w 14725437"/>
              <a:gd name="connsiteY0" fmla="*/ 10354523 h 10670295"/>
              <a:gd name="connsiteX1" fmla="*/ 143616 w 14725437"/>
              <a:gd name="connsiteY1" fmla="*/ 6954132 h 10670295"/>
              <a:gd name="connsiteX2" fmla="*/ 99273 w 14725437"/>
              <a:gd name="connsiteY2" fmla="*/ 1474030 h 10670295"/>
              <a:gd name="connsiteX3" fmla="*/ 1507862 w 14725437"/>
              <a:gd name="connsiteY3" fmla="*/ 98880 h 10670295"/>
              <a:gd name="connsiteX4" fmla="*/ 6025254 w 14725437"/>
              <a:gd name="connsiteY4" fmla="*/ 106400 h 10670295"/>
              <a:gd name="connsiteX5" fmla="*/ 13596321 w 14725437"/>
              <a:gd name="connsiteY5" fmla="*/ 411709 h 10670295"/>
              <a:gd name="connsiteX6" fmla="*/ 14679548 w 14725437"/>
              <a:gd name="connsiteY6" fmla="*/ 4238846 h 10670295"/>
              <a:gd name="connsiteX7" fmla="*/ 14213652 w 14725437"/>
              <a:gd name="connsiteY7" fmla="*/ 9773288 h 10670295"/>
              <a:gd name="connsiteX8" fmla="*/ 11401509 w 14725437"/>
              <a:gd name="connsiteY8" fmla="*/ 10411917 h 10670295"/>
              <a:gd name="connsiteX9" fmla="*/ 2721966 w 14725437"/>
              <a:gd name="connsiteY9" fmla="*/ 10528031 h 10670295"/>
              <a:gd name="connsiteX10" fmla="*/ 359258 w 14725437"/>
              <a:gd name="connsiteY10" fmla="*/ 10354523 h 10670295"/>
              <a:gd name="connsiteX0" fmla="*/ 359258 w 14725437"/>
              <a:gd name="connsiteY0" fmla="*/ 10354523 h 10670295"/>
              <a:gd name="connsiteX1" fmla="*/ 143616 w 14725437"/>
              <a:gd name="connsiteY1" fmla="*/ 6954132 h 10670295"/>
              <a:gd name="connsiteX2" fmla="*/ 99273 w 14725437"/>
              <a:gd name="connsiteY2" fmla="*/ 1474030 h 10670295"/>
              <a:gd name="connsiteX3" fmla="*/ 1507862 w 14725437"/>
              <a:gd name="connsiteY3" fmla="*/ 98880 h 10670295"/>
              <a:gd name="connsiteX4" fmla="*/ 6025254 w 14725437"/>
              <a:gd name="connsiteY4" fmla="*/ 106400 h 10670295"/>
              <a:gd name="connsiteX5" fmla="*/ 13596321 w 14725437"/>
              <a:gd name="connsiteY5" fmla="*/ 411709 h 10670295"/>
              <a:gd name="connsiteX6" fmla="*/ 14679548 w 14725437"/>
              <a:gd name="connsiteY6" fmla="*/ 4238846 h 10670295"/>
              <a:gd name="connsiteX7" fmla="*/ 14213652 w 14725437"/>
              <a:gd name="connsiteY7" fmla="*/ 9773288 h 10670295"/>
              <a:gd name="connsiteX8" fmla="*/ 11401509 w 14725437"/>
              <a:gd name="connsiteY8" fmla="*/ 10411917 h 10670295"/>
              <a:gd name="connsiteX9" fmla="*/ 2721966 w 14725437"/>
              <a:gd name="connsiteY9" fmla="*/ 10528031 h 10670295"/>
              <a:gd name="connsiteX10" fmla="*/ 359258 w 14725437"/>
              <a:gd name="connsiteY10" fmla="*/ 10354523 h 10670295"/>
              <a:gd name="connsiteX0" fmla="*/ 283176 w 14649355"/>
              <a:gd name="connsiteY0" fmla="*/ 10354523 h 10670295"/>
              <a:gd name="connsiteX1" fmla="*/ 67534 w 14649355"/>
              <a:gd name="connsiteY1" fmla="*/ 6954132 h 10670295"/>
              <a:gd name="connsiteX2" fmla="*/ 23191 w 14649355"/>
              <a:gd name="connsiteY2" fmla="*/ 1474030 h 10670295"/>
              <a:gd name="connsiteX3" fmla="*/ 1431780 w 14649355"/>
              <a:gd name="connsiteY3" fmla="*/ 98880 h 10670295"/>
              <a:gd name="connsiteX4" fmla="*/ 5949172 w 14649355"/>
              <a:gd name="connsiteY4" fmla="*/ 106400 h 10670295"/>
              <a:gd name="connsiteX5" fmla="*/ 13520239 w 14649355"/>
              <a:gd name="connsiteY5" fmla="*/ 411709 h 10670295"/>
              <a:gd name="connsiteX6" fmla="*/ 14603466 w 14649355"/>
              <a:gd name="connsiteY6" fmla="*/ 4238846 h 10670295"/>
              <a:gd name="connsiteX7" fmla="*/ 14137570 w 14649355"/>
              <a:gd name="connsiteY7" fmla="*/ 9773288 h 10670295"/>
              <a:gd name="connsiteX8" fmla="*/ 11325427 w 14649355"/>
              <a:gd name="connsiteY8" fmla="*/ 10411917 h 10670295"/>
              <a:gd name="connsiteX9" fmla="*/ 2645884 w 14649355"/>
              <a:gd name="connsiteY9" fmla="*/ 10528031 h 10670295"/>
              <a:gd name="connsiteX10" fmla="*/ 283176 w 14649355"/>
              <a:gd name="connsiteY10" fmla="*/ 10354523 h 10670295"/>
              <a:gd name="connsiteX0" fmla="*/ 389061 w 14755240"/>
              <a:gd name="connsiteY0" fmla="*/ 10354523 h 10667112"/>
              <a:gd name="connsiteX1" fmla="*/ 93319 w 14755240"/>
              <a:gd name="connsiteY1" fmla="*/ 6998765 h 10667112"/>
              <a:gd name="connsiteX2" fmla="*/ 129076 w 14755240"/>
              <a:gd name="connsiteY2" fmla="*/ 1474030 h 10667112"/>
              <a:gd name="connsiteX3" fmla="*/ 1537665 w 14755240"/>
              <a:gd name="connsiteY3" fmla="*/ 98880 h 10667112"/>
              <a:gd name="connsiteX4" fmla="*/ 6055057 w 14755240"/>
              <a:gd name="connsiteY4" fmla="*/ 106400 h 10667112"/>
              <a:gd name="connsiteX5" fmla="*/ 13626124 w 14755240"/>
              <a:gd name="connsiteY5" fmla="*/ 411709 h 10667112"/>
              <a:gd name="connsiteX6" fmla="*/ 14709351 w 14755240"/>
              <a:gd name="connsiteY6" fmla="*/ 4238846 h 10667112"/>
              <a:gd name="connsiteX7" fmla="*/ 14243455 w 14755240"/>
              <a:gd name="connsiteY7" fmla="*/ 9773288 h 10667112"/>
              <a:gd name="connsiteX8" fmla="*/ 11431312 w 14755240"/>
              <a:gd name="connsiteY8" fmla="*/ 10411917 h 10667112"/>
              <a:gd name="connsiteX9" fmla="*/ 2751769 w 14755240"/>
              <a:gd name="connsiteY9" fmla="*/ 10528031 h 10667112"/>
              <a:gd name="connsiteX10" fmla="*/ 389061 w 14755240"/>
              <a:gd name="connsiteY10" fmla="*/ 10354523 h 10667112"/>
              <a:gd name="connsiteX0" fmla="*/ 389061 w 14743341"/>
              <a:gd name="connsiteY0" fmla="*/ 10256507 h 10569096"/>
              <a:gd name="connsiteX1" fmla="*/ 93319 w 14743341"/>
              <a:gd name="connsiteY1" fmla="*/ 6900749 h 10569096"/>
              <a:gd name="connsiteX2" fmla="*/ 129076 w 14743341"/>
              <a:gd name="connsiteY2" fmla="*/ 1376014 h 10569096"/>
              <a:gd name="connsiteX3" fmla="*/ 1537665 w 14743341"/>
              <a:gd name="connsiteY3" fmla="*/ 864 h 10569096"/>
              <a:gd name="connsiteX4" fmla="*/ 6055057 w 14743341"/>
              <a:gd name="connsiteY4" fmla="*/ 8384 h 10569096"/>
              <a:gd name="connsiteX5" fmla="*/ 13626124 w 14743341"/>
              <a:gd name="connsiteY5" fmla="*/ 313693 h 10569096"/>
              <a:gd name="connsiteX6" fmla="*/ 14709351 w 14743341"/>
              <a:gd name="connsiteY6" fmla="*/ 4140830 h 10569096"/>
              <a:gd name="connsiteX7" fmla="*/ 14243455 w 14743341"/>
              <a:gd name="connsiteY7" fmla="*/ 9675272 h 10569096"/>
              <a:gd name="connsiteX8" fmla="*/ 11431312 w 14743341"/>
              <a:gd name="connsiteY8" fmla="*/ 10313901 h 10569096"/>
              <a:gd name="connsiteX9" fmla="*/ 2751769 w 14743341"/>
              <a:gd name="connsiteY9" fmla="*/ 10430015 h 10569096"/>
              <a:gd name="connsiteX10" fmla="*/ 389061 w 14743341"/>
              <a:gd name="connsiteY10" fmla="*/ 10256507 h 1056909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243455 w 14757426"/>
              <a:gd name="connsiteY7" fmla="*/ 9700652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243455 w 14757426"/>
              <a:gd name="connsiteY7" fmla="*/ 9700652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657479 w 14757426"/>
              <a:gd name="connsiteY7" fmla="*/ 9651715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757426" h="10594476">
                <a:moveTo>
                  <a:pt x="389061" y="10281887"/>
                </a:moveTo>
                <a:cubicBezTo>
                  <a:pt x="-54014" y="9693676"/>
                  <a:pt x="136650" y="8406211"/>
                  <a:pt x="93319" y="6926129"/>
                </a:cubicBezTo>
                <a:cubicBezTo>
                  <a:pt x="49988" y="5446047"/>
                  <a:pt x="-111648" y="2551375"/>
                  <a:pt x="129076" y="1401394"/>
                </a:cubicBezTo>
                <a:cubicBezTo>
                  <a:pt x="369800" y="251413"/>
                  <a:pt x="214343" y="8695"/>
                  <a:pt x="1537665" y="26244"/>
                </a:cubicBezTo>
                <a:cubicBezTo>
                  <a:pt x="2632129" y="192572"/>
                  <a:pt x="4799357" y="33699"/>
                  <a:pt x="6055057" y="33764"/>
                </a:cubicBezTo>
                <a:cubicBezTo>
                  <a:pt x="7310757" y="33829"/>
                  <a:pt x="12298173" y="-37231"/>
                  <a:pt x="13683339" y="26636"/>
                </a:cubicBezTo>
                <a:cubicBezTo>
                  <a:pt x="15068505" y="90503"/>
                  <a:pt x="14723293" y="3076486"/>
                  <a:pt x="14709351" y="4166210"/>
                </a:cubicBezTo>
                <a:cubicBezTo>
                  <a:pt x="14729738" y="5255932"/>
                  <a:pt x="14733337" y="8622870"/>
                  <a:pt x="14657479" y="9651715"/>
                </a:cubicBezTo>
                <a:cubicBezTo>
                  <a:pt x="14581621" y="10680560"/>
                  <a:pt x="13495969" y="10301181"/>
                  <a:pt x="11431312" y="10339281"/>
                </a:cubicBezTo>
                <a:cubicBezTo>
                  <a:pt x="9595255" y="10694881"/>
                  <a:pt x="4592144" y="10464961"/>
                  <a:pt x="2751769" y="10455395"/>
                </a:cubicBezTo>
                <a:cubicBezTo>
                  <a:pt x="911394" y="10445829"/>
                  <a:pt x="832136" y="10870098"/>
                  <a:pt x="389061" y="10281887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68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6B76D08B-396D-40E0-B4A7-F35A48598765}"/>
              </a:ext>
            </a:extLst>
          </p:cNvPr>
          <p:cNvGrpSpPr/>
          <p:nvPr/>
        </p:nvGrpSpPr>
        <p:grpSpPr>
          <a:xfrm>
            <a:off x="0" y="6355716"/>
            <a:ext cx="12192000" cy="713190"/>
            <a:chOff x="0" y="5656716"/>
            <a:chExt cx="12926997" cy="1418998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99EFFB80-EFA6-4107-B0E5-C93A9A2293AE}"/>
                </a:ext>
              </a:extLst>
            </p:cNvPr>
            <p:cNvGrpSpPr/>
            <p:nvPr/>
          </p:nvGrpSpPr>
          <p:grpSpPr>
            <a:xfrm>
              <a:off x="0" y="5656716"/>
              <a:ext cx="8788893" cy="1418998"/>
              <a:chOff x="0" y="5388478"/>
              <a:chExt cx="10450286" cy="1687236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60A55B76-B433-4977-8D7F-4EC88176C8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388478"/>
                <a:ext cx="5529943" cy="1687236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CBEF935A-F5C1-449E-94EC-B4140F395A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20343" y="5388478"/>
                <a:ext cx="5529943" cy="1687236"/>
              </a:xfrm>
              <a:prstGeom prst="rect">
                <a:avLst/>
              </a:prstGeom>
            </p:spPr>
          </p:pic>
        </p:grpSp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A47AD331-2D26-47E4-83E8-62589BD5C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6208" y="5656716"/>
              <a:ext cx="4650789" cy="1418998"/>
            </a:xfrm>
            <a:prstGeom prst="rect">
              <a:avLst/>
            </a:prstGeom>
          </p:spPr>
        </p:pic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B4E71863-AB05-4C8C-8EFE-E4E2DD96D6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1086" y="6033413"/>
            <a:ext cx="859819" cy="6446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DE73812-B989-40B0-A0CA-DE9C733861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038" y="93682"/>
            <a:ext cx="721536" cy="456393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9" name="图片 34">
            <a:extLst>
              <a:ext uri="{FF2B5EF4-FFF2-40B4-BE49-F238E27FC236}">
                <a16:creationId xmlns:a16="http://schemas.microsoft.com/office/drawing/2014/main" id="{BD5191DD-4555-45A5-92A3-1576E80E0AE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245" y="6033413"/>
            <a:ext cx="1076474" cy="6444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5B9AE4C-B6AB-1C81-B644-C1FF787E19BA}"/>
              </a:ext>
            </a:extLst>
          </p:cNvPr>
          <p:cNvSpPr txBox="1"/>
          <p:nvPr/>
        </p:nvSpPr>
        <p:spPr>
          <a:xfrm>
            <a:off x="1238250" y="2752725"/>
            <a:ext cx="10668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c) Có bao nhiêu học sinh đến thư viện vào mỗi buổi chiều?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965ACFE-8B76-E21C-1FEC-6368B1E70A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95425" y="623887"/>
            <a:ext cx="9105900" cy="21708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DCC1043-57EA-5EEF-1F26-AB21C35B4E69}"/>
              </a:ext>
            </a:extLst>
          </p:cNvPr>
          <p:cNvSpPr txBox="1"/>
          <p:nvPr/>
        </p:nvSpPr>
        <p:spPr>
          <a:xfrm>
            <a:off x="1704975" y="3657600"/>
            <a:ext cx="94964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 </a:t>
            </a:r>
            <a:r>
              <a:rPr lang="en-US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vi-VN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 60 học sinh đến </a:t>
            </a:r>
            <a:r>
              <a:rPr lang="vi-VN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 viện</a:t>
            </a:r>
            <a:r>
              <a:rPr lang="en-US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 </a:t>
            </a:r>
            <a:r>
              <a:rPr lang="en-US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vi-VN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 40 học sinh đến </a:t>
            </a:r>
            <a:r>
              <a:rPr lang="vi-VN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 viện</a:t>
            </a:r>
            <a:r>
              <a:rPr lang="en-US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 </a:t>
            </a:r>
            <a:r>
              <a:rPr lang="en-US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vi-VN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ư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 35 học sinh đến </a:t>
            </a:r>
            <a:r>
              <a:rPr lang="vi-VN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 viện</a:t>
            </a:r>
            <a:r>
              <a:rPr lang="en-US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 </a:t>
            </a:r>
            <a:r>
              <a:rPr lang="en-US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vi-VN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ăm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 60 học sinh đến </a:t>
            </a:r>
            <a:r>
              <a:rPr lang="vi-VN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 viện</a:t>
            </a:r>
            <a:r>
              <a:rPr lang="en-US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 </a:t>
            </a:r>
            <a:r>
              <a:rPr lang="en-US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vi-VN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áu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 65 học sinh đến thư viện.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75D4C99-1B72-3E66-A4ED-9064CD6F4763}"/>
              </a:ext>
            </a:extLst>
          </p:cNvPr>
          <p:cNvSpPr/>
          <p:nvPr/>
        </p:nvSpPr>
        <p:spPr>
          <a:xfrm>
            <a:off x="2019300" y="2171700"/>
            <a:ext cx="8153400" cy="5524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0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形 4">
            <a:extLst>
              <a:ext uri="{FF2B5EF4-FFF2-40B4-BE49-F238E27FC236}">
                <a16:creationId xmlns:a16="http://schemas.microsoft.com/office/drawing/2014/main" id="{247FD368-B523-40D9-BD06-8360E2E506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6200000">
            <a:off x="2659745" y="-2659746"/>
            <a:ext cx="6872512" cy="12192003"/>
          </a:xfrm>
          <a:prstGeom prst="rect">
            <a:avLst/>
          </a:prstGeom>
        </p:spPr>
      </p:pic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489880D0-1182-4052-848E-3D936536B382}"/>
              </a:ext>
            </a:extLst>
          </p:cNvPr>
          <p:cNvSpPr/>
          <p:nvPr/>
        </p:nvSpPr>
        <p:spPr>
          <a:xfrm>
            <a:off x="405193" y="410620"/>
            <a:ext cx="11381613" cy="6284409"/>
          </a:xfrm>
          <a:custGeom>
            <a:avLst/>
            <a:gdLst>
              <a:gd name="connsiteX0" fmla="*/ 739424 w 12277406"/>
              <a:gd name="connsiteY0" fmla="*/ 6032746 h 7271836"/>
              <a:gd name="connsiteX1" fmla="*/ 782967 w 12277406"/>
              <a:gd name="connsiteY1" fmla="*/ 3478232 h 7271836"/>
              <a:gd name="connsiteX2" fmla="*/ 782967 w 12277406"/>
              <a:gd name="connsiteY2" fmla="*/ 836632 h 7271836"/>
              <a:gd name="connsiteX3" fmla="*/ 1552224 w 12277406"/>
              <a:gd name="connsiteY3" fmla="*/ 386689 h 7271836"/>
              <a:gd name="connsiteX4" fmla="*/ 11320338 w 12277406"/>
              <a:gd name="connsiteY4" fmla="*/ 357660 h 7271836"/>
              <a:gd name="connsiteX5" fmla="*/ 11813824 w 12277406"/>
              <a:gd name="connsiteY5" fmla="*/ 5074803 h 7271836"/>
              <a:gd name="connsiteX6" fmla="*/ 11305824 w 12277406"/>
              <a:gd name="connsiteY6" fmla="*/ 6889089 h 7271836"/>
              <a:gd name="connsiteX7" fmla="*/ 797481 w 12277406"/>
              <a:gd name="connsiteY7" fmla="*/ 7208403 h 7271836"/>
              <a:gd name="connsiteX8" fmla="*/ 739424 w 12277406"/>
              <a:gd name="connsiteY8" fmla="*/ 6032746 h 7271836"/>
              <a:gd name="connsiteX0" fmla="*/ 739424 w 12277406"/>
              <a:gd name="connsiteY0" fmla="*/ 6088272 h 7327362"/>
              <a:gd name="connsiteX1" fmla="*/ 782967 w 12277406"/>
              <a:gd name="connsiteY1" fmla="*/ 3533758 h 7327362"/>
              <a:gd name="connsiteX2" fmla="*/ 899081 w 12277406"/>
              <a:gd name="connsiteY2" fmla="*/ 2198443 h 7327362"/>
              <a:gd name="connsiteX3" fmla="*/ 1552224 w 12277406"/>
              <a:gd name="connsiteY3" fmla="*/ 442215 h 7327362"/>
              <a:gd name="connsiteX4" fmla="*/ 11320338 w 12277406"/>
              <a:gd name="connsiteY4" fmla="*/ 413186 h 7327362"/>
              <a:gd name="connsiteX5" fmla="*/ 11813824 w 12277406"/>
              <a:gd name="connsiteY5" fmla="*/ 5130329 h 7327362"/>
              <a:gd name="connsiteX6" fmla="*/ 11305824 w 12277406"/>
              <a:gd name="connsiteY6" fmla="*/ 6944615 h 7327362"/>
              <a:gd name="connsiteX7" fmla="*/ 797481 w 12277406"/>
              <a:gd name="connsiteY7" fmla="*/ 7263929 h 7327362"/>
              <a:gd name="connsiteX8" fmla="*/ 739424 w 12277406"/>
              <a:gd name="connsiteY8" fmla="*/ 6088272 h 7327362"/>
              <a:gd name="connsiteX0" fmla="*/ 739424 w 12277406"/>
              <a:gd name="connsiteY0" fmla="*/ 6088272 h 7327362"/>
              <a:gd name="connsiteX1" fmla="*/ 782967 w 12277406"/>
              <a:gd name="connsiteY1" fmla="*/ 3533758 h 7327362"/>
              <a:gd name="connsiteX2" fmla="*/ 899081 w 12277406"/>
              <a:gd name="connsiteY2" fmla="*/ 2198443 h 7327362"/>
              <a:gd name="connsiteX3" fmla="*/ 1552224 w 12277406"/>
              <a:gd name="connsiteY3" fmla="*/ 442215 h 7327362"/>
              <a:gd name="connsiteX4" fmla="*/ 11320338 w 12277406"/>
              <a:gd name="connsiteY4" fmla="*/ 413186 h 7327362"/>
              <a:gd name="connsiteX5" fmla="*/ 11813824 w 12277406"/>
              <a:gd name="connsiteY5" fmla="*/ 5130329 h 7327362"/>
              <a:gd name="connsiteX6" fmla="*/ 11305824 w 12277406"/>
              <a:gd name="connsiteY6" fmla="*/ 6944615 h 7327362"/>
              <a:gd name="connsiteX7" fmla="*/ 797481 w 12277406"/>
              <a:gd name="connsiteY7" fmla="*/ 7263929 h 7327362"/>
              <a:gd name="connsiteX8" fmla="*/ 739424 w 12277406"/>
              <a:gd name="connsiteY8" fmla="*/ 6088272 h 7327362"/>
              <a:gd name="connsiteX0" fmla="*/ 739424 w 12277406"/>
              <a:gd name="connsiteY0" fmla="*/ 6092350 h 7331440"/>
              <a:gd name="connsiteX1" fmla="*/ 782967 w 12277406"/>
              <a:gd name="connsiteY1" fmla="*/ 3537836 h 7331440"/>
              <a:gd name="connsiteX2" fmla="*/ 507195 w 12277406"/>
              <a:gd name="connsiteY2" fmla="*/ 2289607 h 7331440"/>
              <a:gd name="connsiteX3" fmla="*/ 1552224 w 12277406"/>
              <a:gd name="connsiteY3" fmla="*/ 446293 h 7331440"/>
              <a:gd name="connsiteX4" fmla="*/ 11320338 w 12277406"/>
              <a:gd name="connsiteY4" fmla="*/ 417264 h 7331440"/>
              <a:gd name="connsiteX5" fmla="*/ 11813824 w 12277406"/>
              <a:gd name="connsiteY5" fmla="*/ 5134407 h 7331440"/>
              <a:gd name="connsiteX6" fmla="*/ 11305824 w 12277406"/>
              <a:gd name="connsiteY6" fmla="*/ 6948693 h 7331440"/>
              <a:gd name="connsiteX7" fmla="*/ 797481 w 12277406"/>
              <a:gd name="connsiteY7" fmla="*/ 7268007 h 7331440"/>
              <a:gd name="connsiteX8" fmla="*/ 739424 w 12277406"/>
              <a:gd name="connsiteY8" fmla="*/ 6092350 h 7331440"/>
              <a:gd name="connsiteX0" fmla="*/ 729525 w 12267507"/>
              <a:gd name="connsiteY0" fmla="*/ 6092350 h 7331440"/>
              <a:gd name="connsiteX1" fmla="*/ 511811 w 12267507"/>
              <a:gd name="connsiteY1" fmla="*/ 3624922 h 7331440"/>
              <a:gd name="connsiteX2" fmla="*/ 497296 w 12267507"/>
              <a:gd name="connsiteY2" fmla="*/ 2289607 h 7331440"/>
              <a:gd name="connsiteX3" fmla="*/ 1542325 w 12267507"/>
              <a:gd name="connsiteY3" fmla="*/ 446293 h 7331440"/>
              <a:gd name="connsiteX4" fmla="*/ 11310439 w 12267507"/>
              <a:gd name="connsiteY4" fmla="*/ 417264 h 7331440"/>
              <a:gd name="connsiteX5" fmla="*/ 11803925 w 12267507"/>
              <a:gd name="connsiteY5" fmla="*/ 5134407 h 7331440"/>
              <a:gd name="connsiteX6" fmla="*/ 11295925 w 12267507"/>
              <a:gd name="connsiteY6" fmla="*/ 6948693 h 7331440"/>
              <a:gd name="connsiteX7" fmla="*/ 787582 w 12267507"/>
              <a:gd name="connsiteY7" fmla="*/ 7268007 h 7331440"/>
              <a:gd name="connsiteX8" fmla="*/ 729525 w 12267507"/>
              <a:gd name="connsiteY8" fmla="*/ 6092350 h 7331440"/>
              <a:gd name="connsiteX0" fmla="*/ 729525 w 12294456"/>
              <a:gd name="connsiteY0" fmla="*/ 5819470 h 7058560"/>
              <a:gd name="connsiteX1" fmla="*/ 511811 w 12294456"/>
              <a:gd name="connsiteY1" fmla="*/ 3352042 h 7058560"/>
              <a:gd name="connsiteX2" fmla="*/ 497296 w 12294456"/>
              <a:gd name="connsiteY2" fmla="*/ 2016727 h 7058560"/>
              <a:gd name="connsiteX3" fmla="*/ 1542325 w 12294456"/>
              <a:gd name="connsiteY3" fmla="*/ 173413 h 7058560"/>
              <a:gd name="connsiteX4" fmla="*/ 10773410 w 12294456"/>
              <a:gd name="connsiteY4" fmla="*/ 608841 h 7058560"/>
              <a:gd name="connsiteX5" fmla="*/ 11803925 w 12294456"/>
              <a:gd name="connsiteY5" fmla="*/ 4861527 h 7058560"/>
              <a:gd name="connsiteX6" fmla="*/ 11295925 w 12294456"/>
              <a:gd name="connsiteY6" fmla="*/ 6675813 h 7058560"/>
              <a:gd name="connsiteX7" fmla="*/ 787582 w 12294456"/>
              <a:gd name="connsiteY7" fmla="*/ 6995127 h 7058560"/>
              <a:gd name="connsiteX8" fmla="*/ 729525 w 12294456"/>
              <a:gd name="connsiteY8" fmla="*/ 5819470 h 7058560"/>
              <a:gd name="connsiteX0" fmla="*/ 729525 w 12203819"/>
              <a:gd name="connsiteY0" fmla="*/ 5817287 h 7056377"/>
              <a:gd name="connsiteX1" fmla="*/ 511811 w 12203819"/>
              <a:gd name="connsiteY1" fmla="*/ 3349859 h 7056377"/>
              <a:gd name="connsiteX2" fmla="*/ 497296 w 12203819"/>
              <a:gd name="connsiteY2" fmla="*/ 2014544 h 7056377"/>
              <a:gd name="connsiteX3" fmla="*/ 1542325 w 12203819"/>
              <a:gd name="connsiteY3" fmla="*/ 171230 h 7056377"/>
              <a:gd name="connsiteX4" fmla="*/ 10773410 w 12203819"/>
              <a:gd name="connsiteY4" fmla="*/ 606658 h 7056377"/>
              <a:gd name="connsiteX5" fmla="*/ 11542668 w 12203819"/>
              <a:gd name="connsiteY5" fmla="*/ 4815801 h 7056377"/>
              <a:gd name="connsiteX6" fmla="*/ 11295925 w 12203819"/>
              <a:gd name="connsiteY6" fmla="*/ 6673630 h 7056377"/>
              <a:gd name="connsiteX7" fmla="*/ 787582 w 12203819"/>
              <a:gd name="connsiteY7" fmla="*/ 6992944 h 7056377"/>
              <a:gd name="connsiteX8" fmla="*/ 729525 w 12203819"/>
              <a:gd name="connsiteY8" fmla="*/ 5817287 h 7056377"/>
              <a:gd name="connsiteX0" fmla="*/ 729525 w 12189295"/>
              <a:gd name="connsiteY0" fmla="*/ 5888655 h 7127745"/>
              <a:gd name="connsiteX1" fmla="*/ 511811 w 12189295"/>
              <a:gd name="connsiteY1" fmla="*/ 3421227 h 7127745"/>
              <a:gd name="connsiteX2" fmla="*/ 497296 w 12189295"/>
              <a:gd name="connsiteY2" fmla="*/ 2085912 h 7127745"/>
              <a:gd name="connsiteX3" fmla="*/ 1542325 w 12189295"/>
              <a:gd name="connsiteY3" fmla="*/ 242598 h 7127745"/>
              <a:gd name="connsiteX4" fmla="*/ 11107238 w 12189295"/>
              <a:gd name="connsiteY4" fmla="*/ 532883 h 7127745"/>
              <a:gd name="connsiteX5" fmla="*/ 11542668 w 12189295"/>
              <a:gd name="connsiteY5" fmla="*/ 4887169 h 7127745"/>
              <a:gd name="connsiteX6" fmla="*/ 11295925 w 12189295"/>
              <a:gd name="connsiteY6" fmla="*/ 6744998 h 7127745"/>
              <a:gd name="connsiteX7" fmla="*/ 787582 w 12189295"/>
              <a:gd name="connsiteY7" fmla="*/ 7064312 h 7127745"/>
              <a:gd name="connsiteX8" fmla="*/ 729525 w 12189295"/>
              <a:gd name="connsiteY8" fmla="*/ 5888655 h 7127745"/>
              <a:gd name="connsiteX0" fmla="*/ 729525 w 12189295"/>
              <a:gd name="connsiteY0" fmla="*/ 6059797 h 7298887"/>
              <a:gd name="connsiteX1" fmla="*/ 511811 w 12189295"/>
              <a:gd name="connsiteY1" fmla="*/ 3592369 h 7298887"/>
              <a:gd name="connsiteX2" fmla="*/ 497296 w 12189295"/>
              <a:gd name="connsiteY2" fmla="*/ 2257054 h 7298887"/>
              <a:gd name="connsiteX3" fmla="*/ 1542325 w 12189295"/>
              <a:gd name="connsiteY3" fmla="*/ 413740 h 7298887"/>
              <a:gd name="connsiteX4" fmla="*/ 11107238 w 12189295"/>
              <a:gd name="connsiteY4" fmla="*/ 704025 h 7298887"/>
              <a:gd name="connsiteX5" fmla="*/ 11542668 w 12189295"/>
              <a:gd name="connsiteY5" fmla="*/ 5058311 h 7298887"/>
              <a:gd name="connsiteX6" fmla="*/ 11295925 w 12189295"/>
              <a:gd name="connsiteY6" fmla="*/ 6916140 h 7298887"/>
              <a:gd name="connsiteX7" fmla="*/ 787582 w 12189295"/>
              <a:gd name="connsiteY7" fmla="*/ 7235454 h 7298887"/>
              <a:gd name="connsiteX8" fmla="*/ 729525 w 12189295"/>
              <a:gd name="connsiteY8" fmla="*/ 6059797 h 7298887"/>
              <a:gd name="connsiteX0" fmla="*/ 729525 w 12163597"/>
              <a:gd name="connsiteY0" fmla="*/ 6186346 h 7425436"/>
              <a:gd name="connsiteX1" fmla="*/ 511811 w 12163597"/>
              <a:gd name="connsiteY1" fmla="*/ 3718918 h 7425436"/>
              <a:gd name="connsiteX2" fmla="*/ 497296 w 12163597"/>
              <a:gd name="connsiteY2" fmla="*/ 2383603 h 7425436"/>
              <a:gd name="connsiteX3" fmla="*/ 1542325 w 12163597"/>
              <a:gd name="connsiteY3" fmla="*/ 540289 h 7425436"/>
              <a:gd name="connsiteX4" fmla="*/ 11716838 w 12163597"/>
              <a:gd name="connsiteY4" fmla="*/ 641888 h 7425436"/>
              <a:gd name="connsiteX5" fmla="*/ 11542668 w 12163597"/>
              <a:gd name="connsiteY5" fmla="*/ 5184860 h 7425436"/>
              <a:gd name="connsiteX6" fmla="*/ 11295925 w 12163597"/>
              <a:gd name="connsiteY6" fmla="*/ 7042689 h 7425436"/>
              <a:gd name="connsiteX7" fmla="*/ 787582 w 12163597"/>
              <a:gd name="connsiteY7" fmla="*/ 7362003 h 7425436"/>
              <a:gd name="connsiteX8" fmla="*/ 729525 w 12163597"/>
              <a:gd name="connsiteY8" fmla="*/ 6186346 h 7425436"/>
              <a:gd name="connsiteX0" fmla="*/ 729525 w 12421774"/>
              <a:gd name="connsiteY0" fmla="*/ 6827884 h 8066974"/>
              <a:gd name="connsiteX1" fmla="*/ 511811 w 12421774"/>
              <a:gd name="connsiteY1" fmla="*/ 4360456 h 8066974"/>
              <a:gd name="connsiteX2" fmla="*/ 497296 w 12421774"/>
              <a:gd name="connsiteY2" fmla="*/ 3025141 h 8066974"/>
              <a:gd name="connsiteX3" fmla="*/ 1643925 w 12421774"/>
              <a:gd name="connsiteY3" fmla="*/ 78741 h 8066974"/>
              <a:gd name="connsiteX4" fmla="*/ 11716838 w 12421774"/>
              <a:gd name="connsiteY4" fmla="*/ 1283426 h 8066974"/>
              <a:gd name="connsiteX5" fmla="*/ 11542668 w 12421774"/>
              <a:gd name="connsiteY5" fmla="*/ 5826398 h 8066974"/>
              <a:gd name="connsiteX6" fmla="*/ 11295925 w 12421774"/>
              <a:gd name="connsiteY6" fmla="*/ 7684227 h 8066974"/>
              <a:gd name="connsiteX7" fmla="*/ 787582 w 12421774"/>
              <a:gd name="connsiteY7" fmla="*/ 8003541 h 8066974"/>
              <a:gd name="connsiteX8" fmla="*/ 729525 w 12421774"/>
              <a:gd name="connsiteY8" fmla="*/ 6827884 h 8066974"/>
              <a:gd name="connsiteX0" fmla="*/ 729525 w 12421774"/>
              <a:gd name="connsiteY0" fmla="*/ 6827884 h 8066974"/>
              <a:gd name="connsiteX1" fmla="*/ 511811 w 12421774"/>
              <a:gd name="connsiteY1" fmla="*/ 4360456 h 8066974"/>
              <a:gd name="connsiteX2" fmla="*/ 497296 w 12421774"/>
              <a:gd name="connsiteY2" fmla="*/ 3025141 h 8066974"/>
              <a:gd name="connsiteX3" fmla="*/ 1643925 w 12421774"/>
              <a:gd name="connsiteY3" fmla="*/ 78741 h 8066974"/>
              <a:gd name="connsiteX4" fmla="*/ 11716838 w 12421774"/>
              <a:gd name="connsiteY4" fmla="*/ 1283426 h 8066974"/>
              <a:gd name="connsiteX5" fmla="*/ 11542668 w 12421774"/>
              <a:gd name="connsiteY5" fmla="*/ 5826398 h 8066974"/>
              <a:gd name="connsiteX6" fmla="*/ 11295925 w 12421774"/>
              <a:gd name="connsiteY6" fmla="*/ 7684227 h 8066974"/>
              <a:gd name="connsiteX7" fmla="*/ 787582 w 12421774"/>
              <a:gd name="connsiteY7" fmla="*/ 8003541 h 8066974"/>
              <a:gd name="connsiteX8" fmla="*/ 729525 w 12421774"/>
              <a:gd name="connsiteY8" fmla="*/ 6827884 h 8066974"/>
              <a:gd name="connsiteX0" fmla="*/ 729525 w 12421774"/>
              <a:gd name="connsiteY0" fmla="*/ 6826138 h 8065228"/>
              <a:gd name="connsiteX1" fmla="*/ 511811 w 12421774"/>
              <a:gd name="connsiteY1" fmla="*/ 4358710 h 8065228"/>
              <a:gd name="connsiteX2" fmla="*/ 392521 w 12421774"/>
              <a:gd name="connsiteY2" fmla="*/ 2994820 h 8065228"/>
              <a:gd name="connsiteX3" fmla="*/ 1643925 w 12421774"/>
              <a:gd name="connsiteY3" fmla="*/ 76995 h 8065228"/>
              <a:gd name="connsiteX4" fmla="*/ 11716838 w 12421774"/>
              <a:gd name="connsiteY4" fmla="*/ 1281680 h 8065228"/>
              <a:gd name="connsiteX5" fmla="*/ 11542668 w 12421774"/>
              <a:gd name="connsiteY5" fmla="*/ 5824652 h 8065228"/>
              <a:gd name="connsiteX6" fmla="*/ 11295925 w 12421774"/>
              <a:gd name="connsiteY6" fmla="*/ 7682481 h 8065228"/>
              <a:gd name="connsiteX7" fmla="*/ 787582 w 12421774"/>
              <a:gd name="connsiteY7" fmla="*/ 8001795 h 8065228"/>
              <a:gd name="connsiteX8" fmla="*/ 729525 w 12421774"/>
              <a:gd name="connsiteY8" fmla="*/ 6826138 h 8065228"/>
              <a:gd name="connsiteX0" fmla="*/ 722069 w 12414318"/>
              <a:gd name="connsiteY0" fmla="*/ 6826138 h 8065228"/>
              <a:gd name="connsiteX1" fmla="*/ 304330 w 12414318"/>
              <a:gd name="connsiteY1" fmla="*/ 4387285 h 8065228"/>
              <a:gd name="connsiteX2" fmla="*/ 385065 w 12414318"/>
              <a:gd name="connsiteY2" fmla="*/ 2994820 h 8065228"/>
              <a:gd name="connsiteX3" fmla="*/ 1636469 w 12414318"/>
              <a:gd name="connsiteY3" fmla="*/ 76995 h 8065228"/>
              <a:gd name="connsiteX4" fmla="*/ 11709382 w 12414318"/>
              <a:gd name="connsiteY4" fmla="*/ 1281680 h 8065228"/>
              <a:gd name="connsiteX5" fmla="*/ 11535212 w 12414318"/>
              <a:gd name="connsiteY5" fmla="*/ 5824652 h 8065228"/>
              <a:gd name="connsiteX6" fmla="*/ 11288469 w 12414318"/>
              <a:gd name="connsiteY6" fmla="*/ 7682481 h 8065228"/>
              <a:gd name="connsiteX7" fmla="*/ 780126 w 12414318"/>
              <a:gd name="connsiteY7" fmla="*/ 8001795 h 8065228"/>
              <a:gd name="connsiteX8" fmla="*/ 722069 w 12414318"/>
              <a:gd name="connsiteY8" fmla="*/ 6826138 h 8065228"/>
              <a:gd name="connsiteX0" fmla="*/ 722069 w 12414318"/>
              <a:gd name="connsiteY0" fmla="*/ 6823820 h 8062910"/>
              <a:gd name="connsiteX1" fmla="*/ 304330 w 12414318"/>
              <a:gd name="connsiteY1" fmla="*/ 4384967 h 8062910"/>
              <a:gd name="connsiteX2" fmla="*/ 289815 w 12414318"/>
              <a:gd name="connsiteY2" fmla="*/ 2954402 h 8062910"/>
              <a:gd name="connsiteX3" fmla="*/ 1636469 w 12414318"/>
              <a:gd name="connsiteY3" fmla="*/ 74677 h 8062910"/>
              <a:gd name="connsiteX4" fmla="*/ 11709382 w 12414318"/>
              <a:gd name="connsiteY4" fmla="*/ 1279362 h 8062910"/>
              <a:gd name="connsiteX5" fmla="*/ 11535212 w 12414318"/>
              <a:gd name="connsiteY5" fmla="*/ 5822334 h 8062910"/>
              <a:gd name="connsiteX6" fmla="*/ 11288469 w 12414318"/>
              <a:gd name="connsiteY6" fmla="*/ 7680163 h 8062910"/>
              <a:gd name="connsiteX7" fmla="*/ 780126 w 12414318"/>
              <a:gd name="connsiteY7" fmla="*/ 7999477 h 8062910"/>
              <a:gd name="connsiteX8" fmla="*/ 722069 w 12414318"/>
              <a:gd name="connsiteY8" fmla="*/ 6823820 h 8062910"/>
              <a:gd name="connsiteX0" fmla="*/ 722069 w 12414318"/>
              <a:gd name="connsiteY0" fmla="*/ 6823820 h 8062910"/>
              <a:gd name="connsiteX1" fmla="*/ 304330 w 12414318"/>
              <a:gd name="connsiteY1" fmla="*/ 4384967 h 8062910"/>
              <a:gd name="connsiteX2" fmla="*/ 289815 w 12414318"/>
              <a:gd name="connsiteY2" fmla="*/ 2954402 h 8062910"/>
              <a:gd name="connsiteX3" fmla="*/ 1636469 w 12414318"/>
              <a:gd name="connsiteY3" fmla="*/ 74677 h 8062910"/>
              <a:gd name="connsiteX4" fmla="*/ 11709382 w 12414318"/>
              <a:gd name="connsiteY4" fmla="*/ 1279362 h 8062910"/>
              <a:gd name="connsiteX5" fmla="*/ 11535212 w 12414318"/>
              <a:gd name="connsiteY5" fmla="*/ 5822334 h 8062910"/>
              <a:gd name="connsiteX6" fmla="*/ 11288469 w 12414318"/>
              <a:gd name="connsiteY6" fmla="*/ 7680163 h 8062910"/>
              <a:gd name="connsiteX7" fmla="*/ 780126 w 12414318"/>
              <a:gd name="connsiteY7" fmla="*/ 7999477 h 8062910"/>
              <a:gd name="connsiteX8" fmla="*/ 722069 w 12414318"/>
              <a:gd name="connsiteY8" fmla="*/ 6823820 h 8062910"/>
              <a:gd name="connsiteX0" fmla="*/ 720661 w 12412910"/>
              <a:gd name="connsiteY0" fmla="*/ 6823820 h 8062910"/>
              <a:gd name="connsiteX1" fmla="*/ 264822 w 12412910"/>
              <a:gd name="connsiteY1" fmla="*/ 4575467 h 8062910"/>
              <a:gd name="connsiteX2" fmla="*/ 288407 w 12412910"/>
              <a:gd name="connsiteY2" fmla="*/ 2954402 h 8062910"/>
              <a:gd name="connsiteX3" fmla="*/ 1635061 w 12412910"/>
              <a:gd name="connsiteY3" fmla="*/ 74677 h 8062910"/>
              <a:gd name="connsiteX4" fmla="*/ 11707974 w 12412910"/>
              <a:gd name="connsiteY4" fmla="*/ 1279362 h 8062910"/>
              <a:gd name="connsiteX5" fmla="*/ 11533804 w 12412910"/>
              <a:gd name="connsiteY5" fmla="*/ 5822334 h 8062910"/>
              <a:gd name="connsiteX6" fmla="*/ 11287061 w 12412910"/>
              <a:gd name="connsiteY6" fmla="*/ 7680163 h 8062910"/>
              <a:gd name="connsiteX7" fmla="*/ 778718 w 12412910"/>
              <a:gd name="connsiteY7" fmla="*/ 7999477 h 8062910"/>
              <a:gd name="connsiteX8" fmla="*/ 720661 w 12412910"/>
              <a:gd name="connsiteY8" fmla="*/ 6823820 h 8062910"/>
              <a:gd name="connsiteX0" fmla="*/ 720661 w 12412910"/>
              <a:gd name="connsiteY0" fmla="*/ 6823820 h 8062910"/>
              <a:gd name="connsiteX1" fmla="*/ 264822 w 12412910"/>
              <a:gd name="connsiteY1" fmla="*/ 4575467 h 8062910"/>
              <a:gd name="connsiteX2" fmla="*/ 288407 w 12412910"/>
              <a:gd name="connsiteY2" fmla="*/ 2954402 h 8062910"/>
              <a:gd name="connsiteX3" fmla="*/ 1635061 w 12412910"/>
              <a:gd name="connsiteY3" fmla="*/ 74677 h 8062910"/>
              <a:gd name="connsiteX4" fmla="*/ 11707974 w 12412910"/>
              <a:gd name="connsiteY4" fmla="*/ 1279362 h 8062910"/>
              <a:gd name="connsiteX5" fmla="*/ 11533804 w 12412910"/>
              <a:gd name="connsiteY5" fmla="*/ 5822334 h 8062910"/>
              <a:gd name="connsiteX6" fmla="*/ 11287061 w 12412910"/>
              <a:gd name="connsiteY6" fmla="*/ 7680163 h 8062910"/>
              <a:gd name="connsiteX7" fmla="*/ 778718 w 12412910"/>
              <a:gd name="connsiteY7" fmla="*/ 7999477 h 8062910"/>
              <a:gd name="connsiteX8" fmla="*/ 720661 w 12412910"/>
              <a:gd name="connsiteY8" fmla="*/ 6823820 h 8062910"/>
              <a:gd name="connsiteX0" fmla="*/ 377839 w 12628888"/>
              <a:gd name="connsiteY0" fmla="*/ 6595220 h 8077500"/>
              <a:gd name="connsiteX1" fmla="*/ 480800 w 12628888"/>
              <a:gd name="connsiteY1" fmla="*/ 4575467 h 8077500"/>
              <a:gd name="connsiteX2" fmla="*/ 504385 w 12628888"/>
              <a:gd name="connsiteY2" fmla="*/ 2954402 h 8077500"/>
              <a:gd name="connsiteX3" fmla="*/ 1851039 w 12628888"/>
              <a:gd name="connsiteY3" fmla="*/ 74677 h 8077500"/>
              <a:gd name="connsiteX4" fmla="*/ 11923952 w 12628888"/>
              <a:gd name="connsiteY4" fmla="*/ 1279362 h 8077500"/>
              <a:gd name="connsiteX5" fmla="*/ 11749782 w 12628888"/>
              <a:gd name="connsiteY5" fmla="*/ 5822334 h 8077500"/>
              <a:gd name="connsiteX6" fmla="*/ 11503039 w 12628888"/>
              <a:gd name="connsiteY6" fmla="*/ 7680163 h 8077500"/>
              <a:gd name="connsiteX7" fmla="*/ 994696 w 12628888"/>
              <a:gd name="connsiteY7" fmla="*/ 7999477 h 8077500"/>
              <a:gd name="connsiteX8" fmla="*/ 377839 w 12628888"/>
              <a:gd name="connsiteY8" fmla="*/ 6595220 h 8077500"/>
              <a:gd name="connsiteX0" fmla="*/ 405392 w 12656441"/>
              <a:gd name="connsiteY0" fmla="*/ 6595220 h 8077500"/>
              <a:gd name="connsiteX1" fmla="*/ 508353 w 12656441"/>
              <a:gd name="connsiteY1" fmla="*/ 4575467 h 8077500"/>
              <a:gd name="connsiteX2" fmla="*/ 531938 w 12656441"/>
              <a:gd name="connsiteY2" fmla="*/ 2954402 h 8077500"/>
              <a:gd name="connsiteX3" fmla="*/ 1878592 w 12656441"/>
              <a:gd name="connsiteY3" fmla="*/ 74677 h 8077500"/>
              <a:gd name="connsiteX4" fmla="*/ 11951505 w 12656441"/>
              <a:gd name="connsiteY4" fmla="*/ 1279362 h 8077500"/>
              <a:gd name="connsiteX5" fmla="*/ 11777335 w 12656441"/>
              <a:gd name="connsiteY5" fmla="*/ 5822334 h 8077500"/>
              <a:gd name="connsiteX6" fmla="*/ 11530592 w 12656441"/>
              <a:gd name="connsiteY6" fmla="*/ 7680163 h 8077500"/>
              <a:gd name="connsiteX7" fmla="*/ 1022249 w 12656441"/>
              <a:gd name="connsiteY7" fmla="*/ 7999477 h 8077500"/>
              <a:gd name="connsiteX8" fmla="*/ 405392 w 12656441"/>
              <a:gd name="connsiteY8" fmla="*/ 6595220 h 8077500"/>
              <a:gd name="connsiteX0" fmla="*/ 94056 w 12345105"/>
              <a:gd name="connsiteY0" fmla="*/ 6595220 h 7892149"/>
              <a:gd name="connsiteX1" fmla="*/ 197017 w 12345105"/>
              <a:gd name="connsiteY1" fmla="*/ 4575467 h 7892149"/>
              <a:gd name="connsiteX2" fmla="*/ 220602 w 12345105"/>
              <a:gd name="connsiteY2" fmla="*/ 2954402 h 7892149"/>
              <a:gd name="connsiteX3" fmla="*/ 1567256 w 12345105"/>
              <a:gd name="connsiteY3" fmla="*/ 74677 h 7892149"/>
              <a:gd name="connsiteX4" fmla="*/ 11640169 w 12345105"/>
              <a:gd name="connsiteY4" fmla="*/ 1279362 h 7892149"/>
              <a:gd name="connsiteX5" fmla="*/ 11465999 w 12345105"/>
              <a:gd name="connsiteY5" fmla="*/ 5822334 h 7892149"/>
              <a:gd name="connsiteX6" fmla="*/ 11219256 w 12345105"/>
              <a:gd name="connsiteY6" fmla="*/ 7680163 h 7892149"/>
              <a:gd name="connsiteX7" fmla="*/ 1714213 w 12345105"/>
              <a:gd name="connsiteY7" fmla="*/ 7694677 h 7892149"/>
              <a:gd name="connsiteX8" fmla="*/ 94056 w 12345105"/>
              <a:gd name="connsiteY8" fmla="*/ 6595220 h 7892149"/>
              <a:gd name="connsiteX0" fmla="*/ 94056 w 12374446"/>
              <a:gd name="connsiteY0" fmla="*/ 6595220 h 7831727"/>
              <a:gd name="connsiteX1" fmla="*/ 197017 w 12374446"/>
              <a:gd name="connsiteY1" fmla="*/ 4575467 h 7831727"/>
              <a:gd name="connsiteX2" fmla="*/ 220602 w 12374446"/>
              <a:gd name="connsiteY2" fmla="*/ 2954402 h 7831727"/>
              <a:gd name="connsiteX3" fmla="*/ 1567256 w 12374446"/>
              <a:gd name="connsiteY3" fmla="*/ 74677 h 7831727"/>
              <a:gd name="connsiteX4" fmla="*/ 11640169 w 12374446"/>
              <a:gd name="connsiteY4" fmla="*/ 1279362 h 7831727"/>
              <a:gd name="connsiteX5" fmla="*/ 11465999 w 12374446"/>
              <a:gd name="connsiteY5" fmla="*/ 5822334 h 7831727"/>
              <a:gd name="connsiteX6" fmla="*/ 10393756 w 12374446"/>
              <a:gd name="connsiteY6" fmla="*/ 7578563 h 7831727"/>
              <a:gd name="connsiteX7" fmla="*/ 1714213 w 12374446"/>
              <a:gd name="connsiteY7" fmla="*/ 7694677 h 7831727"/>
              <a:gd name="connsiteX8" fmla="*/ 94056 w 12374446"/>
              <a:gd name="connsiteY8" fmla="*/ 6595220 h 7831727"/>
              <a:gd name="connsiteX0" fmla="*/ 94056 w 12374446"/>
              <a:gd name="connsiteY0" fmla="*/ 6595220 h 7831727"/>
              <a:gd name="connsiteX1" fmla="*/ 197017 w 12374446"/>
              <a:gd name="connsiteY1" fmla="*/ 4575467 h 7831727"/>
              <a:gd name="connsiteX2" fmla="*/ 220602 w 12374446"/>
              <a:gd name="connsiteY2" fmla="*/ 2954402 h 7831727"/>
              <a:gd name="connsiteX3" fmla="*/ 1567256 w 12374446"/>
              <a:gd name="connsiteY3" fmla="*/ 74677 h 7831727"/>
              <a:gd name="connsiteX4" fmla="*/ 11640169 w 12374446"/>
              <a:gd name="connsiteY4" fmla="*/ 1279362 h 7831727"/>
              <a:gd name="connsiteX5" fmla="*/ 11465999 w 12374446"/>
              <a:gd name="connsiteY5" fmla="*/ 5822334 h 7831727"/>
              <a:gd name="connsiteX6" fmla="*/ 10393756 w 12374446"/>
              <a:gd name="connsiteY6" fmla="*/ 7578563 h 7831727"/>
              <a:gd name="connsiteX7" fmla="*/ 1714213 w 12374446"/>
              <a:gd name="connsiteY7" fmla="*/ 7694677 h 7831727"/>
              <a:gd name="connsiteX8" fmla="*/ 94056 w 12374446"/>
              <a:gd name="connsiteY8" fmla="*/ 6595220 h 7831727"/>
              <a:gd name="connsiteX0" fmla="*/ 94056 w 12344667"/>
              <a:gd name="connsiteY0" fmla="*/ 6595220 h 7831727"/>
              <a:gd name="connsiteX1" fmla="*/ 197017 w 12344667"/>
              <a:gd name="connsiteY1" fmla="*/ 4575467 h 7831727"/>
              <a:gd name="connsiteX2" fmla="*/ 220602 w 12344667"/>
              <a:gd name="connsiteY2" fmla="*/ 2954402 h 7831727"/>
              <a:gd name="connsiteX3" fmla="*/ 1567256 w 12344667"/>
              <a:gd name="connsiteY3" fmla="*/ 74677 h 7831727"/>
              <a:gd name="connsiteX4" fmla="*/ 11640169 w 12344667"/>
              <a:gd name="connsiteY4" fmla="*/ 1279362 h 7831727"/>
              <a:gd name="connsiteX5" fmla="*/ 11465999 w 12344667"/>
              <a:gd name="connsiteY5" fmla="*/ 5822334 h 7831727"/>
              <a:gd name="connsiteX6" fmla="*/ 10393756 w 12344667"/>
              <a:gd name="connsiteY6" fmla="*/ 7578563 h 7831727"/>
              <a:gd name="connsiteX7" fmla="*/ 1714213 w 12344667"/>
              <a:gd name="connsiteY7" fmla="*/ 7694677 h 7831727"/>
              <a:gd name="connsiteX8" fmla="*/ 94056 w 12344667"/>
              <a:gd name="connsiteY8" fmla="*/ 6595220 h 7831727"/>
              <a:gd name="connsiteX0" fmla="*/ 94056 w 13094993"/>
              <a:gd name="connsiteY0" fmla="*/ 6596602 h 7833109"/>
              <a:gd name="connsiteX1" fmla="*/ 197017 w 13094993"/>
              <a:gd name="connsiteY1" fmla="*/ 4576849 h 7833109"/>
              <a:gd name="connsiteX2" fmla="*/ 220602 w 13094993"/>
              <a:gd name="connsiteY2" fmla="*/ 2955784 h 7833109"/>
              <a:gd name="connsiteX3" fmla="*/ 1567256 w 13094993"/>
              <a:gd name="connsiteY3" fmla="*/ 76059 h 7833109"/>
              <a:gd name="connsiteX4" fmla="*/ 11640169 w 13094993"/>
              <a:gd name="connsiteY4" fmla="*/ 1280744 h 7833109"/>
              <a:gd name="connsiteX5" fmla="*/ 12989999 w 13094993"/>
              <a:gd name="connsiteY5" fmla="*/ 5925316 h 7833109"/>
              <a:gd name="connsiteX6" fmla="*/ 10393756 w 13094993"/>
              <a:gd name="connsiteY6" fmla="*/ 7579945 h 7833109"/>
              <a:gd name="connsiteX7" fmla="*/ 1714213 w 13094993"/>
              <a:gd name="connsiteY7" fmla="*/ 7696059 h 7833109"/>
              <a:gd name="connsiteX8" fmla="*/ 94056 w 13094993"/>
              <a:gd name="connsiteY8" fmla="*/ 6596602 h 7833109"/>
              <a:gd name="connsiteX0" fmla="*/ 94056 w 13581500"/>
              <a:gd name="connsiteY0" fmla="*/ 6723052 h 7959559"/>
              <a:gd name="connsiteX1" fmla="*/ 197017 w 13581500"/>
              <a:gd name="connsiteY1" fmla="*/ 4703299 h 7959559"/>
              <a:gd name="connsiteX2" fmla="*/ 220602 w 13581500"/>
              <a:gd name="connsiteY2" fmla="*/ 3082234 h 7959559"/>
              <a:gd name="connsiteX3" fmla="*/ 1567256 w 13581500"/>
              <a:gd name="connsiteY3" fmla="*/ 202509 h 7959559"/>
              <a:gd name="connsiteX4" fmla="*/ 12465669 w 13581500"/>
              <a:gd name="connsiteY4" fmla="*/ 886494 h 7959559"/>
              <a:gd name="connsiteX5" fmla="*/ 12989999 w 13581500"/>
              <a:gd name="connsiteY5" fmla="*/ 6051766 h 7959559"/>
              <a:gd name="connsiteX6" fmla="*/ 10393756 w 13581500"/>
              <a:gd name="connsiteY6" fmla="*/ 7706395 h 7959559"/>
              <a:gd name="connsiteX7" fmla="*/ 1714213 w 13581500"/>
              <a:gd name="connsiteY7" fmla="*/ 7822509 h 7959559"/>
              <a:gd name="connsiteX8" fmla="*/ 94056 w 13581500"/>
              <a:gd name="connsiteY8" fmla="*/ 6723052 h 7959559"/>
              <a:gd name="connsiteX0" fmla="*/ 94056 w 13578033"/>
              <a:gd name="connsiteY0" fmla="*/ 6372151 h 7608658"/>
              <a:gd name="connsiteX1" fmla="*/ 197017 w 13578033"/>
              <a:gd name="connsiteY1" fmla="*/ 4352398 h 7608658"/>
              <a:gd name="connsiteX2" fmla="*/ 220602 w 13578033"/>
              <a:gd name="connsiteY2" fmla="*/ 2731333 h 7608658"/>
              <a:gd name="connsiteX3" fmla="*/ 1618056 w 13578033"/>
              <a:gd name="connsiteY3" fmla="*/ 410408 h 7608658"/>
              <a:gd name="connsiteX4" fmla="*/ 12465669 w 13578033"/>
              <a:gd name="connsiteY4" fmla="*/ 535593 h 7608658"/>
              <a:gd name="connsiteX5" fmla="*/ 12989999 w 13578033"/>
              <a:gd name="connsiteY5" fmla="*/ 5700865 h 7608658"/>
              <a:gd name="connsiteX6" fmla="*/ 10393756 w 13578033"/>
              <a:gd name="connsiteY6" fmla="*/ 7355494 h 7608658"/>
              <a:gd name="connsiteX7" fmla="*/ 1714213 w 13578033"/>
              <a:gd name="connsiteY7" fmla="*/ 7471608 h 7608658"/>
              <a:gd name="connsiteX8" fmla="*/ 94056 w 13578033"/>
              <a:gd name="connsiteY8" fmla="*/ 6372151 h 7608658"/>
              <a:gd name="connsiteX0" fmla="*/ 146154 w 13630131"/>
              <a:gd name="connsiteY0" fmla="*/ 6468355 h 7704862"/>
              <a:gd name="connsiteX1" fmla="*/ 249115 w 13630131"/>
              <a:gd name="connsiteY1" fmla="*/ 4448602 h 7704862"/>
              <a:gd name="connsiteX2" fmla="*/ 1670154 w 13630131"/>
              <a:gd name="connsiteY2" fmla="*/ 506612 h 7704862"/>
              <a:gd name="connsiteX3" fmla="*/ 12517767 w 13630131"/>
              <a:gd name="connsiteY3" fmla="*/ 631797 h 7704862"/>
              <a:gd name="connsiteX4" fmla="*/ 13042097 w 13630131"/>
              <a:gd name="connsiteY4" fmla="*/ 5797069 h 7704862"/>
              <a:gd name="connsiteX5" fmla="*/ 10445854 w 13630131"/>
              <a:gd name="connsiteY5" fmla="*/ 7451698 h 7704862"/>
              <a:gd name="connsiteX6" fmla="*/ 1766311 w 13630131"/>
              <a:gd name="connsiteY6" fmla="*/ 7567812 h 7704862"/>
              <a:gd name="connsiteX7" fmla="*/ 146154 w 13630131"/>
              <a:gd name="connsiteY7" fmla="*/ 6468355 h 7704862"/>
              <a:gd name="connsiteX0" fmla="*/ 81896 w 13565873"/>
              <a:gd name="connsiteY0" fmla="*/ 6468355 h 7704862"/>
              <a:gd name="connsiteX1" fmla="*/ 184857 w 13565873"/>
              <a:gd name="connsiteY1" fmla="*/ 4448602 h 7704862"/>
              <a:gd name="connsiteX2" fmla="*/ 1605896 w 13565873"/>
              <a:gd name="connsiteY2" fmla="*/ 506612 h 7704862"/>
              <a:gd name="connsiteX3" fmla="*/ 12453509 w 13565873"/>
              <a:gd name="connsiteY3" fmla="*/ 631797 h 7704862"/>
              <a:gd name="connsiteX4" fmla="*/ 12977839 w 13565873"/>
              <a:gd name="connsiteY4" fmla="*/ 5797069 h 7704862"/>
              <a:gd name="connsiteX5" fmla="*/ 10381596 w 13565873"/>
              <a:gd name="connsiteY5" fmla="*/ 7451698 h 7704862"/>
              <a:gd name="connsiteX6" fmla="*/ 1702053 w 13565873"/>
              <a:gd name="connsiteY6" fmla="*/ 7567812 h 7704862"/>
              <a:gd name="connsiteX7" fmla="*/ 81896 w 13565873"/>
              <a:gd name="connsiteY7" fmla="*/ 6468355 h 7704862"/>
              <a:gd name="connsiteX0" fmla="*/ 96329 w 13808906"/>
              <a:gd name="connsiteY0" fmla="*/ 7166855 h 7662182"/>
              <a:gd name="connsiteX1" fmla="*/ 427890 w 13808906"/>
              <a:gd name="connsiteY1" fmla="*/ 4448602 h 7662182"/>
              <a:gd name="connsiteX2" fmla="*/ 1848929 w 13808906"/>
              <a:gd name="connsiteY2" fmla="*/ 506612 h 7662182"/>
              <a:gd name="connsiteX3" fmla="*/ 12696542 w 13808906"/>
              <a:gd name="connsiteY3" fmla="*/ 631797 h 7662182"/>
              <a:gd name="connsiteX4" fmla="*/ 13220872 w 13808906"/>
              <a:gd name="connsiteY4" fmla="*/ 5797069 h 7662182"/>
              <a:gd name="connsiteX5" fmla="*/ 10624629 w 13808906"/>
              <a:gd name="connsiteY5" fmla="*/ 7451698 h 7662182"/>
              <a:gd name="connsiteX6" fmla="*/ 1945086 w 13808906"/>
              <a:gd name="connsiteY6" fmla="*/ 7567812 h 7662182"/>
              <a:gd name="connsiteX7" fmla="*/ 96329 w 13808906"/>
              <a:gd name="connsiteY7" fmla="*/ 7166855 h 7662182"/>
              <a:gd name="connsiteX0" fmla="*/ 253751 w 13966328"/>
              <a:gd name="connsiteY0" fmla="*/ 7149504 h 7644831"/>
              <a:gd name="connsiteX1" fmla="*/ 204312 w 13966328"/>
              <a:gd name="connsiteY1" fmla="*/ 4151851 h 7644831"/>
              <a:gd name="connsiteX2" fmla="*/ 2006351 w 13966328"/>
              <a:gd name="connsiteY2" fmla="*/ 489261 h 7644831"/>
              <a:gd name="connsiteX3" fmla="*/ 12853964 w 13966328"/>
              <a:gd name="connsiteY3" fmla="*/ 614446 h 7644831"/>
              <a:gd name="connsiteX4" fmla="*/ 13378294 w 13966328"/>
              <a:gd name="connsiteY4" fmla="*/ 5779718 h 7644831"/>
              <a:gd name="connsiteX5" fmla="*/ 10782051 w 13966328"/>
              <a:gd name="connsiteY5" fmla="*/ 7434347 h 7644831"/>
              <a:gd name="connsiteX6" fmla="*/ 2102508 w 13966328"/>
              <a:gd name="connsiteY6" fmla="*/ 7550461 h 7644831"/>
              <a:gd name="connsiteX7" fmla="*/ 253751 w 13966328"/>
              <a:gd name="connsiteY7" fmla="*/ 7149504 h 7644831"/>
              <a:gd name="connsiteX0" fmla="*/ 158040 w 13870617"/>
              <a:gd name="connsiteY0" fmla="*/ 7149504 h 7644831"/>
              <a:gd name="connsiteX1" fmla="*/ 108601 w 13870617"/>
              <a:gd name="connsiteY1" fmla="*/ 4151851 h 7644831"/>
              <a:gd name="connsiteX2" fmla="*/ 1910640 w 13870617"/>
              <a:gd name="connsiteY2" fmla="*/ 489261 h 7644831"/>
              <a:gd name="connsiteX3" fmla="*/ 12758253 w 13870617"/>
              <a:gd name="connsiteY3" fmla="*/ 614446 h 7644831"/>
              <a:gd name="connsiteX4" fmla="*/ 13282583 w 13870617"/>
              <a:gd name="connsiteY4" fmla="*/ 5779718 h 7644831"/>
              <a:gd name="connsiteX5" fmla="*/ 10686340 w 13870617"/>
              <a:gd name="connsiteY5" fmla="*/ 7434347 h 7644831"/>
              <a:gd name="connsiteX6" fmla="*/ 2006797 w 13870617"/>
              <a:gd name="connsiteY6" fmla="*/ 7550461 h 7644831"/>
              <a:gd name="connsiteX7" fmla="*/ 158040 w 13870617"/>
              <a:gd name="connsiteY7" fmla="*/ 7149504 h 7644831"/>
              <a:gd name="connsiteX0" fmla="*/ 329595 w 14102363"/>
              <a:gd name="connsiteY0" fmla="*/ 7346045 h 7841372"/>
              <a:gd name="connsiteX1" fmla="*/ 280156 w 14102363"/>
              <a:gd name="connsiteY1" fmla="*/ 4348392 h 7841372"/>
              <a:gd name="connsiteX2" fmla="*/ 1205895 w 14102363"/>
              <a:gd name="connsiteY2" fmla="*/ 368302 h 7841372"/>
              <a:gd name="connsiteX3" fmla="*/ 12929808 w 14102363"/>
              <a:gd name="connsiteY3" fmla="*/ 810987 h 7841372"/>
              <a:gd name="connsiteX4" fmla="*/ 13454138 w 14102363"/>
              <a:gd name="connsiteY4" fmla="*/ 5976259 h 7841372"/>
              <a:gd name="connsiteX5" fmla="*/ 10857895 w 14102363"/>
              <a:gd name="connsiteY5" fmla="*/ 7630888 h 7841372"/>
              <a:gd name="connsiteX6" fmla="*/ 2178352 w 14102363"/>
              <a:gd name="connsiteY6" fmla="*/ 7747002 h 7841372"/>
              <a:gd name="connsiteX7" fmla="*/ 329595 w 14102363"/>
              <a:gd name="connsiteY7" fmla="*/ 7346045 h 7841372"/>
              <a:gd name="connsiteX0" fmla="*/ 597304 w 14370072"/>
              <a:gd name="connsiteY0" fmla="*/ 7347857 h 7843184"/>
              <a:gd name="connsiteX1" fmla="*/ 77965 w 14370072"/>
              <a:gd name="connsiteY1" fmla="*/ 4375604 h 7843184"/>
              <a:gd name="connsiteX2" fmla="*/ 1473604 w 14370072"/>
              <a:gd name="connsiteY2" fmla="*/ 370114 h 7843184"/>
              <a:gd name="connsiteX3" fmla="*/ 13197517 w 14370072"/>
              <a:gd name="connsiteY3" fmla="*/ 812799 h 7843184"/>
              <a:gd name="connsiteX4" fmla="*/ 13721847 w 14370072"/>
              <a:gd name="connsiteY4" fmla="*/ 5978071 h 7843184"/>
              <a:gd name="connsiteX5" fmla="*/ 11125604 w 14370072"/>
              <a:gd name="connsiteY5" fmla="*/ 7632700 h 7843184"/>
              <a:gd name="connsiteX6" fmla="*/ 2446061 w 14370072"/>
              <a:gd name="connsiteY6" fmla="*/ 7748814 h 7843184"/>
              <a:gd name="connsiteX7" fmla="*/ 597304 w 14370072"/>
              <a:gd name="connsiteY7" fmla="*/ 7347857 h 7843184"/>
              <a:gd name="connsiteX0" fmla="*/ 672193 w 14444961"/>
              <a:gd name="connsiteY0" fmla="*/ 7347857 h 7843184"/>
              <a:gd name="connsiteX1" fmla="*/ 152854 w 14444961"/>
              <a:gd name="connsiteY1" fmla="*/ 4375604 h 7843184"/>
              <a:gd name="connsiteX2" fmla="*/ 1548493 w 14444961"/>
              <a:gd name="connsiteY2" fmla="*/ 370114 h 7843184"/>
              <a:gd name="connsiteX3" fmla="*/ 13272406 w 14444961"/>
              <a:gd name="connsiteY3" fmla="*/ 812799 h 7843184"/>
              <a:gd name="connsiteX4" fmla="*/ 13796736 w 14444961"/>
              <a:gd name="connsiteY4" fmla="*/ 5978071 h 7843184"/>
              <a:gd name="connsiteX5" fmla="*/ 11200493 w 14444961"/>
              <a:gd name="connsiteY5" fmla="*/ 7632700 h 7843184"/>
              <a:gd name="connsiteX6" fmla="*/ 2520950 w 14444961"/>
              <a:gd name="connsiteY6" fmla="*/ 7748814 h 7843184"/>
              <a:gd name="connsiteX7" fmla="*/ 672193 w 14444961"/>
              <a:gd name="connsiteY7" fmla="*/ 7347857 h 7843184"/>
              <a:gd name="connsiteX0" fmla="*/ 672193 w 13915509"/>
              <a:gd name="connsiteY0" fmla="*/ 7451285 h 7946612"/>
              <a:gd name="connsiteX1" fmla="*/ 152854 w 13915509"/>
              <a:gd name="connsiteY1" fmla="*/ 4479032 h 7946612"/>
              <a:gd name="connsiteX2" fmla="*/ 1548493 w 13915509"/>
              <a:gd name="connsiteY2" fmla="*/ 473542 h 7946612"/>
              <a:gd name="connsiteX3" fmla="*/ 13272406 w 13915509"/>
              <a:gd name="connsiteY3" fmla="*/ 916227 h 7946612"/>
              <a:gd name="connsiteX4" fmla="*/ 13796736 w 13915509"/>
              <a:gd name="connsiteY4" fmla="*/ 6081499 h 7946612"/>
              <a:gd name="connsiteX5" fmla="*/ 11200493 w 13915509"/>
              <a:gd name="connsiteY5" fmla="*/ 7736128 h 7946612"/>
              <a:gd name="connsiteX6" fmla="*/ 2520950 w 13915509"/>
              <a:gd name="connsiteY6" fmla="*/ 7852242 h 7946612"/>
              <a:gd name="connsiteX7" fmla="*/ 672193 w 13915509"/>
              <a:gd name="connsiteY7" fmla="*/ 7451285 h 7946612"/>
              <a:gd name="connsiteX0" fmla="*/ 672193 w 14420992"/>
              <a:gd name="connsiteY0" fmla="*/ 7364539 h 7859866"/>
              <a:gd name="connsiteX1" fmla="*/ 152854 w 14420992"/>
              <a:gd name="connsiteY1" fmla="*/ 4392286 h 7859866"/>
              <a:gd name="connsiteX2" fmla="*/ 1548493 w 14420992"/>
              <a:gd name="connsiteY2" fmla="*/ 386796 h 7859866"/>
              <a:gd name="connsiteX3" fmla="*/ 13272406 w 14420992"/>
              <a:gd name="connsiteY3" fmla="*/ 829481 h 7859866"/>
              <a:gd name="connsiteX4" fmla="*/ 13745936 w 14420992"/>
              <a:gd name="connsiteY4" fmla="*/ 6324953 h 7859866"/>
              <a:gd name="connsiteX5" fmla="*/ 11200493 w 14420992"/>
              <a:gd name="connsiteY5" fmla="*/ 7649382 h 7859866"/>
              <a:gd name="connsiteX6" fmla="*/ 2520950 w 14420992"/>
              <a:gd name="connsiteY6" fmla="*/ 7765496 h 7859866"/>
              <a:gd name="connsiteX7" fmla="*/ 672193 w 14420992"/>
              <a:gd name="connsiteY7" fmla="*/ 7364539 h 7859866"/>
              <a:gd name="connsiteX0" fmla="*/ 672193 w 14272750"/>
              <a:gd name="connsiteY0" fmla="*/ 7364539 h 7859866"/>
              <a:gd name="connsiteX1" fmla="*/ 152854 w 14272750"/>
              <a:gd name="connsiteY1" fmla="*/ 4392286 h 7859866"/>
              <a:gd name="connsiteX2" fmla="*/ 1548493 w 14272750"/>
              <a:gd name="connsiteY2" fmla="*/ 386796 h 7859866"/>
              <a:gd name="connsiteX3" fmla="*/ 13272406 w 14272750"/>
              <a:gd name="connsiteY3" fmla="*/ 829481 h 7859866"/>
              <a:gd name="connsiteX4" fmla="*/ 13745936 w 14272750"/>
              <a:gd name="connsiteY4" fmla="*/ 6324953 h 7859866"/>
              <a:gd name="connsiteX5" fmla="*/ 11200493 w 14272750"/>
              <a:gd name="connsiteY5" fmla="*/ 7649382 h 7859866"/>
              <a:gd name="connsiteX6" fmla="*/ 2520950 w 14272750"/>
              <a:gd name="connsiteY6" fmla="*/ 7765496 h 7859866"/>
              <a:gd name="connsiteX7" fmla="*/ 672193 w 14272750"/>
              <a:gd name="connsiteY7" fmla="*/ 7364539 h 7859866"/>
              <a:gd name="connsiteX0" fmla="*/ 672193 w 14377692"/>
              <a:gd name="connsiteY0" fmla="*/ 7364539 h 7859866"/>
              <a:gd name="connsiteX1" fmla="*/ 152854 w 14377692"/>
              <a:gd name="connsiteY1" fmla="*/ 4392286 h 7859866"/>
              <a:gd name="connsiteX2" fmla="*/ 1548493 w 14377692"/>
              <a:gd name="connsiteY2" fmla="*/ 386796 h 7859866"/>
              <a:gd name="connsiteX3" fmla="*/ 13272406 w 14377692"/>
              <a:gd name="connsiteY3" fmla="*/ 829481 h 7859866"/>
              <a:gd name="connsiteX4" fmla="*/ 13745936 w 14377692"/>
              <a:gd name="connsiteY4" fmla="*/ 6324953 h 7859866"/>
              <a:gd name="connsiteX5" fmla="*/ 11200493 w 14377692"/>
              <a:gd name="connsiteY5" fmla="*/ 7649382 h 7859866"/>
              <a:gd name="connsiteX6" fmla="*/ 2520950 w 14377692"/>
              <a:gd name="connsiteY6" fmla="*/ 7765496 h 7859866"/>
              <a:gd name="connsiteX7" fmla="*/ 672193 w 14377692"/>
              <a:gd name="connsiteY7" fmla="*/ 7364539 h 7859866"/>
              <a:gd name="connsiteX0" fmla="*/ 672193 w 14504631"/>
              <a:gd name="connsiteY0" fmla="*/ 7400958 h 7896285"/>
              <a:gd name="connsiteX1" fmla="*/ 152854 w 14504631"/>
              <a:gd name="connsiteY1" fmla="*/ 4428705 h 7896285"/>
              <a:gd name="connsiteX2" fmla="*/ 1548493 w 14504631"/>
              <a:gd name="connsiteY2" fmla="*/ 423215 h 7896285"/>
              <a:gd name="connsiteX3" fmla="*/ 13272406 w 14504631"/>
              <a:gd name="connsiteY3" fmla="*/ 865900 h 7896285"/>
              <a:gd name="connsiteX4" fmla="*/ 14012636 w 14504631"/>
              <a:gd name="connsiteY4" fmla="*/ 7047172 h 7896285"/>
              <a:gd name="connsiteX5" fmla="*/ 11200493 w 14504631"/>
              <a:gd name="connsiteY5" fmla="*/ 7685801 h 7896285"/>
              <a:gd name="connsiteX6" fmla="*/ 2520950 w 14504631"/>
              <a:gd name="connsiteY6" fmla="*/ 7801915 h 7896285"/>
              <a:gd name="connsiteX7" fmla="*/ 672193 w 14504631"/>
              <a:gd name="connsiteY7" fmla="*/ 7400958 h 7896285"/>
              <a:gd name="connsiteX0" fmla="*/ 519965 w 14350162"/>
              <a:gd name="connsiteY0" fmla="*/ 7293654 h 7788981"/>
              <a:gd name="connsiteX1" fmla="*/ 626 w 14350162"/>
              <a:gd name="connsiteY1" fmla="*/ 4321401 h 7788981"/>
              <a:gd name="connsiteX2" fmla="*/ 1396265 w 14350162"/>
              <a:gd name="connsiteY2" fmla="*/ 315911 h 7788981"/>
              <a:gd name="connsiteX3" fmla="*/ 1429691 w 14350162"/>
              <a:gd name="connsiteY3" fmla="*/ 310023 h 7788981"/>
              <a:gd name="connsiteX4" fmla="*/ 13120178 w 14350162"/>
              <a:gd name="connsiteY4" fmla="*/ 758596 h 7788981"/>
              <a:gd name="connsiteX5" fmla="*/ 13860408 w 14350162"/>
              <a:gd name="connsiteY5" fmla="*/ 6939868 h 7788981"/>
              <a:gd name="connsiteX6" fmla="*/ 11048265 w 14350162"/>
              <a:gd name="connsiteY6" fmla="*/ 7578497 h 7788981"/>
              <a:gd name="connsiteX7" fmla="*/ 2368722 w 14350162"/>
              <a:gd name="connsiteY7" fmla="*/ 7694611 h 7788981"/>
              <a:gd name="connsiteX8" fmla="*/ 519965 w 14350162"/>
              <a:gd name="connsiteY8" fmla="*/ 7293654 h 7788981"/>
              <a:gd name="connsiteX0" fmla="*/ 520287 w 14188000"/>
              <a:gd name="connsiteY0" fmla="*/ 7628137 h 8123464"/>
              <a:gd name="connsiteX1" fmla="*/ 948 w 14188000"/>
              <a:gd name="connsiteY1" fmla="*/ 4655884 h 8123464"/>
              <a:gd name="connsiteX2" fmla="*/ 1396587 w 14188000"/>
              <a:gd name="connsiteY2" fmla="*/ 650394 h 8123464"/>
              <a:gd name="connsiteX3" fmla="*/ 3937102 w 14188000"/>
              <a:gd name="connsiteY3" fmla="*/ 47580 h 8123464"/>
              <a:gd name="connsiteX4" fmla="*/ 13120500 w 14188000"/>
              <a:gd name="connsiteY4" fmla="*/ 1093079 h 8123464"/>
              <a:gd name="connsiteX5" fmla="*/ 13860730 w 14188000"/>
              <a:gd name="connsiteY5" fmla="*/ 7274351 h 8123464"/>
              <a:gd name="connsiteX6" fmla="*/ 11048587 w 14188000"/>
              <a:gd name="connsiteY6" fmla="*/ 7912980 h 8123464"/>
              <a:gd name="connsiteX7" fmla="*/ 2369044 w 14188000"/>
              <a:gd name="connsiteY7" fmla="*/ 8029094 h 8123464"/>
              <a:gd name="connsiteX8" fmla="*/ 520287 w 14188000"/>
              <a:gd name="connsiteY8" fmla="*/ 7628137 h 8123464"/>
              <a:gd name="connsiteX0" fmla="*/ 696931 w 14364645"/>
              <a:gd name="connsiteY0" fmla="*/ 7651222 h 8146549"/>
              <a:gd name="connsiteX1" fmla="*/ 177592 w 14364645"/>
              <a:gd name="connsiteY1" fmla="*/ 4678969 h 8146549"/>
              <a:gd name="connsiteX2" fmla="*/ 367441 w 14364645"/>
              <a:gd name="connsiteY2" fmla="*/ 589908 h 8146549"/>
              <a:gd name="connsiteX3" fmla="*/ 4113746 w 14364645"/>
              <a:gd name="connsiteY3" fmla="*/ 70665 h 8146549"/>
              <a:gd name="connsiteX4" fmla="*/ 13297144 w 14364645"/>
              <a:gd name="connsiteY4" fmla="*/ 1116164 h 8146549"/>
              <a:gd name="connsiteX5" fmla="*/ 14037374 w 14364645"/>
              <a:gd name="connsiteY5" fmla="*/ 7297436 h 8146549"/>
              <a:gd name="connsiteX6" fmla="*/ 11225231 w 14364645"/>
              <a:gd name="connsiteY6" fmla="*/ 7936065 h 8146549"/>
              <a:gd name="connsiteX7" fmla="*/ 2545688 w 14364645"/>
              <a:gd name="connsiteY7" fmla="*/ 8052179 h 8146549"/>
              <a:gd name="connsiteX8" fmla="*/ 696931 w 14364645"/>
              <a:gd name="connsiteY8" fmla="*/ 7651222 h 8146549"/>
              <a:gd name="connsiteX0" fmla="*/ 786676 w 14378724"/>
              <a:gd name="connsiteY0" fmla="*/ 7705140 h 8200467"/>
              <a:gd name="connsiteX1" fmla="*/ 267337 w 14378724"/>
              <a:gd name="connsiteY1" fmla="*/ 4732887 h 8200467"/>
              <a:gd name="connsiteX2" fmla="*/ 457186 w 14378724"/>
              <a:gd name="connsiteY2" fmla="*/ 643826 h 8200467"/>
              <a:gd name="connsiteX3" fmla="*/ 5468975 w 14378724"/>
              <a:gd name="connsiteY3" fmla="*/ 52951 h 8200467"/>
              <a:gd name="connsiteX4" fmla="*/ 13386889 w 14378724"/>
              <a:gd name="connsiteY4" fmla="*/ 1170082 h 8200467"/>
              <a:gd name="connsiteX5" fmla="*/ 14127119 w 14378724"/>
              <a:gd name="connsiteY5" fmla="*/ 7351354 h 8200467"/>
              <a:gd name="connsiteX6" fmla="*/ 11314976 w 14378724"/>
              <a:gd name="connsiteY6" fmla="*/ 7989983 h 8200467"/>
              <a:gd name="connsiteX7" fmla="*/ 2635433 w 14378724"/>
              <a:gd name="connsiteY7" fmla="*/ 8106097 h 8200467"/>
              <a:gd name="connsiteX8" fmla="*/ 786676 w 14378724"/>
              <a:gd name="connsiteY8" fmla="*/ 7705140 h 8200467"/>
              <a:gd name="connsiteX0" fmla="*/ 786676 w 14201192"/>
              <a:gd name="connsiteY0" fmla="*/ 7705140 h 8200467"/>
              <a:gd name="connsiteX1" fmla="*/ 267337 w 14201192"/>
              <a:gd name="connsiteY1" fmla="*/ 4732887 h 8200467"/>
              <a:gd name="connsiteX2" fmla="*/ 457186 w 14201192"/>
              <a:gd name="connsiteY2" fmla="*/ 643826 h 8200467"/>
              <a:gd name="connsiteX3" fmla="*/ 5468975 w 14201192"/>
              <a:gd name="connsiteY3" fmla="*/ 52951 h 8200467"/>
              <a:gd name="connsiteX4" fmla="*/ 13386889 w 14201192"/>
              <a:gd name="connsiteY4" fmla="*/ 1170082 h 8200467"/>
              <a:gd name="connsiteX5" fmla="*/ 13384208 w 14201192"/>
              <a:gd name="connsiteY5" fmla="*/ 1175171 h 8200467"/>
              <a:gd name="connsiteX6" fmla="*/ 14127119 w 14201192"/>
              <a:gd name="connsiteY6" fmla="*/ 7351354 h 8200467"/>
              <a:gd name="connsiteX7" fmla="*/ 11314976 w 14201192"/>
              <a:gd name="connsiteY7" fmla="*/ 7989983 h 8200467"/>
              <a:gd name="connsiteX8" fmla="*/ 2635433 w 14201192"/>
              <a:gd name="connsiteY8" fmla="*/ 8106097 h 8200467"/>
              <a:gd name="connsiteX9" fmla="*/ 786676 w 14201192"/>
              <a:gd name="connsiteY9" fmla="*/ 7705140 h 8200467"/>
              <a:gd name="connsiteX0" fmla="*/ 786676 w 15687342"/>
              <a:gd name="connsiteY0" fmla="*/ 7705140 h 8200467"/>
              <a:gd name="connsiteX1" fmla="*/ 267337 w 15687342"/>
              <a:gd name="connsiteY1" fmla="*/ 4732887 h 8200467"/>
              <a:gd name="connsiteX2" fmla="*/ 457186 w 15687342"/>
              <a:gd name="connsiteY2" fmla="*/ 643826 h 8200467"/>
              <a:gd name="connsiteX3" fmla="*/ 5468975 w 15687342"/>
              <a:gd name="connsiteY3" fmla="*/ 52951 h 8200467"/>
              <a:gd name="connsiteX4" fmla="*/ 13386889 w 15687342"/>
              <a:gd name="connsiteY4" fmla="*/ 1170082 h 8200467"/>
              <a:gd name="connsiteX5" fmla="*/ 15676404 w 15687342"/>
              <a:gd name="connsiteY5" fmla="*/ 2560039 h 8200467"/>
              <a:gd name="connsiteX6" fmla="*/ 14127119 w 15687342"/>
              <a:gd name="connsiteY6" fmla="*/ 7351354 h 8200467"/>
              <a:gd name="connsiteX7" fmla="*/ 11314976 w 15687342"/>
              <a:gd name="connsiteY7" fmla="*/ 7989983 h 8200467"/>
              <a:gd name="connsiteX8" fmla="*/ 2635433 w 15687342"/>
              <a:gd name="connsiteY8" fmla="*/ 8106097 h 8200467"/>
              <a:gd name="connsiteX9" fmla="*/ 786676 w 15687342"/>
              <a:gd name="connsiteY9" fmla="*/ 7705140 h 8200467"/>
              <a:gd name="connsiteX0" fmla="*/ 786676 w 15687342"/>
              <a:gd name="connsiteY0" fmla="*/ 7714185 h 8209512"/>
              <a:gd name="connsiteX1" fmla="*/ 267337 w 15687342"/>
              <a:gd name="connsiteY1" fmla="*/ 4741932 h 8209512"/>
              <a:gd name="connsiteX2" fmla="*/ 457186 w 15687342"/>
              <a:gd name="connsiteY2" fmla="*/ 652871 h 8209512"/>
              <a:gd name="connsiteX3" fmla="*/ 5468975 w 15687342"/>
              <a:gd name="connsiteY3" fmla="*/ 61996 h 8209512"/>
              <a:gd name="connsiteX4" fmla="*/ 11572234 w 15687342"/>
              <a:gd name="connsiteY4" fmla="*/ 212108 h 8209512"/>
              <a:gd name="connsiteX5" fmla="*/ 15676404 w 15687342"/>
              <a:gd name="connsiteY5" fmla="*/ 2569084 h 8209512"/>
              <a:gd name="connsiteX6" fmla="*/ 14127119 w 15687342"/>
              <a:gd name="connsiteY6" fmla="*/ 7360399 h 8209512"/>
              <a:gd name="connsiteX7" fmla="*/ 11314976 w 15687342"/>
              <a:gd name="connsiteY7" fmla="*/ 7999028 h 8209512"/>
              <a:gd name="connsiteX8" fmla="*/ 2635433 w 15687342"/>
              <a:gd name="connsiteY8" fmla="*/ 8115142 h 8209512"/>
              <a:gd name="connsiteX9" fmla="*/ 786676 w 15687342"/>
              <a:gd name="connsiteY9" fmla="*/ 7714185 h 8209512"/>
              <a:gd name="connsiteX0" fmla="*/ 786676 w 14497986"/>
              <a:gd name="connsiteY0" fmla="*/ 7705142 h 8200469"/>
              <a:gd name="connsiteX1" fmla="*/ 267337 w 14497986"/>
              <a:gd name="connsiteY1" fmla="*/ 4732889 h 8200469"/>
              <a:gd name="connsiteX2" fmla="*/ 457186 w 14497986"/>
              <a:gd name="connsiteY2" fmla="*/ 643828 h 8200469"/>
              <a:gd name="connsiteX3" fmla="*/ 5468975 w 14497986"/>
              <a:gd name="connsiteY3" fmla="*/ 52953 h 8200469"/>
              <a:gd name="connsiteX4" fmla="*/ 11572234 w 14497986"/>
              <a:gd name="connsiteY4" fmla="*/ 203065 h 8200469"/>
              <a:gd name="connsiteX5" fmla="*/ 14387044 w 14497986"/>
              <a:gd name="connsiteY5" fmla="*/ 1831792 h 8200469"/>
              <a:gd name="connsiteX6" fmla="*/ 14127119 w 14497986"/>
              <a:gd name="connsiteY6" fmla="*/ 7351356 h 8200469"/>
              <a:gd name="connsiteX7" fmla="*/ 11314976 w 14497986"/>
              <a:gd name="connsiteY7" fmla="*/ 7989985 h 8200469"/>
              <a:gd name="connsiteX8" fmla="*/ 2635433 w 14497986"/>
              <a:gd name="connsiteY8" fmla="*/ 8106099 h 8200469"/>
              <a:gd name="connsiteX9" fmla="*/ 786676 w 14497986"/>
              <a:gd name="connsiteY9" fmla="*/ 7705142 h 8200469"/>
              <a:gd name="connsiteX0" fmla="*/ 786676 w 14497987"/>
              <a:gd name="connsiteY0" fmla="*/ 7831646 h 8326973"/>
              <a:gd name="connsiteX1" fmla="*/ 267337 w 14497987"/>
              <a:gd name="connsiteY1" fmla="*/ 4859393 h 8326973"/>
              <a:gd name="connsiteX2" fmla="*/ 457186 w 14497987"/>
              <a:gd name="connsiteY2" fmla="*/ 770332 h 8326973"/>
              <a:gd name="connsiteX3" fmla="*/ 5468975 w 14497987"/>
              <a:gd name="connsiteY3" fmla="*/ 179457 h 8326973"/>
              <a:gd name="connsiteX4" fmla="*/ 13100364 w 14497987"/>
              <a:gd name="connsiteY4" fmla="*/ 102736 h 8326973"/>
              <a:gd name="connsiteX5" fmla="*/ 14387044 w 14497987"/>
              <a:gd name="connsiteY5" fmla="*/ 1958296 h 8326973"/>
              <a:gd name="connsiteX6" fmla="*/ 14127119 w 14497987"/>
              <a:gd name="connsiteY6" fmla="*/ 7477860 h 8326973"/>
              <a:gd name="connsiteX7" fmla="*/ 11314976 w 14497987"/>
              <a:gd name="connsiteY7" fmla="*/ 8116489 h 8326973"/>
              <a:gd name="connsiteX8" fmla="*/ 2635433 w 14497987"/>
              <a:gd name="connsiteY8" fmla="*/ 8232603 h 8326973"/>
              <a:gd name="connsiteX9" fmla="*/ 786676 w 14497987"/>
              <a:gd name="connsiteY9" fmla="*/ 7831646 h 8326973"/>
              <a:gd name="connsiteX0" fmla="*/ 792677 w 14503988"/>
              <a:gd name="connsiteY0" fmla="*/ 8002327 h 8497654"/>
              <a:gd name="connsiteX1" fmla="*/ 273338 w 14503988"/>
              <a:gd name="connsiteY1" fmla="*/ 5030074 h 8497654"/>
              <a:gd name="connsiteX2" fmla="*/ 463187 w 14503988"/>
              <a:gd name="connsiteY2" fmla="*/ 941013 h 8497654"/>
              <a:gd name="connsiteX3" fmla="*/ 5558546 w 14503988"/>
              <a:gd name="connsiteY3" fmla="*/ 15860 h 8497654"/>
              <a:gd name="connsiteX4" fmla="*/ 13106365 w 14503988"/>
              <a:gd name="connsiteY4" fmla="*/ 273417 h 8497654"/>
              <a:gd name="connsiteX5" fmla="*/ 14393045 w 14503988"/>
              <a:gd name="connsiteY5" fmla="*/ 2128977 h 8497654"/>
              <a:gd name="connsiteX6" fmla="*/ 14133120 w 14503988"/>
              <a:gd name="connsiteY6" fmla="*/ 7648541 h 8497654"/>
              <a:gd name="connsiteX7" fmla="*/ 11320977 w 14503988"/>
              <a:gd name="connsiteY7" fmla="*/ 8287170 h 8497654"/>
              <a:gd name="connsiteX8" fmla="*/ 2641434 w 14503988"/>
              <a:gd name="connsiteY8" fmla="*/ 8403284 h 8497654"/>
              <a:gd name="connsiteX9" fmla="*/ 792677 w 14503988"/>
              <a:gd name="connsiteY9" fmla="*/ 8002327 h 8497654"/>
              <a:gd name="connsiteX0" fmla="*/ 792677 w 14503988"/>
              <a:gd name="connsiteY0" fmla="*/ 8018274 h 8513601"/>
              <a:gd name="connsiteX1" fmla="*/ 273338 w 14503988"/>
              <a:gd name="connsiteY1" fmla="*/ 5046021 h 8513601"/>
              <a:gd name="connsiteX2" fmla="*/ 463187 w 14503988"/>
              <a:gd name="connsiteY2" fmla="*/ 956960 h 8513601"/>
              <a:gd name="connsiteX3" fmla="*/ 5558546 w 14503988"/>
              <a:gd name="connsiteY3" fmla="*/ 31807 h 8513601"/>
              <a:gd name="connsiteX4" fmla="*/ 13106365 w 14503988"/>
              <a:gd name="connsiteY4" fmla="*/ 289364 h 8513601"/>
              <a:gd name="connsiteX5" fmla="*/ 14393045 w 14503988"/>
              <a:gd name="connsiteY5" fmla="*/ 2144924 h 8513601"/>
              <a:gd name="connsiteX6" fmla="*/ 14133120 w 14503988"/>
              <a:gd name="connsiteY6" fmla="*/ 7664488 h 8513601"/>
              <a:gd name="connsiteX7" fmla="*/ 11320977 w 14503988"/>
              <a:gd name="connsiteY7" fmla="*/ 8303117 h 8513601"/>
              <a:gd name="connsiteX8" fmla="*/ 2641434 w 14503988"/>
              <a:gd name="connsiteY8" fmla="*/ 8419231 h 8513601"/>
              <a:gd name="connsiteX9" fmla="*/ 792677 w 14503988"/>
              <a:gd name="connsiteY9" fmla="*/ 8018274 h 8513601"/>
              <a:gd name="connsiteX0" fmla="*/ 728462 w 14439773"/>
              <a:gd name="connsiteY0" fmla="*/ 8205125 h 8700452"/>
              <a:gd name="connsiteX1" fmla="*/ 209123 w 14439773"/>
              <a:gd name="connsiteY1" fmla="*/ 5232872 h 8700452"/>
              <a:gd name="connsiteX2" fmla="*/ 494481 w 14439773"/>
              <a:gd name="connsiteY2" fmla="*/ 475254 h 8700452"/>
              <a:gd name="connsiteX3" fmla="*/ 5494331 w 14439773"/>
              <a:gd name="connsiteY3" fmla="*/ 218658 h 8700452"/>
              <a:gd name="connsiteX4" fmla="*/ 13042150 w 14439773"/>
              <a:gd name="connsiteY4" fmla="*/ 476215 h 8700452"/>
              <a:gd name="connsiteX5" fmla="*/ 14328830 w 14439773"/>
              <a:gd name="connsiteY5" fmla="*/ 2331775 h 8700452"/>
              <a:gd name="connsiteX6" fmla="*/ 14068905 w 14439773"/>
              <a:gd name="connsiteY6" fmla="*/ 7851339 h 8700452"/>
              <a:gd name="connsiteX7" fmla="*/ 11256762 w 14439773"/>
              <a:gd name="connsiteY7" fmla="*/ 8489968 h 8700452"/>
              <a:gd name="connsiteX8" fmla="*/ 2577219 w 14439773"/>
              <a:gd name="connsiteY8" fmla="*/ 8606082 h 8700452"/>
              <a:gd name="connsiteX9" fmla="*/ 728462 w 14439773"/>
              <a:gd name="connsiteY9" fmla="*/ 8205125 h 8700452"/>
              <a:gd name="connsiteX0" fmla="*/ 735100 w 14446411"/>
              <a:gd name="connsiteY0" fmla="*/ 8454264 h 8949591"/>
              <a:gd name="connsiteX1" fmla="*/ 215761 w 14446411"/>
              <a:gd name="connsiteY1" fmla="*/ 5482011 h 8949591"/>
              <a:gd name="connsiteX2" fmla="*/ 501119 w 14446411"/>
              <a:gd name="connsiteY2" fmla="*/ 724393 h 8949591"/>
              <a:gd name="connsiteX3" fmla="*/ 5596477 w 14446411"/>
              <a:gd name="connsiteY3" fmla="*/ 61887 h 8949591"/>
              <a:gd name="connsiteX4" fmla="*/ 13048788 w 14446411"/>
              <a:gd name="connsiteY4" fmla="*/ 725354 h 8949591"/>
              <a:gd name="connsiteX5" fmla="*/ 14335468 w 14446411"/>
              <a:gd name="connsiteY5" fmla="*/ 2580914 h 8949591"/>
              <a:gd name="connsiteX6" fmla="*/ 14075543 w 14446411"/>
              <a:gd name="connsiteY6" fmla="*/ 8100478 h 8949591"/>
              <a:gd name="connsiteX7" fmla="*/ 11263400 w 14446411"/>
              <a:gd name="connsiteY7" fmla="*/ 8739107 h 8949591"/>
              <a:gd name="connsiteX8" fmla="*/ 2583857 w 14446411"/>
              <a:gd name="connsiteY8" fmla="*/ 8855221 h 8949591"/>
              <a:gd name="connsiteX9" fmla="*/ 735100 w 14446411"/>
              <a:gd name="connsiteY9" fmla="*/ 8454264 h 8949591"/>
              <a:gd name="connsiteX0" fmla="*/ 735100 w 14446411"/>
              <a:gd name="connsiteY0" fmla="*/ 8528425 h 9023752"/>
              <a:gd name="connsiteX1" fmla="*/ 215761 w 14446411"/>
              <a:gd name="connsiteY1" fmla="*/ 5556172 h 9023752"/>
              <a:gd name="connsiteX2" fmla="*/ 501119 w 14446411"/>
              <a:gd name="connsiteY2" fmla="*/ 798554 h 9023752"/>
              <a:gd name="connsiteX3" fmla="*/ 5596477 w 14446411"/>
              <a:gd name="connsiteY3" fmla="*/ 136048 h 9023752"/>
              <a:gd name="connsiteX4" fmla="*/ 13263682 w 14446411"/>
              <a:gd name="connsiteY4" fmla="*/ 226465 h 9023752"/>
              <a:gd name="connsiteX5" fmla="*/ 14335468 w 14446411"/>
              <a:gd name="connsiteY5" fmla="*/ 2655075 h 9023752"/>
              <a:gd name="connsiteX6" fmla="*/ 14075543 w 14446411"/>
              <a:gd name="connsiteY6" fmla="*/ 8174639 h 9023752"/>
              <a:gd name="connsiteX7" fmla="*/ 11263400 w 14446411"/>
              <a:gd name="connsiteY7" fmla="*/ 8813268 h 9023752"/>
              <a:gd name="connsiteX8" fmla="*/ 2583857 w 14446411"/>
              <a:gd name="connsiteY8" fmla="*/ 8929382 h 9023752"/>
              <a:gd name="connsiteX9" fmla="*/ 735100 w 14446411"/>
              <a:gd name="connsiteY9" fmla="*/ 8528425 h 9023752"/>
              <a:gd name="connsiteX0" fmla="*/ 194692 w 14419954"/>
              <a:gd name="connsiteY0" fmla="*/ 8755874 h 9057365"/>
              <a:gd name="connsiteX1" fmla="*/ 189304 w 14419954"/>
              <a:gd name="connsiteY1" fmla="*/ 5556172 h 9057365"/>
              <a:gd name="connsiteX2" fmla="*/ 474662 w 14419954"/>
              <a:gd name="connsiteY2" fmla="*/ 798554 h 9057365"/>
              <a:gd name="connsiteX3" fmla="*/ 5570020 w 14419954"/>
              <a:gd name="connsiteY3" fmla="*/ 136048 h 9057365"/>
              <a:gd name="connsiteX4" fmla="*/ 13237225 w 14419954"/>
              <a:gd name="connsiteY4" fmla="*/ 226465 h 9057365"/>
              <a:gd name="connsiteX5" fmla="*/ 14309011 w 14419954"/>
              <a:gd name="connsiteY5" fmla="*/ 2655075 h 9057365"/>
              <a:gd name="connsiteX6" fmla="*/ 14049086 w 14419954"/>
              <a:gd name="connsiteY6" fmla="*/ 8174639 h 9057365"/>
              <a:gd name="connsiteX7" fmla="*/ 11236943 w 14419954"/>
              <a:gd name="connsiteY7" fmla="*/ 8813268 h 9057365"/>
              <a:gd name="connsiteX8" fmla="*/ 2557400 w 14419954"/>
              <a:gd name="connsiteY8" fmla="*/ 8929382 h 9057365"/>
              <a:gd name="connsiteX9" fmla="*/ 194692 w 14419954"/>
              <a:gd name="connsiteY9" fmla="*/ 8755874 h 9057365"/>
              <a:gd name="connsiteX0" fmla="*/ 299790 w 14525052"/>
              <a:gd name="connsiteY0" fmla="*/ 8755874 h 9071647"/>
              <a:gd name="connsiteX1" fmla="*/ 84148 w 14525052"/>
              <a:gd name="connsiteY1" fmla="*/ 5355483 h 9071647"/>
              <a:gd name="connsiteX2" fmla="*/ 579760 w 14525052"/>
              <a:gd name="connsiteY2" fmla="*/ 798554 h 9071647"/>
              <a:gd name="connsiteX3" fmla="*/ 5675118 w 14525052"/>
              <a:gd name="connsiteY3" fmla="*/ 136048 h 9071647"/>
              <a:gd name="connsiteX4" fmla="*/ 13342323 w 14525052"/>
              <a:gd name="connsiteY4" fmla="*/ 226465 h 9071647"/>
              <a:gd name="connsiteX5" fmla="*/ 14414109 w 14525052"/>
              <a:gd name="connsiteY5" fmla="*/ 2655075 h 9071647"/>
              <a:gd name="connsiteX6" fmla="*/ 14154184 w 14525052"/>
              <a:gd name="connsiteY6" fmla="*/ 8174639 h 9071647"/>
              <a:gd name="connsiteX7" fmla="*/ 11342041 w 14525052"/>
              <a:gd name="connsiteY7" fmla="*/ 8813268 h 9071647"/>
              <a:gd name="connsiteX8" fmla="*/ 2662498 w 14525052"/>
              <a:gd name="connsiteY8" fmla="*/ 8929382 h 9071647"/>
              <a:gd name="connsiteX9" fmla="*/ 299790 w 14525052"/>
              <a:gd name="connsiteY9" fmla="*/ 8755874 h 9071647"/>
              <a:gd name="connsiteX0" fmla="*/ 407053 w 14632315"/>
              <a:gd name="connsiteY0" fmla="*/ 8874408 h 9190179"/>
              <a:gd name="connsiteX1" fmla="*/ 191411 w 14632315"/>
              <a:gd name="connsiteY1" fmla="*/ 5474017 h 9190179"/>
              <a:gd name="connsiteX2" fmla="*/ 511812 w 14632315"/>
              <a:gd name="connsiteY2" fmla="*/ 475570 h 9190179"/>
              <a:gd name="connsiteX3" fmla="*/ 5782381 w 14632315"/>
              <a:gd name="connsiteY3" fmla="*/ 254582 h 9190179"/>
              <a:gd name="connsiteX4" fmla="*/ 13449586 w 14632315"/>
              <a:gd name="connsiteY4" fmla="*/ 344999 h 9190179"/>
              <a:gd name="connsiteX5" fmla="*/ 14521372 w 14632315"/>
              <a:gd name="connsiteY5" fmla="*/ 2773609 h 9190179"/>
              <a:gd name="connsiteX6" fmla="*/ 14261447 w 14632315"/>
              <a:gd name="connsiteY6" fmla="*/ 8293173 h 9190179"/>
              <a:gd name="connsiteX7" fmla="*/ 11449304 w 14632315"/>
              <a:gd name="connsiteY7" fmla="*/ 8931802 h 9190179"/>
              <a:gd name="connsiteX8" fmla="*/ 2769761 w 14632315"/>
              <a:gd name="connsiteY8" fmla="*/ 9047916 h 9190179"/>
              <a:gd name="connsiteX9" fmla="*/ 407053 w 14632315"/>
              <a:gd name="connsiteY9" fmla="*/ 8874408 h 9190179"/>
              <a:gd name="connsiteX0" fmla="*/ 456498 w 14681760"/>
              <a:gd name="connsiteY0" fmla="*/ 8755874 h 9071647"/>
              <a:gd name="connsiteX1" fmla="*/ 240856 w 14681760"/>
              <a:gd name="connsiteY1" fmla="*/ 5355483 h 9071647"/>
              <a:gd name="connsiteX2" fmla="*/ 561257 w 14681760"/>
              <a:gd name="connsiteY2" fmla="*/ 357036 h 9071647"/>
              <a:gd name="connsiteX3" fmla="*/ 5831826 w 14681760"/>
              <a:gd name="connsiteY3" fmla="*/ 136048 h 9071647"/>
              <a:gd name="connsiteX4" fmla="*/ 13499031 w 14681760"/>
              <a:gd name="connsiteY4" fmla="*/ 226465 h 9071647"/>
              <a:gd name="connsiteX5" fmla="*/ 14570817 w 14681760"/>
              <a:gd name="connsiteY5" fmla="*/ 2655075 h 9071647"/>
              <a:gd name="connsiteX6" fmla="*/ 14310892 w 14681760"/>
              <a:gd name="connsiteY6" fmla="*/ 8174639 h 9071647"/>
              <a:gd name="connsiteX7" fmla="*/ 11498749 w 14681760"/>
              <a:gd name="connsiteY7" fmla="*/ 8813268 h 9071647"/>
              <a:gd name="connsiteX8" fmla="*/ 2819206 w 14681760"/>
              <a:gd name="connsiteY8" fmla="*/ 8929382 h 9071647"/>
              <a:gd name="connsiteX9" fmla="*/ 456498 w 14681760"/>
              <a:gd name="connsiteY9" fmla="*/ 8755874 h 9071647"/>
              <a:gd name="connsiteX0" fmla="*/ 410051 w 14635313"/>
              <a:gd name="connsiteY0" fmla="*/ 8891677 h 9207449"/>
              <a:gd name="connsiteX1" fmla="*/ 194409 w 14635313"/>
              <a:gd name="connsiteY1" fmla="*/ 5491286 h 9207449"/>
              <a:gd name="connsiteX2" fmla="*/ 584895 w 14635313"/>
              <a:gd name="connsiteY2" fmla="*/ 11184 h 9207449"/>
              <a:gd name="connsiteX3" fmla="*/ 5785379 w 14635313"/>
              <a:gd name="connsiteY3" fmla="*/ 271851 h 9207449"/>
              <a:gd name="connsiteX4" fmla="*/ 13452584 w 14635313"/>
              <a:gd name="connsiteY4" fmla="*/ 362268 h 9207449"/>
              <a:gd name="connsiteX5" fmla="*/ 14524370 w 14635313"/>
              <a:gd name="connsiteY5" fmla="*/ 2790878 h 9207449"/>
              <a:gd name="connsiteX6" fmla="*/ 14264445 w 14635313"/>
              <a:gd name="connsiteY6" fmla="*/ 8310442 h 9207449"/>
              <a:gd name="connsiteX7" fmla="*/ 11452302 w 14635313"/>
              <a:gd name="connsiteY7" fmla="*/ 8949071 h 9207449"/>
              <a:gd name="connsiteX8" fmla="*/ 2772759 w 14635313"/>
              <a:gd name="connsiteY8" fmla="*/ 9065185 h 9207449"/>
              <a:gd name="connsiteX9" fmla="*/ 410051 w 14635313"/>
              <a:gd name="connsiteY9" fmla="*/ 8891677 h 9207449"/>
              <a:gd name="connsiteX0" fmla="*/ 385902 w 14611164"/>
              <a:gd name="connsiteY0" fmla="*/ 9645873 h 9961645"/>
              <a:gd name="connsiteX1" fmla="*/ 170260 w 14611164"/>
              <a:gd name="connsiteY1" fmla="*/ 6245482 h 9961645"/>
              <a:gd name="connsiteX2" fmla="*/ 560746 w 14611164"/>
              <a:gd name="connsiteY2" fmla="*/ 765380 h 9961645"/>
              <a:gd name="connsiteX3" fmla="*/ 6111652 w 14611164"/>
              <a:gd name="connsiteY3" fmla="*/ 89495 h 9961645"/>
              <a:gd name="connsiteX4" fmla="*/ 13428435 w 14611164"/>
              <a:gd name="connsiteY4" fmla="*/ 1116464 h 9961645"/>
              <a:gd name="connsiteX5" fmla="*/ 14500221 w 14611164"/>
              <a:gd name="connsiteY5" fmla="*/ 3545074 h 9961645"/>
              <a:gd name="connsiteX6" fmla="*/ 14240296 w 14611164"/>
              <a:gd name="connsiteY6" fmla="*/ 9064638 h 9961645"/>
              <a:gd name="connsiteX7" fmla="*/ 11428153 w 14611164"/>
              <a:gd name="connsiteY7" fmla="*/ 9703267 h 9961645"/>
              <a:gd name="connsiteX8" fmla="*/ 2748610 w 14611164"/>
              <a:gd name="connsiteY8" fmla="*/ 9819381 h 9961645"/>
              <a:gd name="connsiteX9" fmla="*/ 385902 w 14611164"/>
              <a:gd name="connsiteY9" fmla="*/ 9645873 h 9961645"/>
              <a:gd name="connsiteX0" fmla="*/ 385902 w 14611164"/>
              <a:gd name="connsiteY0" fmla="*/ 10081604 h 10397376"/>
              <a:gd name="connsiteX1" fmla="*/ 170260 w 14611164"/>
              <a:gd name="connsiteY1" fmla="*/ 6681213 h 10397376"/>
              <a:gd name="connsiteX2" fmla="*/ 560746 w 14611164"/>
              <a:gd name="connsiteY2" fmla="*/ 1201111 h 10397376"/>
              <a:gd name="connsiteX3" fmla="*/ 6111652 w 14611164"/>
              <a:gd name="connsiteY3" fmla="*/ 525226 h 10397376"/>
              <a:gd name="connsiteX4" fmla="*/ 13394106 w 14611164"/>
              <a:gd name="connsiteY4" fmla="*/ 198302 h 10397376"/>
              <a:gd name="connsiteX5" fmla="*/ 14500221 w 14611164"/>
              <a:gd name="connsiteY5" fmla="*/ 3980805 h 10397376"/>
              <a:gd name="connsiteX6" fmla="*/ 14240296 w 14611164"/>
              <a:gd name="connsiteY6" fmla="*/ 9500369 h 10397376"/>
              <a:gd name="connsiteX7" fmla="*/ 11428153 w 14611164"/>
              <a:gd name="connsiteY7" fmla="*/ 10138998 h 10397376"/>
              <a:gd name="connsiteX8" fmla="*/ 2748610 w 14611164"/>
              <a:gd name="connsiteY8" fmla="*/ 10255112 h 10397376"/>
              <a:gd name="connsiteX9" fmla="*/ 385902 w 14611164"/>
              <a:gd name="connsiteY9" fmla="*/ 10081604 h 10397376"/>
              <a:gd name="connsiteX0" fmla="*/ 385902 w 14611164"/>
              <a:gd name="connsiteY0" fmla="*/ 9884370 h 10200142"/>
              <a:gd name="connsiteX1" fmla="*/ 170260 w 14611164"/>
              <a:gd name="connsiteY1" fmla="*/ 6483979 h 10200142"/>
              <a:gd name="connsiteX2" fmla="*/ 560746 w 14611164"/>
              <a:gd name="connsiteY2" fmla="*/ 1003877 h 10200142"/>
              <a:gd name="connsiteX3" fmla="*/ 6111652 w 14611164"/>
              <a:gd name="connsiteY3" fmla="*/ 327992 h 10200142"/>
              <a:gd name="connsiteX4" fmla="*/ 13394106 w 14611164"/>
              <a:gd name="connsiteY4" fmla="*/ 1068 h 10200142"/>
              <a:gd name="connsiteX5" fmla="*/ 14500221 w 14611164"/>
              <a:gd name="connsiteY5" fmla="*/ 3783571 h 10200142"/>
              <a:gd name="connsiteX6" fmla="*/ 14240296 w 14611164"/>
              <a:gd name="connsiteY6" fmla="*/ 9303135 h 10200142"/>
              <a:gd name="connsiteX7" fmla="*/ 11428153 w 14611164"/>
              <a:gd name="connsiteY7" fmla="*/ 9941764 h 10200142"/>
              <a:gd name="connsiteX8" fmla="*/ 2748610 w 14611164"/>
              <a:gd name="connsiteY8" fmla="*/ 10057878 h 10200142"/>
              <a:gd name="connsiteX9" fmla="*/ 385902 w 14611164"/>
              <a:gd name="connsiteY9" fmla="*/ 9884370 h 10200142"/>
              <a:gd name="connsiteX0" fmla="*/ 385902 w 14611164"/>
              <a:gd name="connsiteY0" fmla="*/ 9892513 h 10208285"/>
              <a:gd name="connsiteX1" fmla="*/ 170260 w 14611164"/>
              <a:gd name="connsiteY1" fmla="*/ 6492122 h 10208285"/>
              <a:gd name="connsiteX2" fmla="*/ 560746 w 14611164"/>
              <a:gd name="connsiteY2" fmla="*/ 1012020 h 10208285"/>
              <a:gd name="connsiteX3" fmla="*/ 6111652 w 14611164"/>
              <a:gd name="connsiteY3" fmla="*/ 336135 h 10208285"/>
              <a:gd name="connsiteX4" fmla="*/ 13394106 w 14611164"/>
              <a:gd name="connsiteY4" fmla="*/ 9211 h 10208285"/>
              <a:gd name="connsiteX5" fmla="*/ 14500221 w 14611164"/>
              <a:gd name="connsiteY5" fmla="*/ 3791714 h 10208285"/>
              <a:gd name="connsiteX6" fmla="*/ 14240296 w 14611164"/>
              <a:gd name="connsiteY6" fmla="*/ 9311278 h 10208285"/>
              <a:gd name="connsiteX7" fmla="*/ 11428153 w 14611164"/>
              <a:gd name="connsiteY7" fmla="*/ 9949907 h 10208285"/>
              <a:gd name="connsiteX8" fmla="*/ 2748610 w 14611164"/>
              <a:gd name="connsiteY8" fmla="*/ 10066021 h 10208285"/>
              <a:gd name="connsiteX9" fmla="*/ 385902 w 14611164"/>
              <a:gd name="connsiteY9" fmla="*/ 9892513 h 10208285"/>
              <a:gd name="connsiteX0" fmla="*/ 385902 w 14611164"/>
              <a:gd name="connsiteY0" fmla="*/ 9950835 h 10266607"/>
              <a:gd name="connsiteX1" fmla="*/ 170260 w 14611164"/>
              <a:gd name="connsiteY1" fmla="*/ 6550444 h 10266607"/>
              <a:gd name="connsiteX2" fmla="*/ 560746 w 14611164"/>
              <a:gd name="connsiteY2" fmla="*/ 1070342 h 10266607"/>
              <a:gd name="connsiteX3" fmla="*/ 6111652 w 14611164"/>
              <a:gd name="connsiteY3" fmla="*/ 394457 h 10266607"/>
              <a:gd name="connsiteX4" fmla="*/ 13622965 w 14611164"/>
              <a:gd name="connsiteY4" fmla="*/ 8021 h 10266607"/>
              <a:gd name="connsiteX5" fmla="*/ 14500221 w 14611164"/>
              <a:gd name="connsiteY5" fmla="*/ 3850036 h 10266607"/>
              <a:gd name="connsiteX6" fmla="*/ 14240296 w 14611164"/>
              <a:gd name="connsiteY6" fmla="*/ 9369600 h 10266607"/>
              <a:gd name="connsiteX7" fmla="*/ 11428153 w 14611164"/>
              <a:gd name="connsiteY7" fmla="*/ 10008229 h 10266607"/>
              <a:gd name="connsiteX8" fmla="*/ 2748610 w 14611164"/>
              <a:gd name="connsiteY8" fmla="*/ 10124343 h 10266607"/>
              <a:gd name="connsiteX9" fmla="*/ 385902 w 14611164"/>
              <a:gd name="connsiteY9" fmla="*/ 9950835 h 10266607"/>
              <a:gd name="connsiteX0" fmla="*/ 384335 w 14609597"/>
              <a:gd name="connsiteY0" fmla="*/ 10237952 h 10553724"/>
              <a:gd name="connsiteX1" fmla="*/ 168693 w 14609597"/>
              <a:gd name="connsiteY1" fmla="*/ 6837561 h 10553724"/>
              <a:gd name="connsiteX2" fmla="*/ 559179 w 14609597"/>
              <a:gd name="connsiteY2" fmla="*/ 1357459 h 10553724"/>
              <a:gd name="connsiteX3" fmla="*/ 6087200 w 14609597"/>
              <a:gd name="connsiteY3" fmla="*/ 294747 h 10553724"/>
              <a:gd name="connsiteX4" fmla="*/ 13621398 w 14609597"/>
              <a:gd name="connsiteY4" fmla="*/ 295138 h 10553724"/>
              <a:gd name="connsiteX5" fmla="*/ 14498654 w 14609597"/>
              <a:gd name="connsiteY5" fmla="*/ 4137153 h 10553724"/>
              <a:gd name="connsiteX6" fmla="*/ 14238729 w 14609597"/>
              <a:gd name="connsiteY6" fmla="*/ 9656717 h 10553724"/>
              <a:gd name="connsiteX7" fmla="*/ 11426586 w 14609597"/>
              <a:gd name="connsiteY7" fmla="*/ 10295346 h 10553724"/>
              <a:gd name="connsiteX8" fmla="*/ 2747043 w 14609597"/>
              <a:gd name="connsiteY8" fmla="*/ 10411460 h 10553724"/>
              <a:gd name="connsiteX9" fmla="*/ 384335 w 14609597"/>
              <a:gd name="connsiteY9" fmla="*/ 10237952 h 10553724"/>
              <a:gd name="connsiteX0" fmla="*/ 384335 w 14609597"/>
              <a:gd name="connsiteY0" fmla="*/ 10225029 h 10540801"/>
              <a:gd name="connsiteX1" fmla="*/ 168693 w 14609597"/>
              <a:gd name="connsiteY1" fmla="*/ 6824638 h 10540801"/>
              <a:gd name="connsiteX2" fmla="*/ 559179 w 14609597"/>
              <a:gd name="connsiteY2" fmla="*/ 1344536 h 10540801"/>
              <a:gd name="connsiteX3" fmla="*/ 6087200 w 14609597"/>
              <a:gd name="connsiteY3" fmla="*/ 281824 h 10540801"/>
              <a:gd name="connsiteX4" fmla="*/ 6027445 w 14609597"/>
              <a:gd name="connsiteY4" fmla="*/ 289344 h 10540801"/>
              <a:gd name="connsiteX5" fmla="*/ 13621398 w 14609597"/>
              <a:gd name="connsiteY5" fmla="*/ 282215 h 10540801"/>
              <a:gd name="connsiteX6" fmla="*/ 14498654 w 14609597"/>
              <a:gd name="connsiteY6" fmla="*/ 4124230 h 10540801"/>
              <a:gd name="connsiteX7" fmla="*/ 14238729 w 14609597"/>
              <a:gd name="connsiteY7" fmla="*/ 9643794 h 10540801"/>
              <a:gd name="connsiteX8" fmla="*/ 11426586 w 14609597"/>
              <a:gd name="connsiteY8" fmla="*/ 10282423 h 10540801"/>
              <a:gd name="connsiteX9" fmla="*/ 2747043 w 14609597"/>
              <a:gd name="connsiteY9" fmla="*/ 10398537 h 10540801"/>
              <a:gd name="connsiteX10" fmla="*/ 384335 w 14609597"/>
              <a:gd name="connsiteY10" fmla="*/ 10225029 h 10540801"/>
              <a:gd name="connsiteX0" fmla="*/ 280093 w 14505355"/>
              <a:gd name="connsiteY0" fmla="*/ 10225029 h 10540801"/>
              <a:gd name="connsiteX1" fmla="*/ 64451 w 14505355"/>
              <a:gd name="connsiteY1" fmla="*/ 6824638 h 10540801"/>
              <a:gd name="connsiteX2" fmla="*/ 454937 w 14505355"/>
              <a:gd name="connsiteY2" fmla="*/ 1344536 h 10540801"/>
              <a:gd name="connsiteX3" fmla="*/ 4014784 w 14505355"/>
              <a:gd name="connsiteY3" fmla="*/ 147921 h 10540801"/>
              <a:gd name="connsiteX4" fmla="*/ 5923203 w 14505355"/>
              <a:gd name="connsiteY4" fmla="*/ 289344 h 10540801"/>
              <a:gd name="connsiteX5" fmla="*/ 13517156 w 14505355"/>
              <a:gd name="connsiteY5" fmla="*/ 282215 h 10540801"/>
              <a:gd name="connsiteX6" fmla="*/ 14394412 w 14505355"/>
              <a:gd name="connsiteY6" fmla="*/ 4124230 h 10540801"/>
              <a:gd name="connsiteX7" fmla="*/ 14134487 w 14505355"/>
              <a:gd name="connsiteY7" fmla="*/ 9643794 h 10540801"/>
              <a:gd name="connsiteX8" fmla="*/ 11322344 w 14505355"/>
              <a:gd name="connsiteY8" fmla="*/ 10282423 h 10540801"/>
              <a:gd name="connsiteX9" fmla="*/ 2642801 w 14505355"/>
              <a:gd name="connsiteY9" fmla="*/ 10398537 h 10540801"/>
              <a:gd name="connsiteX10" fmla="*/ 280093 w 14505355"/>
              <a:gd name="connsiteY10" fmla="*/ 10225029 h 10540801"/>
              <a:gd name="connsiteX0" fmla="*/ 280093 w 14505355"/>
              <a:gd name="connsiteY0" fmla="*/ 10392076 h 10707848"/>
              <a:gd name="connsiteX1" fmla="*/ 64451 w 14505355"/>
              <a:gd name="connsiteY1" fmla="*/ 6991685 h 10707848"/>
              <a:gd name="connsiteX2" fmla="*/ 454937 w 14505355"/>
              <a:gd name="connsiteY2" fmla="*/ 1511583 h 10707848"/>
              <a:gd name="connsiteX3" fmla="*/ 1108296 w 14505355"/>
              <a:gd name="connsiteY3" fmla="*/ 32286 h 10707848"/>
              <a:gd name="connsiteX4" fmla="*/ 5923203 w 14505355"/>
              <a:gd name="connsiteY4" fmla="*/ 456391 h 10707848"/>
              <a:gd name="connsiteX5" fmla="*/ 13517156 w 14505355"/>
              <a:gd name="connsiteY5" fmla="*/ 449262 h 10707848"/>
              <a:gd name="connsiteX6" fmla="*/ 14394412 w 14505355"/>
              <a:gd name="connsiteY6" fmla="*/ 4291277 h 10707848"/>
              <a:gd name="connsiteX7" fmla="*/ 14134487 w 14505355"/>
              <a:gd name="connsiteY7" fmla="*/ 9810841 h 10707848"/>
              <a:gd name="connsiteX8" fmla="*/ 11322344 w 14505355"/>
              <a:gd name="connsiteY8" fmla="*/ 10449470 h 10707848"/>
              <a:gd name="connsiteX9" fmla="*/ 2642801 w 14505355"/>
              <a:gd name="connsiteY9" fmla="*/ 10565584 h 10707848"/>
              <a:gd name="connsiteX10" fmla="*/ 280093 w 14505355"/>
              <a:gd name="connsiteY10" fmla="*/ 10392076 h 10707848"/>
              <a:gd name="connsiteX0" fmla="*/ 276455 w 14501717"/>
              <a:gd name="connsiteY0" fmla="*/ 10392076 h 10707848"/>
              <a:gd name="connsiteX1" fmla="*/ 60813 w 14501717"/>
              <a:gd name="connsiteY1" fmla="*/ 6991685 h 10707848"/>
              <a:gd name="connsiteX2" fmla="*/ 96569 w 14501717"/>
              <a:gd name="connsiteY2" fmla="*/ 1526460 h 10707848"/>
              <a:gd name="connsiteX3" fmla="*/ 1104658 w 14501717"/>
              <a:gd name="connsiteY3" fmla="*/ 32286 h 10707848"/>
              <a:gd name="connsiteX4" fmla="*/ 5919565 w 14501717"/>
              <a:gd name="connsiteY4" fmla="*/ 456391 h 10707848"/>
              <a:gd name="connsiteX5" fmla="*/ 13513518 w 14501717"/>
              <a:gd name="connsiteY5" fmla="*/ 449262 h 10707848"/>
              <a:gd name="connsiteX6" fmla="*/ 14390774 w 14501717"/>
              <a:gd name="connsiteY6" fmla="*/ 4291277 h 10707848"/>
              <a:gd name="connsiteX7" fmla="*/ 14130849 w 14501717"/>
              <a:gd name="connsiteY7" fmla="*/ 9810841 h 10707848"/>
              <a:gd name="connsiteX8" fmla="*/ 11318706 w 14501717"/>
              <a:gd name="connsiteY8" fmla="*/ 10449470 h 10707848"/>
              <a:gd name="connsiteX9" fmla="*/ 2639163 w 14501717"/>
              <a:gd name="connsiteY9" fmla="*/ 10565584 h 10707848"/>
              <a:gd name="connsiteX10" fmla="*/ 276455 w 14501717"/>
              <a:gd name="connsiteY10" fmla="*/ 10392076 h 10707848"/>
              <a:gd name="connsiteX0" fmla="*/ 274040 w 14499302"/>
              <a:gd name="connsiteY0" fmla="*/ 10225029 h 10540801"/>
              <a:gd name="connsiteX1" fmla="*/ 58398 w 14499302"/>
              <a:gd name="connsiteY1" fmla="*/ 6824638 h 10540801"/>
              <a:gd name="connsiteX2" fmla="*/ 94154 w 14499302"/>
              <a:gd name="connsiteY2" fmla="*/ 1359413 h 10540801"/>
              <a:gd name="connsiteX3" fmla="*/ 1067915 w 14499302"/>
              <a:gd name="connsiteY3" fmla="*/ 118165 h 10540801"/>
              <a:gd name="connsiteX4" fmla="*/ 5917150 w 14499302"/>
              <a:gd name="connsiteY4" fmla="*/ 289344 h 10540801"/>
              <a:gd name="connsiteX5" fmla="*/ 13511103 w 14499302"/>
              <a:gd name="connsiteY5" fmla="*/ 282215 h 10540801"/>
              <a:gd name="connsiteX6" fmla="*/ 14388359 w 14499302"/>
              <a:gd name="connsiteY6" fmla="*/ 4124230 h 10540801"/>
              <a:gd name="connsiteX7" fmla="*/ 14128434 w 14499302"/>
              <a:gd name="connsiteY7" fmla="*/ 9643794 h 10540801"/>
              <a:gd name="connsiteX8" fmla="*/ 11316291 w 14499302"/>
              <a:gd name="connsiteY8" fmla="*/ 10282423 h 10540801"/>
              <a:gd name="connsiteX9" fmla="*/ 2636748 w 14499302"/>
              <a:gd name="connsiteY9" fmla="*/ 10398537 h 10540801"/>
              <a:gd name="connsiteX10" fmla="*/ 274040 w 14499302"/>
              <a:gd name="connsiteY10" fmla="*/ 10225029 h 10540801"/>
              <a:gd name="connsiteX0" fmla="*/ 274040 w 14499302"/>
              <a:gd name="connsiteY0" fmla="*/ 10355501 h 10671273"/>
              <a:gd name="connsiteX1" fmla="*/ 58398 w 14499302"/>
              <a:gd name="connsiteY1" fmla="*/ 6955110 h 10671273"/>
              <a:gd name="connsiteX2" fmla="*/ 94154 w 14499302"/>
              <a:gd name="connsiteY2" fmla="*/ 1489885 h 10671273"/>
              <a:gd name="connsiteX3" fmla="*/ 1067915 w 14499302"/>
              <a:gd name="connsiteY3" fmla="*/ 248637 h 10671273"/>
              <a:gd name="connsiteX4" fmla="*/ 5940036 w 14499302"/>
              <a:gd name="connsiteY4" fmla="*/ 107378 h 10671273"/>
              <a:gd name="connsiteX5" fmla="*/ 13511103 w 14499302"/>
              <a:gd name="connsiteY5" fmla="*/ 412687 h 10671273"/>
              <a:gd name="connsiteX6" fmla="*/ 14388359 w 14499302"/>
              <a:gd name="connsiteY6" fmla="*/ 4254702 h 10671273"/>
              <a:gd name="connsiteX7" fmla="*/ 14128434 w 14499302"/>
              <a:gd name="connsiteY7" fmla="*/ 9774266 h 10671273"/>
              <a:gd name="connsiteX8" fmla="*/ 11316291 w 14499302"/>
              <a:gd name="connsiteY8" fmla="*/ 10412895 h 10671273"/>
              <a:gd name="connsiteX9" fmla="*/ 2636748 w 14499302"/>
              <a:gd name="connsiteY9" fmla="*/ 10529009 h 10671273"/>
              <a:gd name="connsiteX10" fmla="*/ 274040 w 14499302"/>
              <a:gd name="connsiteY10" fmla="*/ 10355501 h 10671273"/>
              <a:gd name="connsiteX0" fmla="*/ 274040 w 14561942"/>
              <a:gd name="connsiteY0" fmla="*/ 10354523 h 10670295"/>
              <a:gd name="connsiteX1" fmla="*/ 58398 w 14561942"/>
              <a:gd name="connsiteY1" fmla="*/ 6954132 h 10670295"/>
              <a:gd name="connsiteX2" fmla="*/ 94154 w 14561942"/>
              <a:gd name="connsiteY2" fmla="*/ 1488907 h 10670295"/>
              <a:gd name="connsiteX3" fmla="*/ 1067915 w 14561942"/>
              <a:gd name="connsiteY3" fmla="*/ 247659 h 10670295"/>
              <a:gd name="connsiteX4" fmla="*/ 5940036 w 14561942"/>
              <a:gd name="connsiteY4" fmla="*/ 106400 h 10670295"/>
              <a:gd name="connsiteX5" fmla="*/ 13511103 w 14561942"/>
              <a:gd name="connsiteY5" fmla="*/ 411709 h 10670295"/>
              <a:gd name="connsiteX6" fmla="*/ 14479901 w 14561942"/>
              <a:gd name="connsiteY6" fmla="*/ 4238846 h 10670295"/>
              <a:gd name="connsiteX7" fmla="*/ 14128434 w 14561942"/>
              <a:gd name="connsiteY7" fmla="*/ 9773288 h 10670295"/>
              <a:gd name="connsiteX8" fmla="*/ 11316291 w 14561942"/>
              <a:gd name="connsiteY8" fmla="*/ 10411917 h 10670295"/>
              <a:gd name="connsiteX9" fmla="*/ 2636748 w 14561942"/>
              <a:gd name="connsiteY9" fmla="*/ 10528031 h 10670295"/>
              <a:gd name="connsiteX10" fmla="*/ 274040 w 14561942"/>
              <a:gd name="connsiteY10" fmla="*/ 10354523 h 10670295"/>
              <a:gd name="connsiteX0" fmla="*/ 274040 w 14561942"/>
              <a:gd name="connsiteY0" fmla="*/ 10354523 h 10670295"/>
              <a:gd name="connsiteX1" fmla="*/ 58398 w 14561942"/>
              <a:gd name="connsiteY1" fmla="*/ 6954132 h 10670295"/>
              <a:gd name="connsiteX2" fmla="*/ 94154 w 14561942"/>
              <a:gd name="connsiteY2" fmla="*/ 1488907 h 10670295"/>
              <a:gd name="connsiteX3" fmla="*/ 1067915 w 14561942"/>
              <a:gd name="connsiteY3" fmla="*/ 247659 h 10670295"/>
              <a:gd name="connsiteX4" fmla="*/ 5940036 w 14561942"/>
              <a:gd name="connsiteY4" fmla="*/ 106400 h 10670295"/>
              <a:gd name="connsiteX5" fmla="*/ 13511103 w 14561942"/>
              <a:gd name="connsiteY5" fmla="*/ 411709 h 10670295"/>
              <a:gd name="connsiteX6" fmla="*/ 14479901 w 14561942"/>
              <a:gd name="connsiteY6" fmla="*/ 4238846 h 10670295"/>
              <a:gd name="connsiteX7" fmla="*/ 14128434 w 14561942"/>
              <a:gd name="connsiteY7" fmla="*/ 9773288 h 10670295"/>
              <a:gd name="connsiteX8" fmla="*/ 11316291 w 14561942"/>
              <a:gd name="connsiteY8" fmla="*/ 10411917 h 10670295"/>
              <a:gd name="connsiteX9" fmla="*/ 2636748 w 14561942"/>
              <a:gd name="connsiteY9" fmla="*/ 10528031 h 10670295"/>
              <a:gd name="connsiteX10" fmla="*/ 274040 w 14561942"/>
              <a:gd name="connsiteY10" fmla="*/ 10354523 h 10670295"/>
              <a:gd name="connsiteX0" fmla="*/ 274040 w 14555017"/>
              <a:gd name="connsiteY0" fmla="*/ 10354523 h 10670295"/>
              <a:gd name="connsiteX1" fmla="*/ 58398 w 14555017"/>
              <a:gd name="connsiteY1" fmla="*/ 6954132 h 10670295"/>
              <a:gd name="connsiteX2" fmla="*/ 94154 w 14555017"/>
              <a:gd name="connsiteY2" fmla="*/ 1488907 h 10670295"/>
              <a:gd name="connsiteX3" fmla="*/ 1067915 w 14555017"/>
              <a:gd name="connsiteY3" fmla="*/ 247659 h 10670295"/>
              <a:gd name="connsiteX4" fmla="*/ 5940036 w 14555017"/>
              <a:gd name="connsiteY4" fmla="*/ 106400 h 10670295"/>
              <a:gd name="connsiteX5" fmla="*/ 13511103 w 14555017"/>
              <a:gd name="connsiteY5" fmla="*/ 411709 h 10670295"/>
              <a:gd name="connsiteX6" fmla="*/ 14479901 w 14555017"/>
              <a:gd name="connsiteY6" fmla="*/ 4238846 h 10670295"/>
              <a:gd name="connsiteX7" fmla="*/ 14128434 w 14555017"/>
              <a:gd name="connsiteY7" fmla="*/ 9773288 h 10670295"/>
              <a:gd name="connsiteX8" fmla="*/ 11316291 w 14555017"/>
              <a:gd name="connsiteY8" fmla="*/ 10411917 h 10670295"/>
              <a:gd name="connsiteX9" fmla="*/ 2636748 w 14555017"/>
              <a:gd name="connsiteY9" fmla="*/ 10528031 h 10670295"/>
              <a:gd name="connsiteX10" fmla="*/ 274040 w 14555017"/>
              <a:gd name="connsiteY10" fmla="*/ 10354523 h 10670295"/>
              <a:gd name="connsiteX0" fmla="*/ 274040 w 14640219"/>
              <a:gd name="connsiteY0" fmla="*/ 10354523 h 10670295"/>
              <a:gd name="connsiteX1" fmla="*/ 58398 w 14640219"/>
              <a:gd name="connsiteY1" fmla="*/ 6954132 h 10670295"/>
              <a:gd name="connsiteX2" fmla="*/ 94154 w 14640219"/>
              <a:gd name="connsiteY2" fmla="*/ 1488907 h 10670295"/>
              <a:gd name="connsiteX3" fmla="*/ 1067915 w 14640219"/>
              <a:gd name="connsiteY3" fmla="*/ 247659 h 10670295"/>
              <a:gd name="connsiteX4" fmla="*/ 5940036 w 14640219"/>
              <a:gd name="connsiteY4" fmla="*/ 106400 h 10670295"/>
              <a:gd name="connsiteX5" fmla="*/ 13511103 w 14640219"/>
              <a:gd name="connsiteY5" fmla="*/ 411709 h 10670295"/>
              <a:gd name="connsiteX6" fmla="*/ 14594330 w 14640219"/>
              <a:gd name="connsiteY6" fmla="*/ 4238846 h 10670295"/>
              <a:gd name="connsiteX7" fmla="*/ 14128434 w 14640219"/>
              <a:gd name="connsiteY7" fmla="*/ 9773288 h 10670295"/>
              <a:gd name="connsiteX8" fmla="*/ 11316291 w 14640219"/>
              <a:gd name="connsiteY8" fmla="*/ 10411917 h 10670295"/>
              <a:gd name="connsiteX9" fmla="*/ 2636748 w 14640219"/>
              <a:gd name="connsiteY9" fmla="*/ 10528031 h 10670295"/>
              <a:gd name="connsiteX10" fmla="*/ 274040 w 14640219"/>
              <a:gd name="connsiteY10" fmla="*/ 10354523 h 10670295"/>
              <a:gd name="connsiteX0" fmla="*/ 333010 w 14699189"/>
              <a:gd name="connsiteY0" fmla="*/ 10354523 h 10670295"/>
              <a:gd name="connsiteX1" fmla="*/ 117368 w 14699189"/>
              <a:gd name="connsiteY1" fmla="*/ 6954132 h 10670295"/>
              <a:gd name="connsiteX2" fmla="*/ 73025 w 14699189"/>
              <a:gd name="connsiteY2" fmla="*/ 1474030 h 10670295"/>
              <a:gd name="connsiteX3" fmla="*/ 1126885 w 14699189"/>
              <a:gd name="connsiteY3" fmla="*/ 247659 h 10670295"/>
              <a:gd name="connsiteX4" fmla="*/ 5999006 w 14699189"/>
              <a:gd name="connsiteY4" fmla="*/ 106400 h 10670295"/>
              <a:gd name="connsiteX5" fmla="*/ 13570073 w 14699189"/>
              <a:gd name="connsiteY5" fmla="*/ 411709 h 10670295"/>
              <a:gd name="connsiteX6" fmla="*/ 14653300 w 14699189"/>
              <a:gd name="connsiteY6" fmla="*/ 4238846 h 10670295"/>
              <a:gd name="connsiteX7" fmla="*/ 14187404 w 14699189"/>
              <a:gd name="connsiteY7" fmla="*/ 9773288 h 10670295"/>
              <a:gd name="connsiteX8" fmla="*/ 11375261 w 14699189"/>
              <a:gd name="connsiteY8" fmla="*/ 10411917 h 10670295"/>
              <a:gd name="connsiteX9" fmla="*/ 2695718 w 14699189"/>
              <a:gd name="connsiteY9" fmla="*/ 10528031 h 10670295"/>
              <a:gd name="connsiteX10" fmla="*/ 333010 w 14699189"/>
              <a:gd name="connsiteY10" fmla="*/ 10354523 h 10670295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22049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22049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66881 w 14733060"/>
              <a:gd name="connsiteY0" fmla="*/ 10401968 h 10717740"/>
              <a:gd name="connsiteX1" fmla="*/ 151239 w 14733060"/>
              <a:gd name="connsiteY1" fmla="*/ 7001577 h 10717740"/>
              <a:gd name="connsiteX2" fmla="*/ 106896 w 14733060"/>
              <a:gd name="connsiteY2" fmla="*/ 1521475 h 10717740"/>
              <a:gd name="connsiteX3" fmla="*/ 1618470 w 14733060"/>
              <a:gd name="connsiteY3" fmla="*/ 71934 h 10717740"/>
              <a:gd name="connsiteX4" fmla="*/ 6032877 w 14733060"/>
              <a:gd name="connsiteY4" fmla="*/ 153845 h 10717740"/>
              <a:gd name="connsiteX5" fmla="*/ 13603944 w 14733060"/>
              <a:gd name="connsiteY5" fmla="*/ 459154 h 10717740"/>
              <a:gd name="connsiteX6" fmla="*/ 14687171 w 14733060"/>
              <a:gd name="connsiteY6" fmla="*/ 4286291 h 10717740"/>
              <a:gd name="connsiteX7" fmla="*/ 14221275 w 14733060"/>
              <a:gd name="connsiteY7" fmla="*/ 9820733 h 10717740"/>
              <a:gd name="connsiteX8" fmla="*/ 11409132 w 14733060"/>
              <a:gd name="connsiteY8" fmla="*/ 10459362 h 10717740"/>
              <a:gd name="connsiteX9" fmla="*/ 2729589 w 14733060"/>
              <a:gd name="connsiteY9" fmla="*/ 10575476 h 10717740"/>
              <a:gd name="connsiteX10" fmla="*/ 366881 w 14733060"/>
              <a:gd name="connsiteY10" fmla="*/ 10401968 h 10717740"/>
              <a:gd name="connsiteX0" fmla="*/ 366881 w 14733060"/>
              <a:gd name="connsiteY0" fmla="*/ 10401968 h 10717740"/>
              <a:gd name="connsiteX1" fmla="*/ 151239 w 14733060"/>
              <a:gd name="connsiteY1" fmla="*/ 7001577 h 10717740"/>
              <a:gd name="connsiteX2" fmla="*/ 106896 w 14733060"/>
              <a:gd name="connsiteY2" fmla="*/ 1521475 h 10717740"/>
              <a:gd name="connsiteX3" fmla="*/ 1618470 w 14733060"/>
              <a:gd name="connsiteY3" fmla="*/ 71934 h 10717740"/>
              <a:gd name="connsiteX4" fmla="*/ 6032877 w 14733060"/>
              <a:gd name="connsiteY4" fmla="*/ 153845 h 10717740"/>
              <a:gd name="connsiteX5" fmla="*/ 13603944 w 14733060"/>
              <a:gd name="connsiteY5" fmla="*/ 459154 h 10717740"/>
              <a:gd name="connsiteX6" fmla="*/ 14687171 w 14733060"/>
              <a:gd name="connsiteY6" fmla="*/ 4286291 h 10717740"/>
              <a:gd name="connsiteX7" fmla="*/ 14221275 w 14733060"/>
              <a:gd name="connsiteY7" fmla="*/ 9820733 h 10717740"/>
              <a:gd name="connsiteX8" fmla="*/ 11409132 w 14733060"/>
              <a:gd name="connsiteY8" fmla="*/ 10459362 h 10717740"/>
              <a:gd name="connsiteX9" fmla="*/ 2729589 w 14733060"/>
              <a:gd name="connsiteY9" fmla="*/ 10575476 h 10717740"/>
              <a:gd name="connsiteX10" fmla="*/ 366881 w 14733060"/>
              <a:gd name="connsiteY10" fmla="*/ 10401968 h 10717740"/>
              <a:gd name="connsiteX0" fmla="*/ 366881 w 14733060"/>
              <a:gd name="connsiteY0" fmla="*/ 10354525 h 10670297"/>
              <a:gd name="connsiteX1" fmla="*/ 151239 w 14733060"/>
              <a:gd name="connsiteY1" fmla="*/ 6954134 h 10670297"/>
              <a:gd name="connsiteX2" fmla="*/ 106896 w 14733060"/>
              <a:gd name="connsiteY2" fmla="*/ 1474032 h 10670297"/>
              <a:gd name="connsiteX3" fmla="*/ 1618470 w 14733060"/>
              <a:gd name="connsiteY3" fmla="*/ 396440 h 10670297"/>
              <a:gd name="connsiteX4" fmla="*/ 6032877 w 14733060"/>
              <a:gd name="connsiteY4" fmla="*/ 106402 h 10670297"/>
              <a:gd name="connsiteX5" fmla="*/ 13603944 w 14733060"/>
              <a:gd name="connsiteY5" fmla="*/ 411711 h 10670297"/>
              <a:gd name="connsiteX6" fmla="*/ 14687171 w 14733060"/>
              <a:gd name="connsiteY6" fmla="*/ 4238848 h 10670297"/>
              <a:gd name="connsiteX7" fmla="*/ 14221275 w 14733060"/>
              <a:gd name="connsiteY7" fmla="*/ 9773290 h 10670297"/>
              <a:gd name="connsiteX8" fmla="*/ 11409132 w 14733060"/>
              <a:gd name="connsiteY8" fmla="*/ 10411919 h 10670297"/>
              <a:gd name="connsiteX9" fmla="*/ 2729589 w 14733060"/>
              <a:gd name="connsiteY9" fmla="*/ 10528033 h 10670297"/>
              <a:gd name="connsiteX10" fmla="*/ 366881 w 14733060"/>
              <a:gd name="connsiteY10" fmla="*/ 10354525 h 10670297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96438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59258 w 14725437"/>
              <a:gd name="connsiteY0" fmla="*/ 10354523 h 10670295"/>
              <a:gd name="connsiteX1" fmla="*/ 143616 w 14725437"/>
              <a:gd name="connsiteY1" fmla="*/ 6954132 h 10670295"/>
              <a:gd name="connsiteX2" fmla="*/ 99273 w 14725437"/>
              <a:gd name="connsiteY2" fmla="*/ 1474030 h 10670295"/>
              <a:gd name="connsiteX3" fmla="*/ 1507862 w 14725437"/>
              <a:gd name="connsiteY3" fmla="*/ 98880 h 10670295"/>
              <a:gd name="connsiteX4" fmla="*/ 6025254 w 14725437"/>
              <a:gd name="connsiteY4" fmla="*/ 106400 h 10670295"/>
              <a:gd name="connsiteX5" fmla="*/ 13596321 w 14725437"/>
              <a:gd name="connsiteY5" fmla="*/ 411709 h 10670295"/>
              <a:gd name="connsiteX6" fmla="*/ 14679548 w 14725437"/>
              <a:gd name="connsiteY6" fmla="*/ 4238846 h 10670295"/>
              <a:gd name="connsiteX7" fmla="*/ 14213652 w 14725437"/>
              <a:gd name="connsiteY7" fmla="*/ 9773288 h 10670295"/>
              <a:gd name="connsiteX8" fmla="*/ 11401509 w 14725437"/>
              <a:gd name="connsiteY8" fmla="*/ 10411917 h 10670295"/>
              <a:gd name="connsiteX9" fmla="*/ 2721966 w 14725437"/>
              <a:gd name="connsiteY9" fmla="*/ 10528031 h 10670295"/>
              <a:gd name="connsiteX10" fmla="*/ 359258 w 14725437"/>
              <a:gd name="connsiteY10" fmla="*/ 10354523 h 10670295"/>
              <a:gd name="connsiteX0" fmla="*/ 359258 w 14725437"/>
              <a:gd name="connsiteY0" fmla="*/ 10354523 h 10670295"/>
              <a:gd name="connsiteX1" fmla="*/ 143616 w 14725437"/>
              <a:gd name="connsiteY1" fmla="*/ 6954132 h 10670295"/>
              <a:gd name="connsiteX2" fmla="*/ 99273 w 14725437"/>
              <a:gd name="connsiteY2" fmla="*/ 1474030 h 10670295"/>
              <a:gd name="connsiteX3" fmla="*/ 1507862 w 14725437"/>
              <a:gd name="connsiteY3" fmla="*/ 98880 h 10670295"/>
              <a:gd name="connsiteX4" fmla="*/ 6025254 w 14725437"/>
              <a:gd name="connsiteY4" fmla="*/ 106400 h 10670295"/>
              <a:gd name="connsiteX5" fmla="*/ 13596321 w 14725437"/>
              <a:gd name="connsiteY5" fmla="*/ 411709 h 10670295"/>
              <a:gd name="connsiteX6" fmla="*/ 14679548 w 14725437"/>
              <a:gd name="connsiteY6" fmla="*/ 4238846 h 10670295"/>
              <a:gd name="connsiteX7" fmla="*/ 14213652 w 14725437"/>
              <a:gd name="connsiteY7" fmla="*/ 9773288 h 10670295"/>
              <a:gd name="connsiteX8" fmla="*/ 11401509 w 14725437"/>
              <a:gd name="connsiteY8" fmla="*/ 10411917 h 10670295"/>
              <a:gd name="connsiteX9" fmla="*/ 2721966 w 14725437"/>
              <a:gd name="connsiteY9" fmla="*/ 10528031 h 10670295"/>
              <a:gd name="connsiteX10" fmla="*/ 359258 w 14725437"/>
              <a:gd name="connsiteY10" fmla="*/ 10354523 h 10670295"/>
              <a:gd name="connsiteX0" fmla="*/ 283176 w 14649355"/>
              <a:gd name="connsiteY0" fmla="*/ 10354523 h 10670295"/>
              <a:gd name="connsiteX1" fmla="*/ 67534 w 14649355"/>
              <a:gd name="connsiteY1" fmla="*/ 6954132 h 10670295"/>
              <a:gd name="connsiteX2" fmla="*/ 23191 w 14649355"/>
              <a:gd name="connsiteY2" fmla="*/ 1474030 h 10670295"/>
              <a:gd name="connsiteX3" fmla="*/ 1431780 w 14649355"/>
              <a:gd name="connsiteY3" fmla="*/ 98880 h 10670295"/>
              <a:gd name="connsiteX4" fmla="*/ 5949172 w 14649355"/>
              <a:gd name="connsiteY4" fmla="*/ 106400 h 10670295"/>
              <a:gd name="connsiteX5" fmla="*/ 13520239 w 14649355"/>
              <a:gd name="connsiteY5" fmla="*/ 411709 h 10670295"/>
              <a:gd name="connsiteX6" fmla="*/ 14603466 w 14649355"/>
              <a:gd name="connsiteY6" fmla="*/ 4238846 h 10670295"/>
              <a:gd name="connsiteX7" fmla="*/ 14137570 w 14649355"/>
              <a:gd name="connsiteY7" fmla="*/ 9773288 h 10670295"/>
              <a:gd name="connsiteX8" fmla="*/ 11325427 w 14649355"/>
              <a:gd name="connsiteY8" fmla="*/ 10411917 h 10670295"/>
              <a:gd name="connsiteX9" fmla="*/ 2645884 w 14649355"/>
              <a:gd name="connsiteY9" fmla="*/ 10528031 h 10670295"/>
              <a:gd name="connsiteX10" fmla="*/ 283176 w 14649355"/>
              <a:gd name="connsiteY10" fmla="*/ 10354523 h 10670295"/>
              <a:gd name="connsiteX0" fmla="*/ 389061 w 14755240"/>
              <a:gd name="connsiteY0" fmla="*/ 10354523 h 10667112"/>
              <a:gd name="connsiteX1" fmla="*/ 93319 w 14755240"/>
              <a:gd name="connsiteY1" fmla="*/ 6998765 h 10667112"/>
              <a:gd name="connsiteX2" fmla="*/ 129076 w 14755240"/>
              <a:gd name="connsiteY2" fmla="*/ 1474030 h 10667112"/>
              <a:gd name="connsiteX3" fmla="*/ 1537665 w 14755240"/>
              <a:gd name="connsiteY3" fmla="*/ 98880 h 10667112"/>
              <a:gd name="connsiteX4" fmla="*/ 6055057 w 14755240"/>
              <a:gd name="connsiteY4" fmla="*/ 106400 h 10667112"/>
              <a:gd name="connsiteX5" fmla="*/ 13626124 w 14755240"/>
              <a:gd name="connsiteY5" fmla="*/ 411709 h 10667112"/>
              <a:gd name="connsiteX6" fmla="*/ 14709351 w 14755240"/>
              <a:gd name="connsiteY6" fmla="*/ 4238846 h 10667112"/>
              <a:gd name="connsiteX7" fmla="*/ 14243455 w 14755240"/>
              <a:gd name="connsiteY7" fmla="*/ 9773288 h 10667112"/>
              <a:gd name="connsiteX8" fmla="*/ 11431312 w 14755240"/>
              <a:gd name="connsiteY8" fmla="*/ 10411917 h 10667112"/>
              <a:gd name="connsiteX9" fmla="*/ 2751769 w 14755240"/>
              <a:gd name="connsiteY9" fmla="*/ 10528031 h 10667112"/>
              <a:gd name="connsiteX10" fmla="*/ 389061 w 14755240"/>
              <a:gd name="connsiteY10" fmla="*/ 10354523 h 10667112"/>
              <a:gd name="connsiteX0" fmla="*/ 389061 w 14743341"/>
              <a:gd name="connsiteY0" fmla="*/ 10256507 h 10569096"/>
              <a:gd name="connsiteX1" fmla="*/ 93319 w 14743341"/>
              <a:gd name="connsiteY1" fmla="*/ 6900749 h 10569096"/>
              <a:gd name="connsiteX2" fmla="*/ 129076 w 14743341"/>
              <a:gd name="connsiteY2" fmla="*/ 1376014 h 10569096"/>
              <a:gd name="connsiteX3" fmla="*/ 1537665 w 14743341"/>
              <a:gd name="connsiteY3" fmla="*/ 864 h 10569096"/>
              <a:gd name="connsiteX4" fmla="*/ 6055057 w 14743341"/>
              <a:gd name="connsiteY4" fmla="*/ 8384 h 10569096"/>
              <a:gd name="connsiteX5" fmla="*/ 13626124 w 14743341"/>
              <a:gd name="connsiteY5" fmla="*/ 313693 h 10569096"/>
              <a:gd name="connsiteX6" fmla="*/ 14709351 w 14743341"/>
              <a:gd name="connsiteY6" fmla="*/ 4140830 h 10569096"/>
              <a:gd name="connsiteX7" fmla="*/ 14243455 w 14743341"/>
              <a:gd name="connsiteY7" fmla="*/ 9675272 h 10569096"/>
              <a:gd name="connsiteX8" fmla="*/ 11431312 w 14743341"/>
              <a:gd name="connsiteY8" fmla="*/ 10313901 h 10569096"/>
              <a:gd name="connsiteX9" fmla="*/ 2751769 w 14743341"/>
              <a:gd name="connsiteY9" fmla="*/ 10430015 h 10569096"/>
              <a:gd name="connsiteX10" fmla="*/ 389061 w 14743341"/>
              <a:gd name="connsiteY10" fmla="*/ 10256507 h 1056909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243455 w 14757426"/>
              <a:gd name="connsiteY7" fmla="*/ 9700652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243455 w 14757426"/>
              <a:gd name="connsiteY7" fmla="*/ 9700652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657479 w 14757426"/>
              <a:gd name="connsiteY7" fmla="*/ 9651715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757426" h="10594476">
                <a:moveTo>
                  <a:pt x="389061" y="10281887"/>
                </a:moveTo>
                <a:cubicBezTo>
                  <a:pt x="-54014" y="9693676"/>
                  <a:pt x="136650" y="8406211"/>
                  <a:pt x="93319" y="6926129"/>
                </a:cubicBezTo>
                <a:cubicBezTo>
                  <a:pt x="49988" y="5446047"/>
                  <a:pt x="-111648" y="2551375"/>
                  <a:pt x="129076" y="1401394"/>
                </a:cubicBezTo>
                <a:cubicBezTo>
                  <a:pt x="369800" y="251413"/>
                  <a:pt x="214343" y="8695"/>
                  <a:pt x="1537665" y="26244"/>
                </a:cubicBezTo>
                <a:cubicBezTo>
                  <a:pt x="2632129" y="192572"/>
                  <a:pt x="4799357" y="33699"/>
                  <a:pt x="6055057" y="33764"/>
                </a:cubicBezTo>
                <a:cubicBezTo>
                  <a:pt x="7310757" y="33829"/>
                  <a:pt x="12298173" y="-37231"/>
                  <a:pt x="13683339" y="26636"/>
                </a:cubicBezTo>
                <a:cubicBezTo>
                  <a:pt x="15068505" y="90503"/>
                  <a:pt x="14723293" y="3076486"/>
                  <a:pt x="14709351" y="4166210"/>
                </a:cubicBezTo>
                <a:cubicBezTo>
                  <a:pt x="14729738" y="5255932"/>
                  <a:pt x="14733337" y="8622870"/>
                  <a:pt x="14657479" y="9651715"/>
                </a:cubicBezTo>
                <a:cubicBezTo>
                  <a:pt x="14581621" y="10680560"/>
                  <a:pt x="13495969" y="10301181"/>
                  <a:pt x="11431312" y="10339281"/>
                </a:cubicBezTo>
                <a:cubicBezTo>
                  <a:pt x="9595255" y="10694881"/>
                  <a:pt x="4592144" y="10464961"/>
                  <a:pt x="2751769" y="10455395"/>
                </a:cubicBezTo>
                <a:cubicBezTo>
                  <a:pt x="911394" y="10445829"/>
                  <a:pt x="832136" y="10870098"/>
                  <a:pt x="389061" y="10281887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68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altLang="zh-CN">
                <a:solidFill>
                  <a:prstClr val="white"/>
                </a:solidFill>
                <a:cs typeface="Arial" panose="020B0604020202020204" pitchFamily="34" charset="0"/>
              </a:rPr>
              <a:t>Cho bảng số liệu về số tiền tiết kiệm được của các bạn Nam, Việt và Mai trong một tuần.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6B76D08B-396D-40E0-B4A7-F35A48598765}"/>
              </a:ext>
            </a:extLst>
          </p:cNvPr>
          <p:cNvGrpSpPr/>
          <p:nvPr/>
        </p:nvGrpSpPr>
        <p:grpSpPr>
          <a:xfrm>
            <a:off x="0" y="6355716"/>
            <a:ext cx="12192000" cy="713190"/>
            <a:chOff x="0" y="5656716"/>
            <a:chExt cx="12926997" cy="1418998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99EFFB80-EFA6-4107-B0E5-C93A9A2293AE}"/>
                </a:ext>
              </a:extLst>
            </p:cNvPr>
            <p:cNvGrpSpPr/>
            <p:nvPr/>
          </p:nvGrpSpPr>
          <p:grpSpPr>
            <a:xfrm>
              <a:off x="0" y="5656716"/>
              <a:ext cx="8788893" cy="1418998"/>
              <a:chOff x="0" y="5388478"/>
              <a:chExt cx="10450286" cy="1687236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60A55B76-B433-4977-8D7F-4EC88176C8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388478"/>
                <a:ext cx="5529943" cy="1687236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CBEF935A-F5C1-449E-94EC-B4140F395A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20343" y="5388478"/>
                <a:ext cx="5529943" cy="1687236"/>
              </a:xfrm>
              <a:prstGeom prst="rect">
                <a:avLst/>
              </a:prstGeom>
            </p:spPr>
          </p:pic>
        </p:grpSp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A47AD331-2D26-47E4-83E8-62589BD5C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6208" y="5656716"/>
              <a:ext cx="4650789" cy="1418998"/>
            </a:xfrm>
            <a:prstGeom prst="rect">
              <a:avLst/>
            </a:prstGeom>
          </p:spPr>
        </p:pic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B4E71863-AB05-4C8C-8EFE-E4E2DD96D6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1086" y="6033413"/>
            <a:ext cx="859819" cy="6446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DE73812-B989-40B0-A0CA-DE9C733861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038" y="93682"/>
            <a:ext cx="721536" cy="456393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图形 25">
            <a:extLst>
              <a:ext uri="{FF2B5EF4-FFF2-40B4-BE49-F238E27FC236}">
                <a16:creationId xmlns:a16="http://schemas.microsoft.com/office/drawing/2014/main" id="{5F373988-CFC3-4EDB-AEE9-057F9893FA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18662" y="233137"/>
            <a:ext cx="868735" cy="868735"/>
          </a:xfrm>
          <a:prstGeom prst="rect">
            <a:avLst/>
          </a:prstGeom>
        </p:spPr>
      </p:pic>
      <p:sp>
        <p:nvSpPr>
          <p:cNvPr id="46" name="Oval 45"/>
          <p:cNvSpPr/>
          <p:nvPr/>
        </p:nvSpPr>
        <p:spPr>
          <a:xfrm>
            <a:off x="1151946" y="509512"/>
            <a:ext cx="612000" cy="735747"/>
          </a:xfrm>
          <a:prstGeom prst="ellipse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047874" y="595237"/>
            <a:ext cx="916305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3300" b="1" ker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 bảng số liệu về số tiền tiết kiệm được của các bạn Nam, Việt và Mai trong một tuần.</a:t>
            </a:r>
            <a:endParaRPr kumimoji="0" lang="vi-VN" sz="3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9" name="图片 34">
            <a:extLst>
              <a:ext uri="{FF2B5EF4-FFF2-40B4-BE49-F238E27FC236}">
                <a16:creationId xmlns:a16="http://schemas.microsoft.com/office/drawing/2014/main" id="{BD5191DD-4555-45A5-92A3-1576E80E0AE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245" y="6033413"/>
            <a:ext cx="1076474" cy="6444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4F8B90-39D6-0126-0A93-AC3A7023F6F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95487" y="1800225"/>
            <a:ext cx="8057431" cy="2209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63F375-8D17-FC2D-1FBC-C7D89A8AD66F}"/>
              </a:ext>
            </a:extLst>
          </p:cNvPr>
          <p:cNvSpPr txBox="1"/>
          <p:nvPr/>
        </p:nvSpPr>
        <p:spPr>
          <a:xfrm>
            <a:off x="1428749" y="4171950"/>
            <a:ext cx="98393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latin typeface="Calibri" panose="020F0502020204030204" pitchFamily="34" charset="0"/>
                <a:cs typeface="Calibri" panose="020F0502020204030204" pitchFamily="34" charset="0"/>
              </a:rPr>
              <a:t>a) Tính số tiền tiết kiệm được của Việt và của Mai.</a:t>
            </a:r>
          </a:p>
          <a:p>
            <a:pPr algn="just"/>
            <a:r>
              <a:rPr lang="vi-VN" sz="2400" b="1" dirty="0">
                <a:latin typeface="Calibri" panose="020F0502020204030204" pitchFamily="34" charset="0"/>
                <a:cs typeface="Calibri" panose="020F0502020204030204" pitchFamily="34" charset="0"/>
              </a:rPr>
              <a:t>b) Bạn nào tiết kiệm được nhiều tiền nhất? Bạn nào tiết kiệm được ít tiền nhất?</a:t>
            </a:r>
          </a:p>
          <a:p>
            <a:pPr algn="just"/>
            <a:r>
              <a:rPr lang="vi-VN" sz="2400" b="1" dirty="0">
                <a:latin typeface="Calibri" panose="020F0502020204030204" pitchFamily="34" charset="0"/>
                <a:cs typeface="Calibri" panose="020F0502020204030204" pitchFamily="34" charset="0"/>
              </a:rPr>
              <a:t>c) Các bạn dự định dùng tiền tiết kiệm trong tuần đó để mua truyện. Biết 1 quyển truyện có giá 13 000 đồng. Hỏi những bạn nào đã có đủ tiền mua truyện?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15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形 4">
            <a:extLst>
              <a:ext uri="{FF2B5EF4-FFF2-40B4-BE49-F238E27FC236}">
                <a16:creationId xmlns:a16="http://schemas.microsoft.com/office/drawing/2014/main" id="{247FD368-B523-40D9-BD06-8360E2E506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6200000">
            <a:off x="2659745" y="-2659746"/>
            <a:ext cx="6872512" cy="12192003"/>
          </a:xfrm>
          <a:prstGeom prst="rect">
            <a:avLst/>
          </a:prstGeom>
        </p:spPr>
      </p:pic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489880D0-1182-4052-848E-3D936536B382}"/>
              </a:ext>
            </a:extLst>
          </p:cNvPr>
          <p:cNvSpPr/>
          <p:nvPr/>
        </p:nvSpPr>
        <p:spPr>
          <a:xfrm>
            <a:off x="405193" y="410620"/>
            <a:ext cx="11381613" cy="6284409"/>
          </a:xfrm>
          <a:custGeom>
            <a:avLst/>
            <a:gdLst>
              <a:gd name="connsiteX0" fmla="*/ 739424 w 12277406"/>
              <a:gd name="connsiteY0" fmla="*/ 6032746 h 7271836"/>
              <a:gd name="connsiteX1" fmla="*/ 782967 w 12277406"/>
              <a:gd name="connsiteY1" fmla="*/ 3478232 h 7271836"/>
              <a:gd name="connsiteX2" fmla="*/ 782967 w 12277406"/>
              <a:gd name="connsiteY2" fmla="*/ 836632 h 7271836"/>
              <a:gd name="connsiteX3" fmla="*/ 1552224 w 12277406"/>
              <a:gd name="connsiteY3" fmla="*/ 386689 h 7271836"/>
              <a:gd name="connsiteX4" fmla="*/ 11320338 w 12277406"/>
              <a:gd name="connsiteY4" fmla="*/ 357660 h 7271836"/>
              <a:gd name="connsiteX5" fmla="*/ 11813824 w 12277406"/>
              <a:gd name="connsiteY5" fmla="*/ 5074803 h 7271836"/>
              <a:gd name="connsiteX6" fmla="*/ 11305824 w 12277406"/>
              <a:gd name="connsiteY6" fmla="*/ 6889089 h 7271836"/>
              <a:gd name="connsiteX7" fmla="*/ 797481 w 12277406"/>
              <a:gd name="connsiteY7" fmla="*/ 7208403 h 7271836"/>
              <a:gd name="connsiteX8" fmla="*/ 739424 w 12277406"/>
              <a:gd name="connsiteY8" fmla="*/ 6032746 h 7271836"/>
              <a:gd name="connsiteX0" fmla="*/ 739424 w 12277406"/>
              <a:gd name="connsiteY0" fmla="*/ 6088272 h 7327362"/>
              <a:gd name="connsiteX1" fmla="*/ 782967 w 12277406"/>
              <a:gd name="connsiteY1" fmla="*/ 3533758 h 7327362"/>
              <a:gd name="connsiteX2" fmla="*/ 899081 w 12277406"/>
              <a:gd name="connsiteY2" fmla="*/ 2198443 h 7327362"/>
              <a:gd name="connsiteX3" fmla="*/ 1552224 w 12277406"/>
              <a:gd name="connsiteY3" fmla="*/ 442215 h 7327362"/>
              <a:gd name="connsiteX4" fmla="*/ 11320338 w 12277406"/>
              <a:gd name="connsiteY4" fmla="*/ 413186 h 7327362"/>
              <a:gd name="connsiteX5" fmla="*/ 11813824 w 12277406"/>
              <a:gd name="connsiteY5" fmla="*/ 5130329 h 7327362"/>
              <a:gd name="connsiteX6" fmla="*/ 11305824 w 12277406"/>
              <a:gd name="connsiteY6" fmla="*/ 6944615 h 7327362"/>
              <a:gd name="connsiteX7" fmla="*/ 797481 w 12277406"/>
              <a:gd name="connsiteY7" fmla="*/ 7263929 h 7327362"/>
              <a:gd name="connsiteX8" fmla="*/ 739424 w 12277406"/>
              <a:gd name="connsiteY8" fmla="*/ 6088272 h 7327362"/>
              <a:gd name="connsiteX0" fmla="*/ 739424 w 12277406"/>
              <a:gd name="connsiteY0" fmla="*/ 6088272 h 7327362"/>
              <a:gd name="connsiteX1" fmla="*/ 782967 w 12277406"/>
              <a:gd name="connsiteY1" fmla="*/ 3533758 h 7327362"/>
              <a:gd name="connsiteX2" fmla="*/ 899081 w 12277406"/>
              <a:gd name="connsiteY2" fmla="*/ 2198443 h 7327362"/>
              <a:gd name="connsiteX3" fmla="*/ 1552224 w 12277406"/>
              <a:gd name="connsiteY3" fmla="*/ 442215 h 7327362"/>
              <a:gd name="connsiteX4" fmla="*/ 11320338 w 12277406"/>
              <a:gd name="connsiteY4" fmla="*/ 413186 h 7327362"/>
              <a:gd name="connsiteX5" fmla="*/ 11813824 w 12277406"/>
              <a:gd name="connsiteY5" fmla="*/ 5130329 h 7327362"/>
              <a:gd name="connsiteX6" fmla="*/ 11305824 w 12277406"/>
              <a:gd name="connsiteY6" fmla="*/ 6944615 h 7327362"/>
              <a:gd name="connsiteX7" fmla="*/ 797481 w 12277406"/>
              <a:gd name="connsiteY7" fmla="*/ 7263929 h 7327362"/>
              <a:gd name="connsiteX8" fmla="*/ 739424 w 12277406"/>
              <a:gd name="connsiteY8" fmla="*/ 6088272 h 7327362"/>
              <a:gd name="connsiteX0" fmla="*/ 739424 w 12277406"/>
              <a:gd name="connsiteY0" fmla="*/ 6092350 h 7331440"/>
              <a:gd name="connsiteX1" fmla="*/ 782967 w 12277406"/>
              <a:gd name="connsiteY1" fmla="*/ 3537836 h 7331440"/>
              <a:gd name="connsiteX2" fmla="*/ 507195 w 12277406"/>
              <a:gd name="connsiteY2" fmla="*/ 2289607 h 7331440"/>
              <a:gd name="connsiteX3" fmla="*/ 1552224 w 12277406"/>
              <a:gd name="connsiteY3" fmla="*/ 446293 h 7331440"/>
              <a:gd name="connsiteX4" fmla="*/ 11320338 w 12277406"/>
              <a:gd name="connsiteY4" fmla="*/ 417264 h 7331440"/>
              <a:gd name="connsiteX5" fmla="*/ 11813824 w 12277406"/>
              <a:gd name="connsiteY5" fmla="*/ 5134407 h 7331440"/>
              <a:gd name="connsiteX6" fmla="*/ 11305824 w 12277406"/>
              <a:gd name="connsiteY6" fmla="*/ 6948693 h 7331440"/>
              <a:gd name="connsiteX7" fmla="*/ 797481 w 12277406"/>
              <a:gd name="connsiteY7" fmla="*/ 7268007 h 7331440"/>
              <a:gd name="connsiteX8" fmla="*/ 739424 w 12277406"/>
              <a:gd name="connsiteY8" fmla="*/ 6092350 h 7331440"/>
              <a:gd name="connsiteX0" fmla="*/ 729525 w 12267507"/>
              <a:gd name="connsiteY0" fmla="*/ 6092350 h 7331440"/>
              <a:gd name="connsiteX1" fmla="*/ 511811 w 12267507"/>
              <a:gd name="connsiteY1" fmla="*/ 3624922 h 7331440"/>
              <a:gd name="connsiteX2" fmla="*/ 497296 w 12267507"/>
              <a:gd name="connsiteY2" fmla="*/ 2289607 h 7331440"/>
              <a:gd name="connsiteX3" fmla="*/ 1542325 w 12267507"/>
              <a:gd name="connsiteY3" fmla="*/ 446293 h 7331440"/>
              <a:gd name="connsiteX4" fmla="*/ 11310439 w 12267507"/>
              <a:gd name="connsiteY4" fmla="*/ 417264 h 7331440"/>
              <a:gd name="connsiteX5" fmla="*/ 11803925 w 12267507"/>
              <a:gd name="connsiteY5" fmla="*/ 5134407 h 7331440"/>
              <a:gd name="connsiteX6" fmla="*/ 11295925 w 12267507"/>
              <a:gd name="connsiteY6" fmla="*/ 6948693 h 7331440"/>
              <a:gd name="connsiteX7" fmla="*/ 787582 w 12267507"/>
              <a:gd name="connsiteY7" fmla="*/ 7268007 h 7331440"/>
              <a:gd name="connsiteX8" fmla="*/ 729525 w 12267507"/>
              <a:gd name="connsiteY8" fmla="*/ 6092350 h 7331440"/>
              <a:gd name="connsiteX0" fmla="*/ 729525 w 12294456"/>
              <a:gd name="connsiteY0" fmla="*/ 5819470 h 7058560"/>
              <a:gd name="connsiteX1" fmla="*/ 511811 w 12294456"/>
              <a:gd name="connsiteY1" fmla="*/ 3352042 h 7058560"/>
              <a:gd name="connsiteX2" fmla="*/ 497296 w 12294456"/>
              <a:gd name="connsiteY2" fmla="*/ 2016727 h 7058560"/>
              <a:gd name="connsiteX3" fmla="*/ 1542325 w 12294456"/>
              <a:gd name="connsiteY3" fmla="*/ 173413 h 7058560"/>
              <a:gd name="connsiteX4" fmla="*/ 10773410 w 12294456"/>
              <a:gd name="connsiteY4" fmla="*/ 608841 h 7058560"/>
              <a:gd name="connsiteX5" fmla="*/ 11803925 w 12294456"/>
              <a:gd name="connsiteY5" fmla="*/ 4861527 h 7058560"/>
              <a:gd name="connsiteX6" fmla="*/ 11295925 w 12294456"/>
              <a:gd name="connsiteY6" fmla="*/ 6675813 h 7058560"/>
              <a:gd name="connsiteX7" fmla="*/ 787582 w 12294456"/>
              <a:gd name="connsiteY7" fmla="*/ 6995127 h 7058560"/>
              <a:gd name="connsiteX8" fmla="*/ 729525 w 12294456"/>
              <a:gd name="connsiteY8" fmla="*/ 5819470 h 7058560"/>
              <a:gd name="connsiteX0" fmla="*/ 729525 w 12203819"/>
              <a:gd name="connsiteY0" fmla="*/ 5817287 h 7056377"/>
              <a:gd name="connsiteX1" fmla="*/ 511811 w 12203819"/>
              <a:gd name="connsiteY1" fmla="*/ 3349859 h 7056377"/>
              <a:gd name="connsiteX2" fmla="*/ 497296 w 12203819"/>
              <a:gd name="connsiteY2" fmla="*/ 2014544 h 7056377"/>
              <a:gd name="connsiteX3" fmla="*/ 1542325 w 12203819"/>
              <a:gd name="connsiteY3" fmla="*/ 171230 h 7056377"/>
              <a:gd name="connsiteX4" fmla="*/ 10773410 w 12203819"/>
              <a:gd name="connsiteY4" fmla="*/ 606658 h 7056377"/>
              <a:gd name="connsiteX5" fmla="*/ 11542668 w 12203819"/>
              <a:gd name="connsiteY5" fmla="*/ 4815801 h 7056377"/>
              <a:gd name="connsiteX6" fmla="*/ 11295925 w 12203819"/>
              <a:gd name="connsiteY6" fmla="*/ 6673630 h 7056377"/>
              <a:gd name="connsiteX7" fmla="*/ 787582 w 12203819"/>
              <a:gd name="connsiteY7" fmla="*/ 6992944 h 7056377"/>
              <a:gd name="connsiteX8" fmla="*/ 729525 w 12203819"/>
              <a:gd name="connsiteY8" fmla="*/ 5817287 h 7056377"/>
              <a:gd name="connsiteX0" fmla="*/ 729525 w 12189295"/>
              <a:gd name="connsiteY0" fmla="*/ 5888655 h 7127745"/>
              <a:gd name="connsiteX1" fmla="*/ 511811 w 12189295"/>
              <a:gd name="connsiteY1" fmla="*/ 3421227 h 7127745"/>
              <a:gd name="connsiteX2" fmla="*/ 497296 w 12189295"/>
              <a:gd name="connsiteY2" fmla="*/ 2085912 h 7127745"/>
              <a:gd name="connsiteX3" fmla="*/ 1542325 w 12189295"/>
              <a:gd name="connsiteY3" fmla="*/ 242598 h 7127745"/>
              <a:gd name="connsiteX4" fmla="*/ 11107238 w 12189295"/>
              <a:gd name="connsiteY4" fmla="*/ 532883 h 7127745"/>
              <a:gd name="connsiteX5" fmla="*/ 11542668 w 12189295"/>
              <a:gd name="connsiteY5" fmla="*/ 4887169 h 7127745"/>
              <a:gd name="connsiteX6" fmla="*/ 11295925 w 12189295"/>
              <a:gd name="connsiteY6" fmla="*/ 6744998 h 7127745"/>
              <a:gd name="connsiteX7" fmla="*/ 787582 w 12189295"/>
              <a:gd name="connsiteY7" fmla="*/ 7064312 h 7127745"/>
              <a:gd name="connsiteX8" fmla="*/ 729525 w 12189295"/>
              <a:gd name="connsiteY8" fmla="*/ 5888655 h 7127745"/>
              <a:gd name="connsiteX0" fmla="*/ 729525 w 12189295"/>
              <a:gd name="connsiteY0" fmla="*/ 6059797 h 7298887"/>
              <a:gd name="connsiteX1" fmla="*/ 511811 w 12189295"/>
              <a:gd name="connsiteY1" fmla="*/ 3592369 h 7298887"/>
              <a:gd name="connsiteX2" fmla="*/ 497296 w 12189295"/>
              <a:gd name="connsiteY2" fmla="*/ 2257054 h 7298887"/>
              <a:gd name="connsiteX3" fmla="*/ 1542325 w 12189295"/>
              <a:gd name="connsiteY3" fmla="*/ 413740 h 7298887"/>
              <a:gd name="connsiteX4" fmla="*/ 11107238 w 12189295"/>
              <a:gd name="connsiteY4" fmla="*/ 704025 h 7298887"/>
              <a:gd name="connsiteX5" fmla="*/ 11542668 w 12189295"/>
              <a:gd name="connsiteY5" fmla="*/ 5058311 h 7298887"/>
              <a:gd name="connsiteX6" fmla="*/ 11295925 w 12189295"/>
              <a:gd name="connsiteY6" fmla="*/ 6916140 h 7298887"/>
              <a:gd name="connsiteX7" fmla="*/ 787582 w 12189295"/>
              <a:gd name="connsiteY7" fmla="*/ 7235454 h 7298887"/>
              <a:gd name="connsiteX8" fmla="*/ 729525 w 12189295"/>
              <a:gd name="connsiteY8" fmla="*/ 6059797 h 7298887"/>
              <a:gd name="connsiteX0" fmla="*/ 729525 w 12163597"/>
              <a:gd name="connsiteY0" fmla="*/ 6186346 h 7425436"/>
              <a:gd name="connsiteX1" fmla="*/ 511811 w 12163597"/>
              <a:gd name="connsiteY1" fmla="*/ 3718918 h 7425436"/>
              <a:gd name="connsiteX2" fmla="*/ 497296 w 12163597"/>
              <a:gd name="connsiteY2" fmla="*/ 2383603 h 7425436"/>
              <a:gd name="connsiteX3" fmla="*/ 1542325 w 12163597"/>
              <a:gd name="connsiteY3" fmla="*/ 540289 h 7425436"/>
              <a:gd name="connsiteX4" fmla="*/ 11716838 w 12163597"/>
              <a:gd name="connsiteY4" fmla="*/ 641888 h 7425436"/>
              <a:gd name="connsiteX5" fmla="*/ 11542668 w 12163597"/>
              <a:gd name="connsiteY5" fmla="*/ 5184860 h 7425436"/>
              <a:gd name="connsiteX6" fmla="*/ 11295925 w 12163597"/>
              <a:gd name="connsiteY6" fmla="*/ 7042689 h 7425436"/>
              <a:gd name="connsiteX7" fmla="*/ 787582 w 12163597"/>
              <a:gd name="connsiteY7" fmla="*/ 7362003 h 7425436"/>
              <a:gd name="connsiteX8" fmla="*/ 729525 w 12163597"/>
              <a:gd name="connsiteY8" fmla="*/ 6186346 h 7425436"/>
              <a:gd name="connsiteX0" fmla="*/ 729525 w 12421774"/>
              <a:gd name="connsiteY0" fmla="*/ 6827884 h 8066974"/>
              <a:gd name="connsiteX1" fmla="*/ 511811 w 12421774"/>
              <a:gd name="connsiteY1" fmla="*/ 4360456 h 8066974"/>
              <a:gd name="connsiteX2" fmla="*/ 497296 w 12421774"/>
              <a:gd name="connsiteY2" fmla="*/ 3025141 h 8066974"/>
              <a:gd name="connsiteX3" fmla="*/ 1643925 w 12421774"/>
              <a:gd name="connsiteY3" fmla="*/ 78741 h 8066974"/>
              <a:gd name="connsiteX4" fmla="*/ 11716838 w 12421774"/>
              <a:gd name="connsiteY4" fmla="*/ 1283426 h 8066974"/>
              <a:gd name="connsiteX5" fmla="*/ 11542668 w 12421774"/>
              <a:gd name="connsiteY5" fmla="*/ 5826398 h 8066974"/>
              <a:gd name="connsiteX6" fmla="*/ 11295925 w 12421774"/>
              <a:gd name="connsiteY6" fmla="*/ 7684227 h 8066974"/>
              <a:gd name="connsiteX7" fmla="*/ 787582 w 12421774"/>
              <a:gd name="connsiteY7" fmla="*/ 8003541 h 8066974"/>
              <a:gd name="connsiteX8" fmla="*/ 729525 w 12421774"/>
              <a:gd name="connsiteY8" fmla="*/ 6827884 h 8066974"/>
              <a:gd name="connsiteX0" fmla="*/ 729525 w 12421774"/>
              <a:gd name="connsiteY0" fmla="*/ 6827884 h 8066974"/>
              <a:gd name="connsiteX1" fmla="*/ 511811 w 12421774"/>
              <a:gd name="connsiteY1" fmla="*/ 4360456 h 8066974"/>
              <a:gd name="connsiteX2" fmla="*/ 497296 w 12421774"/>
              <a:gd name="connsiteY2" fmla="*/ 3025141 h 8066974"/>
              <a:gd name="connsiteX3" fmla="*/ 1643925 w 12421774"/>
              <a:gd name="connsiteY3" fmla="*/ 78741 h 8066974"/>
              <a:gd name="connsiteX4" fmla="*/ 11716838 w 12421774"/>
              <a:gd name="connsiteY4" fmla="*/ 1283426 h 8066974"/>
              <a:gd name="connsiteX5" fmla="*/ 11542668 w 12421774"/>
              <a:gd name="connsiteY5" fmla="*/ 5826398 h 8066974"/>
              <a:gd name="connsiteX6" fmla="*/ 11295925 w 12421774"/>
              <a:gd name="connsiteY6" fmla="*/ 7684227 h 8066974"/>
              <a:gd name="connsiteX7" fmla="*/ 787582 w 12421774"/>
              <a:gd name="connsiteY7" fmla="*/ 8003541 h 8066974"/>
              <a:gd name="connsiteX8" fmla="*/ 729525 w 12421774"/>
              <a:gd name="connsiteY8" fmla="*/ 6827884 h 8066974"/>
              <a:gd name="connsiteX0" fmla="*/ 729525 w 12421774"/>
              <a:gd name="connsiteY0" fmla="*/ 6826138 h 8065228"/>
              <a:gd name="connsiteX1" fmla="*/ 511811 w 12421774"/>
              <a:gd name="connsiteY1" fmla="*/ 4358710 h 8065228"/>
              <a:gd name="connsiteX2" fmla="*/ 392521 w 12421774"/>
              <a:gd name="connsiteY2" fmla="*/ 2994820 h 8065228"/>
              <a:gd name="connsiteX3" fmla="*/ 1643925 w 12421774"/>
              <a:gd name="connsiteY3" fmla="*/ 76995 h 8065228"/>
              <a:gd name="connsiteX4" fmla="*/ 11716838 w 12421774"/>
              <a:gd name="connsiteY4" fmla="*/ 1281680 h 8065228"/>
              <a:gd name="connsiteX5" fmla="*/ 11542668 w 12421774"/>
              <a:gd name="connsiteY5" fmla="*/ 5824652 h 8065228"/>
              <a:gd name="connsiteX6" fmla="*/ 11295925 w 12421774"/>
              <a:gd name="connsiteY6" fmla="*/ 7682481 h 8065228"/>
              <a:gd name="connsiteX7" fmla="*/ 787582 w 12421774"/>
              <a:gd name="connsiteY7" fmla="*/ 8001795 h 8065228"/>
              <a:gd name="connsiteX8" fmla="*/ 729525 w 12421774"/>
              <a:gd name="connsiteY8" fmla="*/ 6826138 h 8065228"/>
              <a:gd name="connsiteX0" fmla="*/ 722069 w 12414318"/>
              <a:gd name="connsiteY0" fmla="*/ 6826138 h 8065228"/>
              <a:gd name="connsiteX1" fmla="*/ 304330 w 12414318"/>
              <a:gd name="connsiteY1" fmla="*/ 4387285 h 8065228"/>
              <a:gd name="connsiteX2" fmla="*/ 385065 w 12414318"/>
              <a:gd name="connsiteY2" fmla="*/ 2994820 h 8065228"/>
              <a:gd name="connsiteX3" fmla="*/ 1636469 w 12414318"/>
              <a:gd name="connsiteY3" fmla="*/ 76995 h 8065228"/>
              <a:gd name="connsiteX4" fmla="*/ 11709382 w 12414318"/>
              <a:gd name="connsiteY4" fmla="*/ 1281680 h 8065228"/>
              <a:gd name="connsiteX5" fmla="*/ 11535212 w 12414318"/>
              <a:gd name="connsiteY5" fmla="*/ 5824652 h 8065228"/>
              <a:gd name="connsiteX6" fmla="*/ 11288469 w 12414318"/>
              <a:gd name="connsiteY6" fmla="*/ 7682481 h 8065228"/>
              <a:gd name="connsiteX7" fmla="*/ 780126 w 12414318"/>
              <a:gd name="connsiteY7" fmla="*/ 8001795 h 8065228"/>
              <a:gd name="connsiteX8" fmla="*/ 722069 w 12414318"/>
              <a:gd name="connsiteY8" fmla="*/ 6826138 h 8065228"/>
              <a:gd name="connsiteX0" fmla="*/ 722069 w 12414318"/>
              <a:gd name="connsiteY0" fmla="*/ 6823820 h 8062910"/>
              <a:gd name="connsiteX1" fmla="*/ 304330 w 12414318"/>
              <a:gd name="connsiteY1" fmla="*/ 4384967 h 8062910"/>
              <a:gd name="connsiteX2" fmla="*/ 289815 w 12414318"/>
              <a:gd name="connsiteY2" fmla="*/ 2954402 h 8062910"/>
              <a:gd name="connsiteX3" fmla="*/ 1636469 w 12414318"/>
              <a:gd name="connsiteY3" fmla="*/ 74677 h 8062910"/>
              <a:gd name="connsiteX4" fmla="*/ 11709382 w 12414318"/>
              <a:gd name="connsiteY4" fmla="*/ 1279362 h 8062910"/>
              <a:gd name="connsiteX5" fmla="*/ 11535212 w 12414318"/>
              <a:gd name="connsiteY5" fmla="*/ 5822334 h 8062910"/>
              <a:gd name="connsiteX6" fmla="*/ 11288469 w 12414318"/>
              <a:gd name="connsiteY6" fmla="*/ 7680163 h 8062910"/>
              <a:gd name="connsiteX7" fmla="*/ 780126 w 12414318"/>
              <a:gd name="connsiteY7" fmla="*/ 7999477 h 8062910"/>
              <a:gd name="connsiteX8" fmla="*/ 722069 w 12414318"/>
              <a:gd name="connsiteY8" fmla="*/ 6823820 h 8062910"/>
              <a:gd name="connsiteX0" fmla="*/ 722069 w 12414318"/>
              <a:gd name="connsiteY0" fmla="*/ 6823820 h 8062910"/>
              <a:gd name="connsiteX1" fmla="*/ 304330 w 12414318"/>
              <a:gd name="connsiteY1" fmla="*/ 4384967 h 8062910"/>
              <a:gd name="connsiteX2" fmla="*/ 289815 w 12414318"/>
              <a:gd name="connsiteY2" fmla="*/ 2954402 h 8062910"/>
              <a:gd name="connsiteX3" fmla="*/ 1636469 w 12414318"/>
              <a:gd name="connsiteY3" fmla="*/ 74677 h 8062910"/>
              <a:gd name="connsiteX4" fmla="*/ 11709382 w 12414318"/>
              <a:gd name="connsiteY4" fmla="*/ 1279362 h 8062910"/>
              <a:gd name="connsiteX5" fmla="*/ 11535212 w 12414318"/>
              <a:gd name="connsiteY5" fmla="*/ 5822334 h 8062910"/>
              <a:gd name="connsiteX6" fmla="*/ 11288469 w 12414318"/>
              <a:gd name="connsiteY6" fmla="*/ 7680163 h 8062910"/>
              <a:gd name="connsiteX7" fmla="*/ 780126 w 12414318"/>
              <a:gd name="connsiteY7" fmla="*/ 7999477 h 8062910"/>
              <a:gd name="connsiteX8" fmla="*/ 722069 w 12414318"/>
              <a:gd name="connsiteY8" fmla="*/ 6823820 h 8062910"/>
              <a:gd name="connsiteX0" fmla="*/ 720661 w 12412910"/>
              <a:gd name="connsiteY0" fmla="*/ 6823820 h 8062910"/>
              <a:gd name="connsiteX1" fmla="*/ 264822 w 12412910"/>
              <a:gd name="connsiteY1" fmla="*/ 4575467 h 8062910"/>
              <a:gd name="connsiteX2" fmla="*/ 288407 w 12412910"/>
              <a:gd name="connsiteY2" fmla="*/ 2954402 h 8062910"/>
              <a:gd name="connsiteX3" fmla="*/ 1635061 w 12412910"/>
              <a:gd name="connsiteY3" fmla="*/ 74677 h 8062910"/>
              <a:gd name="connsiteX4" fmla="*/ 11707974 w 12412910"/>
              <a:gd name="connsiteY4" fmla="*/ 1279362 h 8062910"/>
              <a:gd name="connsiteX5" fmla="*/ 11533804 w 12412910"/>
              <a:gd name="connsiteY5" fmla="*/ 5822334 h 8062910"/>
              <a:gd name="connsiteX6" fmla="*/ 11287061 w 12412910"/>
              <a:gd name="connsiteY6" fmla="*/ 7680163 h 8062910"/>
              <a:gd name="connsiteX7" fmla="*/ 778718 w 12412910"/>
              <a:gd name="connsiteY7" fmla="*/ 7999477 h 8062910"/>
              <a:gd name="connsiteX8" fmla="*/ 720661 w 12412910"/>
              <a:gd name="connsiteY8" fmla="*/ 6823820 h 8062910"/>
              <a:gd name="connsiteX0" fmla="*/ 720661 w 12412910"/>
              <a:gd name="connsiteY0" fmla="*/ 6823820 h 8062910"/>
              <a:gd name="connsiteX1" fmla="*/ 264822 w 12412910"/>
              <a:gd name="connsiteY1" fmla="*/ 4575467 h 8062910"/>
              <a:gd name="connsiteX2" fmla="*/ 288407 w 12412910"/>
              <a:gd name="connsiteY2" fmla="*/ 2954402 h 8062910"/>
              <a:gd name="connsiteX3" fmla="*/ 1635061 w 12412910"/>
              <a:gd name="connsiteY3" fmla="*/ 74677 h 8062910"/>
              <a:gd name="connsiteX4" fmla="*/ 11707974 w 12412910"/>
              <a:gd name="connsiteY4" fmla="*/ 1279362 h 8062910"/>
              <a:gd name="connsiteX5" fmla="*/ 11533804 w 12412910"/>
              <a:gd name="connsiteY5" fmla="*/ 5822334 h 8062910"/>
              <a:gd name="connsiteX6" fmla="*/ 11287061 w 12412910"/>
              <a:gd name="connsiteY6" fmla="*/ 7680163 h 8062910"/>
              <a:gd name="connsiteX7" fmla="*/ 778718 w 12412910"/>
              <a:gd name="connsiteY7" fmla="*/ 7999477 h 8062910"/>
              <a:gd name="connsiteX8" fmla="*/ 720661 w 12412910"/>
              <a:gd name="connsiteY8" fmla="*/ 6823820 h 8062910"/>
              <a:gd name="connsiteX0" fmla="*/ 377839 w 12628888"/>
              <a:gd name="connsiteY0" fmla="*/ 6595220 h 8077500"/>
              <a:gd name="connsiteX1" fmla="*/ 480800 w 12628888"/>
              <a:gd name="connsiteY1" fmla="*/ 4575467 h 8077500"/>
              <a:gd name="connsiteX2" fmla="*/ 504385 w 12628888"/>
              <a:gd name="connsiteY2" fmla="*/ 2954402 h 8077500"/>
              <a:gd name="connsiteX3" fmla="*/ 1851039 w 12628888"/>
              <a:gd name="connsiteY3" fmla="*/ 74677 h 8077500"/>
              <a:gd name="connsiteX4" fmla="*/ 11923952 w 12628888"/>
              <a:gd name="connsiteY4" fmla="*/ 1279362 h 8077500"/>
              <a:gd name="connsiteX5" fmla="*/ 11749782 w 12628888"/>
              <a:gd name="connsiteY5" fmla="*/ 5822334 h 8077500"/>
              <a:gd name="connsiteX6" fmla="*/ 11503039 w 12628888"/>
              <a:gd name="connsiteY6" fmla="*/ 7680163 h 8077500"/>
              <a:gd name="connsiteX7" fmla="*/ 994696 w 12628888"/>
              <a:gd name="connsiteY7" fmla="*/ 7999477 h 8077500"/>
              <a:gd name="connsiteX8" fmla="*/ 377839 w 12628888"/>
              <a:gd name="connsiteY8" fmla="*/ 6595220 h 8077500"/>
              <a:gd name="connsiteX0" fmla="*/ 405392 w 12656441"/>
              <a:gd name="connsiteY0" fmla="*/ 6595220 h 8077500"/>
              <a:gd name="connsiteX1" fmla="*/ 508353 w 12656441"/>
              <a:gd name="connsiteY1" fmla="*/ 4575467 h 8077500"/>
              <a:gd name="connsiteX2" fmla="*/ 531938 w 12656441"/>
              <a:gd name="connsiteY2" fmla="*/ 2954402 h 8077500"/>
              <a:gd name="connsiteX3" fmla="*/ 1878592 w 12656441"/>
              <a:gd name="connsiteY3" fmla="*/ 74677 h 8077500"/>
              <a:gd name="connsiteX4" fmla="*/ 11951505 w 12656441"/>
              <a:gd name="connsiteY4" fmla="*/ 1279362 h 8077500"/>
              <a:gd name="connsiteX5" fmla="*/ 11777335 w 12656441"/>
              <a:gd name="connsiteY5" fmla="*/ 5822334 h 8077500"/>
              <a:gd name="connsiteX6" fmla="*/ 11530592 w 12656441"/>
              <a:gd name="connsiteY6" fmla="*/ 7680163 h 8077500"/>
              <a:gd name="connsiteX7" fmla="*/ 1022249 w 12656441"/>
              <a:gd name="connsiteY7" fmla="*/ 7999477 h 8077500"/>
              <a:gd name="connsiteX8" fmla="*/ 405392 w 12656441"/>
              <a:gd name="connsiteY8" fmla="*/ 6595220 h 8077500"/>
              <a:gd name="connsiteX0" fmla="*/ 94056 w 12345105"/>
              <a:gd name="connsiteY0" fmla="*/ 6595220 h 7892149"/>
              <a:gd name="connsiteX1" fmla="*/ 197017 w 12345105"/>
              <a:gd name="connsiteY1" fmla="*/ 4575467 h 7892149"/>
              <a:gd name="connsiteX2" fmla="*/ 220602 w 12345105"/>
              <a:gd name="connsiteY2" fmla="*/ 2954402 h 7892149"/>
              <a:gd name="connsiteX3" fmla="*/ 1567256 w 12345105"/>
              <a:gd name="connsiteY3" fmla="*/ 74677 h 7892149"/>
              <a:gd name="connsiteX4" fmla="*/ 11640169 w 12345105"/>
              <a:gd name="connsiteY4" fmla="*/ 1279362 h 7892149"/>
              <a:gd name="connsiteX5" fmla="*/ 11465999 w 12345105"/>
              <a:gd name="connsiteY5" fmla="*/ 5822334 h 7892149"/>
              <a:gd name="connsiteX6" fmla="*/ 11219256 w 12345105"/>
              <a:gd name="connsiteY6" fmla="*/ 7680163 h 7892149"/>
              <a:gd name="connsiteX7" fmla="*/ 1714213 w 12345105"/>
              <a:gd name="connsiteY7" fmla="*/ 7694677 h 7892149"/>
              <a:gd name="connsiteX8" fmla="*/ 94056 w 12345105"/>
              <a:gd name="connsiteY8" fmla="*/ 6595220 h 7892149"/>
              <a:gd name="connsiteX0" fmla="*/ 94056 w 12374446"/>
              <a:gd name="connsiteY0" fmla="*/ 6595220 h 7831727"/>
              <a:gd name="connsiteX1" fmla="*/ 197017 w 12374446"/>
              <a:gd name="connsiteY1" fmla="*/ 4575467 h 7831727"/>
              <a:gd name="connsiteX2" fmla="*/ 220602 w 12374446"/>
              <a:gd name="connsiteY2" fmla="*/ 2954402 h 7831727"/>
              <a:gd name="connsiteX3" fmla="*/ 1567256 w 12374446"/>
              <a:gd name="connsiteY3" fmla="*/ 74677 h 7831727"/>
              <a:gd name="connsiteX4" fmla="*/ 11640169 w 12374446"/>
              <a:gd name="connsiteY4" fmla="*/ 1279362 h 7831727"/>
              <a:gd name="connsiteX5" fmla="*/ 11465999 w 12374446"/>
              <a:gd name="connsiteY5" fmla="*/ 5822334 h 7831727"/>
              <a:gd name="connsiteX6" fmla="*/ 10393756 w 12374446"/>
              <a:gd name="connsiteY6" fmla="*/ 7578563 h 7831727"/>
              <a:gd name="connsiteX7" fmla="*/ 1714213 w 12374446"/>
              <a:gd name="connsiteY7" fmla="*/ 7694677 h 7831727"/>
              <a:gd name="connsiteX8" fmla="*/ 94056 w 12374446"/>
              <a:gd name="connsiteY8" fmla="*/ 6595220 h 7831727"/>
              <a:gd name="connsiteX0" fmla="*/ 94056 w 12374446"/>
              <a:gd name="connsiteY0" fmla="*/ 6595220 h 7831727"/>
              <a:gd name="connsiteX1" fmla="*/ 197017 w 12374446"/>
              <a:gd name="connsiteY1" fmla="*/ 4575467 h 7831727"/>
              <a:gd name="connsiteX2" fmla="*/ 220602 w 12374446"/>
              <a:gd name="connsiteY2" fmla="*/ 2954402 h 7831727"/>
              <a:gd name="connsiteX3" fmla="*/ 1567256 w 12374446"/>
              <a:gd name="connsiteY3" fmla="*/ 74677 h 7831727"/>
              <a:gd name="connsiteX4" fmla="*/ 11640169 w 12374446"/>
              <a:gd name="connsiteY4" fmla="*/ 1279362 h 7831727"/>
              <a:gd name="connsiteX5" fmla="*/ 11465999 w 12374446"/>
              <a:gd name="connsiteY5" fmla="*/ 5822334 h 7831727"/>
              <a:gd name="connsiteX6" fmla="*/ 10393756 w 12374446"/>
              <a:gd name="connsiteY6" fmla="*/ 7578563 h 7831727"/>
              <a:gd name="connsiteX7" fmla="*/ 1714213 w 12374446"/>
              <a:gd name="connsiteY7" fmla="*/ 7694677 h 7831727"/>
              <a:gd name="connsiteX8" fmla="*/ 94056 w 12374446"/>
              <a:gd name="connsiteY8" fmla="*/ 6595220 h 7831727"/>
              <a:gd name="connsiteX0" fmla="*/ 94056 w 12344667"/>
              <a:gd name="connsiteY0" fmla="*/ 6595220 h 7831727"/>
              <a:gd name="connsiteX1" fmla="*/ 197017 w 12344667"/>
              <a:gd name="connsiteY1" fmla="*/ 4575467 h 7831727"/>
              <a:gd name="connsiteX2" fmla="*/ 220602 w 12344667"/>
              <a:gd name="connsiteY2" fmla="*/ 2954402 h 7831727"/>
              <a:gd name="connsiteX3" fmla="*/ 1567256 w 12344667"/>
              <a:gd name="connsiteY3" fmla="*/ 74677 h 7831727"/>
              <a:gd name="connsiteX4" fmla="*/ 11640169 w 12344667"/>
              <a:gd name="connsiteY4" fmla="*/ 1279362 h 7831727"/>
              <a:gd name="connsiteX5" fmla="*/ 11465999 w 12344667"/>
              <a:gd name="connsiteY5" fmla="*/ 5822334 h 7831727"/>
              <a:gd name="connsiteX6" fmla="*/ 10393756 w 12344667"/>
              <a:gd name="connsiteY6" fmla="*/ 7578563 h 7831727"/>
              <a:gd name="connsiteX7" fmla="*/ 1714213 w 12344667"/>
              <a:gd name="connsiteY7" fmla="*/ 7694677 h 7831727"/>
              <a:gd name="connsiteX8" fmla="*/ 94056 w 12344667"/>
              <a:gd name="connsiteY8" fmla="*/ 6595220 h 7831727"/>
              <a:gd name="connsiteX0" fmla="*/ 94056 w 13094993"/>
              <a:gd name="connsiteY0" fmla="*/ 6596602 h 7833109"/>
              <a:gd name="connsiteX1" fmla="*/ 197017 w 13094993"/>
              <a:gd name="connsiteY1" fmla="*/ 4576849 h 7833109"/>
              <a:gd name="connsiteX2" fmla="*/ 220602 w 13094993"/>
              <a:gd name="connsiteY2" fmla="*/ 2955784 h 7833109"/>
              <a:gd name="connsiteX3" fmla="*/ 1567256 w 13094993"/>
              <a:gd name="connsiteY3" fmla="*/ 76059 h 7833109"/>
              <a:gd name="connsiteX4" fmla="*/ 11640169 w 13094993"/>
              <a:gd name="connsiteY4" fmla="*/ 1280744 h 7833109"/>
              <a:gd name="connsiteX5" fmla="*/ 12989999 w 13094993"/>
              <a:gd name="connsiteY5" fmla="*/ 5925316 h 7833109"/>
              <a:gd name="connsiteX6" fmla="*/ 10393756 w 13094993"/>
              <a:gd name="connsiteY6" fmla="*/ 7579945 h 7833109"/>
              <a:gd name="connsiteX7" fmla="*/ 1714213 w 13094993"/>
              <a:gd name="connsiteY7" fmla="*/ 7696059 h 7833109"/>
              <a:gd name="connsiteX8" fmla="*/ 94056 w 13094993"/>
              <a:gd name="connsiteY8" fmla="*/ 6596602 h 7833109"/>
              <a:gd name="connsiteX0" fmla="*/ 94056 w 13581500"/>
              <a:gd name="connsiteY0" fmla="*/ 6723052 h 7959559"/>
              <a:gd name="connsiteX1" fmla="*/ 197017 w 13581500"/>
              <a:gd name="connsiteY1" fmla="*/ 4703299 h 7959559"/>
              <a:gd name="connsiteX2" fmla="*/ 220602 w 13581500"/>
              <a:gd name="connsiteY2" fmla="*/ 3082234 h 7959559"/>
              <a:gd name="connsiteX3" fmla="*/ 1567256 w 13581500"/>
              <a:gd name="connsiteY3" fmla="*/ 202509 h 7959559"/>
              <a:gd name="connsiteX4" fmla="*/ 12465669 w 13581500"/>
              <a:gd name="connsiteY4" fmla="*/ 886494 h 7959559"/>
              <a:gd name="connsiteX5" fmla="*/ 12989999 w 13581500"/>
              <a:gd name="connsiteY5" fmla="*/ 6051766 h 7959559"/>
              <a:gd name="connsiteX6" fmla="*/ 10393756 w 13581500"/>
              <a:gd name="connsiteY6" fmla="*/ 7706395 h 7959559"/>
              <a:gd name="connsiteX7" fmla="*/ 1714213 w 13581500"/>
              <a:gd name="connsiteY7" fmla="*/ 7822509 h 7959559"/>
              <a:gd name="connsiteX8" fmla="*/ 94056 w 13581500"/>
              <a:gd name="connsiteY8" fmla="*/ 6723052 h 7959559"/>
              <a:gd name="connsiteX0" fmla="*/ 94056 w 13578033"/>
              <a:gd name="connsiteY0" fmla="*/ 6372151 h 7608658"/>
              <a:gd name="connsiteX1" fmla="*/ 197017 w 13578033"/>
              <a:gd name="connsiteY1" fmla="*/ 4352398 h 7608658"/>
              <a:gd name="connsiteX2" fmla="*/ 220602 w 13578033"/>
              <a:gd name="connsiteY2" fmla="*/ 2731333 h 7608658"/>
              <a:gd name="connsiteX3" fmla="*/ 1618056 w 13578033"/>
              <a:gd name="connsiteY3" fmla="*/ 410408 h 7608658"/>
              <a:gd name="connsiteX4" fmla="*/ 12465669 w 13578033"/>
              <a:gd name="connsiteY4" fmla="*/ 535593 h 7608658"/>
              <a:gd name="connsiteX5" fmla="*/ 12989999 w 13578033"/>
              <a:gd name="connsiteY5" fmla="*/ 5700865 h 7608658"/>
              <a:gd name="connsiteX6" fmla="*/ 10393756 w 13578033"/>
              <a:gd name="connsiteY6" fmla="*/ 7355494 h 7608658"/>
              <a:gd name="connsiteX7" fmla="*/ 1714213 w 13578033"/>
              <a:gd name="connsiteY7" fmla="*/ 7471608 h 7608658"/>
              <a:gd name="connsiteX8" fmla="*/ 94056 w 13578033"/>
              <a:gd name="connsiteY8" fmla="*/ 6372151 h 7608658"/>
              <a:gd name="connsiteX0" fmla="*/ 146154 w 13630131"/>
              <a:gd name="connsiteY0" fmla="*/ 6468355 h 7704862"/>
              <a:gd name="connsiteX1" fmla="*/ 249115 w 13630131"/>
              <a:gd name="connsiteY1" fmla="*/ 4448602 h 7704862"/>
              <a:gd name="connsiteX2" fmla="*/ 1670154 w 13630131"/>
              <a:gd name="connsiteY2" fmla="*/ 506612 h 7704862"/>
              <a:gd name="connsiteX3" fmla="*/ 12517767 w 13630131"/>
              <a:gd name="connsiteY3" fmla="*/ 631797 h 7704862"/>
              <a:gd name="connsiteX4" fmla="*/ 13042097 w 13630131"/>
              <a:gd name="connsiteY4" fmla="*/ 5797069 h 7704862"/>
              <a:gd name="connsiteX5" fmla="*/ 10445854 w 13630131"/>
              <a:gd name="connsiteY5" fmla="*/ 7451698 h 7704862"/>
              <a:gd name="connsiteX6" fmla="*/ 1766311 w 13630131"/>
              <a:gd name="connsiteY6" fmla="*/ 7567812 h 7704862"/>
              <a:gd name="connsiteX7" fmla="*/ 146154 w 13630131"/>
              <a:gd name="connsiteY7" fmla="*/ 6468355 h 7704862"/>
              <a:gd name="connsiteX0" fmla="*/ 81896 w 13565873"/>
              <a:gd name="connsiteY0" fmla="*/ 6468355 h 7704862"/>
              <a:gd name="connsiteX1" fmla="*/ 184857 w 13565873"/>
              <a:gd name="connsiteY1" fmla="*/ 4448602 h 7704862"/>
              <a:gd name="connsiteX2" fmla="*/ 1605896 w 13565873"/>
              <a:gd name="connsiteY2" fmla="*/ 506612 h 7704862"/>
              <a:gd name="connsiteX3" fmla="*/ 12453509 w 13565873"/>
              <a:gd name="connsiteY3" fmla="*/ 631797 h 7704862"/>
              <a:gd name="connsiteX4" fmla="*/ 12977839 w 13565873"/>
              <a:gd name="connsiteY4" fmla="*/ 5797069 h 7704862"/>
              <a:gd name="connsiteX5" fmla="*/ 10381596 w 13565873"/>
              <a:gd name="connsiteY5" fmla="*/ 7451698 h 7704862"/>
              <a:gd name="connsiteX6" fmla="*/ 1702053 w 13565873"/>
              <a:gd name="connsiteY6" fmla="*/ 7567812 h 7704862"/>
              <a:gd name="connsiteX7" fmla="*/ 81896 w 13565873"/>
              <a:gd name="connsiteY7" fmla="*/ 6468355 h 7704862"/>
              <a:gd name="connsiteX0" fmla="*/ 96329 w 13808906"/>
              <a:gd name="connsiteY0" fmla="*/ 7166855 h 7662182"/>
              <a:gd name="connsiteX1" fmla="*/ 427890 w 13808906"/>
              <a:gd name="connsiteY1" fmla="*/ 4448602 h 7662182"/>
              <a:gd name="connsiteX2" fmla="*/ 1848929 w 13808906"/>
              <a:gd name="connsiteY2" fmla="*/ 506612 h 7662182"/>
              <a:gd name="connsiteX3" fmla="*/ 12696542 w 13808906"/>
              <a:gd name="connsiteY3" fmla="*/ 631797 h 7662182"/>
              <a:gd name="connsiteX4" fmla="*/ 13220872 w 13808906"/>
              <a:gd name="connsiteY4" fmla="*/ 5797069 h 7662182"/>
              <a:gd name="connsiteX5" fmla="*/ 10624629 w 13808906"/>
              <a:gd name="connsiteY5" fmla="*/ 7451698 h 7662182"/>
              <a:gd name="connsiteX6" fmla="*/ 1945086 w 13808906"/>
              <a:gd name="connsiteY6" fmla="*/ 7567812 h 7662182"/>
              <a:gd name="connsiteX7" fmla="*/ 96329 w 13808906"/>
              <a:gd name="connsiteY7" fmla="*/ 7166855 h 7662182"/>
              <a:gd name="connsiteX0" fmla="*/ 253751 w 13966328"/>
              <a:gd name="connsiteY0" fmla="*/ 7149504 h 7644831"/>
              <a:gd name="connsiteX1" fmla="*/ 204312 w 13966328"/>
              <a:gd name="connsiteY1" fmla="*/ 4151851 h 7644831"/>
              <a:gd name="connsiteX2" fmla="*/ 2006351 w 13966328"/>
              <a:gd name="connsiteY2" fmla="*/ 489261 h 7644831"/>
              <a:gd name="connsiteX3" fmla="*/ 12853964 w 13966328"/>
              <a:gd name="connsiteY3" fmla="*/ 614446 h 7644831"/>
              <a:gd name="connsiteX4" fmla="*/ 13378294 w 13966328"/>
              <a:gd name="connsiteY4" fmla="*/ 5779718 h 7644831"/>
              <a:gd name="connsiteX5" fmla="*/ 10782051 w 13966328"/>
              <a:gd name="connsiteY5" fmla="*/ 7434347 h 7644831"/>
              <a:gd name="connsiteX6" fmla="*/ 2102508 w 13966328"/>
              <a:gd name="connsiteY6" fmla="*/ 7550461 h 7644831"/>
              <a:gd name="connsiteX7" fmla="*/ 253751 w 13966328"/>
              <a:gd name="connsiteY7" fmla="*/ 7149504 h 7644831"/>
              <a:gd name="connsiteX0" fmla="*/ 158040 w 13870617"/>
              <a:gd name="connsiteY0" fmla="*/ 7149504 h 7644831"/>
              <a:gd name="connsiteX1" fmla="*/ 108601 w 13870617"/>
              <a:gd name="connsiteY1" fmla="*/ 4151851 h 7644831"/>
              <a:gd name="connsiteX2" fmla="*/ 1910640 w 13870617"/>
              <a:gd name="connsiteY2" fmla="*/ 489261 h 7644831"/>
              <a:gd name="connsiteX3" fmla="*/ 12758253 w 13870617"/>
              <a:gd name="connsiteY3" fmla="*/ 614446 h 7644831"/>
              <a:gd name="connsiteX4" fmla="*/ 13282583 w 13870617"/>
              <a:gd name="connsiteY4" fmla="*/ 5779718 h 7644831"/>
              <a:gd name="connsiteX5" fmla="*/ 10686340 w 13870617"/>
              <a:gd name="connsiteY5" fmla="*/ 7434347 h 7644831"/>
              <a:gd name="connsiteX6" fmla="*/ 2006797 w 13870617"/>
              <a:gd name="connsiteY6" fmla="*/ 7550461 h 7644831"/>
              <a:gd name="connsiteX7" fmla="*/ 158040 w 13870617"/>
              <a:gd name="connsiteY7" fmla="*/ 7149504 h 7644831"/>
              <a:gd name="connsiteX0" fmla="*/ 329595 w 14102363"/>
              <a:gd name="connsiteY0" fmla="*/ 7346045 h 7841372"/>
              <a:gd name="connsiteX1" fmla="*/ 280156 w 14102363"/>
              <a:gd name="connsiteY1" fmla="*/ 4348392 h 7841372"/>
              <a:gd name="connsiteX2" fmla="*/ 1205895 w 14102363"/>
              <a:gd name="connsiteY2" fmla="*/ 368302 h 7841372"/>
              <a:gd name="connsiteX3" fmla="*/ 12929808 w 14102363"/>
              <a:gd name="connsiteY3" fmla="*/ 810987 h 7841372"/>
              <a:gd name="connsiteX4" fmla="*/ 13454138 w 14102363"/>
              <a:gd name="connsiteY4" fmla="*/ 5976259 h 7841372"/>
              <a:gd name="connsiteX5" fmla="*/ 10857895 w 14102363"/>
              <a:gd name="connsiteY5" fmla="*/ 7630888 h 7841372"/>
              <a:gd name="connsiteX6" fmla="*/ 2178352 w 14102363"/>
              <a:gd name="connsiteY6" fmla="*/ 7747002 h 7841372"/>
              <a:gd name="connsiteX7" fmla="*/ 329595 w 14102363"/>
              <a:gd name="connsiteY7" fmla="*/ 7346045 h 7841372"/>
              <a:gd name="connsiteX0" fmla="*/ 597304 w 14370072"/>
              <a:gd name="connsiteY0" fmla="*/ 7347857 h 7843184"/>
              <a:gd name="connsiteX1" fmla="*/ 77965 w 14370072"/>
              <a:gd name="connsiteY1" fmla="*/ 4375604 h 7843184"/>
              <a:gd name="connsiteX2" fmla="*/ 1473604 w 14370072"/>
              <a:gd name="connsiteY2" fmla="*/ 370114 h 7843184"/>
              <a:gd name="connsiteX3" fmla="*/ 13197517 w 14370072"/>
              <a:gd name="connsiteY3" fmla="*/ 812799 h 7843184"/>
              <a:gd name="connsiteX4" fmla="*/ 13721847 w 14370072"/>
              <a:gd name="connsiteY4" fmla="*/ 5978071 h 7843184"/>
              <a:gd name="connsiteX5" fmla="*/ 11125604 w 14370072"/>
              <a:gd name="connsiteY5" fmla="*/ 7632700 h 7843184"/>
              <a:gd name="connsiteX6" fmla="*/ 2446061 w 14370072"/>
              <a:gd name="connsiteY6" fmla="*/ 7748814 h 7843184"/>
              <a:gd name="connsiteX7" fmla="*/ 597304 w 14370072"/>
              <a:gd name="connsiteY7" fmla="*/ 7347857 h 7843184"/>
              <a:gd name="connsiteX0" fmla="*/ 672193 w 14444961"/>
              <a:gd name="connsiteY0" fmla="*/ 7347857 h 7843184"/>
              <a:gd name="connsiteX1" fmla="*/ 152854 w 14444961"/>
              <a:gd name="connsiteY1" fmla="*/ 4375604 h 7843184"/>
              <a:gd name="connsiteX2" fmla="*/ 1548493 w 14444961"/>
              <a:gd name="connsiteY2" fmla="*/ 370114 h 7843184"/>
              <a:gd name="connsiteX3" fmla="*/ 13272406 w 14444961"/>
              <a:gd name="connsiteY3" fmla="*/ 812799 h 7843184"/>
              <a:gd name="connsiteX4" fmla="*/ 13796736 w 14444961"/>
              <a:gd name="connsiteY4" fmla="*/ 5978071 h 7843184"/>
              <a:gd name="connsiteX5" fmla="*/ 11200493 w 14444961"/>
              <a:gd name="connsiteY5" fmla="*/ 7632700 h 7843184"/>
              <a:gd name="connsiteX6" fmla="*/ 2520950 w 14444961"/>
              <a:gd name="connsiteY6" fmla="*/ 7748814 h 7843184"/>
              <a:gd name="connsiteX7" fmla="*/ 672193 w 14444961"/>
              <a:gd name="connsiteY7" fmla="*/ 7347857 h 7843184"/>
              <a:gd name="connsiteX0" fmla="*/ 672193 w 13915509"/>
              <a:gd name="connsiteY0" fmla="*/ 7451285 h 7946612"/>
              <a:gd name="connsiteX1" fmla="*/ 152854 w 13915509"/>
              <a:gd name="connsiteY1" fmla="*/ 4479032 h 7946612"/>
              <a:gd name="connsiteX2" fmla="*/ 1548493 w 13915509"/>
              <a:gd name="connsiteY2" fmla="*/ 473542 h 7946612"/>
              <a:gd name="connsiteX3" fmla="*/ 13272406 w 13915509"/>
              <a:gd name="connsiteY3" fmla="*/ 916227 h 7946612"/>
              <a:gd name="connsiteX4" fmla="*/ 13796736 w 13915509"/>
              <a:gd name="connsiteY4" fmla="*/ 6081499 h 7946612"/>
              <a:gd name="connsiteX5" fmla="*/ 11200493 w 13915509"/>
              <a:gd name="connsiteY5" fmla="*/ 7736128 h 7946612"/>
              <a:gd name="connsiteX6" fmla="*/ 2520950 w 13915509"/>
              <a:gd name="connsiteY6" fmla="*/ 7852242 h 7946612"/>
              <a:gd name="connsiteX7" fmla="*/ 672193 w 13915509"/>
              <a:gd name="connsiteY7" fmla="*/ 7451285 h 7946612"/>
              <a:gd name="connsiteX0" fmla="*/ 672193 w 14420992"/>
              <a:gd name="connsiteY0" fmla="*/ 7364539 h 7859866"/>
              <a:gd name="connsiteX1" fmla="*/ 152854 w 14420992"/>
              <a:gd name="connsiteY1" fmla="*/ 4392286 h 7859866"/>
              <a:gd name="connsiteX2" fmla="*/ 1548493 w 14420992"/>
              <a:gd name="connsiteY2" fmla="*/ 386796 h 7859866"/>
              <a:gd name="connsiteX3" fmla="*/ 13272406 w 14420992"/>
              <a:gd name="connsiteY3" fmla="*/ 829481 h 7859866"/>
              <a:gd name="connsiteX4" fmla="*/ 13745936 w 14420992"/>
              <a:gd name="connsiteY4" fmla="*/ 6324953 h 7859866"/>
              <a:gd name="connsiteX5" fmla="*/ 11200493 w 14420992"/>
              <a:gd name="connsiteY5" fmla="*/ 7649382 h 7859866"/>
              <a:gd name="connsiteX6" fmla="*/ 2520950 w 14420992"/>
              <a:gd name="connsiteY6" fmla="*/ 7765496 h 7859866"/>
              <a:gd name="connsiteX7" fmla="*/ 672193 w 14420992"/>
              <a:gd name="connsiteY7" fmla="*/ 7364539 h 7859866"/>
              <a:gd name="connsiteX0" fmla="*/ 672193 w 14272750"/>
              <a:gd name="connsiteY0" fmla="*/ 7364539 h 7859866"/>
              <a:gd name="connsiteX1" fmla="*/ 152854 w 14272750"/>
              <a:gd name="connsiteY1" fmla="*/ 4392286 h 7859866"/>
              <a:gd name="connsiteX2" fmla="*/ 1548493 w 14272750"/>
              <a:gd name="connsiteY2" fmla="*/ 386796 h 7859866"/>
              <a:gd name="connsiteX3" fmla="*/ 13272406 w 14272750"/>
              <a:gd name="connsiteY3" fmla="*/ 829481 h 7859866"/>
              <a:gd name="connsiteX4" fmla="*/ 13745936 w 14272750"/>
              <a:gd name="connsiteY4" fmla="*/ 6324953 h 7859866"/>
              <a:gd name="connsiteX5" fmla="*/ 11200493 w 14272750"/>
              <a:gd name="connsiteY5" fmla="*/ 7649382 h 7859866"/>
              <a:gd name="connsiteX6" fmla="*/ 2520950 w 14272750"/>
              <a:gd name="connsiteY6" fmla="*/ 7765496 h 7859866"/>
              <a:gd name="connsiteX7" fmla="*/ 672193 w 14272750"/>
              <a:gd name="connsiteY7" fmla="*/ 7364539 h 7859866"/>
              <a:gd name="connsiteX0" fmla="*/ 672193 w 14377692"/>
              <a:gd name="connsiteY0" fmla="*/ 7364539 h 7859866"/>
              <a:gd name="connsiteX1" fmla="*/ 152854 w 14377692"/>
              <a:gd name="connsiteY1" fmla="*/ 4392286 h 7859866"/>
              <a:gd name="connsiteX2" fmla="*/ 1548493 w 14377692"/>
              <a:gd name="connsiteY2" fmla="*/ 386796 h 7859866"/>
              <a:gd name="connsiteX3" fmla="*/ 13272406 w 14377692"/>
              <a:gd name="connsiteY3" fmla="*/ 829481 h 7859866"/>
              <a:gd name="connsiteX4" fmla="*/ 13745936 w 14377692"/>
              <a:gd name="connsiteY4" fmla="*/ 6324953 h 7859866"/>
              <a:gd name="connsiteX5" fmla="*/ 11200493 w 14377692"/>
              <a:gd name="connsiteY5" fmla="*/ 7649382 h 7859866"/>
              <a:gd name="connsiteX6" fmla="*/ 2520950 w 14377692"/>
              <a:gd name="connsiteY6" fmla="*/ 7765496 h 7859866"/>
              <a:gd name="connsiteX7" fmla="*/ 672193 w 14377692"/>
              <a:gd name="connsiteY7" fmla="*/ 7364539 h 7859866"/>
              <a:gd name="connsiteX0" fmla="*/ 672193 w 14504631"/>
              <a:gd name="connsiteY0" fmla="*/ 7400958 h 7896285"/>
              <a:gd name="connsiteX1" fmla="*/ 152854 w 14504631"/>
              <a:gd name="connsiteY1" fmla="*/ 4428705 h 7896285"/>
              <a:gd name="connsiteX2" fmla="*/ 1548493 w 14504631"/>
              <a:gd name="connsiteY2" fmla="*/ 423215 h 7896285"/>
              <a:gd name="connsiteX3" fmla="*/ 13272406 w 14504631"/>
              <a:gd name="connsiteY3" fmla="*/ 865900 h 7896285"/>
              <a:gd name="connsiteX4" fmla="*/ 14012636 w 14504631"/>
              <a:gd name="connsiteY4" fmla="*/ 7047172 h 7896285"/>
              <a:gd name="connsiteX5" fmla="*/ 11200493 w 14504631"/>
              <a:gd name="connsiteY5" fmla="*/ 7685801 h 7896285"/>
              <a:gd name="connsiteX6" fmla="*/ 2520950 w 14504631"/>
              <a:gd name="connsiteY6" fmla="*/ 7801915 h 7896285"/>
              <a:gd name="connsiteX7" fmla="*/ 672193 w 14504631"/>
              <a:gd name="connsiteY7" fmla="*/ 7400958 h 7896285"/>
              <a:gd name="connsiteX0" fmla="*/ 519965 w 14350162"/>
              <a:gd name="connsiteY0" fmla="*/ 7293654 h 7788981"/>
              <a:gd name="connsiteX1" fmla="*/ 626 w 14350162"/>
              <a:gd name="connsiteY1" fmla="*/ 4321401 h 7788981"/>
              <a:gd name="connsiteX2" fmla="*/ 1396265 w 14350162"/>
              <a:gd name="connsiteY2" fmla="*/ 315911 h 7788981"/>
              <a:gd name="connsiteX3" fmla="*/ 1429691 w 14350162"/>
              <a:gd name="connsiteY3" fmla="*/ 310023 h 7788981"/>
              <a:gd name="connsiteX4" fmla="*/ 13120178 w 14350162"/>
              <a:gd name="connsiteY4" fmla="*/ 758596 h 7788981"/>
              <a:gd name="connsiteX5" fmla="*/ 13860408 w 14350162"/>
              <a:gd name="connsiteY5" fmla="*/ 6939868 h 7788981"/>
              <a:gd name="connsiteX6" fmla="*/ 11048265 w 14350162"/>
              <a:gd name="connsiteY6" fmla="*/ 7578497 h 7788981"/>
              <a:gd name="connsiteX7" fmla="*/ 2368722 w 14350162"/>
              <a:gd name="connsiteY7" fmla="*/ 7694611 h 7788981"/>
              <a:gd name="connsiteX8" fmla="*/ 519965 w 14350162"/>
              <a:gd name="connsiteY8" fmla="*/ 7293654 h 7788981"/>
              <a:gd name="connsiteX0" fmla="*/ 520287 w 14188000"/>
              <a:gd name="connsiteY0" fmla="*/ 7628137 h 8123464"/>
              <a:gd name="connsiteX1" fmla="*/ 948 w 14188000"/>
              <a:gd name="connsiteY1" fmla="*/ 4655884 h 8123464"/>
              <a:gd name="connsiteX2" fmla="*/ 1396587 w 14188000"/>
              <a:gd name="connsiteY2" fmla="*/ 650394 h 8123464"/>
              <a:gd name="connsiteX3" fmla="*/ 3937102 w 14188000"/>
              <a:gd name="connsiteY3" fmla="*/ 47580 h 8123464"/>
              <a:gd name="connsiteX4" fmla="*/ 13120500 w 14188000"/>
              <a:gd name="connsiteY4" fmla="*/ 1093079 h 8123464"/>
              <a:gd name="connsiteX5" fmla="*/ 13860730 w 14188000"/>
              <a:gd name="connsiteY5" fmla="*/ 7274351 h 8123464"/>
              <a:gd name="connsiteX6" fmla="*/ 11048587 w 14188000"/>
              <a:gd name="connsiteY6" fmla="*/ 7912980 h 8123464"/>
              <a:gd name="connsiteX7" fmla="*/ 2369044 w 14188000"/>
              <a:gd name="connsiteY7" fmla="*/ 8029094 h 8123464"/>
              <a:gd name="connsiteX8" fmla="*/ 520287 w 14188000"/>
              <a:gd name="connsiteY8" fmla="*/ 7628137 h 8123464"/>
              <a:gd name="connsiteX0" fmla="*/ 696931 w 14364645"/>
              <a:gd name="connsiteY0" fmla="*/ 7651222 h 8146549"/>
              <a:gd name="connsiteX1" fmla="*/ 177592 w 14364645"/>
              <a:gd name="connsiteY1" fmla="*/ 4678969 h 8146549"/>
              <a:gd name="connsiteX2" fmla="*/ 367441 w 14364645"/>
              <a:gd name="connsiteY2" fmla="*/ 589908 h 8146549"/>
              <a:gd name="connsiteX3" fmla="*/ 4113746 w 14364645"/>
              <a:gd name="connsiteY3" fmla="*/ 70665 h 8146549"/>
              <a:gd name="connsiteX4" fmla="*/ 13297144 w 14364645"/>
              <a:gd name="connsiteY4" fmla="*/ 1116164 h 8146549"/>
              <a:gd name="connsiteX5" fmla="*/ 14037374 w 14364645"/>
              <a:gd name="connsiteY5" fmla="*/ 7297436 h 8146549"/>
              <a:gd name="connsiteX6" fmla="*/ 11225231 w 14364645"/>
              <a:gd name="connsiteY6" fmla="*/ 7936065 h 8146549"/>
              <a:gd name="connsiteX7" fmla="*/ 2545688 w 14364645"/>
              <a:gd name="connsiteY7" fmla="*/ 8052179 h 8146549"/>
              <a:gd name="connsiteX8" fmla="*/ 696931 w 14364645"/>
              <a:gd name="connsiteY8" fmla="*/ 7651222 h 8146549"/>
              <a:gd name="connsiteX0" fmla="*/ 786676 w 14378724"/>
              <a:gd name="connsiteY0" fmla="*/ 7705140 h 8200467"/>
              <a:gd name="connsiteX1" fmla="*/ 267337 w 14378724"/>
              <a:gd name="connsiteY1" fmla="*/ 4732887 h 8200467"/>
              <a:gd name="connsiteX2" fmla="*/ 457186 w 14378724"/>
              <a:gd name="connsiteY2" fmla="*/ 643826 h 8200467"/>
              <a:gd name="connsiteX3" fmla="*/ 5468975 w 14378724"/>
              <a:gd name="connsiteY3" fmla="*/ 52951 h 8200467"/>
              <a:gd name="connsiteX4" fmla="*/ 13386889 w 14378724"/>
              <a:gd name="connsiteY4" fmla="*/ 1170082 h 8200467"/>
              <a:gd name="connsiteX5" fmla="*/ 14127119 w 14378724"/>
              <a:gd name="connsiteY5" fmla="*/ 7351354 h 8200467"/>
              <a:gd name="connsiteX6" fmla="*/ 11314976 w 14378724"/>
              <a:gd name="connsiteY6" fmla="*/ 7989983 h 8200467"/>
              <a:gd name="connsiteX7" fmla="*/ 2635433 w 14378724"/>
              <a:gd name="connsiteY7" fmla="*/ 8106097 h 8200467"/>
              <a:gd name="connsiteX8" fmla="*/ 786676 w 14378724"/>
              <a:gd name="connsiteY8" fmla="*/ 7705140 h 8200467"/>
              <a:gd name="connsiteX0" fmla="*/ 786676 w 14201192"/>
              <a:gd name="connsiteY0" fmla="*/ 7705140 h 8200467"/>
              <a:gd name="connsiteX1" fmla="*/ 267337 w 14201192"/>
              <a:gd name="connsiteY1" fmla="*/ 4732887 h 8200467"/>
              <a:gd name="connsiteX2" fmla="*/ 457186 w 14201192"/>
              <a:gd name="connsiteY2" fmla="*/ 643826 h 8200467"/>
              <a:gd name="connsiteX3" fmla="*/ 5468975 w 14201192"/>
              <a:gd name="connsiteY3" fmla="*/ 52951 h 8200467"/>
              <a:gd name="connsiteX4" fmla="*/ 13386889 w 14201192"/>
              <a:gd name="connsiteY4" fmla="*/ 1170082 h 8200467"/>
              <a:gd name="connsiteX5" fmla="*/ 13384208 w 14201192"/>
              <a:gd name="connsiteY5" fmla="*/ 1175171 h 8200467"/>
              <a:gd name="connsiteX6" fmla="*/ 14127119 w 14201192"/>
              <a:gd name="connsiteY6" fmla="*/ 7351354 h 8200467"/>
              <a:gd name="connsiteX7" fmla="*/ 11314976 w 14201192"/>
              <a:gd name="connsiteY7" fmla="*/ 7989983 h 8200467"/>
              <a:gd name="connsiteX8" fmla="*/ 2635433 w 14201192"/>
              <a:gd name="connsiteY8" fmla="*/ 8106097 h 8200467"/>
              <a:gd name="connsiteX9" fmla="*/ 786676 w 14201192"/>
              <a:gd name="connsiteY9" fmla="*/ 7705140 h 8200467"/>
              <a:gd name="connsiteX0" fmla="*/ 786676 w 15687342"/>
              <a:gd name="connsiteY0" fmla="*/ 7705140 h 8200467"/>
              <a:gd name="connsiteX1" fmla="*/ 267337 w 15687342"/>
              <a:gd name="connsiteY1" fmla="*/ 4732887 h 8200467"/>
              <a:gd name="connsiteX2" fmla="*/ 457186 w 15687342"/>
              <a:gd name="connsiteY2" fmla="*/ 643826 h 8200467"/>
              <a:gd name="connsiteX3" fmla="*/ 5468975 w 15687342"/>
              <a:gd name="connsiteY3" fmla="*/ 52951 h 8200467"/>
              <a:gd name="connsiteX4" fmla="*/ 13386889 w 15687342"/>
              <a:gd name="connsiteY4" fmla="*/ 1170082 h 8200467"/>
              <a:gd name="connsiteX5" fmla="*/ 15676404 w 15687342"/>
              <a:gd name="connsiteY5" fmla="*/ 2560039 h 8200467"/>
              <a:gd name="connsiteX6" fmla="*/ 14127119 w 15687342"/>
              <a:gd name="connsiteY6" fmla="*/ 7351354 h 8200467"/>
              <a:gd name="connsiteX7" fmla="*/ 11314976 w 15687342"/>
              <a:gd name="connsiteY7" fmla="*/ 7989983 h 8200467"/>
              <a:gd name="connsiteX8" fmla="*/ 2635433 w 15687342"/>
              <a:gd name="connsiteY8" fmla="*/ 8106097 h 8200467"/>
              <a:gd name="connsiteX9" fmla="*/ 786676 w 15687342"/>
              <a:gd name="connsiteY9" fmla="*/ 7705140 h 8200467"/>
              <a:gd name="connsiteX0" fmla="*/ 786676 w 15687342"/>
              <a:gd name="connsiteY0" fmla="*/ 7714185 h 8209512"/>
              <a:gd name="connsiteX1" fmla="*/ 267337 w 15687342"/>
              <a:gd name="connsiteY1" fmla="*/ 4741932 h 8209512"/>
              <a:gd name="connsiteX2" fmla="*/ 457186 w 15687342"/>
              <a:gd name="connsiteY2" fmla="*/ 652871 h 8209512"/>
              <a:gd name="connsiteX3" fmla="*/ 5468975 w 15687342"/>
              <a:gd name="connsiteY3" fmla="*/ 61996 h 8209512"/>
              <a:gd name="connsiteX4" fmla="*/ 11572234 w 15687342"/>
              <a:gd name="connsiteY4" fmla="*/ 212108 h 8209512"/>
              <a:gd name="connsiteX5" fmla="*/ 15676404 w 15687342"/>
              <a:gd name="connsiteY5" fmla="*/ 2569084 h 8209512"/>
              <a:gd name="connsiteX6" fmla="*/ 14127119 w 15687342"/>
              <a:gd name="connsiteY6" fmla="*/ 7360399 h 8209512"/>
              <a:gd name="connsiteX7" fmla="*/ 11314976 w 15687342"/>
              <a:gd name="connsiteY7" fmla="*/ 7999028 h 8209512"/>
              <a:gd name="connsiteX8" fmla="*/ 2635433 w 15687342"/>
              <a:gd name="connsiteY8" fmla="*/ 8115142 h 8209512"/>
              <a:gd name="connsiteX9" fmla="*/ 786676 w 15687342"/>
              <a:gd name="connsiteY9" fmla="*/ 7714185 h 8209512"/>
              <a:gd name="connsiteX0" fmla="*/ 786676 w 14497986"/>
              <a:gd name="connsiteY0" fmla="*/ 7705142 h 8200469"/>
              <a:gd name="connsiteX1" fmla="*/ 267337 w 14497986"/>
              <a:gd name="connsiteY1" fmla="*/ 4732889 h 8200469"/>
              <a:gd name="connsiteX2" fmla="*/ 457186 w 14497986"/>
              <a:gd name="connsiteY2" fmla="*/ 643828 h 8200469"/>
              <a:gd name="connsiteX3" fmla="*/ 5468975 w 14497986"/>
              <a:gd name="connsiteY3" fmla="*/ 52953 h 8200469"/>
              <a:gd name="connsiteX4" fmla="*/ 11572234 w 14497986"/>
              <a:gd name="connsiteY4" fmla="*/ 203065 h 8200469"/>
              <a:gd name="connsiteX5" fmla="*/ 14387044 w 14497986"/>
              <a:gd name="connsiteY5" fmla="*/ 1831792 h 8200469"/>
              <a:gd name="connsiteX6" fmla="*/ 14127119 w 14497986"/>
              <a:gd name="connsiteY6" fmla="*/ 7351356 h 8200469"/>
              <a:gd name="connsiteX7" fmla="*/ 11314976 w 14497986"/>
              <a:gd name="connsiteY7" fmla="*/ 7989985 h 8200469"/>
              <a:gd name="connsiteX8" fmla="*/ 2635433 w 14497986"/>
              <a:gd name="connsiteY8" fmla="*/ 8106099 h 8200469"/>
              <a:gd name="connsiteX9" fmla="*/ 786676 w 14497986"/>
              <a:gd name="connsiteY9" fmla="*/ 7705142 h 8200469"/>
              <a:gd name="connsiteX0" fmla="*/ 786676 w 14497987"/>
              <a:gd name="connsiteY0" fmla="*/ 7831646 h 8326973"/>
              <a:gd name="connsiteX1" fmla="*/ 267337 w 14497987"/>
              <a:gd name="connsiteY1" fmla="*/ 4859393 h 8326973"/>
              <a:gd name="connsiteX2" fmla="*/ 457186 w 14497987"/>
              <a:gd name="connsiteY2" fmla="*/ 770332 h 8326973"/>
              <a:gd name="connsiteX3" fmla="*/ 5468975 w 14497987"/>
              <a:gd name="connsiteY3" fmla="*/ 179457 h 8326973"/>
              <a:gd name="connsiteX4" fmla="*/ 13100364 w 14497987"/>
              <a:gd name="connsiteY4" fmla="*/ 102736 h 8326973"/>
              <a:gd name="connsiteX5" fmla="*/ 14387044 w 14497987"/>
              <a:gd name="connsiteY5" fmla="*/ 1958296 h 8326973"/>
              <a:gd name="connsiteX6" fmla="*/ 14127119 w 14497987"/>
              <a:gd name="connsiteY6" fmla="*/ 7477860 h 8326973"/>
              <a:gd name="connsiteX7" fmla="*/ 11314976 w 14497987"/>
              <a:gd name="connsiteY7" fmla="*/ 8116489 h 8326973"/>
              <a:gd name="connsiteX8" fmla="*/ 2635433 w 14497987"/>
              <a:gd name="connsiteY8" fmla="*/ 8232603 h 8326973"/>
              <a:gd name="connsiteX9" fmla="*/ 786676 w 14497987"/>
              <a:gd name="connsiteY9" fmla="*/ 7831646 h 8326973"/>
              <a:gd name="connsiteX0" fmla="*/ 792677 w 14503988"/>
              <a:gd name="connsiteY0" fmla="*/ 8002327 h 8497654"/>
              <a:gd name="connsiteX1" fmla="*/ 273338 w 14503988"/>
              <a:gd name="connsiteY1" fmla="*/ 5030074 h 8497654"/>
              <a:gd name="connsiteX2" fmla="*/ 463187 w 14503988"/>
              <a:gd name="connsiteY2" fmla="*/ 941013 h 8497654"/>
              <a:gd name="connsiteX3" fmla="*/ 5558546 w 14503988"/>
              <a:gd name="connsiteY3" fmla="*/ 15860 h 8497654"/>
              <a:gd name="connsiteX4" fmla="*/ 13106365 w 14503988"/>
              <a:gd name="connsiteY4" fmla="*/ 273417 h 8497654"/>
              <a:gd name="connsiteX5" fmla="*/ 14393045 w 14503988"/>
              <a:gd name="connsiteY5" fmla="*/ 2128977 h 8497654"/>
              <a:gd name="connsiteX6" fmla="*/ 14133120 w 14503988"/>
              <a:gd name="connsiteY6" fmla="*/ 7648541 h 8497654"/>
              <a:gd name="connsiteX7" fmla="*/ 11320977 w 14503988"/>
              <a:gd name="connsiteY7" fmla="*/ 8287170 h 8497654"/>
              <a:gd name="connsiteX8" fmla="*/ 2641434 w 14503988"/>
              <a:gd name="connsiteY8" fmla="*/ 8403284 h 8497654"/>
              <a:gd name="connsiteX9" fmla="*/ 792677 w 14503988"/>
              <a:gd name="connsiteY9" fmla="*/ 8002327 h 8497654"/>
              <a:gd name="connsiteX0" fmla="*/ 792677 w 14503988"/>
              <a:gd name="connsiteY0" fmla="*/ 8018274 h 8513601"/>
              <a:gd name="connsiteX1" fmla="*/ 273338 w 14503988"/>
              <a:gd name="connsiteY1" fmla="*/ 5046021 h 8513601"/>
              <a:gd name="connsiteX2" fmla="*/ 463187 w 14503988"/>
              <a:gd name="connsiteY2" fmla="*/ 956960 h 8513601"/>
              <a:gd name="connsiteX3" fmla="*/ 5558546 w 14503988"/>
              <a:gd name="connsiteY3" fmla="*/ 31807 h 8513601"/>
              <a:gd name="connsiteX4" fmla="*/ 13106365 w 14503988"/>
              <a:gd name="connsiteY4" fmla="*/ 289364 h 8513601"/>
              <a:gd name="connsiteX5" fmla="*/ 14393045 w 14503988"/>
              <a:gd name="connsiteY5" fmla="*/ 2144924 h 8513601"/>
              <a:gd name="connsiteX6" fmla="*/ 14133120 w 14503988"/>
              <a:gd name="connsiteY6" fmla="*/ 7664488 h 8513601"/>
              <a:gd name="connsiteX7" fmla="*/ 11320977 w 14503988"/>
              <a:gd name="connsiteY7" fmla="*/ 8303117 h 8513601"/>
              <a:gd name="connsiteX8" fmla="*/ 2641434 w 14503988"/>
              <a:gd name="connsiteY8" fmla="*/ 8419231 h 8513601"/>
              <a:gd name="connsiteX9" fmla="*/ 792677 w 14503988"/>
              <a:gd name="connsiteY9" fmla="*/ 8018274 h 8513601"/>
              <a:gd name="connsiteX0" fmla="*/ 728462 w 14439773"/>
              <a:gd name="connsiteY0" fmla="*/ 8205125 h 8700452"/>
              <a:gd name="connsiteX1" fmla="*/ 209123 w 14439773"/>
              <a:gd name="connsiteY1" fmla="*/ 5232872 h 8700452"/>
              <a:gd name="connsiteX2" fmla="*/ 494481 w 14439773"/>
              <a:gd name="connsiteY2" fmla="*/ 475254 h 8700452"/>
              <a:gd name="connsiteX3" fmla="*/ 5494331 w 14439773"/>
              <a:gd name="connsiteY3" fmla="*/ 218658 h 8700452"/>
              <a:gd name="connsiteX4" fmla="*/ 13042150 w 14439773"/>
              <a:gd name="connsiteY4" fmla="*/ 476215 h 8700452"/>
              <a:gd name="connsiteX5" fmla="*/ 14328830 w 14439773"/>
              <a:gd name="connsiteY5" fmla="*/ 2331775 h 8700452"/>
              <a:gd name="connsiteX6" fmla="*/ 14068905 w 14439773"/>
              <a:gd name="connsiteY6" fmla="*/ 7851339 h 8700452"/>
              <a:gd name="connsiteX7" fmla="*/ 11256762 w 14439773"/>
              <a:gd name="connsiteY7" fmla="*/ 8489968 h 8700452"/>
              <a:gd name="connsiteX8" fmla="*/ 2577219 w 14439773"/>
              <a:gd name="connsiteY8" fmla="*/ 8606082 h 8700452"/>
              <a:gd name="connsiteX9" fmla="*/ 728462 w 14439773"/>
              <a:gd name="connsiteY9" fmla="*/ 8205125 h 8700452"/>
              <a:gd name="connsiteX0" fmla="*/ 735100 w 14446411"/>
              <a:gd name="connsiteY0" fmla="*/ 8454264 h 8949591"/>
              <a:gd name="connsiteX1" fmla="*/ 215761 w 14446411"/>
              <a:gd name="connsiteY1" fmla="*/ 5482011 h 8949591"/>
              <a:gd name="connsiteX2" fmla="*/ 501119 w 14446411"/>
              <a:gd name="connsiteY2" fmla="*/ 724393 h 8949591"/>
              <a:gd name="connsiteX3" fmla="*/ 5596477 w 14446411"/>
              <a:gd name="connsiteY3" fmla="*/ 61887 h 8949591"/>
              <a:gd name="connsiteX4" fmla="*/ 13048788 w 14446411"/>
              <a:gd name="connsiteY4" fmla="*/ 725354 h 8949591"/>
              <a:gd name="connsiteX5" fmla="*/ 14335468 w 14446411"/>
              <a:gd name="connsiteY5" fmla="*/ 2580914 h 8949591"/>
              <a:gd name="connsiteX6" fmla="*/ 14075543 w 14446411"/>
              <a:gd name="connsiteY6" fmla="*/ 8100478 h 8949591"/>
              <a:gd name="connsiteX7" fmla="*/ 11263400 w 14446411"/>
              <a:gd name="connsiteY7" fmla="*/ 8739107 h 8949591"/>
              <a:gd name="connsiteX8" fmla="*/ 2583857 w 14446411"/>
              <a:gd name="connsiteY8" fmla="*/ 8855221 h 8949591"/>
              <a:gd name="connsiteX9" fmla="*/ 735100 w 14446411"/>
              <a:gd name="connsiteY9" fmla="*/ 8454264 h 8949591"/>
              <a:gd name="connsiteX0" fmla="*/ 735100 w 14446411"/>
              <a:gd name="connsiteY0" fmla="*/ 8528425 h 9023752"/>
              <a:gd name="connsiteX1" fmla="*/ 215761 w 14446411"/>
              <a:gd name="connsiteY1" fmla="*/ 5556172 h 9023752"/>
              <a:gd name="connsiteX2" fmla="*/ 501119 w 14446411"/>
              <a:gd name="connsiteY2" fmla="*/ 798554 h 9023752"/>
              <a:gd name="connsiteX3" fmla="*/ 5596477 w 14446411"/>
              <a:gd name="connsiteY3" fmla="*/ 136048 h 9023752"/>
              <a:gd name="connsiteX4" fmla="*/ 13263682 w 14446411"/>
              <a:gd name="connsiteY4" fmla="*/ 226465 h 9023752"/>
              <a:gd name="connsiteX5" fmla="*/ 14335468 w 14446411"/>
              <a:gd name="connsiteY5" fmla="*/ 2655075 h 9023752"/>
              <a:gd name="connsiteX6" fmla="*/ 14075543 w 14446411"/>
              <a:gd name="connsiteY6" fmla="*/ 8174639 h 9023752"/>
              <a:gd name="connsiteX7" fmla="*/ 11263400 w 14446411"/>
              <a:gd name="connsiteY7" fmla="*/ 8813268 h 9023752"/>
              <a:gd name="connsiteX8" fmla="*/ 2583857 w 14446411"/>
              <a:gd name="connsiteY8" fmla="*/ 8929382 h 9023752"/>
              <a:gd name="connsiteX9" fmla="*/ 735100 w 14446411"/>
              <a:gd name="connsiteY9" fmla="*/ 8528425 h 9023752"/>
              <a:gd name="connsiteX0" fmla="*/ 194692 w 14419954"/>
              <a:gd name="connsiteY0" fmla="*/ 8755874 h 9057365"/>
              <a:gd name="connsiteX1" fmla="*/ 189304 w 14419954"/>
              <a:gd name="connsiteY1" fmla="*/ 5556172 h 9057365"/>
              <a:gd name="connsiteX2" fmla="*/ 474662 w 14419954"/>
              <a:gd name="connsiteY2" fmla="*/ 798554 h 9057365"/>
              <a:gd name="connsiteX3" fmla="*/ 5570020 w 14419954"/>
              <a:gd name="connsiteY3" fmla="*/ 136048 h 9057365"/>
              <a:gd name="connsiteX4" fmla="*/ 13237225 w 14419954"/>
              <a:gd name="connsiteY4" fmla="*/ 226465 h 9057365"/>
              <a:gd name="connsiteX5" fmla="*/ 14309011 w 14419954"/>
              <a:gd name="connsiteY5" fmla="*/ 2655075 h 9057365"/>
              <a:gd name="connsiteX6" fmla="*/ 14049086 w 14419954"/>
              <a:gd name="connsiteY6" fmla="*/ 8174639 h 9057365"/>
              <a:gd name="connsiteX7" fmla="*/ 11236943 w 14419954"/>
              <a:gd name="connsiteY7" fmla="*/ 8813268 h 9057365"/>
              <a:gd name="connsiteX8" fmla="*/ 2557400 w 14419954"/>
              <a:gd name="connsiteY8" fmla="*/ 8929382 h 9057365"/>
              <a:gd name="connsiteX9" fmla="*/ 194692 w 14419954"/>
              <a:gd name="connsiteY9" fmla="*/ 8755874 h 9057365"/>
              <a:gd name="connsiteX0" fmla="*/ 299790 w 14525052"/>
              <a:gd name="connsiteY0" fmla="*/ 8755874 h 9071647"/>
              <a:gd name="connsiteX1" fmla="*/ 84148 w 14525052"/>
              <a:gd name="connsiteY1" fmla="*/ 5355483 h 9071647"/>
              <a:gd name="connsiteX2" fmla="*/ 579760 w 14525052"/>
              <a:gd name="connsiteY2" fmla="*/ 798554 h 9071647"/>
              <a:gd name="connsiteX3" fmla="*/ 5675118 w 14525052"/>
              <a:gd name="connsiteY3" fmla="*/ 136048 h 9071647"/>
              <a:gd name="connsiteX4" fmla="*/ 13342323 w 14525052"/>
              <a:gd name="connsiteY4" fmla="*/ 226465 h 9071647"/>
              <a:gd name="connsiteX5" fmla="*/ 14414109 w 14525052"/>
              <a:gd name="connsiteY5" fmla="*/ 2655075 h 9071647"/>
              <a:gd name="connsiteX6" fmla="*/ 14154184 w 14525052"/>
              <a:gd name="connsiteY6" fmla="*/ 8174639 h 9071647"/>
              <a:gd name="connsiteX7" fmla="*/ 11342041 w 14525052"/>
              <a:gd name="connsiteY7" fmla="*/ 8813268 h 9071647"/>
              <a:gd name="connsiteX8" fmla="*/ 2662498 w 14525052"/>
              <a:gd name="connsiteY8" fmla="*/ 8929382 h 9071647"/>
              <a:gd name="connsiteX9" fmla="*/ 299790 w 14525052"/>
              <a:gd name="connsiteY9" fmla="*/ 8755874 h 9071647"/>
              <a:gd name="connsiteX0" fmla="*/ 407053 w 14632315"/>
              <a:gd name="connsiteY0" fmla="*/ 8874408 h 9190179"/>
              <a:gd name="connsiteX1" fmla="*/ 191411 w 14632315"/>
              <a:gd name="connsiteY1" fmla="*/ 5474017 h 9190179"/>
              <a:gd name="connsiteX2" fmla="*/ 511812 w 14632315"/>
              <a:gd name="connsiteY2" fmla="*/ 475570 h 9190179"/>
              <a:gd name="connsiteX3" fmla="*/ 5782381 w 14632315"/>
              <a:gd name="connsiteY3" fmla="*/ 254582 h 9190179"/>
              <a:gd name="connsiteX4" fmla="*/ 13449586 w 14632315"/>
              <a:gd name="connsiteY4" fmla="*/ 344999 h 9190179"/>
              <a:gd name="connsiteX5" fmla="*/ 14521372 w 14632315"/>
              <a:gd name="connsiteY5" fmla="*/ 2773609 h 9190179"/>
              <a:gd name="connsiteX6" fmla="*/ 14261447 w 14632315"/>
              <a:gd name="connsiteY6" fmla="*/ 8293173 h 9190179"/>
              <a:gd name="connsiteX7" fmla="*/ 11449304 w 14632315"/>
              <a:gd name="connsiteY7" fmla="*/ 8931802 h 9190179"/>
              <a:gd name="connsiteX8" fmla="*/ 2769761 w 14632315"/>
              <a:gd name="connsiteY8" fmla="*/ 9047916 h 9190179"/>
              <a:gd name="connsiteX9" fmla="*/ 407053 w 14632315"/>
              <a:gd name="connsiteY9" fmla="*/ 8874408 h 9190179"/>
              <a:gd name="connsiteX0" fmla="*/ 456498 w 14681760"/>
              <a:gd name="connsiteY0" fmla="*/ 8755874 h 9071647"/>
              <a:gd name="connsiteX1" fmla="*/ 240856 w 14681760"/>
              <a:gd name="connsiteY1" fmla="*/ 5355483 h 9071647"/>
              <a:gd name="connsiteX2" fmla="*/ 561257 w 14681760"/>
              <a:gd name="connsiteY2" fmla="*/ 357036 h 9071647"/>
              <a:gd name="connsiteX3" fmla="*/ 5831826 w 14681760"/>
              <a:gd name="connsiteY3" fmla="*/ 136048 h 9071647"/>
              <a:gd name="connsiteX4" fmla="*/ 13499031 w 14681760"/>
              <a:gd name="connsiteY4" fmla="*/ 226465 h 9071647"/>
              <a:gd name="connsiteX5" fmla="*/ 14570817 w 14681760"/>
              <a:gd name="connsiteY5" fmla="*/ 2655075 h 9071647"/>
              <a:gd name="connsiteX6" fmla="*/ 14310892 w 14681760"/>
              <a:gd name="connsiteY6" fmla="*/ 8174639 h 9071647"/>
              <a:gd name="connsiteX7" fmla="*/ 11498749 w 14681760"/>
              <a:gd name="connsiteY7" fmla="*/ 8813268 h 9071647"/>
              <a:gd name="connsiteX8" fmla="*/ 2819206 w 14681760"/>
              <a:gd name="connsiteY8" fmla="*/ 8929382 h 9071647"/>
              <a:gd name="connsiteX9" fmla="*/ 456498 w 14681760"/>
              <a:gd name="connsiteY9" fmla="*/ 8755874 h 9071647"/>
              <a:gd name="connsiteX0" fmla="*/ 410051 w 14635313"/>
              <a:gd name="connsiteY0" fmla="*/ 8891677 h 9207449"/>
              <a:gd name="connsiteX1" fmla="*/ 194409 w 14635313"/>
              <a:gd name="connsiteY1" fmla="*/ 5491286 h 9207449"/>
              <a:gd name="connsiteX2" fmla="*/ 584895 w 14635313"/>
              <a:gd name="connsiteY2" fmla="*/ 11184 h 9207449"/>
              <a:gd name="connsiteX3" fmla="*/ 5785379 w 14635313"/>
              <a:gd name="connsiteY3" fmla="*/ 271851 h 9207449"/>
              <a:gd name="connsiteX4" fmla="*/ 13452584 w 14635313"/>
              <a:gd name="connsiteY4" fmla="*/ 362268 h 9207449"/>
              <a:gd name="connsiteX5" fmla="*/ 14524370 w 14635313"/>
              <a:gd name="connsiteY5" fmla="*/ 2790878 h 9207449"/>
              <a:gd name="connsiteX6" fmla="*/ 14264445 w 14635313"/>
              <a:gd name="connsiteY6" fmla="*/ 8310442 h 9207449"/>
              <a:gd name="connsiteX7" fmla="*/ 11452302 w 14635313"/>
              <a:gd name="connsiteY7" fmla="*/ 8949071 h 9207449"/>
              <a:gd name="connsiteX8" fmla="*/ 2772759 w 14635313"/>
              <a:gd name="connsiteY8" fmla="*/ 9065185 h 9207449"/>
              <a:gd name="connsiteX9" fmla="*/ 410051 w 14635313"/>
              <a:gd name="connsiteY9" fmla="*/ 8891677 h 9207449"/>
              <a:gd name="connsiteX0" fmla="*/ 385902 w 14611164"/>
              <a:gd name="connsiteY0" fmla="*/ 9645873 h 9961645"/>
              <a:gd name="connsiteX1" fmla="*/ 170260 w 14611164"/>
              <a:gd name="connsiteY1" fmla="*/ 6245482 h 9961645"/>
              <a:gd name="connsiteX2" fmla="*/ 560746 w 14611164"/>
              <a:gd name="connsiteY2" fmla="*/ 765380 h 9961645"/>
              <a:gd name="connsiteX3" fmla="*/ 6111652 w 14611164"/>
              <a:gd name="connsiteY3" fmla="*/ 89495 h 9961645"/>
              <a:gd name="connsiteX4" fmla="*/ 13428435 w 14611164"/>
              <a:gd name="connsiteY4" fmla="*/ 1116464 h 9961645"/>
              <a:gd name="connsiteX5" fmla="*/ 14500221 w 14611164"/>
              <a:gd name="connsiteY5" fmla="*/ 3545074 h 9961645"/>
              <a:gd name="connsiteX6" fmla="*/ 14240296 w 14611164"/>
              <a:gd name="connsiteY6" fmla="*/ 9064638 h 9961645"/>
              <a:gd name="connsiteX7" fmla="*/ 11428153 w 14611164"/>
              <a:gd name="connsiteY7" fmla="*/ 9703267 h 9961645"/>
              <a:gd name="connsiteX8" fmla="*/ 2748610 w 14611164"/>
              <a:gd name="connsiteY8" fmla="*/ 9819381 h 9961645"/>
              <a:gd name="connsiteX9" fmla="*/ 385902 w 14611164"/>
              <a:gd name="connsiteY9" fmla="*/ 9645873 h 9961645"/>
              <a:gd name="connsiteX0" fmla="*/ 385902 w 14611164"/>
              <a:gd name="connsiteY0" fmla="*/ 10081604 h 10397376"/>
              <a:gd name="connsiteX1" fmla="*/ 170260 w 14611164"/>
              <a:gd name="connsiteY1" fmla="*/ 6681213 h 10397376"/>
              <a:gd name="connsiteX2" fmla="*/ 560746 w 14611164"/>
              <a:gd name="connsiteY2" fmla="*/ 1201111 h 10397376"/>
              <a:gd name="connsiteX3" fmla="*/ 6111652 w 14611164"/>
              <a:gd name="connsiteY3" fmla="*/ 525226 h 10397376"/>
              <a:gd name="connsiteX4" fmla="*/ 13394106 w 14611164"/>
              <a:gd name="connsiteY4" fmla="*/ 198302 h 10397376"/>
              <a:gd name="connsiteX5" fmla="*/ 14500221 w 14611164"/>
              <a:gd name="connsiteY5" fmla="*/ 3980805 h 10397376"/>
              <a:gd name="connsiteX6" fmla="*/ 14240296 w 14611164"/>
              <a:gd name="connsiteY6" fmla="*/ 9500369 h 10397376"/>
              <a:gd name="connsiteX7" fmla="*/ 11428153 w 14611164"/>
              <a:gd name="connsiteY7" fmla="*/ 10138998 h 10397376"/>
              <a:gd name="connsiteX8" fmla="*/ 2748610 w 14611164"/>
              <a:gd name="connsiteY8" fmla="*/ 10255112 h 10397376"/>
              <a:gd name="connsiteX9" fmla="*/ 385902 w 14611164"/>
              <a:gd name="connsiteY9" fmla="*/ 10081604 h 10397376"/>
              <a:gd name="connsiteX0" fmla="*/ 385902 w 14611164"/>
              <a:gd name="connsiteY0" fmla="*/ 9884370 h 10200142"/>
              <a:gd name="connsiteX1" fmla="*/ 170260 w 14611164"/>
              <a:gd name="connsiteY1" fmla="*/ 6483979 h 10200142"/>
              <a:gd name="connsiteX2" fmla="*/ 560746 w 14611164"/>
              <a:gd name="connsiteY2" fmla="*/ 1003877 h 10200142"/>
              <a:gd name="connsiteX3" fmla="*/ 6111652 w 14611164"/>
              <a:gd name="connsiteY3" fmla="*/ 327992 h 10200142"/>
              <a:gd name="connsiteX4" fmla="*/ 13394106 w 14611164"/>
              <a:gd name="connsiteY4" fmla="*/ 1068 h 10200142"/>
              <a:gd name="connsiteX5" fmla="*/ 14500221 w 14611164"/>
              <a:gd name="connsiteY5" fmla="*/ 3783571 h 10200142"/>
              <a:gd name="connsiteX6" fmla="*/ 14240296 w 14611164"/>
              <a:gd name="connsiteY6" fmla="*/ 9303135 h 10200142"/>
              <a:gd name="connsiteX7" fmla="*/ 11428153 w 14611164"/>
              <a:gd name="connsiteY7" fmla="*/ 9941764 h 10200142"/>
              <a:gd name="connsiteX8" fmla="*/ 2748610 w 14611164"/>
              <a:gd name="connsiteY8" fmla="*/ 10057878 h 10200142"/>
              <a:gd name="connsiteX9" fmla="*/ 385902 w 14611164"/>
              <a:gd name="connsiteY9" fmla="*/ 9884370 h 10200142"/>
              <a:gd name="connsiteX0" fmla="*/ 385902 w 14611164"/>
              <a:gd name="connsiteY0" fmla="*/ 9892513 h 10208285"/>
              <a:gd name="connsiteX1" fmla="*/ 170260 w 14611164"/>
              <a:gd name="connsiteY1" fmla="*/ 6492122 h 10208285"/>
              <a:gd name="connsiteX2" fmla="*/ 560746 w 14611164"/>
              <a:gd name="connsiteY2" fmla="*/ 1012020 h 10208285"/>
              <a:gd name="connsiteX3" fmla="*/ 6111652 w 14611164"/>
              <a:gd name="connsiteY3" fmla="*/ 336135 h 10208285"/>
              <a:gd name="connsiteX4" fmla="*/ 13394106 w 14611164"/>
              <a:gd name="connsiteY4" fmla="*/ 9211 h 10208285"/>
              <a:gd name="connsiteX5" fmla="*/ 14500221 w 14611164"/>
              <a:gd name="connsiteY5" fmla="*/ 3791714 h 10208285"/>
              <a:gd name="connsiteX6" fmla="*/ 14240296 w 14611164"/>
              <a:gd name="connsiteY6" fmla="*/ 9311278 h 10208285"/>
              <a:gd name="connsiteX7" fmla="*/ 11428153 w 14611164"/>
              <a:gd name="connsiteY7" fmla="*/ 9949907 h 10208285"/>
              <a:gd name="connsiteX8" fmla="*/ 2748610 w 14611164"/>
              <a:gd name="connsiteY8" fmla="*/ 10066021 h 10208285"/>
              <a:gd name="connsiteX9" fmla="*/ 385902 w 14611164"/>
              <a:gd name="connsiteY9" fmla="*/ 9892513 h 10208285"/>
              <a:gd name="connsiteX0" fmla="*/ 385902 w 14611164"/>
              <a:gd name="connsiteY0" fmla="*/ 9950835 h 10266607"/>
              <a:gd name="connsiteX1" fmla="*/ 170260 w 14611164"/>
              <a:gd name="connsiteY1" fmla="*/ 6550444 h 10266607"/>
              <a:gd name="connsiteX2" fmla="*/ 560746 w 14611164"/>
              <a:gd name="connsiteY2" fmla="*/ 1070342 h 10266607"/>
              <a:gd name="connsiteX3" fmla="*/ 6111652 w 14611164"/>
              <a:gd name="connsiteY3" fmla="*/ 394457 h 10266607"/>
              <a:gd name="connsiteX4" fmla="*/ 13622965 w 14611164"/>
              <a:gd name="connsiteY4" fmla="*/ 8021 h 10266607"/>
              <a:gd name="connsiteX5" fmla="*/ 14500221 w 14611164"/>
              <a:gd name="connsiteY5" fmla="*/ 3850036 h 10266607"/>
              <a:gd name="connsiteX6" fmla="*/ 14240296 w 14611164"/>
              <a:gd name="connsiteY6" fmla="*/ 9369600 h 10266607"/>
              <a:gd name="connsiteX7" fmla="*/ 11428153 w 14611164"/>
              <a:gd name="connsiteY7" fmla="*/ 10008229 h 10266607"/>
              <a:gd name="connsiteX8" fmla="*/ 2748610 w 14611164"/>
              <a:gd name="connsiteY8" fmla="*/ 10124343 h 10266607"/>
              <a:gd name="connsiteX9" fmla="*/ 385902 w 14611164"/>
              <a:gd name="connsiteY9" fmla="*/ 9950835 h 10266607"/>
              <a:gd name="connsiteX0" fmla="*/ 384335 w 14609597"/>
              <a:gd name="connsiteY0" fmla="*/ 10237952 h 10553724"/>
              <a:gd name="connsiteX1" fmla="*/ 168693 w 14609597"/>
              <a:gd name="connsiteY1" fmla="*/ 6837561 h 10553724"/>
              <a:gd name="connsiteX2" fmla="*/ 559179 w 14609597"/>
              <a:gd name="connsiteY2" fmla="*/ 1357459 h 10553724"/>
              <a:gd name="connsiteX3" fmla="*/ 6087200 w 14609597"/>
              <a:gd name="connsiteY3" fmla="*/ 294747 h 10553724"/>
              <a:gd name="connsiteX4" fmla="*/ 13621398 w 14609597"/>
              <a:gd name="connsiteY4" fmla="*/ 295138 h 10553724"/>
              <a:gd name="connsiteX5" fmla="*/ 14498654 w 14609597"/>
              <a:gd name="connsiteY5" fmla="*/ 4137153 h 10553724"/>
              <a:gd name="connsiteX6" fmla="*/ 14238729 w 14609597"/>
              <a:gd name="connsiteY6" fmla="*/ 9656717 h 10553724"/>
              <a:gd name="connsiteX7" fmla="*/ 11426586 w 14609597"/>
              <a:gd name="connsiteY7" fmla="*/ 10295346 h 10553724"/>
              <a:gd name="connsiteX8" fmla="*/ 2747043 w 14609597"/>
              <a:gd name="connsiteY8" fmla="*/ 10411460 h 10553724"/>
              <a:gd name="connsiteX9" fmla="*/ 384335 w 14609597"/>
              <a:gd name="connsiteY9" fmla="*/ 10237952 h 10553724"/>
              <a:gd name="connsiteX0" fmla="*/ 384335 w 14609597"/>
              <a:gd name="connsiteY0" fmla="*/ 10225029 h 10540801"/>
              <a:gd name="connsiteX1" fmla="*/ 168693 w 14609597"/>
              <a:gd name="connsiteY1" fmla="*/ 6824638 h 10540801"/>
              <a:gd name="connsiteX2" fmla="*/ 559179 w 14609597"/>
              <a:gd name="connsiteY2" fmla="*/ 1344536 h 10540801"/>
              <a:gd name="connsiteX3" fmla="*/ 6087200 w 14609597"/>
              <a:gd name="connsiteY3" fmla="*/ 281824 h 10540801"/>
              <a:gd name="connsiteX4" fmla="*/ 6027445 w 14609597"/>
              <a:gd name="connsiteY4" fmla="*/ 289344 h 10540801"/>
              <a:gd name="connsiteX5" fmla="*/ 13621398 w 14609597"/>
              <a:gd name="connsiteY5" fmla="*/ 282215 h 10540801"/>
              <a:gd name="connsiteX6" fmla="*/ 14498654 w 14609597"/>
              <a:gd name="connsiteY6" fmla="*/ 4124230 h 10540801"/>
              <a:gd name="connsiteX7" fmla="*/ 14238729 w 14609597"/>
              <a:gd name="connsiteY7" fmla="*/ 9643794 h 10540801"/>
              <a:gd name="connsiteX8" fmla="*/ 11426586 w 14609597"/>
              <a:gd name="connsiteY8" fmla="*/ 10282423 h 10540801"/>
              <a:gd name="connsiteX9" fmla="*/ 2747043 w 14609597"/>
              <a:gd name="connsiteY9" fmla="*/ 10398537 h 10540801"/>
              <a:gd name="connsiteX10" fmla="*/ 384335 w 14609597"/>
              <a:gd name="connsiteY10" fmla="*/ 10225029 h 10540801"/>
              <a:gd name="connsiteX0" fmla="*/ 280093 w 14505355"/>
              <a:gd name="connsiteY0" fmla="*/ 10225029 h 10540801"/>
              <a:gd name="connsiteX1" fmla="*/ 64451 w 14505355"/>
              <a:gd name="connsiteY1" fmla="*/ 6824638 h 10540801"/>
              <a:gd name="connsiteX2" fmla="*/ 454937 w 14505355"/>
              <a:gd name="connsiteY2" fmla="*/ 1344536 h 10540801"/>
              <a:gd name="connsiteX3" fmla="*/ 4014784 w 14505355"/>
              <a:gd name="connsiteY3" fmla="*/ 147921 h 10540801"/>
              <a:gd name="connsiteX4" fmla="*/ 5923203 w 14505355"/>
              <a:gd name="connsiteY4" fmla="*/ 289344 h 10540801"/>
              <a:gd name="connsiteX5" fmla="*/ 13517156 w 14505355"/>
              <a:gd name="connsiteY5" fmla="*/ 282215 h 10540801"/>
              <a:gd name="connsiteX6" fmla="*/ 14394412 w 14505355"/>
              <a:gd name="connsiteY6" fmla="*/ 4124230 h 10540801"/>
              <a:gd name="connsiteX7" fmla="*/ 14134487 w 14505355"/>
              <a:gd name="connsiteY7" fmla="*/ 9643794 h 10540801"/>
              <a:gd name="connsiteX8" fmla="*/ 11322344 w 14505355"/>
              <a:gd name="connsiteY8" fmla="*/ 10282423 h 10540801"/>
              <a:gd name="connsiteX9" fmla="*/ 2642801 w 14505355"/>
              <a:gd name="connsiteY9" fmla="*/ 10398537 h 10540801"/>
              <a:gd name="connsiteX10" fmla="*/ 280093 w 14505355"/>
              <a:gd name="connsiteY10" fmla="*/ 10225029 h 10540801"/>
              <a:gd name="connsiteX0" fmla="*/ 280093 w 14505355"/>
              <a:gd name="connsiteY0" fmla="*/ 10392076 h 10707848"/>
              <a:gd name="connsiteX1" fmla="*/ 64451 w 14505355"/>
              <a:gd name="connsiteY1" fmla="*/ 6991685 h 10707848"/>
              <a:gd name="connsiteX2" fmla="*/ 454937 w 14505355"/>
              <a:gd name="connsiteY2" fmla="*/ 1511583 h 10707848"/>
              <a:gd name="connsiteX3" fmla="*/ 1108296 w 14505355"/>
              <a:gd name="connsiteY3" fmla="*/ 32286 h 10707848"/>
              <a:gd name="connsiteX4" fmla="*/ 5923203 w 14505355"/>
              <a:gd name="connsiteY4" fmla="*/ 456391 h 10707848"/>
              <a:gd name="connsiteX5" fmla="*/ 13517156 w 14505355"/>
              <a:gd name="connsiteY5" fmla="*/ 449262 h 10707848"/>
              <a:gd name="connsiteX6" fmla="*/ 14394412 w 14505355"/>
              <a:gd name="connsiteY6" fmla="*/ 4291277 h 10707848"/>
              <a:gd name="connsiteX7" fmla="*/ 14134487 w 14505355"/>
              <a:gd name="connsiteY7" fmla="*/ 9810841 h 10707848"/>
              <a:gd name="connsiteX8" fmla="*/ 11322344 w 14505355"/>
              <a:gd name="connsiteY8" fmla="*/ 10449470 h 10707848"/>
              <a:gd name="connsiteX9" fmla="*/ 2642801 w 14505355"/>
              <a:gd name="connsiteY9" fmla="*/ 10565584 h 10707848"/>
              <a:gd name="connsiteX10" fmla="*/ 280093 w 14505355"/>
              <a:gd name="connsiteY10" fmla="*/ 10392076 h 10707848"/>
              <a:gd name="connsiteX0" fmla="*/ 276455 w 14501717"/>
              <a:gd name="connsiteY0" fmla="*/ 10392076 h 10707848"/>
              <a:gd name="connsiteX1" fmla="*/ 60813 w 14501717"/>
              <a:gd name="connsiteY1" fmla="*/ 6991685 h 10707848"/>
              <a:gd name="connsiteX2" fmla="*/ 96569 w 14501717"/>
              <a:gd name="connsiteY2" fmla="*/ 1526460 h 10707848"/>
              <a:gd name="connsiteX3" fmla="*/ 1104658 w 14501717"/>
              <a:gd name="connsiteY3" fmla="*/ 32286 h 10707848"/>
              <a:gd name="connsiteX4" fmla="*/ 5919565 w 14501717"/>
              <a:gd name="connsiteY4" fmla="*/ 456391 h 10707848"/>
              <a:gd name="connsiteX5" fmla="*/ 13513518 w 14501717"/>
              <a:gd name="connsiteY5" fmla="*/ 449262 h 10707848"/>
              <a:gd name="connsiteX6" fmla="*/ 14390774 w 14501717"/>
              <a:gd name="connsiteY6" fmla="*/ 4291277 h 10707848"/>
              <a:gd name="connsiteX7" fmla="*/ 14130849 w 14501717"/>
              <a:gd name="connsiteY7" fmla="*/ 9810841 h 10707848"/>
              <a:gd name="connsiteX8" fmla="*/ 11318706 w 14501717"/>
              <a:gd name="connsiteY8" fmla="*/ 10449470 h 10707848"/>
              <a:gd name="connsiteX9" fmla="*/ 2639163 w 14501717"/>
              <a:gd name="connsiteY9" fmla="*/ 10565584 h 10707848"/>
              <a:gd name="connsiteX10" fmla="*/ 276455 w 14501717"/>
              <a:gd name="connsiteY10" fmla="*/ 10392076 h 10707848"/>
              <a:gd name="connsiteX0" fmla="*/ 274040 w 14499302"/>
              <a:gd name="connsiteY0" fmla="*/ 10225029 h 10540801"/>
              <a:gd name="connsiteX1" fmla="*/ 58398 w 14499302"/>
              <a:gd name="connsiteY1" fmla="*/ 6824638 h 10540801"/>
              <a:gd name="connsiteX2" fmla="*/ 94154 w 14499302"/>
              <a:gd name="connsiteY2" fmla="*/ 1359413 h 10540801"/>
              <a:gd name="connsiteX3" fmla="*/ 1067915 w 14499302"/>
              <a:gd name="connsiteY3" fmla="*/ 118165 h 10540801"/>
              <a:gd name="connsiteX4" fmla="*/ 5917150 w 14499302"/>
              <a:gd name="connsiteY4" fmla="*/ 289344 h 10540801"/>
              <a:gd name="connsiteX5" fmla="*/ 13511103 w 14499302"/>
              <a:gd name="connsiteY5" fmla="*/ 282215 h 10540801"/>
              <a:gd name="connsiteX6" fmla="*/ 14388359 w 14499302"/>
              <a:gd name="connsiteY6" fmla="*/ 4124230 h 10540801"/>
              <a:gd name="connsiteX7" fmla="*/ 14128434 w 14499302"/>
              <a:gd name="connsiteY7" fmla="*/ 9643794 h 10540801"/>
              <a:gd name="connsiteX8" fmla="*/ 11316291 w 14499302"/>
              <a:gd name="connsiteY8" fmla="*/ 10282423 h 10540801"/>
              <a:gd name="connsiteX9" fmla="*/ 2636748 w 14499302"/>
              <a:gd name="connsiteY9" fmla="*/ 10398537 h 10540801"/>
              <a:gd name="connsiteX10" fmla="*/ 274040 w 14499302"/>
              <a:gd name="connsiteY10" fmla="*/ 10225029 h 10540801"/>
              <a:gd name="connsiteX0" fmla="*/ 274040 w 14499302"/>
              <a:gd name="connsiteY0" fmla="*/ 10355501 h 10671273"/>
              <a:gd name="connsiteX1" fmla="*/ 58398 w 14499302"/>
              <a:gd name="connsiteY1" fmla="*/ 6955110 h 10671273"/>
              <a:gd name="connsiteX2" fmla="*/ 94154 w 14499302"/>
              <a:gd name="connsiteY2" fmla="*/ 1489885 h 10671273"/>
              <a:gd name="connsiteX3" fmla="*/ 1067915 w 14499302"/>
              <a:gd name="connsiteY3" fmla="*/ 248637 h 10671273"/>
              <a:gd name="connsiteX4" fmla="*/ 5940036 w 14499302"/>
              <a:gd name="connsiteY4" fmla="*/ 107378 h 10671273"/>
              <a:gd name="connsiteX5" fmla="*/ 13511103 w 14499302"/>
              <a:gd name="connsiteY5" fmla="*/ 412687 h 10671273"/>
              <a:gd name="connsiteX6" fmla="*/ 14388359 w 14499302"/>
              <a:gd name="connsiteY6" fmla="*/ 4254702 h 10671273"/>
              <a:gd name="connsiteX7" fmla="*/ 14128434 w 14499302"/>
              <a:gd name="connsiteY7" fmla="*/ 9774266 h 10671273"/>
              <a:gd name="connsiteX8" fmla="*/ 11316291 w 14499302"/>
              <a:gd name="connsiteY8" fmla="*/ 10412895 h 10671273"/>
              <a:gd name="connsiteX9" fmla="*/ 2636748 w 14499302"/>
              <a:gd name="connsiteY9" fmla="*/ 10529009 h 10671273"/>
              <a:gd name="connsiteX10" fmla="*/ 274040 w 14499302"/>
              <a:gd name="connsiteY10" fmla="*/ 10355501 h 10671273"/>
              <a:gd name="connsiteX0" fmla="*/ 274040 w 14561942"/>
              <a:gd name="connsiteY0" fmla="*/ 10354523 h 10670295"/>
              <a:gd name="connsiteX1" fmla="*/ 58398 w 14561942"/>
              <a:gd name="connsiteY1" fmla="*/ 6954132 h 10670295"/>
              <a:gd name="connsiteX2" fmla="*/ 94154 w 14561942"/>
              <a:gd name="connsiteY2" fmla="*/ 1488907 h 10670295"/>
              <a:gd name="connsiteX3" fmla="*/ 1067915 w 14561942"/>
              <a:gd name="connsiteY3" fmla="*/ 247659 h 10670295"/>
              <a:gd name="connsiteX4" fmla="*/ 5940036 w 14561942"/>
              <a:gd name="connsiteY4" fmla="*/ 106400 h 10670295"/>
              <a:gd name="connsiteX5" fmla="*/ 13511103 w 14561942"/>
              <a:gd name="connsiteY5" fmla="*/ 411709 h 10670295"/>
              <a:gd name="connsiteX6" fmla="*/ 14479901 w 14561942"/>
              <a:gd name="connsiteY6" fmla="*/ 4238846 h 10670295"/>
              <a:gd name="connsiteX7" fmla="*/ 14128434 w 14561942"/>
              <a:gd name="connsiteY7" fmla="*/ 9773288 h 10670295"/>
              <a:gd name="connsiteX8" fmla="*/ 11316291 w 14561942"/>
              <a:gd name="connsiteY8" fmla="*/ 10411917 h 10670295"/>
              <a:gd name="connsiteX9" fmla="*/ 2636748 w 14561942"/>
              <a:gd name="connsiteY9" fmla="*/ 10528031 h 10670295"/>
              <a:gd name="connsiteX10" fmla="*/ 274040 w 14561942"/>
              <a:gd name="connsiteY10" fmla="*/ 10354523 h 10670295"/>
              <a:gd name="connsiteX0" fmla="*/ 274040 w 14561942"/>
              <a:gd name="connsiteY0" fmla="*/ 10354523 h 10670295"/>
              <a:gd name="connsiteX1" fmla="*/ 58398 w 14561942"/>
              <a:gd name="connsiteY1" fmla="*/ 6954132 h 10670295"/>
              <a:gd name="connsiteX2" fmla="*/ 94154 w 14561942"/>
              <a:gd name="connsiteY2" fmla="*/ 1488907 h 10670295"/>
              <a:gd name="connsiteX3" fmla="*/ 1067915 w 14561942"/>
              <a:gd name="connsiteY3" fmla="*/ 247659 h 10670295"/>
              <a:gd name="connsiteX4" fmla="*/ 5940036 w 14561942"/>
              <a:gd name="connsiteY4" fmla="*/ 106400 h 10670295"/>
              <a:gd name="connsiteX5" fmla="*/ 13511103 w 14561942"/>
              <a:gd name="connsiteY5" fmla="*/ 411709 h 10670295"/>
              <a:gd name="connsiteX6" fmla="*/ 14479901 w 14561942"/>
              <a:gd name="connsiteY6" fmla="*/ 4238846 h 10670295"/>
              <a:gd name="connsiteX7" fmla="*/ 14128434 w 14561942"/>
              <a:gd name="connsiteY7" fmla="*/ 9773288 h 10670295"/>
              <a:gd name="connsiteX8" fmla="*/ 11316291 w 14561942"/>
              <a:gd name="connsiteY8" fmla="*/ 10411917 h 10670295"/>
              <a:gd name="connsiteX9" fmla="*/ 2636748 w 14561942"/>
              <a:gd name="connsiteY9" fmla="*/ 10528031 h 10670295"/>
              <a:gd name="connsiteX10" fmla="*/ 274040 w 14561942"/>
              <a:gd name="connsiteY10" fmla="*/ 10354523 h 10670295"/>
              <a:gd name="connsiteX0" fmla="*/ 274040 w 14555017"/>
              <a:gd name="connsiteY0" fmla="*/ 10354523 h 10670295"/>
              <a:gd name="connsiteX1" fmla="*/ 58398 w 14555017"/>
              <a:gd name="connsiteY1" fmla="*/ 6954132 h 10670295"/>
              <a:gd name="connsiteX2" fmla="*/ 94154 w 14555017"/>
              <a:gd name="connsiteY2" fmla="*/ 1488907 h 10670295"/>
              <a:gd name="connsiteX3" fmla="*/ 1067915 w 14555017"/>
              <a:gd name="connsiteY3" fmla="*/ 247659 h 10670295"/>
              <a:gd name="connsiteX4" fmla="*/ 5940036 w 14555017"/>
              <a:gd name="connsiteY4" fmla="*/ 106400 h 10670295"/>
              <a:gd name="connsiteX5" fmla="*/ 13511103 w 14555017"/>
              <a:gd name="connsiteY5" fmla="*/ 411709 h 10670295"/>
              <a:gd name="connsiteX6" fmla="*/ 14479901 w 14555017"/>
              <a:gd name="connsiteY6" fmla="*/ 4238846 h 10670295"/>
              <a:gd name="connsiteX7" fmla="*/ 14128434 w 14555017"/>
              <a:gd name="connsiteY7" fmla="*/ 9773288 h 10670295"/>
              <a:gd name="connsiteX8" fmla="*/ 11316291 w 14555017"/>
              <a:gd name="connsiteY8" fmla="*/ 10411917 h 10670295"/>
              <a:gd name="connsiteX9" fmla="*/ 2636748 w 14555017"/>
              <a:gd name="connsiteY9" fmla="*/ 10528031 h 10670295"/>
              <a:gd name="connsiteX10" fmla="*/ 274040 w 14555017"/>
              <a:gd name="connsiteY10" fmla="*/ 10354523 h 10670295"/>
              <a:gd name="connsiteX0" fmla="*/ 274040 w 14640219"/>
              <a:gd name="connsiteY0" fmla="*/ 10354523 h 10670295"/>
              <a:gd name="connsiteX1" fmla="*/ 58398 w 14640219"/>
              <a:gd name="connsiteY1" fmla="*/ 6954132 h 10670295"/>
              <a:gd name="connsiteX2" fmla="*/ 94154 w 14640219"/>
              <a:gd name="connsiteY2" fmla="*/ 1488907 h 10670295"/>
              <a:gd name="connsiteX3" fmla="*/ 1067915 w 14640219"/>
              <a:gd name="connsiteY3" fmla="*/ 247659 h 10670295"/>
              <a:gd name="connsiteX4" fmla="*/ 5940036 w 14640219"/>
              <a:gd name="connsiteY4" fmla="*/ 106400 h 10670295"/>
              <a:gd name="connsiteX5" fmla="*/ 13511103 w 14640219"/>
              <a:gd name="connsiteY5" fmla="*/ 411709 h 10670295"/>
              <a:gd name="connsiteX6" fmla="*/ 14594330 w 14640219"/>
              <a:gd name="connsiteY6" fmla="*/ 4238846 h 10670295"/>
              <a:gd name="connsiteX7" fmla="*/ 14128434 w 14640219"/>
              <a:gd name="connsiteY7" fmla="*/ 9773288 h 10670295"/>
              <a:gd name="connsiteX8" fmla="*/ 11316291 w 14640219"/>
              <a:gd name="connsiteY8" fmla="*/ 10411917 h 10670295"/>
              <a:gd name="connsiteX9" fmla="*/ 2636748 w 14640219"/>
              <a:gd name="connsiteY9" fmla="*/ 10528031 h 10670295"/>
              <a:gd name="connsiteX10" fmla="*/ 274040 w 14640219"/>
              <a:gd name="connsiteY10" fmla="*/ 10354523 h 10670295"/>
              <a:gd name="connsiteX0" fmla="*/ 333010 w 14699189"/>
              <a:gd name="connsiteY0" fmla="*/ 10354523 h 10670295"/>
              <a:gd name="connsiteX1" fmla="*/ 117368 w 14699189"/>
              <a:gd name="connsiteY1" fmla="*/ 6954132 h 10670295"/>
              <a:gd name="connsiteX2" fmla="*/ 73025 w 14699189"/>
              <a:gd name="connsiteY2" fmla="*/ 1474030 h 10670295"/>
              <a:gd name="connsiteX3" fmla="*/ 1126885 w 14699189"/>
              <a:gd name="connsiteY3" fmla="*/ 247659 h 10670295"/>
              <a:gd name="connsiteX4" fmla="*/ 5999006 w 14699189"/>
              <a:gd name="connsiteY4" fmla="*/ 106400 h 10670295"/>
              <a:gd name="connsiteX5" fmla="*/ 13570073 w 14699189"/>
              <a:gd name="connsiteY5" fmla="*/ 411709 h 10670295"/>
              <a:gd name="connsiteX6" fmla="*/ 14653300 w 14699189"/>
              <a:gd name="connsiteY6" fmla="*/ 4238846 h 10670295"/>
              <a:gd name="connsiteX7" fmla="*/ 14187404 w 14699189"/>
              <a:gd name="connsiteY7" fmla="*/ 9773288 h 10670295"/>
              <a:gd name="connsiteX8" fmla="*/ 11375261 w 14699189"/>
              <a:gd name="connsiteY8" fmla="*/ 10411917 h 10670295"/>
              <a:gd name="connsiteX9" fmla="*/ 2695718 w 14699189"/>
              <a:gd name="connsiteY9" fmla="*/ 10528031 h 10670295"/>
              <a:gd name="connsiteX10" fmla="*/ 333010 w 14699189"/>
              <a:gd name="connsiteY10" fmla="*/ 10354523 h 10670295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22049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22049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66881 w 14733060"/>
              <a:gd name="connsiteY0" fmla="*/ 10401968 h 10717740"/>
              <a:gd name="connsiteX1" fmla="*/ 151239 w 14733060"/>
              <a:gd name="connsiteY1" fmla="*/ 7001577 h 10717740"/>
              <a:gd name="connsiteX2" fmla="*/ 106896 w 14733060"/>
              <a:gd name="connsiteY2" fmla="*/ 1521475 h 10717740"/>
              <a:gd name="connsiteX3" fmla="*/ 1618470 w 14733060"/>
              <a:gd name="connsiteY3" fmla="*/ 71934 h 10717740"/>
              <a:gd name="connsiteX4" fmla="*/ 6032877 w 14733060"/>
              <a:gd name="connsiteY4" fmla="*/ 153845 h 10717740"/>
              <a:gd name="connsiteX5" fmla="*/ 13603944 w 14733060"/>
              <a:gd name="connsiteY5" fmla="*/ 459154 h 10717740"/>
              <a:gd name="connsiteX6" fmla="*/ 14687171 w 14733060"/>
              <a:gd name="connsiteY6" fmla="*/ 4286291 h 10717740"/>
              <a:gd name="connsiteX7" fmla="*/ 14221275 w 14733060"/>
              <a:gd name="connsiteY7" fmla="*/ 9820733 h 10717740"/>
              <a:gd name="connsiteX8" fmla="*/ 11409132 w 14733060"/>
              <a:gd name="connsiteY8" fmla="*/ 10459362 h 10717740"/>
              <a:gd name="connsiteX9" fmla="*/ 2729589 w 14733060"/>
              <a:gd name="connsiteY9" fmla="*/ 10575476 h 10717740"/>
              <a:gd name="connsiteX10" fmla="*/ 366881 w 14733060"/>
              <a:gd name="connsiteY10" fmla="*/ 10401968 h 10717740"/>
              <a:gd name="connsiteX0" fmla="*/ 366881 w 14733060"/>
              <a:gd name="connsiteY0" fmla="*/ 10401968 h 10717740"/>
              <a:gd name="connsiteX1" fmla="*/ 151239 w 14733060"/>
              <a:gd name="connsiteY1" fmla="*/ 7001577 h 10717740"/>
              <a:gd name="connsiteX2" fmla="*/ 106896 w 14733060"/>
              <a:gd name="connsiteY2" fmla="*/ 1521475 h 10717740"/>
              <a:gd name="connsiteX3" fmla="*/ 1618470 w 14733060"/>
              <a:gd name="connsiteY3" fmla="*/ 71934 h 10717740"/>
              <a:gd name="connsiteX4" fmla="*/ 6032877 w 14733060"/>
              <a:gd name="connsiteY4" fmla="*/ 153845 h 10717740"/>
              <a:gd name="connsiteX5" fmla="*/ 13603944 w 14733060"/>
              <a:gd name="connsiteY5" fmla="*/ 459154 h 10717740"/>
              <a:gd name="connsiteX6" fmla="*/ 14687171 w 14733060"/>
              <a:gd name="connsiteY6" fmla="*/ 4286291 h 10717740"/>
              <a:gd name="connsiteX7" fmla="*/ 14221275 w 14733060"/>
              <a:gd name="connsiteY7" fmla="*/ 9820733 h 10717740"/>
              <a:gd name="connsiteX8" fmla="*/ 11409132 w 14733060"/>
              <a:gd name="connsiteY8" fmla="*/ 10459362 h 10717740"/>
              <a:gd name="connsiteX9" fmla="*/ 2729589 w 14733060"/>
              <a:gd name="connsiteY9" fmla="*/ 10575476 h 10717740"/>
              <a:gd name="connsiteX10" fmla="*/ 366881 w 14733060"/>
              <a:gd name="connsiteY10" fmla="*/ 10401968 h 10717740"/>
              <a:gd name="connsiteX0" fmla="*/ 366881 w 14733060"/>
              <a:gd name="connsiteY0" fmla="*/ 10354525 h 10670297"/>
              <a:gd name="connsiteX1" fmla="*/ 151239 w 14733060"/>
              <a:gd name="connsiteY1" fmla="*/ 6954134 h 10670297"/>
              <a:gd name="connsiteX2" fmla="*/ 106896 w 14733060"/>
              <a:gd name="connsiteY2" fmla="*/ 1474032 h 10670297"/>
              <a:gd name="connsiteX3" fmla="*/ 1618470 w 14733060"/>
              <a:gd name="connsiteY3" fmla="*/ 396440 h 10670297"/>
              <a:gd name="connsiteX4" fmla="*/ 6032877 w 14733060"/>
              <a:gd name="connsiteY4" fmla="*/ 106402 h 10670297"/>
              <a:gd name="connsiteX5" fmla="*/ 13603944 w 14733060"/>
              <a:gd name="connsiteY5" fmla="*/ 411711 h 10670297"/>
              <a:gd name="connsiteX6" fmla="*/ 14687171 w 14733060"/>
              <a:gd name="connsiteY6" fmla="*/ 4238848 h 10670297"/>
              <a:gd name="connsiteX7" fmla="*/ 14221275 w 14733060"/>
              <a:gd name="connsiteY7" fmla="*/ 9773290 h 10670297"/>
              <a:gd name="connsiteX8" fmla="*/ 11409132 w 14733060"/>
              <a:gd name="connsiteY8" fmla="*/ 10411919 h 10670297"/>
              <a:gd name="connsiteX9" fmla="*/ 2729589 w 14733060"/>
              <a:gd name="connsiteY9" fmla="*/ 10528033 h 10670297"/>
              <a:gd name="connsiteX10" fmla="*/ 366881 w 14733060"/>
              <a:gd name="connsiteY10" fmla="*/ 10354525 h 10670297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96438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59258 w 14725437"/>
              <a:gd name="connsiteY0" fmla="*/ 10354523 h 10670295"/>
              <a:gd name="connsiteX1" fmla="*/ 143616 w 14725437"/>
              <a:gd name="connsiteY1" fmla="*/ 6954132 h 10670295"/>
              <a:gd name="connsiteX2" fmla="*/ 99273 w 14725437"/>
              <a:gd name="connsiteY2" fmla="*/ 1474030 h 10670295"/>
              <a:gd name="connsiteX3" fmla="*/ 1507862 w 14725437"/>
              <a:gd name="connsiteY3" fmla="*/ 98880 h 10670295"/>
              <a:gd name="connsiteX4" fmla="*/ 6025254 w 14725437"/>
              <a:gd name="connsiteY4" fmla="*/ 106400 h 10670295"/>
              <a:gd name="connsiteX5" fmla="*/ 13596321 w 14725437"/>
              <a:gd name="connsiteY5" fmla="*/ 411709 h 10670295"/>
              <a:gd name="connsiteX6" fmla="*/ 14679548 w 14725437"/>
              <a:gd name="connsiteY6" fmla="*/ 4238846 h 10670295"/>
              <a:gd name="connsiteX7" fmla="*/ 14213652 w 14725437"/>
              <a:gd name="connsiteY7" fmla="*/ 9773288 h 10670295"/>
              <a:gd name="connsiteX8" fmla="*/ 11401509 w 14725437"/>
              <a:gd name="connsiteY8" fmla="*/ 10411917 h 10670295"/>
              <a:gd name="connsiteX9" fmla="*/ 2721966 w 14725437"/>
              <a:gd name="connsiteY9" fmla="*/ 10528031 h 10670295"/>
              <a:gd name="connsiteX10" fmla="*/ 359258 w 14725437"/>
              <a:gd name="connsiteY10" fmla="*/ 10354523 h 10670295"/>
              <a:gd name="connsiteX0" fmla="*/ 359258 w 14725437"/>
              <a:gd name="connsiteY0" fmla="*/ 10354523 h 10670295"/>
              <a:gd name="connsiteX1" fmla="*/ 143616 w 14725437"/>
              <a:gd name="connsiteY1" fmla="*/ 6954132 h 10670295"/>
              <a:gd name="connsiteX2" fmla="*/ 99273 w 14725437"/>
              <a:gd name="connsiteY2" fmla="*/ 1474030 h 10670295"/>
              <a:gd name="connsiteX3" fmla="*/ 1507862 w 14725437"/>
              <a:gd name="connsiteY3" fmla="*/ 98880 h 10670295"/>
              <a:gd name="connsiteX4" fmla="*/ 6025254 w 14725437"/>
              <a:gd name="connsiteY4" fmla="*/ 106400 h 10670295"/>
              <a:gd name="connsiteX5" fmla="*/ 13596321 w 14725437"/>
              <a:gd name="connsiteY5" fmla="*/ 411709 h 10670295"/>
              <a:gd name="connsiteX6" fmla="*/ 14679548 w 14725437"/>
              <a:gd name="connsiteY6" fmla="*/ 4238846 h 10670295"/>
              <a:gd name="connsiteX7" fmla="*/ 14213652 w 14725437"/>
              <a:gd name="connsiteY7" fmla="*/ 9773288 h 10670295"/>
              <a:gd name="connsiteX8" fmla="*/ 11401509 w 14725437"/>
              <a:gd name="connsiteY8" fmla="*/ 10411917 h 10670295"/>
              <a:gd name="connsiteX9" fmla="*/ 2721966 w 14725437"/>
              <a:gd name="connsiteY9" fmla="*/ 10528031 h 10670295"/>
              <a:gd name="connsiteX10" fmla="*/ 359258 w 14725437"/>
              <a:gd name="connsiteY10" fmla="*/ 10354523 h 10670295"/>
              <a:gd name="connsiteX0" fmla="*/ 283176 w 14649355"/>
              <a:gd name="connsiteY0" fmla="*/ 10354523 h 10670295"/>
              <a:gd name="connsiteX1" fmla="*/ 67534 w 14649355"/>
              <a:gd name="connsiteY1" fmla="*/ 6954132 h 10670295"/>
              <a:gd name="connsiteX2" fmla="*/ 23191 w 14649355"/>
              <a:gd name="connsiteY2" fmla="*/ 1474030 h 10670295"/>
              <a:gd name="connsiteX3" fmla="*/ 1431780 w 14649355"/>
              <a:gd name="connsiteY3" fmla="*/ 98880 h 10670295"/>
              <a:gd name="connsiteX4" fmla="*/ 5949172 w 14649355"/>
              <a:gd name="connsiteY4" fmla="*/ 106400 h 10670295"/>
              <a:gd name="connsiteX5" fmla="*/ 13520239 w 14649355"/>
              <a:gd name="connsiteY5" fmla="*/ 411709 h 10670295"/>
              <a:gd name="connsiteX6" fmla="*/ 14603466 w 14649355"/>
              <a:gd name="connsiteY6" fmla="*/ 4238846 h 10670295"/>
              <a:gd name="connsiteX7" fmla="*/ 14137570 w 14649355"/>
              <a:gd name="connsiteY7" fmla="*/ 9773288 h 10670295"/>
              <a:gd name="connsiteX8" fmla="*/ 11325427 w 14649355"/>
              <a:gd name="connsiteY8" fmla="*/ 10411917 h 10670295"/>
              <a:gd name="connsiteX9" fmla="*/ 2645884 w 14649355"/>
              <a:gd name="connsiteY9" fmla="*/ 10528031 h 10670295"/>
              <a:gd name="connsiteX10" fmla="*/ 283176 w 14649355"/>
              <a:gd name="connsiteY10" fmla="*/ 10354523 h 10670295"/>
              <a:gd name="connsiteX0" fmla="*/ 389061 w 14755240"/>
              <a:gd name="connsiteY0" fmla="*/ 10354523 h 10667112"/>
              <a:gd name="connsiteX1" fmla="*/ 93319 w 14755240"/>
              <a:gd name="connsiteY1" fmla="*/ 6998765 h 10667112"/>
              <a:gd name="connsiteX2" fmla="*/ 129076 w 14755240"/>
              <a:gd name="connsiteY2" fmla="*/ 1474030 h 10667112"/>
              <a:gd name="connsiteX3" fmla="*/ 1537665 w 14755240"/>
              <a:gd name="connsiteY3" fmla="*/ 98880 h 10667112"/>
              <a:gd name="connsiteX4" fmla="*/ 6055057 w 14755240"/>
              <a:gd name="connsiteY4" fmla="*/ 106400 h 10667112"/>
              <a:gd name="connsiteX5" fmla="*/ 13626124 w 14755240"/>
              <a:gd name="connsiteY5" fmla="*/ 411709 h 10667112"/>
              <a:gd name="connsiteX6" fmla="*/ 14709351 w 14755240"/>
              <a:gd name="connsiteY6" fmla="*/ 4238846 h 10667112"/>
              <a:gd name="connsiteX7" fmla="*/ 14243455 w 14755240"/>
              <a:gd name="connsiteY7" fmla="*/ 9773288 h 10667112"/>
              <a:gd name="connsiteX8" fmla="*/ 11431312 w 14755240"/>
              <a:gd name="connsiteY8" fmla="*/ 10411917 h 10667112"/>
              <a:gd name="connsiteX9" fmla="*/ 2751769 w 14755240"/>
              <a:gd name="connsiteY9" fmla="*/ 10528031 h 10667112"/>
              <a:gd name="connsiteX10" fmla="*/ 389061 w 14755240"/>
              <a:gd name="connsiteY10" fmla="*/ 10354523 h 10667112"/>
              <a:gd name="connsiteX0" fmla="*/ 389061 w 14743341"/>
              <a:gd name="connsiteY0" fmla="*/ 10256507 h 10569096"/>
              <a:gd name="connsiteX1" fmla="*/ 93319 w 14743341"/>
              <a:gd name="connsiteY1" fmla="*/ 6900749 h 10569096"/>
              <a:gd name="connsiteX2" fmla="*/ 129076 w 14743341"/>
              <a:gd name="connsiteY2" fmla="*/ 1376014 h 10569096"/>
              <a:gd name="connsiteX3" fmla="*/ 1537665 w 14743341"/>
              <a:gd name="connsiteY3" fmla="*/ 864 h 10569096"/>
              <a:gd name="connsiteX4" fmla="*/ 6055057 w 14743341"/>
              <a:gd name="connsiteY4" fmla="*/ 8384 h 10569096"/>
              <a:gd name="connsiteX5" fmla="*/ 13626124 w 14743341"/>
              <a:gd name="connsiteY5" fmla="*/ 313693 h 10569096"/>
              <a:gd name="connsiteX6" fmla="*/ 14709351 w 14743341"/>
              <a:gd name="connsiteY6" fmla="*/ 4140830 h 10569096"/>
              <a:gd name="connsiteX7" fmla="*/ 14243455 w 14743341"/>
              <a:gd name="connsiteY7" fmla="*/ 9675272 h 10569096"/>
              <a:gd name="connsiteX8" fmla="*/ 11431312 w 14743341"/>
              <a:gd name="connsiteY8" fmla="*/ 10313901 h 10569096"/>
              <a:gd name="connsiteX9" fmla="*/ 2751769 w 14743341"/>
              <a:gd name="connsiteY9" fmla="*/ 10430015 h 10569096"/>
              <a:gd name="connsiteX10" fmla="*/ 389061 w 14743341"/>
              <a:gd name="connsiteY10" fmla="*/ 10256507 h 1056909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243455 w 14757426"/>
              <a:gd name="connsiteY7" fmla="*/ 9700652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243455 w 14757426"/>
              <a:gd name="connsiteY7" fmla="*/ 9700652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657479 w 14757426"/>
              <a:gd name="connsiteY7" fmla="*/ 9651715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757426" h="10594476">
                <a:moveTo>
                  <a:pt x="389061" y="10281887"/>
                </a:moveTo>
                <a:cubicBezTo>
                  <a:pt x="-54014" y="9693676"/>
                  <a:pt x="136650" y="8406211"/>
                  <a:pt x="93319" y="6926129"/>
                </a:cubicBezTo>
                <a:cubicBezTo>
                  <a:pt x="49988" y="5446047"/>
                  <a:pt x="-111648" y="2551375"/>
                  <a:pt x="129076" y="1401394"/>
                </a:cubicBezTo>
                <a:cubicBezTo>
                  <a:pt x="369800" y="251413"/>
                  <a:pt x="214343" y="8695"/>
                  <a:pt x="1537665" y="26244"/>
                </a:cubicBezTo>
                <a:cubicBezTo>
                  <a:pt x="2632129" y="192572"/>
                  <a:pt x="4799357" y="33699"/>
                  <a:pt x="6055057" y="33764"/>
                </a:cubicBezTo>
                <a:cubicBezTo>
                  <a:pt x="7310757" y="33829"/>
                  <a:pt x="12298173" y="-37231"/>
                  <a:pt x="13683339" y="26636"/>
                </a:cubicBezTo>
                <a:cubicBezTo>
                  <a:pt x="15068505" y="90503"/>
                  <a:pt x="14723293" y="3076486"/>
                  <a:pt x="14709351" y="4166210"/>
                </a:cubicBezTo>
                <a:cubicBezTo>
                  <a:pt x="14729738" y="5255932"/>
                  <a:pt x="14733337" y="8622870"/>
                  <a:pt x="14657479" y="9651715"/>
                </a:cubicBezTo>
                <a:cubicBezTo>
                  <a:pt x="14581621" y="10680560"/>
                  <a:pt x="13495969" y="10301181"/>
                  <a:pt x="11431312" y="10339281"/>
                </a:cubicBezTo>
                <a:cubicBezTo>
                  <a:pt x="9595255" y="10694881"/>
                  <a:pt x="4592144" y="10464961"/>
                  <a:pt x="2751769" y="10455395"/>
                </a:cubicBezTo>
                <a:cubicBezTo>
                  <a:pt x="911394" y="10445829"/>
                  <a:pt x="832136" y="10870098"/>
                  <a:pt x="389061" y="10281887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68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Cho bảng số liệu về số tiền tiết kiệm được của các bạn Nam, Việt và Mai trong một tuần.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6B76D08B-396D-40E0-B4A7-F35A48598765}"/>
              </a:ext>
            </a:extLst>
          </p:cNvPr>
          <p:cNvGrpSpPr/>
          <p:nvPr/>
        </p:nvGrpSpPr>
        <p:grpSpPr>
          <a:xfrm>
            <a:off x="0" y="6355716"/>
            <a:ext cx="12192000" cy="713190"/>
            <a:chOff x="0" y="5656716"/>
            <a:chExt cx="12926997" cy="1418998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99EFFB80-EFA6-4107-B0E5-C93A9A2293AE}"/>
                </a:ext>
              </a:extLst>
            </p:cNvPr>
            <p:cNvGrpSpPr/>
            <p:nvPr/>
          </p:nvGrpSpPr>
          <p:grpSpPr>
            <a:xfrm>
              <a:off x="0" y="5656716"/>
              <a:ext cx="8788893" cy="1418998"/>
              <a:chOff x="0" y="5388478"/>
              <a:chExt cx="10450286" cy="1687236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60A55B76-B433-4977-8D7F-4EC88176C8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388478"/>
                <a:ext cx="5529943" cy="1687236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CBEF935A-F5C1-449E-94EC-B4140F395A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20343" y="5388478"/>
                <a:ext cx="5529943" cy="1687236"/>
              </a:xfrm>
              <a:prstGeom prst="rect">
                <a:avLst/>
              </a:prstGeom>
            </p:spPr>
          </p:pic>
        </p:grpSp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A47AD331-2D26-47E4-83E8-62589BD5C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6208" y="5656716"/>
              <a:ext cx="4650789" cy="1418998"/>
            </a:xfrm>
            <a:prstGeom prst="rect">
              <a:avLst/>
            </a:prstGeom>
          </p:spPr>
        </p:pic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B4E71863-AB05-4C8C-8EFE-E4E2DD96D6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1086" y="6033413"/>
            <a:ext cx="859819" cy="6446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DE73812-B989-40B0-A0CA-DE9C733861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038" y="93682"/>
            <a:ext cx="721536" cy="456393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图形 25">
            <a:extLst>
              <a:ext uri="{FF2B5EF4-FFF2-40B4-BE49-F238E27FC236}">
                <a16:creationId xmlns:a16="http://schemas.microsoft.com/office/drawing/2014/main" id="{5F373988-CFC3-4EDB-AEE9-057F9893FA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18662" y="233137"/>
            <a:ext cx="868735" cy="868735"/>
          </a:xfrm>
          <a:prstGeom prst="rect">
            <a:avLst/>
          </a:prstGeom>
        </p:spPr>
      </p:pic>
      <p:pic>
        <p:nvPicPr>
          <p:cNvPr id="59" name="图片 34">
            <a:extLst>
              <a:ext uri="{FF2B5EF4-FFF2-40B4-BE49-F238E27FC236}">
                <a16:creationId xmlns:a16="http://schemas.microsoft.com/office/drawing/2014/main" id="{BD5191DD-4555-45A5-92A3-1576E80E0AE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245" y="6033413"/>
            <a:ext cx="1076474" cy="6444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4F8B90-39D6-0126-0A93-AC3A7023F6F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47862" y="561975"/>
            <a:ext cx="8057431" cy="2209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63F375-8D17-FC2D-1FBC-C7D89A8AD66F}"/>
              </a:ext>
            </a:extLst>
          </p:cNvPr>
          <p:cNvSpPr txBox="1"/>
          <p:nvPr/>
        </p:nvSpPr>
        <p:spPr>
          <a:xfrm>
            <a:off x="1390649" y="2895600"/>
            <a:ext cx="9839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 Tính số tiền tiết kiệm được của Việt và của Mai.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965196-6FEE-CB22-4F9B-71735A82DF47}"/>
              </a:ext>
            </a:extLst>
          </p:cNvPr>
          <p:cNvSpPr txBox="1"/>
          <p:nvPr/>
        </p:nvSpPr>
        <p:spPr>
          <a:xfrm>
            <a:off x="1457325" y="3771900"/>
            <a:ext cx="94964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Số tiền tiết kiệm được của Việt là: 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5 000 x 2 + 10 000 = 20 000 (đồng)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tiền tiết kiệm được của Mai là: 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1 000 x 5 + 2 000 x 5 = 15 000 (đồng)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AE5288-3FAE-F852-1EAD-31A44016874D}"/>
              </a:ext>
            </a:extLst>
          </p:cNvPr>
          <p:cNvSpPr/>
          <p:nvPr/>
        </p:nvSpPr>
        <p:spPr>
          <a:xfrm>
            <a:off x="2286000" y="2076450"/>
            <a:ext cx="5838825" cy="6477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78721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形 4">
            <a:extLst>
              <a:ext uri="{FF2B5EF4-FFF2-40B4-BE49-F238E27FC236}">
                <a16:creationId xmlns:a16="http://schemas.microsoft.com/office/drawing/2014/main" id="{247FD368-B523-40D9-BD06-8360E2E506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6200000">
            <a:off x="2659745" y="-2659746"/>
            <a:ext cx="6872512" cy="12192003"/>
          </a:xfrm>
          <a:prstGeom prst="rect">
            <a:avLst/>
          </a:prstGeom>
        </p:spPr>
      </p:pic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489880D0-1182-4052-848E-3D936536B382}"/>
              </a:ext>
            </a:extLst>
          </p:cNvPr>
          <p:cNvSpPr/>
          <p:nvPr/>
        </p:nvSpPr>
        <p:spPr>
          <a:xfrm>
            <a:off x="405193" y="410620"/>
            <a:ext cx="11381613" cy="6284409"/>
          </a:xfrm>
          <a:custGeom>
            <a:avLst/>
            <a:gdLst>
              <a:gd name="connsiteX0" fmla="*/ 739424 w 12277406"/>
              <a:gd name="connsiteY0" fmla="*/ 6032746 h 7271836"/>
              <a:gd name="connsiteX1" fmla="*/ 782967 w 12277406"/>
              <a:gd name="connsiteY1" fmla="*/ 3478232 h 7271836"/>
              <a:gd name="connsiteX2" fmla="*/ 782967 w 12277406"/>
              <a:gd name="connsiteY2" fmla="*/ 836632 h 7271836"/>
              <a:gd name="connsiteX3" fmla="*/ 1552224 w 12277406"/>
              <a:gd name="connsiteY3" fmla="*/ 386689 h 7271836"/>
              <a:gd name="connsiteX4" fmla="*/ 11320338 w 12277406"/>
              <a:gd name="connsiteY4" fmla="*/ 357660 h 7271836"/>
              <a:gd name="connsiteX5" fmla="*/ 11813824 w 12277406"/>
              <a:gd name="connsiteY5" fmla="*/ 5074803 h 7271836"/>
              <a:gd name="connsiteX6" fmla="*/ 11305824 w 12277406"/>
              <a:gd name="connsiteY6" fmla="*/ 6889089 h 7271836"/>
              <a:gd name="connsiteX7" fmla="*/ 797481 w 12277406"/>
              <a:gd name="connsiteY7" fmla="*/ 7208403 h 7271836"/>
              <a:gd name="connsiteX8" fmla="*/ 739424 w 12277406"/>
              <a:gd name="connsiteY8" fmla="*/ 6032746 h 7271836"/>
              <a:gd name="connsiteX0" fmla="*/ 739424 w 12277406"/>
              <a:gd name="connsiteY0" fmla="*/ 6088272 h 7327362"/>
              <a:gd name="connsiteX1" fmla="*/ 782967 w 12277406"/>
              <a:gd name="connsiteY1" fmla="*/ 3533758 h 7327362"/>
              <a:gd name="connsiteX2" fmla="*/ 899081 w 12277406"/>
              <a:gd name="connsiteY2" fmla="*/ 2198443 h 7327362"/>
              <a:gd name="connsiteX3" fmla="*/ 1552224 w 12277406"/>
              <a:gd name="connsiteY3" fmla="*/ 442215 h 7327362"/>
              <a:gd name="connsiteX4" fmla="*/ 11320338 w 12277406"/>
              <a:gd name="connsiteY4" fmla="*/ 413186 h 7327362"/>
              <a:gd name="connsiteX5" fmla="*/ 11813824 w 12277406"/>
              <a:gd name="connsiteY5" fmla="*/ 5130329 h 7327362"/>
              <a:gd name="connsiteX6" fmla="*/ 11305824 w 12277406"/>
              <a:gd name="connsiteY6" fmla="*/ 6944615 h 7327362"/>
              <a:gd name="connsiteX7" fmla="*/ 797481 w 12277406"/>
              <a:gd name="connsiteY7" fmla="*/ 7263929 h 7327362"/>
              <a:gd name="connsiteX8" fmla="*/ 739424 w 12277406"/>
              <a:gd name="connsiteY8" fmla="*/ 6088272 h 7327362"/>
              <a:gd name="connsiteX0" fmla="*/ 739424 w 12277406"/>
              <a:gd name="connsiteY0" fmla="*/ 6088272 h 7327362"/>
              <a:gd name="connsiteX1" fmla="*/ 782967 w 12277406"/>
              <a:gd name="connsiteY1" fmla="*/ 3533758 h 7327362"/>
              <a:gd name="connsiteX2" fmla="*/ 899081 w 12277406"/>
              <a:gd name="connsiteY2" fmla="*/ 2198443 h 7327362"/>
              <a:gd name="connsiteX3" fmla="*/ 1552224 w 12277406"/>
              <a:gd name="connsiteY3" fmla="*/ 442215 h 7327362"/>
              <a:gd name="connsiteX4" fmla="*/ 11320338 w 12277406"/>
              <a:gd name="connsiteY4" fmla="*/ 413186 h 7327362"/>
              <a:gd name="connsiteX5" fmla="*/ 11813824 w 12277406"/>
              <a:gd name="connsiteY5" fmla="*/ 5130329 h 7327362"/>
              <a:gd name="connsiteX6" fmla="*/ 11305824 w 12277406"/>
              <a:gd name="connsiteY6" fmla="*/ 6944615 h 7327362"/>
              <a:gd name="connsiteX7" fmla="*/ 797481 w 12277406"/>
              <a:gd name="connsiteY7" fmla="*/ 7263929 h 7327362"/>
              <a:gd name="connsiteX8" fmla="*/ 739424 w 12277406"/>
              <a:gd name="connsiteY8" fmla="*/ 6088272 h 7327362"/>
              <a:gd name="connsiteX0" fmla="*/ 739424 w 12277406"/>
              <a:gd name="connsiteY0" fmla="*/ 6092350 h 7331440"/>
              <a:gd name="connsiteX1" fmla="*/ 782967 w 12277406"/>
              <a:gd name="connsiteY1" fmla="*/ 3537836 h 7331440"/>
              <a:gd name="connsiteX2" fmla="*/ 507195 w 12277406"/>
              <a:gd name="connsiteY2" fmla="*/ 2289607 h 7331440"/>
              <a:gd name="connsiteX3" fmla="*/ 1552224 w 12277406"/>
              <a:gd name="connsiteY3" fmla="*/ 446293 h 7331440"/>
              <a:gd name="connsiteX4" fmla="*/ 11320338 w 12277406"/>
              <a:gd name="connsiteY4" fmla="*/ 417264 h 7331440"/>
              <a:gd name="connsiteX5" fmla="*/ 11813824 w 12277406"/>
              <a:gd name="connsiteY5" fmla="*/ 5134407 h 7331440"/>
              <a:gd name="connsiteX6" fmla="*/ 11305824 w 12277406"/>
              <a:gd name="connsiteY6" fmla="*/ 6948693 h 7331440"/>
              <a:gd name="connsiteX7" fmla="*/ 797481 w 12277406"/>
              <a:gd name="connsiteY7" fmla="*/ 7268007 h 7331440"/>
              <a:gd name="connsiteX8" fmla="*/ 739424 w 12277406"/>
              <a:gd name="connsiteY8" fmla="*/ 6092350 h 7331440"/>
              <a:gd name="connsiteX0" fmla="*/ 729525 w 12267507"/>
              <a:gd name="connsiteY0" fmla="*/ 6092350 h 7331440"/>
              <a:gd name="connsiteX1" fmla="*/ 511811 w 12267507"/>
              <a:gd name="connsiteY1" fmla="*/ 3624922 h 7331440"/>
              <a:gd name="connsiteX2" fmla="*/ 497296 w 12267507"/>
              <a:gd name="connsiteY2" fmla="*/ 2289607 h 7331440"/>
              <a:gd name="connsiteX3" fmla="*/ 1542325 w 12267507"/>
              <a:gd name="connsiteY3" fmla="*/ 446293 h 7331440"/>
              <a:gd name="connsiteX4" fmla="*/ 11310439 w 12267507"/>
              <a:gd name="connsiteY4" fmla="*/ 417264 h 7331440"/>
              <a:gd name="connsiteX5" fmla="*/ 11803925 w 12267507"/>
              <a:gd name="connsiteY5" fmla="*/ 5134407 h 7331440"/>
              <a:gd name="connsiteX6" fmla="*/ 11295925 w 12267507"/>
              <a:gd name="connsiteY6" fmla="*/ 6948693 h 7331440"/>
              <a:gd name="connsiteX7" fmla="*/ 787582 w 12267507"/>
              <a:gd name="connsiteY7" fmla="*/ 7268007 h 7331440"/>
              <a:gd name="connsiteX8" fmla="*/ 729525 w 12267507"/>
              <a:gd name="connsiteY8" fmla="*/ 6092350 h 7331440"/>
              <a:gd name="connsiteX0" fmla="*/ 729525 w 12294456"/>
              <a:gd name="connsiteY0" fmla="*/ 5819470 h 7058560"/>
              <a:gd name="connsiteX1" fmla="*/ 511811 w 12294456"/>
              <a:gd name="connsiteY1" fmla="*/ 3352042 h 7058560"/>
              <a:gd name="connsiteX2" fmla="*/ 497296 w 12294456"/>
              <a:gd name="connsiteY2" fmla="*/ 2016727 h 7058560"/>
              <a:gd name="connsiteX3" fmla="*/ 1542325 w 12294456"/>
              <a:gd name="connsiteY3" fmla="*/ 173413 h 7058560"/>
              <a:gd name="connsiteX4" fmla="*/ 10773410 w 12294456"/>
              <a:gd name="connsiteY4" fmla="*/ 608841 h 7058560"/>
              <a:gd name="connsiteX5" fmla="*/ 11803925 w 12294456"/>
              <a:gd name="connsiteY5" fmla="*/ 4861527 h 7058560"/>
              <a:gd name="connsiteX6" fmla="*/ 11295925 w 12294456"/>
              <a:gd name="connsiteY6" fmla="*/ 6675813 h 7058560"/>
              <a:gd name="connsiteX7" fmla="*/ 787582 w 12294456"/>
              <a:gd name="connsiteY7" fmla="*/ 6995127 h 7058560"/>
              <a:gd name="connsiteX8" fmla="*/ 729525 w 12294456"/>
              <a:gd name="connsiteY8" fmla="*/ 5819470 h 7058560"/>
              <a:gd name="connsiteX0" fmla="*/ 729525 w 12203819"/>
              <a:gd name="connsiteY0" fmla="*/ 5817287 h 7056377"/>
              <a:gd name="connsiteX1" fmla="*/ 511811 w 12203819"/>
              <a:gd name="connsiteY1" fmla="*/ 3349859 h 7056377"/>
              <a:gd name="connsiteX2" fmla="*/ 497296 w 12203819"/>
              <a:gd name="connsiteY2" fmla="*/ 2014544 h 7056377"/>
              <a:gd name="connsiteX3" fmla="*/ 1542325 w 12203819"/>
              <a:gd name="connsiteY3" fmla="*/ 171230 h 7056377"/>
              <a:gd name="connsiteX4" fmla="*/ 10773410 w 12203819"/>
              <a:gd name="connsiteY4" fmla="*/ 606658 h 7056377"/>
              <a:gd name="connsiteX5" fmla="*/ 11542668 w 12203819"/>
              <a:gd name="connsiteY5" fmla="*/ 4815801 h 7056377"/>
              <a:gd name="connsiteX6" fmla="*/ 11295925 w 12203819"/>
              <a:gd name="connsiteY6" fmla="*/ 6673630 h 7056377"/>
              <a:gd name="connsiteX7" fmla="*/ 787582 w 12203819"/>
              <a:gd name="connsiteY7" fmla="*/ 6992944 h 7056377"/>
              <a:gd name="connsiteX8" fmla="*/ 729525 w 12203819"/>
              <a:gd name="connsiteY8" fmla="*/ 5817287 h 7056377"/>
              <a:gd name="connsiteX0" fmla="*/ 729525 w 12189295"/>
              <a:gd name="connsiteY0" fmla="*/ 5888655 h 7127745"/>
              <a:gd name="connsiteX1" fmla="*/ 511811 w 12189295"/>
              <a:gd name="connsiteY1" fmla="*/ 3421227 h 7127745"/>
              <a:gd name="connsiteX2" fmla="*/ 497296 w 12189295"/>
              <a:gd name="connsiteY2" fmla="*/ 2085912 h 7127745"/>
              <a:gd name="connsiteX3" fmla="*/ 1542325 w 12189295"/>
              <a:gd name="connsiteY3" fmla="*/ 242598 h 7127745"/>
              <a:gd name="connsiteX4" fmla="*/ 11107238 w 12189295"/>
              <a:gd name="connsiteY4" fmla="*/ 532883 h 7127745"/>
              <a:gd name="connsiteX5" fmla="*/ 11542668 w 12189295"/>
              <a:gd name="connsiteY5" fmla="*/ 4887169 h 7127745"/>
              <a:gd name="connsiteX6" fmla="*/ 11295925 w 12189295"/>
              <a:gd name="connsiteY6" fmla="*/ 6744998 h 7127745"/>
              <a:gd name="connsiteX7" fmla="*/ 787582 w 12189295"/>
              <a:gd name="connsiteY7" fmla="*/ 7064312 h 7127745"/>
              <a:gd name="connsiteX8" fmla="*/ 729525 w 12189295"/>
              <a:gd name="connsiteY8" fmla="*/ 5888655 h 7127745"/>
              <a:gd name="connsiteX0" fmla="*/ 729525 w 12189295"/>
              <a:gd name="connsiteY0" fmla="*/ 6059797 h 7298887"/>
              <a:gd name="connsiteX1" fmla="*/ 511811 w 12189295"/>
              <a:gd name="connsiteY1" fmla="*/ 3592369 h 7298887"/>
              <a:gd name="connsiteX2" fmla="*/ 497296 w 12189295"/>
              <a:gd name="connsiteY2" fmla="*/ 2257054 h 7298887"/>
              <a:gd name="connsiteX3" fmla="*/ 1542325 w 12189295"/>
              <a:gd name="connsiteY3" fmla="*/ 413740 h 7298887"/>
              <a:gd name="connsiteX4" fmla="*/ 11107238 w 12189295"/>
              <a:gd name="connsiteY4" fmla="*/ 704025 h 7298887"/>
              <a:gd name="connsiteX5" fmla="*/ 11542668 w 12189295"/>
              <a:gd name="connsiteY5" fmla="*/ 5058311 h 7298887"/>
              <a:gd name="connsiteX6" fmla="*/ 11295925 w 12189295"/>
              <a:gd name="connsiteY6" fmla="*/ 6916140 h 7298887"/>
              <a:gd name="connsiteX7" fmla="*/ 787582 w 12189295"/>
              <a:gd name="connsiteY7" fmla="*/ 7235454 h 7298887"/>
              <a:gd name="connsiteX8" fmla="*/ 729525 w 12189295"/>
              <a:gd name="connsiteY8" fmla="*/ 6059797 h 7298887"/>
              <a:gd name="connsiteX0" fmla="*/ 729525 w 12163597"/>
              <a:gd name="connsiteY0" fmla="*/ 6186346 h 7425436"/>
              <a:gd name="connsiteX1" fmla="*/ 511811 w 12163597"/>
              <a:gd name="connsiteY1" fmla="*/ 3718918 h 7425436"/>
              <a:gd name="connsiteX2" fmla="*/ 497296 w 12163597"/>
              <a:gd name="connsiteY2" fmla="*/ 2383603 h 7425436"/>
              <a:gd name="connsiteX3" fmla="*/ 1542325 w 12163597"/>
              <a:gd name="connsiteY3" fmla="*/ 540289 h 7425436"/>
              <a:gd name="connsiteX4" fmla="*/ 11716838 w 12163597"/>
              <a:gd name="connsiteY4" fmla="*/ 641888 h 7425436"/>
              <a:gd name="connsiteX5" fmla="*/ 11542668 w 12163597"/>
              <a:gd name="connsiteY5" fmla="*/ 5184860 h 7425436"/>
              <a:gd name="connsiteX6" fmla="*/ 11295925 w 12163597"/>
              <a:gd name="connsiteY6" fmla="*/ 7042689 h 7425436"/>
              <a:gd name="connsiteX7" fmla="*/ 787582 w 12163597"/>
              <a:gd name="connsiteY7" fmla="*/ 7362003 h 7425436"/>
              <a:gd name="connsiteX8" fmla="*/ 729525 w 12163597"/>
              <a:gd name="connsiteY8" fmla="*/ 6186346 h 7425436"/>
              <a:gd name="connsiteX0" fmla="*/ 729525 w 12421774"/>
              <a:gd name="connsiteY0" fmla="*/ 6827884 h 8066974"/>
              <a:gd name="connsiteX1" fmla="*/ 511811 w 12421774"/>
              <a:gd name="connsiteY1" fmla="*/ 4360456 h 8066974"/>
              <a:gd name="connsiteX2" fmla="*/ 497296 w 12421774"/>
              <a:gd name="connsiteY2" fmla="*/ 3025141 h 8066974"/>
              <a:gd name="connsiteX3" fmla="*/ 1643925 w 12421774"/>
              <a:gd name="connsiteY3" fmla="*/ 78741 h 8066974"/>
              <a:gd name="connsiteX4" fmla="*/ 11716838 w 12421774"/>
              <a:gd name="connsiteY4" fmla="*/ 1283426 h 8066974"/>
              <a:gd name="connsiteX5" fmla="*/ 11542668 w 12421774"/>
              <a:gd name="connsiteY5" fmla="*/ 5826398 h 8066974"/>
              <a:gd name="connsiteX6" fmla="*/ 11295925 w 12421774"/>
              <a:gd name="connsiteY6" fmla="*/ 7684227 h 8066974"/>
              <a:gd name="connsiteX7" fmla="*/ 787582 w 12421774"/>
              <a:gd name="connsiteY7" fmla="*/ 8003541 h 8066974"/>
              <a:gd name="connsiteX8" fmla="*/ 729525 w 12421774"/>
              <a:gd name="connsiteY8" fmla="*/ 6827884 h 8066974"/>
              <a:gd name="connsiteX0" fmla="*/ 729525 w 12421774"/>
              <a:gd name="connsiteY0" fmla="*/ 6827884 h 8066974"/>
              <a:gd name="connsiteX1" fmla="*/ 511811 w 12421774"/>
              <a:gd name="connsiteY1" fmla="*/ 4360456 h 8066974"/>
              <a:gd name="connsiteX2" fmla="*/ 497296 w 12421774"/>
              <a:gd name="connsiteY2" fmla="*/ 3025141 h 8066974"/>
              <a:gd name="connsiteX3" fmla="*/ 1643925 w 12421774"/>
              <a:gd name="connsiteY3" fmla="*/ 78741 h 8066974"/>
              <a:gd name="connsiteX4" fmla="*/ 11716838 w 12421774"/>
              <a:gd name="connsiteY4" fmla="*/ 1283426 h 8066974"/>
              <a:gd name="connsiteX5" fmla="*/ 11542668 w 12421774"/>
              <a:gd name="connsiteY5" fmla="*/ 5826398 h 8066974"/>
              <a:gd name="connsiteX6" fmla="*/ 11295925 w 12421774"/>
              <a:gd name="connsiteY6" fmla="*/ 7684227 h 8066974"/>
              <a:gd name="connsiteX7" fmla="*/ 787582 w 12421774"/>
              <a:gd name="connsiteY7" fmla="*/ 8003541 h 8066974"/>
              <a:gd name="connsiteX8" fmla="*/ 729525 w 12421774"/>
              <a:gd name="connsiteY8" fmla="*/ 6827884 h 8066974"/>
              <a:gd name="connsiteX0" fmla="*/ 729525 w 12421774"/>
              <a:gd name="connsiteY0" fmla="*/ 6826138 h 8065228"/>
              <a:gd name="connsiteX1" fmla="*/ 511811 w 12421774"/>
              <a:gd name="connsiteY1" fmla="*/ 4358710 h 8065228"/>
              <a:gd name="connsiteX2" fmla="*/ 392521 w 12421774"/>
              <a:gd name="connsiteY2" fmla="*/ 2994820 h 8065228"/>
              <a:gd name="connsiteX3" fmla="*/ 1643925 w 12421774"/>
              <a:gd name="connsiteY3" fmla="*/ 76995 h 8065228"/>
              <a:gd name="connsiteX4" fmla="*/ 11716838 w 12421774"/>
              <a:gd name="connsiteY4" fmla="*/ 1281680 h 8065228"/>
              <a:gd name="connsiteX5" fmla="*/ 11542668 w 12421774"/>
              <a:gd name="connsiteY5" fmla="*/ 5824652 h 8065228"/>
              <a:gd name="connsiteX6" fmla="*/ 11295925 w 12421774"/>
              <a:gd name="connsiteY6" fmla="*/ 7682481 h 8065228"/>
              <a:gd name="connsiteX7" fmla="*/ 787582 w 12421774"/>
              <a:gd name="connsiteY7" fmla="*/ 8001795 h 8065228"/>
              <a:gd name="connsiteX8" fmla="*/ 729525 w 12421774"/>
              <a:gd name="connsiteY8" fmla="*/ 6826138 h 8065228"/>
              <a:gd name="connsiteX0" fmla="*/ 722069 w 12414318"/>
              <a:gd name="connsiteY0" fmla="*/ 6826138 h 8065228"/>
              <a:gd name="connsiteX1" fmla="*/ 304330 w 12414318"/>
              <a:gd name="connsiteY1" fmla="*/ 4387285 h 8065228"/>
              <a:gd name="connsiteX2" fmla="*/ 385065 w 12414318"/>
              <a:gd name="connsiteY2" fmla="*/ 2994820 h 8065228"/>
              <a:gd name="connsiteX3" fmla="*/ 1636469 w 12414318"/>
              <a:gd name="connsiteY3" fmla="*/ 76995 h 8065228"/>
              <a:gd name="connsiteX4" fmla="*/ 11709382 w 12414318"/>
              <a:gd name="connsiteY4" fmla="*/ 1281680 h 8065228"/>
              <a:gd name="connsiteX5" fmla="*/ 11535212 w 12414318"/>
              <a:gd name="connsiteY5" fmla="*/ 5824652 h 8065228"/>
              <a:gd name="connsiteX6" fmla="*/ 11288469 w 12414318"/>
              <a:gd name="connsiteY6" fmla="*/ 7682481 h 8065228"/>
              <a:gd name="connsiteX7" fmla="*/ 780126 w 12414318"/>
              <a:gd name="connsiteY7" fmla="*/ 8001795 h 8065228"/>
              <a:gd name="connsiteX8" fmla="*/ 722069 w 12414318"/>
              <a:gd name="connsiteY8" fmla="*/ 6826138 h 8065228"/>
              <a:gd name="connsiteX0" fmla="*/ 722069 w 12414318"/>
              <a:gd name="connsiteY0" fmla="*/ 6823820 h 8062910"/>
              <a:gd name="connsiteX1" fmla="*/ 304330 w 12414318"/>
              <a:gd name="connsiteY1" fmla="*/ 4384967 h 8062910"/>
              <a:gd name="connsiteX2" fmla="*/ 289815 w 12414318"/>
              <a:gd name="connsiteY2" fmla="*/ 2954402 h 8062910"/>
              <a:gd name="connsiteX3" fmla="*/ 1636469 w 12414318"/>
              <a:gd name="connsiteY3" fmla="*/ 74677 h 8062910"/>
              <a:gd name="connsiteX4" fmla="*/ 11709382 w 12414318"/>
              <a:gd name="connsiteY4" fmla="*/ 1279362 h 8062910"/>
              <a:gd name="connsiteX5" fmla="*/ 11535212 w 12414318"/>
              <a:gd name="connsiteY5" fmla="*/ 5822334 h 8062910"/>
              <a:gd name="connsiteX6" fmla="*/ 11288469 w 12414318"/>
              <a:gd name="connsiteY6" fmla="*/ 7680163 h 8062910"/>
              <a:gd name="connsiteX7" fmla="*/ 780126 w 12414318"/>
              <a:gd name="connsiteY7" fmla="*/ 7999477 h 8062910"/>
              <a:gd name="connsiteX8" fmla="*/ 722069 w 12414318"/>
              <a:gd name="connsiteY8" fmla="*/ 6823820 h 8062910"/>
              <a:gd name="connsiteX0" fmla="*/ 722069 w 12414318"/>
              <a:gd name="connsiteY0" fmla="*/ 6823820 h 8062910"/>
              <a:gd name="connsiteX1" fmla="*/ 304330 w 12414318"/>
              <a:gd name="connsiteY1" fmla="*/ 4384967 h 8062910"/>
              <a:gd name="connsiteX2" fmla="*/ 289815 w 12414318"/>
              <a:gd name="connsiteY2" fmla="*/ 2954402 h 8062910"/>
              <a:gd name="connsiteX3" fmla="*/ 1636469 w 12414318"/>
              <a:gd name="connsiteY3" fmla="*/ 74677 h 8062910"/>
              <a:gd name="connsiteX4" fmla="*/ 11709382 w 12414318"/>
              <a:gd name="connsiteY4" fmla="*/ 1279362 h 8062910"/>
              <a:gd name="connsiteX5" fmla="*/ 11535212 w 12414318"/>
              <a:gd name="connsiteY5" fmla="*/ 5822334 h 8062910"/>
              <a:gd name="connsiteX6" fmla="*/ 11288469 w 12414318"/>
              <a:gd name="connsiteY6" fmla="*/ 7680163 h 8062910"/>
              <a:gd name="connsiteX7" fmla="*/ 780126 w 12414318"/>
              <a:gd name="connsiteY7" fmla="*/ 7999477 h 8062910"/>
              <a:gd name="connsiteX8" fmla="*/ 722069 w 12414318"/>
              <a:gd name="connsiteY8" fmla="*/ 6823820 h 8062910"/>
              <a:gd name="connsiteX0" fmla="*/ 720661 w 12412910"/>
              <a:gd name="connsiteY0" fmla="*/ 6823820 h 8062910"/>
              <a:gd name="connsiteX1" fmla="*/ 264822 w 12412910"/>
              <a:gd name="connsiteY1" fmla="*/ 4575467 h 8062910"/>
              <a:gd name="connsiteX2" fmla="*/ 288407 w 12412910"/>
              <a:gd name="connsiteY2" fmla="*/ 2954402 h 8062910"/>
              <a:gd name="connsiteX3" fmla="*/ 1635061 w 12412910"/>
              <a:gd name="connsiteY3" fmla="*/ 74677 h 8062910"/>
              <a:gd name="connsiteX4" fmla="*/ 11707974 w 12412910"/>
              <a:gd name="connsiteY4" fmla="*/ 1279362 h 8062910"/>
              <a:gd name="connsiteX5" fmla="*/ 11533804 w 12412910"/>
              <a:gd name="connsiteY5" fmla="*/ 5822334 h 8062910"/>
              <a:gd name="connsiteX6" fmla="*/ 11287061 w 12412910"/>
              <a:gd name="connsiteY6" fmla="*/ 7680163 h 8062910"/>
              <a:gd name="connsiteX7" fmla="*/ 778718 w 12412910"/>
              <a:gd name="connsiteY7" fmla="*/ 7999477 h 8062910"/>
              <a:gd name="connsiteX8" fmla="*/ 720661 w 12412910"/>
              <a:gd name="connsiteY8" fmla="*/ 6823820 h 8062910"/>
              <a:gd name="connsiteX0" fmla="*/ 720661 w 12412910"/>
              <a:gd name="connsiteY0" fmla="*/ 6823820 h 8062910"/>
              <a:gd name="connsiteX1" fmla="*/ 264822 w 12412910"/>
              <a:gd name="connsiteY1" fmla="*/ 4575467 h 8062910"/>
              <a:gd name="connsiteX2" fmla="*/ 288407 w 12412910"/>
              <a:gd name="connsiteY2" fmla="*/ 2954402 h 8062910"/>
              <a:gd name="connsiteX3" fmla="*/ 1635061 w 12412910"/>
              <a:gd name="connsiteY3" fmla="*/ 74677 h 8062910"/>
              <a:gd name="connsiteX4" fmla="*/ 11707974 w 12412910"/>
              <a:gd name="connsiteY4" fmla="*/ 1279362 h 8062910"/>
              <a:gd name="connsiteX5" fmla="*/ 11533804 w 12412910"/>
              <a:gd name="connsiteY5" fmla="*/ 5822334 h 8062910"/>
              <a:gd name="connsiteX6" fmla="*/ 11287061 w 12412910"/>
              <a:gd name="connsiteY6" fmla="*/ 7680163 h 8062910"/>
              <a:gd name="connsiteX7" fmla="*/ 778718 w 12412910"/>
              <a:gd name="connsiteY7" fmla="*/ 7999477 h 8062910"/>
              <a:gd name="connsiteX8" fmla="*/ 720661 w 12412910"/>
              <a:gd name="connsiteY8" fmla="*/ 6823820 h 8062910"/>
              <a:gd name="connsiteX0" fmla="*/ 377839 w 12628888"/>
              <a:gd name="connsiteY0" fmla="*/ 6595220 h 8077500"/>
              <a:gd name="connsiteX1" fmla="*/ 480800 w 12628888"/>
              <a:gd name="connsiteY1" fmla="*/ 4575467 h 8077500"/>
              <a:gd name="connsiteX2" fmla="*/ 504385 w 12628888"/>
              <a:gd name="connsiteY2" fmla="*/ 2954402 h 8077500"/>
              <a:gd name="connsiteX3" fmla="*/ 1851039 w 12628888"/>
              <a:gd name="connsiteY3" fmla="*/ 74677 h 8077500"/>
              <a:gd name="connsiteX4" fmla="*/ 11923952 w 12628888"/>
              <a:gd name="connsiteY4" fmla="*/ 1279362 h 8077500"/>
              <a:gd name="connsiteX5" fmla="*/ 11749782 w 12628888"/>
              <a:gd name="connsiteY5" fmla="*/ 5822334 h 8077500"/>
              <a:gd name="connsiteX6" fmla="*/ 11503039 w 12628888"/>
              <a:gd name="connsiteY6" fmla="*/ 7680163 h 8077500"/>
              <a:gd name="connsiteX7" fmla="*/ 994696 w 12628888"/>
              <a:gd name="connsiteY7" fmla="*/ 7999477 h 8077500"/>
              <a:gd name="connsiteX8" fmla="*/ 377839 w 12628888"/>
              <a:gd name="connsiteY8" fmla="*/ 6595220 h 8077500"/>
              <a:gd name="connsiteX0" fmla="*/ 405392 w 12656441"/>
              <a:gd name="connsiteY0" fmla="*/ 6595220 h 8077500"/>
              <a:gd name="connsiteX1" fmla="*/ 508353 w 12656441"/>
              <a:gd name="connsiteY1" fmla="*/ 4575467 h 8077500"/>
              <a:gd name="connsiteX2" fmla="*/ 531938 w 12656441"/>
              <a:gd name="connsiteY2" fmla="*/ 2954402 h 8077500"/>
              <a:gd name="connsiteX3" fmla="*/ 1878592 w 12656441"/>
              <a:gd name="connsiteY3" fmla="*/ 74677 h 8077500"/>
              <a:gd name="connsiteX4" fmla="*/ 11951505 w 12656441"/>
              <a:gd name="connsiteY4" fmla="*/ 1279362 h 8077500"/>
              <a:gd name="connsiteX5" fmla="*/ 11777335 w 12656441"/>
              <a:gd name="connsiteY5" fmla="*/ 5822334 h 8077500"/>
              <a:gd name="connsiteX6" fmla="*/ 11530592 w 12656441"/>
              <a:gd name="connsiteY6" fmla="*/ 7680163 h 8077500"/>
              <a:gd name="connsiteX7" fmla="*/ 1022249 w 12656441"/>
              <a:gd name="connsiteY7" fmla="*/ 7999477 h 8077500"/>
              <a:gd name="connsiteX8" fmla="*/ 405392 w 12656441"/>
              <a:gd name="connsiteY8" fmla="*/ 6595220 h 8077500"/>
              <a:gd name="connsiteX0" fmla="*/ 94056 w 12345105"/>
              <a:gd name="connsiteY0" fmla="*/ 6595220 h 7892149"/>
              <a:gd name="connsiteX1" fmla="*/ 197017 w 12345105"/>
              <a:gd name="connsiteY1" fmla="*/ 4575467 h 7892149"/>
              <a:gd name="connsiteX2" fmla="*/ 220602 w 12345105"/>
              <a:gd name="connsiteY2" fmla="*/ 2954402 h 7892149"/>
              <a:gd name="connsiteX3" fmla="*/ 1567256 w 12345105"/>
              <a:gd name="connsiteY3" fmla="*/ 74677 h 7892149"/>
              <a:gd name="connsiteX4" fmla="*/ 11640169 w 12345105"/>
              <a:gd name="connsiteY4" fmla="*/ 1279362 h 7892149"/>
              <a:gd name="connsiteX5" fmla="*/ 11465999 w 12345105"/>
              <a:gd name="connsiteY5" fmla="*/ 5822334 h 7892149"/>
              <a:gd name="connsiteX6" fmla="*/ 11219256 w 12345105"/>
              <a:gd name="connsiteY6" fmla="*/ 7680163 h 7892149"/>
              <a:gd name="connsiteX7" fmla="*/ 1714213 w 12345105"/>
              <a:gd name="connsiteY7" fmla="*/ 7694677 h 7892149"/>
              <a:gd name="connsiteX8" fmla="*/ 94056 w 12345105"/>
              <a:gd name="connsiteY8" fmla="*/ 6595220 h 7892149"/>
              <a:gd name="connsiteX0" fmla="*/ 94056 w 12374446"/>
              <a:gd name="connsiteY0" fmla="*/ 6595220 h 7831727"/>
              <a:gd name="connsiteX1" fmla="*/ 197017 w 12374446"/>
              <a:gd name="connsiteY1" fmla="*/ 4575467 h 7831727"/>
              <a:gd name="connsiteX2" fmla="*/ 220602 w 12374446"/>
              <a:gd name="connsiteY2" fmla="*/ 2954402 h 7831727"/>
              <a:gd name="connsiteX3" fmla="*/ 1567256 w 12374446"/>
              <a:gd name="connsiteY3" fmla="*/ 74677 h 7831727"/>
              <a:gd name="connsiteX4" fmla="*/ 11640169 w 12374446"/>
              <a:gd name="connsiteY4" fmla="*/ 1279362 h 7831727"/>
              <a:gd name="connsiteX5" fmla="*/ 11465999 w 12374446"/>
              <a:gd name="connsiteY5" fmla="*/ 5822334 h 7831727"/>
              <a:gd name="connsiteX6" fmla="*/ 10393756 w 12374446"/>
              <a:gd name="connsiteY6" fmla="*/ 7578563 h 7831727"/>
              <a:gd name="connsiteX7" fmla="*/ 1714213 w 12374446"/>
              <a:gd name="connsiteY7" fmla="*/ 7694677 h 7831727"/>
              <a:gd name="connsiteX8" fmla="*/ 94056 w 12374446"/>
              <a:gd name="connsiteY8" fmla="*/ 6595220 h 7831727"/>
              <a:gd name="connsiteX0" fmla="*/ 94056 w 12374446"/>
              <a:gd name="connsiteY0" fmla="*/ 6595220 h 7831727"/>
              <a:gd name="connsiteX1" fmla="*/ 197017 w 12374446"/>
              <a:gd name="connsiteY1" fmla="*/ 4575467 h 7831727"/>
              <a:gd name="connsiteX2" fmla="*/ 220602 w 12374446"/>
              <a:gd name="connsiteY2" fmla="*/ 2954402 h 7831727"/>
              <a:gd name="connsiteX3" fmla="*/ 1567256 w 12374446"/>
              <a:gd name="connsiteY3" fmla="*/ 74677 h 7831727"/>
              <a:gd name="connsiteX4" fmla="*/ 11640169 w 12374446"/>
              <a:gd name="connsiteY4" fmla="*/ 1279362 h 7831727"/>
              <a:gd name="connsiteX5" fmla="*/ 11465999 w 12374446"/>
              <a:gd name="connsiteY5" fmla="*/ 5822334 h 7831727"/>
              <a:gd name="connsiteX6" fmla="*/ 10393756 w 12374446"/>
              <a:gd name="connsiteY6" fmla="*/ 7578563 h 7831727"/>
              <a:gd name="connsiteX7" fmla="*/ 1714213 w 12374446"/>
              <a:gd name="connsiteY7" fmla="*/ 7694677 h 7831727"/>
              <a:gd name="connsiteX8" fmla="*/ 94056 w 12374446"/>
              <a:gd name="connsiteY8" fmla="*/ 6595220 h 7831727"/>
              <a:gd name="connsiteX0" fmla="*/ 94056 w 12344667"/>
              <a:gd name="connsiteY0" fmla="*/ 6595220 h 7831727"/>
              <a:gd name="connsiteX1" fmla="*/ 197017 w 12344667"/>
              <a:gd name="connsiteY1" fmla="*/ 4575467 h 7831727"/>
              <a:gd name="connsiteX2" fmla="*/ 220602 w 12344667"/>
              <a:gd name="connsiteY2" fmla="*/ 2954402 h 7831727"/>
              <a:gd name="connsiteX3" fmla="*/ 1567256 w 12344667"/>
              <a:gd name="connsiteY3" fmla="*/ 74677 h 7831727"/>
              <a:gd name="connsiteX4" fmla="*/ 11640169 w 12344667"/>
              <a:gd name="connsiteY4" fmla="*/ 1279362 h 7831727"/>
              <a:gd name="connsiteX5" fmla="*/ 11465999 w 12344667"/>
              <a:gd name="connsiteY5" fmla="*/ 5822334 h 7831727"/>
              <a:gd name="connsiteX6" fmla="*/ 10393756 w 12344667"/>
              <a:gd name="connsiteY6" fmla="*/ 7578563 h 7831727"/>
              <a:gd name="connsiteX7" fmla="*/ 1714213 w 12344667"/>
              <a:gd name="connsiteY7" fmla="*/ 7694677 h 7831727"/>
              <a:gd name="connsiteX8" fmla="*/ 94056 w 12344667"/>
              <a:gd name="connsiteY8" fmla="*/ 6595220 h 7831727"/>
              <a:gd name="connsiteX0" fmla="*/ 94056 w 13094993"/>
              <a:gd name="connsiteY0" fmla="*/ 6596602 h 7833109"/>
              <a:gd name="connsiteX1" fmla="*/ 197017 w 13094993"/>
              <a:gd name="connsiteY1" fmla="*/ 4576849 h 7833109"/>
              <a:gd name="connsiteX2" fmla="*/ 220602 w 13094993"/>
              <a:gd name="connsiteY2" fmla="*/ 2955784 h 7833109"/>
              <a:gd name="connsiteX3" fmla="*/ 1567256 w 13094993"/>
              <a:gd name="connsiteY3" fmla="*/ 76059 h 7833109"/>
              <a:gd name="connsiteX4" fmla="*/ 11640169 w 13094993"/>
              <a:gd name="connsiteY4" fmla="*/ 1280744 h 7833109"/>
              <a:gd name="connsiteX5" fmla="*/ 12989999 w 13094993"/>
              <a:gd name="connsiteY5" fmla="*/ 5925316 h 7833109"/>
              <a:gd name="connsiteX6" fmla="*/ 10393756 w 13094993"/>
              <a:gd name="connsiteY6" fmla="*/ 7579945 h 7833109"/>
              <a:gd name="connsiteX7" fmla="*/ 1714213 w 13094993"/>
              <a:gd name="connsiteY7" fmla="*/ 7696059 h 7833109"/>
              <a:gd name="connsiteX8" fmla="*/ 94056 w 13094993"/>
              <a:gd name="connsiteY8" fmla="*/ 6596602 h 7833109"/>
              <a:gd name="connsiteX0" fmla="*/ 94056 w 13581500"/>
              <a:gd name="connsiteY0" fmla="*/ 6723052 h 7959559"/>
              <a:gd name="connsiteX1" fmla="*/ 197017 w 13581500"/>
              <a:gd name="connsiteY1" fmla="*/ 4703299 h 7959559"/>
              <a:gd name="connsiteX2" fmla="*/ 220602 w 13581500"/>
              <a:gd name="connsiteY2" fmla="*/ 3082234 h 7959559"/>
              <a:gd name="connsiteX3" fmla="*/ 1567256 w 13581500"/>
              <a:gd name="connsiteY3" fmla="*/ 202509 h 7959559"/>
              <a:gd name="connsiteX4" fmla="*/ 12465669 w 13581500"/>
              <a:gd name="connsiteY4" fmla="*/ 886494 h 7959559"/>
              <a:gd name="connsiteX5" fmla="*/ 12989999 w 13581500"/>
              <a:gd name="connsiteY5" fmla="*/ 6051766 h 7959559"/>
              <a:gd name="connsiteX6" fmla="*/ 10393756 w 13581500"/>
              <a:gd name="connsiteY6" fmla="*/ 7706395 h 7959559"/>
              <a:gd name="connsiteX7" fmla="*/ 1714213 w 13581500"/>
              <a:gd name="connsiteY7" fmla="*/ 7822509 h 7959559"/>
              <a:gd name="connsiteX8" fmla="*/ 94056 w 13581500"/>
              <a:gd name="connsiteY8" fmla="*/ 6723052 h 7959559"/>
              <a:gd name="connsiteX0" fmla="*/ 94056 w 13578033"/>
              <a:gd name="connsiteY0" fmla="*/ 6372151 h 7608658"/>
              <a:gd name="connsiteX1" fmla="*/ 197017 w 13578033"/>
              <a:gd name="connsiteY1" fmla="*/ 4352398 h 7608658"/>
              <a:gd name="connsiteX2" fmla="*/ 220602 w 13578033"/>
              <a:gd name="connsiteY2" fmla="*/ 2731333 h 7608658"/>
              <a:gd name="connsiteX3" fmla="*/ 1618056 w 13578033"/>
              <a:gd name="connsiteY3" fmla="*/ 410408 h 7608658"/>
              <a:gd name="connsiteX4" fmla="*/ 12465669 w 13578033"/>
              <a:gd name="connsiteY4" fmla="*/ 535593 h 7608658"/>
              <a:gd name="connsiteX5" fmla="*/ 12989999 w 13578033"/>
              <a:gd name="connsiteY5" fmla="*/ 5700865 h 7608658"/>
              <a:gd name="connsiteX6" fmla="*/ 10393756 w 13578033"/>
              <a:gd name="connsiteY6" fmla="*/ 7355494 h 7608658"/>
              <a:gd name="connsiteX7" fmla="*/ 1714213 w 13578033"/>
              <a:gd name="connsiteY7" fmla="*/ 7471608 h 7608658"/>
              <a:gd name="connsiteX8" fmla="*/ 94056 w 13578033"/>
              <a:gd name="connsiteY8" fmla="*/ 6372151 h 7608658"/>
              <a:gd name="connsiteX0" fmla="*/ 146154 w 13630131"/>
              <a:gd name="connsiteY0" fmla="*/ 6468355 h 7704862"/>
              <a:gd name="connsiteX1" fmla="*/ 249115 w 13630131"/>
              <a:gd name="connsiteY1" fmla="*/ 4448602 h 7704862"/>
              <a:gd name="connsiteX2" fmla="*/ 1670154 w 13630131"/>
              <a:gd name="connsiteY2" fmla="*/ 506612 h 7704862"/>
              <a:gd name="connsiteX3" fmla="*/ 12517767 w 13630131"/>
              <a:gd name="connsiteY3" fmla="*/ 631797 h 7704862"/>
              <a:gd name="connsiteX4" fmla="*/ 13042097 w 13630131"/>
              <a:gd name="connsiteY4" fmla="*/ 5797069 h 7704862"/>
              <a:gd name="connsiteX5" fmla="*/ 10445854 w 13630131"/>
              <a:gd name="connsiteY5" fmla="*/ 7451698 h 7704862"/>
              <a:gd name="connsiteX6" fmla="*/ 1766311 w 13630131"/>
              <a:gd name="connsiteY6" fmla="*/ 7567812 h 7704862"/>
              <a:gd name="connsiteX7" fmla="*/ 146154 w 13630131"/>
              <a:gd name="connsiteY7" fmla="*/ 6468355 h 7704862"/>
              <a:gd name="connsiteX0" fmla="*/ 81896 w 13565873"/>
              <a:gd name="connsiteY0" fmla="*/ 6468355 h 7704862"/>
              <a:gd name="connsiteX1" fmla="*/ 184857 w 13565873"/>
              <a:gd name="connsiteY1" fmla="*/ 4448602 h 7704862"/>
              <a:gd name="connsiteX2" fmla="*/ 1605896 w 13565873"/>
              <a:gd name="connsiteY2" fmla="*/ 506612 h 7704862"/>
              <a:gd name="connsiteX3" fmla="*/ 12453509 w 13565873"/>
              <a:gd name="connsiteY3" fmla="*/ 631797 h 7704862"/>
              <a:gd name="connsiteX4" fmla="*/ 12977839 w 13565873"/>
              <a:gd name="connsiteY4" fmla="*/ 5797069 h 7704862"/>
              <a:gd name="connsiteX5" fmla="*/ 10381596 w 13565873"/>
              <a:gd name="connsiteY5" fmla="*/ 7451698 h 7704862"/>
              <a:gd name="connsiteX6" fmla="*/ 1702053 w 13565873"/>
              <a:gd name="connsiteY6" fmla="*/ 7567812 h 7704862"/>
              <a:gd name="connsiteX7" fmla="*/ 81896 w 13565873"/>
              <a:gd name="connsiteY7" fmla="*/ 6468355 h 7704862"/>
              <a:gd name="connsiteX0" fmla="*/ 96329 w 13808906"/>
              <a:gd name="connsiteY0" fmla="*/ 7166855 h 7662182"/>
              <a:gd name="connsiteX1" fmla="*/ 427890 w 13808906"/>
              <a:gd name="connsiteY1" fmla="*/ 4448602 h 7662182"/>
              <a:gd name="connsiteX2" fmla="*/ 1848929 w 13808906"/>
              <a:gd name="connsiteY2" fmla="*/ 506612 h 7662182"/>
              <a:gd name="connsiteX3" fmla="*/ 12696542 w 13808906"/>
              <a:gd name="connsiteY3" fmla="*/ 631797 h 7662182"/>
              <a:gd name="connsiteX4" fmla="*/ 13220872 w 13808906"/>
              <a:gd name="connsiteY4" fmla="*/ 5797069 h 7662182"/>
              <a:gd name="connsiteX5" fmla="*/ 10624629 w 13808906"/>
              <a:gd name="connsiteY5" fmla="*/ 7451698 h 7662182"/>
              <a:gd name="connsiteX6" fmla="*/ 1945086 w 13808906"/>
              <a:gd name="connsiteY6" fmla="*/ 7567812 h 7662182"/>
              <a:gd name="connsiteX7" fmla="*/ 96329 w 13808906"/>
              <a:gd name="connsiteY7" fmla="*/ 7166855 h 7662182"/>
              <a:gd name="connsiteX0" fmla="*/ 253751 w 13966328"/>
              <a:gd name="connsiteY0" fmla="*/ 7149504 h 7644831"/>
              <a:gd name="connsiteX1" fmla="*/ 204312 w 13966328"/>
              <a:gd name="connsiteY1" fmla="*/ 4151851 h 7644831"/>
              <a:gd name="connsiteX2" fmla="*/ 2006351 w 13966328"/>
              <a:gd name="connsiteY2" fmla="*/ 489261 h 7644831"/>
              <a:gd name="connsiteX3" fmla="*/ 12853964 w 13966328"/>
              <a:gd name="connsiteY3" fmla="*/ 614446 h 7644831"/>
              <a:gd name="connsiteX4" fmla="*/ 13378294 w 13966328"/>
              <a:gd name="connsiteY4" fmla="*/ 5779718 h 7644831"/>
              <a:gd name="connsiteX5" fmla="*/ 10782051 w 13966328"/>
              <a:gd name="connsiteY5" fmla="*/ 7434347 h 7644831"/>
              <a:gd name="connsiteX6" fmla="*/ 2102508 w 13966328"/>
              <a:gd name="connsiteY6" fmla="*/ 7550461 h 7644831"/>
              <a:gd name="connsiteX7" fmla="*/ 253751 w 13966328"/>
              <a:gd name="connsiteY7" fmla="*/ 7149504 h 7644831"/>
              <a:gd name="connsiteX0" fmla="*/ 158040 w 13870617"/>
              <a:gd name="connsiteY0" fmla="*/ 7149504 h 7644831"/>
              <a:gd name="connsiteX1" fmla="*/ 108601 w 13870617"/>
              <a:gd name="connsiteY1" fmla="*/ 4151851 h 7644831"/>
              <a:gd name="connsiteX2" fmla="*/ 1910640 w 13870617"/>
              <a:gd name="connsiteY2" fmla="*/ 489261 h 7644831"/>
              <a:gd name="connsiteX3" fmla="*/ 12758253 w 13870617"/>
              <a:gd name="connsiteY3" fmla="*/ 614446 h 7644831"/>
              <a:gd name="connsiteX4" fmla="*/ 13282583 w 13870617"/>
              <a:gd name="connsiteY4" fmla="*/ 5779718 h 7644831"/>
              <a:gd name="connsiteX5" fmla="*/ 10686340 w 13870617"/>
              <a:gd name="connsiteY5" fmla="*/ 7434347 h 7644831"/>
              <a:gd name="connsiteX6" fmla="*/ 2006797 w 13870617"/>
              <a:gd name="connsiteY6" fmla="*/ 7550461 h 7644831"/>
              <a:gd name="connsiteX7" fmla="*/ 158040 w 13870617"/>
              <a:gd name="connsiteY7" fmla="*/ 7149504 h 7644831"/>
              <a:gd name="connsiteX0" fmla="*/ 329595 w 14102363"/>
              <a:gd name="connsiteY0" fmla="*/ 7346045 h 7841372"/>
              <a:gd name="connsiteX1" fmla="*/ 280156 w 14102363"/>
              <a:gd name="connsiteY1" fmla="*/ 4348392 h 7841372"/>
              <a:gd name="connsiteX2" fmla="*/ 1205895 w 14102363"/>
              <a:gd name="connsiteY2" fmla="*/ 368302 h 7841372"/>
              <a:gd name="connsiteX3" fmla="*/ 12929808 w 14102363"/>
              <a:gd name="connsiteY3" fmla="*/ 810987 h 7841372"/>
              <a:gd name="connsiteX4" fmla="*/ 13454138 w 14102363"/>
              <a:gd name="connsiteY4" fmla="*/ 5976259 h 7841372"/>
              <a:gd name="connsiteX5" fmla="*/ 10857895 w 14102363"/>
              <a:gd name="connsiteY5" fmla="*/ 7630888 h 7841372"/>
              <a:gd name="connsiteX6" fmla="*/ 2178352 w 14102363"/>
              <a:gd name="connsiteY6" fmla="*/ 7747002 h 7841372"/>
              <a:gd name="connsiteX7" fmla="*/ 329595 w 14102363"/>
              <a:gd name="connsiteY7" fmla="*/ 7346045 h 7841372"/>
              <a:gd name="connsiteX0" fmla="*/ 597304 w 14370072"/>
              <a:gd name="connsiteY0" fmla="*/ 7347857 h 7843184"/>
              <a:gd name="connsiteX1" fmla="*/ 77965 w 14370072"/>
              <a:gd name="connsiteY1" fmla="*/ 4375604 h 7843184"/>
              <a:gd name="connsiteX2" fmla="*/ 1473604 w 14370072"/>
              <a:gd name="connsiteY2" fmla="*/ 370114 h 7843184"/>
              <a:gd name="connsiteX3" fmla="*/ 13197517 w 14370072"/>
              <a:gd name="connsiteY3" fmla="*/ 812799 h 7843184"/>
              <a:gd name="connsiteX4" fmla="*/ 13721847 w 14370072"/>
              <a:gd name="connsiteY4" fmla="*/ 5978071 h 7843184"/>
              <a:gd name="connsiteX5" fmla="*/ 11125604 w 14370072"/>
              <a:gd name="connsiteY5" fmla="*/ 7632700 h 7843184"/>
              <a:gd name="connsiteX6" fmla="*/ 2446061 w 14370072"/>
              <a:gd name="connsiteY6" fmla="*/ 7748814 h 7843184"/>
              <a:gd name="connsiteX7" fmla="*/ 597304 w 14370072"/>
              <a:gd name="connsiteY7" fmla="*/ 7347857 h 7843184"/>
              <a:gd name="connsiteX0" fmla="*/ 672193 w 14444961"/>
              <a:gd name="connsiteY0" fmla="*/ 7347857 h 7843184"/>
              <a:gd name="connsiteX1" fmla="*/ 152854 w 14444961"/>
              <a:gd name="connsiteY1" fmla="*/ 4375604 h 7843184"/>
              <a:gd name="connsiteX2" fmla="*/ 1548493 w 14444961"/>
              <a:gd name="connsiteY2" fmla="*/ 370114 h 7843184"/>
              <a:gd name="connsiteX3" fmla="*/ 13272406 w 14444961"/>
              <a:gd name="connsiteY3" fmla="*/ 812799 h 7843184"/>
              <a:gd name="connsiteX4" fmla="*/ 13796736 w 14444961"/>
              <a:gd name="connsiteY4" fmla="*/ 5978071 h 7843184"/>
              <a:gd name="connsiteX5" fmla="*/ 11200493 w 14444961"/>
              <a:gd name="connsiteY5" fmla="*/ 7632700 h 7843184"/>
              <a:gd name="connsiteX6" fmla="*/ 2520950 w 14444961"/>
              <a:gd name="connsiteY6" fmla="*/ 7748814 h 7843184"/>
              <a:gd name="connsiteX7" fmla="*/ 672193 w 14444961"/>
              <a:gd name="connsiteY7" fmla="*/ 7347857 h 7843184"/>
              <a:gd name="connsiteX0" fmla="*/ 672193 w 13915509"/>
              <a:gd name="connsiteY0" fmla="*/ 7451285 h 7946612"/>
              <a:gd name="connsiteX1" fmla="*/ 152854 w 13915509"/>
              <a:gd name="connsiteY1" fmla="*/ 4479032 h 7946612"/>
              <a:gd name="connsiteX2" fmla="*/ 1548493 w 13915509"/>
              <a:gd name="connsiteY2" fmla="*/ 473542 h 7946612"/>
              <a:gd name="connsiteX3" fmla="*/ 13272406 w 13915509"/>
              <a:gd name="connsiteY3" fmla="*/ 916227 h 7946612"/>
              <a:gd name="connsiteX4" fmla="*/ 13796736 w 13915509"/>
              <a:gd name="connsiteY4" fmla="*/ 6081499 h 7946612"/>
              <a:gd name="connsiteX5" fmla="*/ 11200493 w 13915509"/>
              <a:gd name="connsiteY5" fmla="*/ 7736128 h 7946612"/>
              <a:gd name="connsiteX6" fmla="*/ 2520950 w 13915509"/>
              <a:gd name="connsiteY6" fmla="*/ 7852242 h 7946612"/>
              <a:gd name="connsiteX7" fmla="*/ 672193 w 13915509"/>
              <a:gd name="connsiteY7" fmla="*/ 7451285 h 7946612"/>
              <a:gd name="connsiteX0" fmla="*/ 672193 w 14420992"/>
              <a:gd name="connsiteY0" fmla="*/ 7364539 h 7859866"/>
              <a:gd name="connsiteX1" fmla="*/ 152854 w 14420992"/>
              <a:gd name="connsiteY1" fmla="*/ 4392286 h 7859866"/>
              <a:gd name="connsiteX2" fmla="*/ 1548493 w 14420992"/>
              <a:gd name="connsiteY2" fmla="*/ 386796 h 7859866"/>
              <a:gd name="connsiteX3" fmla="*/ 13272406 w 14420992"/>
              <a:gd name="connsiteY3" fmla="*/ 829481 h 7859866"/>
              <a:gd name="connsiteX4" fmla="*/ 13745936 w 14420992"/>
              <a:gd name="connsiteY4" fmla="*/ 6324953 h 7859866"/>
              <a:gd name="connsiteX5" fmla="*/ 11200493 w 14420992"/>
              <a:gd name="connsiteY5" fmla="*/ 7649382 h 7859866"/>
              <a:gd name="connsiteX6" fmla="*/ 2520950 w 14420992"/>
              <a:gd name="connsiteY6" fmla="*/ 7765496 h 7859866"/>
              <a:gd name="connsiteX7" fmla="*/ 672193 w 14420992"/>
              <a:gd name="connsiteY7" fmla="*/ 7364539 h 7859866"/>
              <a:gd name="connsiteX0" fmla="*/ 672193 w 14272750"/>
              <a:gd name="connsiteY0" fmla="*/ 7364539 h 7859866"/>
              <a:gd name="connsiteX1" fmla="*/ 152854 w 14272750"/>
              <a:gd name="connsiteY1" fmla="*/ 4392286 h 7859866"/>
              <a:gd name="connsiteX2" fmla="*/ 1548493 w 14272750"/>
              <a:gd name="connsiteY2" fmla="*/ 386796 h 7859866"/>
              <a:gd name="connsiteX3" fmla="*/ 13272406 w 14272750"/>
              <a:gd name="connsiteY3" fmla="*/ 829481 h 7859866"/>
              <a:gd name="connsiteX4" fmla="*/ 13745936 w 14272750"/>
              <a:gd name="connsiteY4" fmla="*/ 6324953 h 7859866"/>
              <a:gd name="connsiteX5" fmla="*/ 11200493 w 14272750"/>
              <a:gd name="connsiteY5" fmla="*/ 7649382 h 7859866"/>
              <a:gd name="connsiteX6" fmla="*/ 2520950 w 14272750"/>
              <a:gd name="connsiteY6" fmla="*/ 7765496 h 7859866"/>
              <a:gd name="connsiteX7" fmla="*/ 672193 w 14272750"/>
              <a:gd name="connsiteY7" fmla="*/ 7364539 h 7859866"/>
              <a:gd name="connsiteX0" fmla="*/ 672193 w 14377692"/>
              <a:gd name="connsiteY0" fmla="*/ 7364539 h 7859866"/>
              <a:gd name="connsiteX1" fmla="*/ 152854 w 14377692"/>
              <a:gd name="connsiteY1" fmla="*/ 4392286 h 7859866"/>
              <a:gd name="connsiteX2" fmla="*/ 1548493 w 14377692"/>
              <a:gd name="connsiteY2" fmla="*/ 386796 h 7859866"/>
              <a:gd name="connsiteX3" fmla="*/ 13272406 w 14377692"/>
              <a:gd name="connsiteY3" fmla="*/ 829481 h 7859866"/>
              <a:gd name="connsiteX4" fmla="*/ 13745936 w 14377692"/>
              <a:gd name="connsiteY4" fmla="*/ 6324953 h 7859866"/>
              <a:gd name="connsiteX5" fmla="*/ 11200493 w 14377692"/>
              <a:gd name="connsiteY5" fmla="*/ 7649382 h 7859866"/>
              <a:gd name="connsiteX6" fmla="*/ 2520950 w 14377692"/>
              <a:gd name="connsiteY6" fmla="*/ 7765496 h 7859866"/>
              <a:gd name="connsiteX7" fmla="*/ 672193 w 14377692"/>
              <a:gd name="connsiteY7" fmla="*/ 7364539 h 7859866"/>
              <a:gd name="connsiteX0" fmla="*/ 672193 w 14504631"/>
              <a:gd name="connsiteY0" fmla="*/ 7400958 h 7896285"/>
              <a:gd name="connsiteX1" fmla="*/ 152854 w 14504631"/>
              <a:gd name="connsiteY1" fmla="*/ 4428705 h 7896285"/>
              <a:gd name="connsiteX2" fmla="*/ 1548493 w 14504631"/>
              <a:gd name="connsiteY2" fmla="*/ 423215 h 7896285"/>
              <a:gd name="connsiteX3" fmla="*/ 13272406 w 14504631"/>
              <a:gd name="connsiteY3" fmla="*/ 865900 h 7896285"/>
              <a:gd name="connsiteX4" fmla="*/ 14012636 w 14504631"/>
              <a:gd name="connsiteY4" fmla="*/ 7047172 h 7896285"/>
              <a:gd name="connsiteX5" fmla="*/ 11200493 w 14504631"/>
              <a:gd name="connsiteY5" fmla="*/ 7685801 h 7896285"/>
              <a:gd name="connsiteX6" fmla="*/ 2520950 w 14504631"/>
              <a:gd name="connsiteY6" fmla="*/ 7801915 h 7896285"/>
              <a:gd name="connsiteX7" fmla="*/ 672193 w 14504631"/>
              <a:gd name="connsiteY7" fmla="*/ 7400958 h 7896285"/>
              <a:gd name="connsiteX0" fmla="*/ 519965 w 14350162"/>
              <a:gd name="connsiteY0" fmla="*/ 7293654 h 7788981"/>
              <a:gd name="connsiteX1" fmla="*/ 626 w 14350162"/>
              <a:gd name="connsiteY1" fmla="*/ 4321401 h 7788981"/>
              <a:gd name="connsiteX2" fmla="*/ 1396265 w 14350162"/>
              <a:gd name="connsiteY2" fmla="*/ 315911 h 7788981"/>
              <a:gd name="connsiteX3" fmla="*/ 1429691 w 14350162"/>
              <a:gd name="connsiteY3" fmla="*/ 310023 h 7788981"/>
              <a:gd name="connsiteX4" fmla="*/ 13120178 w 14350162"/>
              <a:gd name="connsiteY4" fmla="*/ 758596 h 7788981"/>
              <a:gd name="connsiteX5" fmla="*/ 13860408 w 14350162"/>
              <a:gd name="connsiteY5" fmla="*/ 6939868 h 7788981"/>
              <a:gd name="connsiteX6" fmla="*/ 11048265 w 14350162"/>
              <a:gd name="connsiteY6" fmla="*/ 7578497 h 7788981"/>
              <a:gd name="connsiteX7" fmla="*/ 2368722 w 14350162"/>
              <a:gd name="connsiteY7" fmla="*/ 7694611 h 7788981"/>
              <a:gd name="connsiteX8" fmla="*/ 519965 w 14350162"/>
              <a:gd name="connsiteY8" fmla="*/ 7293654 h 7788981"/>
              <a:gd name="connsiteX0" fmla="*/ 520287 w 14188000"/>
              <a:gd name="connsiteY0" fmla="*/ 7628137 h 8123464"/>
              <a:gd name="connsiteX1" fmla="*/ 948 w 14188000"/>
              <a:gd name="connsiteY1" fmla="*/ 4655884 h 8123464"/>
              <a:gd name="connsiteX2" fmla="*/ 1396587 w 14188000"/>
              <a:gd name="connsiteY2" fmla="*/ 650394 h 8123464"/>
              <a:gd name="connsiteX3" fmla="*/ 3937102 w 14188000"/>
              <a:gd name="connsiteY3" fmla="*/ 47580 h 8123464"/>
              <a:gd name="connsiteX4" fmla="*/ 13120500 w 14188000"/>
              <a:gd name="connsiteY4" fmla="*/ 1093079 h 8123464"/>
              <a:gd name="connsiteX5" fmla="*/ 13860730 w 14188000"/>
              <a:gd name="connsiteY5" fmla="*/ 7274351 h 8123464"/>
              <a:gd name="connsiteX6" fmla="*/ 11048587 w 14188000"/>
              <a:gd name="connsiteY6" fmla="*/ 7912980 h 8123464"/>
              <a:gd name="connsiteX7" fmla="*/ 2369044 w 14188000"/>
              <a:gd name="connsiteY7" fmla="*/ 8029094 h 8123464"/>
              <a:gd name="connsiteX8" fmla="*/ 520287 w 14188000"/>
              <a:gd name="connsiteY8" fmla="*/ 7628137 h 8123464"/>
              <a:gd name="connsiteX0" fmla="*/ 696931 w 14364645"/>
              <a:gd name="connsiteY0" fmla="*/ 7651222 h 8146549"/>
              <a:gd name="connsiteX1" fmla="*/ 177592 w 14364645"/>
              <a:gd name="connsiteY1" fmla="*/ 4678969 h 8146549"/>
              <a:gd name="connsiteX2" fmla="*/ 367441 w 14364645"/>
              <a:gd name="connsiteY2" fmla="*/ 589908 h 8146549"/>
              <a:gd name="connsiteX3" fmla="*/ 4113746 w 14364645"/>
              <a:gd name="connsiteY3" fmla="*/ 70665 h 8146549"/>
              <a:gd name="connsiteX4" fmla="*/ 13297144 w 14364645"/>
              <a:gd name="connsiteY4" fmla="*/ 1116164 h 8146549"/>
              <a:gd name="connsiteX5" fmla="*/ 14037374 w 14364645"/>
              <a:gd name="connsiteY5" fmla="*/ 7297436 h 8146549"/>
              <a:gd name="connsiteX6" fmla="*/ 11225231 w 14364645"/>
              <a:gd name="connsiteY6" fmla="*/ 7936065 h 8146549"/>
              <a:gd name="connsiteX7" fmla="*/ 2545688 w 14364645"/>
              <a:gd name="connsiteY7" fmla="*/ 8052179 h 8146549"/>
              <a:gd name="connsiteX8" fmla="*/ 696931 w 14364645"/>
              <a:gd name="connsiteY8" fmla="*/ 7651222 h 8146549"/>
              <a:gd name="connsiteX0" fmla="*/ 786676 w 14378724"/>
              <a:gd name="connsiteY0" fmla="*/ 7705140 h 8200467"/>
              <a:gd name="connsiteX1" fmla="*/ 267337 w 14378724"/>
              <a:gd name="connsiteY1" fmla="*/ 4732887 h 8200467"/>
              <a:gd name="connsiteX2" fmla="*/ 457186 w 14378724"/>
              <a:gd name="connsiteY2" fmla="*/ 643826 h 8200467"/>
              <a:gd name="connsiteX3" fmla="*/ 5468975 w 14378724"/>
              <a:gd name="connsiteY3" fmla="*/ 52951 h 8200467"/>
              <a:gd name="connsiteX4" fmla="*/ 13386889 w 14378724"/>
              <a:gd name="connsiteY4" fmla="*/ 1170082 h 8200467"/>
              <a:gd name="connsiteX5" fmla="*/ 14127119 w 14378724"/>
              <a:gd name="connsiteY5" fmla="*/ 7351354 h 8200467"/>
              <a:gd name="connsiteX6" fmla="*/ 11314976 w 14378724"/>
              <a:gd name="connsiteY6" fmla="*/ 7989983 h 8200467"/>
              <a:gd name="connsiteX7" fmla="*/ 2635433 w 14378724"/>
              <a:gd name="connsiteY7" fmla="*/ 8106097 h 8200467"/>
              <a:gd name="connsiteX8" fmla="*/ 786676 w 14378724"/>
              <a:gd name="connsiteY8" fmla="*/ 7705140 h 8200467"/>
              <a:gd name="connsiteX0" fmla="*/ 786676 w 14201192"/>
              <a:gd name="connsiteY0" fmla="*/ 7705140 h 8200467"/>
              <a:gd name="connsiteX1" fmla="*/ 267337 w 14201192"/>
              <a:gd name="connsiteY1" fmla="*/ 4732887 h 8200467"/>
              <a:gd name="connsiteX2" fmla="*/ 457186 w 14201192"/>
              <a:gd name="connsiteY2" fmla="*/ 643826 h 8200467"/>
              <a:gd name="connsiteX3" fmla="*/ 5468975 w 14201192"/>
              <a:gd name="connsiteY3" fmla="*/ 52951 h 8200467"/>
              <a:gd name="connsiteX4" fmla="*/ 13386889 w 14201192"/>
              <a:gd name="connsiteY4" fmla="*/ 1170082 h 8200467"/>
              <a:gd name="connsiteX5" fmla="*/ 13384208 w 14201192"/>
              <a:gd name="connsiteY5" fmla="*/ 1175171 h 8200467"/>
              <a:gd name="connsiteX6" fmla="*/ 14127119 w 14201192"/>
              <a:gd name="connsiteY6" fmla="*/ 7351354 h 8200467"/>
              <a:gd name="connsiteX7" fmla="*/ 11314976 w 14201192"/>
              <a:gd name="connsiteY7" fmla="*/ 7989983 h 8200467"/>
              <a:gd name="connsiteX8" fmla="*/ 2635433 w 14201192"/>
              <a:gd name="connsiteY8" fmla="*/ 8106097 h 8200467"/>
              <a:gd name="connsiteX9" fmla="*/ 786676 w 14201192"/>
              <a:gd name="connsiteY9" fmla="*/ 7705140 h 8200467"/>
              <a:gd name="connsiteX0" fmla="*/ 786676 w 15687342"/>
              <a:gd name="connsiteY0" fmla="*/ 7705140 h 8200467"/>
              <a:gd name="connsiteX1" fmla="*/ 267337 w 15687342"/>
              <a:gd name="connsiteY1" fmla="*/ 4732887 h 8200467"/>
              <a:gd name="connsiteX2" fmla="*/ 457186 w 15687342"/>
              <a:gd name="connsiteY2" fmla="*/ 643826 h 8200467"/>
              <a:gd name="connsiteX3" fmla="*/ 5468975 w 15687342"/>
              <a:gd name="connsiteY3" fmla="*/ 52951 h 8200467"/>
              <a:gd name="connsiteX4" fmla="*/ 13386889 w 15687342"/>
              <a:gd name="connsiteY4" fmla="*/ 1170082 h 8200467"/>
              <a:gd name="connsiteX5" fmla="*/ 15676404 w 15687342"/>
              <a:gd name="connsiteY5" fmla="*/ 2560039 h 8200467"/>
              <a:gd name="connsiteX6" fmla="*/ 14127119 w 15687342"/>
              <a:gd name="connsiteY6" fmla="*/ 7351354 h 8200467"/>
              <a:gd name="connsiteX7" fmla="*/ 11314976 w 15687342"/>
              <a:gd name="connsiteY7" fmla="*/ 7989983 h 8200467"/>
              <a:gd name="connsiteX8" fmla="*/ 2635433 w 15687342"/>
              <a:gd name="connsiteY8" fmla="*/ 8106097 h 8200467"/>
              <a:gd name="connsiteX9" fmla="*/ 786676 w 15687342"/>
              <a:gd name="connsiteY9" fmla="*/ 7705140 h 8200467"/>
              <a:gd name="connsiteX0" fmla="*/ 786676 w 15687342"/>
              <a:gd name="connsiteY0" fmla="*/ 7714185 h 8209512"/>
              <a:gd name="connsiteX1" fmla="*/ 267337 w 15687342"/>
              <a:gd name="connsiteY1" fmla="*/ 4741932 h 8209512"/>
              <a:gd name="connsiteX2" fmla="*/ 457186 w 15687342"/>
              <a:gd name="connsiteY2" fmla="*/ 652871 h 8209512"/>
              <a:gd name="connsiteX3" fmla="*/ 5468975 w 15687342"/>
              <a:gd name="connsiteY3" fmla="*/ 61996 h 8209512"/>
              <a:gd name="connsiteX4" fmla="*/ 11572234 w 15687342"/>
              <a:gd name="connsiteY4" fmla="*/ 212108 h 8209512"/>
              <a:gd name="connsiteX5" fmla="*/ 15676404 w 15687342"/>
              <a:gd name="connsiteY5" fmla="*/ 2569084 h 8209512"/>
              <a:gd name="connsiteX6" fmla="*/ 14127119 w 15687342"/>
              <a:gd name="connsiteY6" fmla="*/ 7360399 h 8209512"/>
              <a:gd name="connsiteX7" fmla="*/ 11314976 w 15687342"/>
              <a:gd name="connsiteY7" fmla="*/ 7999028 h 8209512"/>
              <a:gd name="connsiteX8" fmla="*/ 2635433 w 15687342"/>
              <a:gd name="connsiteY8" fmla="*/ 8115142 h 8209512"/>
              <a:gd name="connsiteX9" fmla="*/ 786676 w 15687342"/>
              <a:gd name="connsiteY9" fmla="*/ 7714185 h 8209512"/>
              <a:gd name="connsiteX0" fmla="*/ 786676 w 14497986"/>
              <a:gd name="connsiteY0" fmla="*/ 7705142 h 8200469"/>
              <a:gd name="connsiteX1" fmla="*/ 267337 w 14497986"/>
              <a:gd name="connsiteY1" fmla="*/ 4732889 h 8200469"/>
              <a:gd name="connsiteX2" fmla="*/ 457186 w 14497986"/>
              <a:gd name="connsiteY2" fmla="*/ 643828 h 8200469"/>
              <a:gd name="connsiteX3" fmla="*/ 5468975 w 14497986"/>
              <a:gd name="connsiteY3" fmla="*/ 52953 h 8200469"/>
              <a:gd name="connsiteX4" fmla="*/ 11572234 w 14497986"/>
              <a:gd name="connsiteY4" fmla="*/ 203065 h 8200469"/>
              <a:gd name="connsiteX5" fmla="*/ 14387044 w 14497986"/>
              <a:gd name="connsiteY5" fmla="*/ 1831792 h 8200469"/>
              <a:gd name="connsiteX6" fmla="*/ 14127119 w 14497986"/>
              <a:gd name="connsiteY6" fmla="*/ 7351356 h 8200469"/>
              <a:gd name="connsiteX7" fmla="*/ 11314976 w 14497986"/>
              <a:gd name="connsiteY7" fmla="*/ 7989985 h 8200469"/>
              <a:gd name="connsiteX8" fmla="*/ 2635433 w 14497986"/>
              <a:gd name="connsiteY8" fmla="*/ 8106099 h 8200469"/>
              <a:gd name="connsiteX9" fmla="*/ 786676 w 14497986"/>
              <a:gd name="connsiteY9" fmla="*/ 7705142 h 8200469"/>
              <a:gd name="connsiteX0" fmla="*/ 786676 w 14497987"/>
              <a:gd name="connsiteY0" fmla="*/ 7831646 h 8326973"/>
              <a:gd name="connsiteX1" fmla="*/ 267337 w 14497987"/>
              <a:gd name="connsiteY1" fmla="*/ 4859393 h 8326973"/>
              <a:gd name="connsiteX2" fmla="*/ 457186 w 14497987"/>
              <a:gd name="connsiteY2" fmla="*/ 770332 h 8326973"/>
              <a:gd name="connsiteX3" fmla="*/ 5468975 w 14497987"/>
              <a:gd name="connsiteY3" fmla="*/ 179457 h 8326973"/>
              <a:gd name="connsiteX4" fmla="*/ 13100364 w 14497987"/>
              <a:gd name="connsiteY4" fmla="*/ 102736 h 8326973"/>
              <a:gd name="connsiteX5" fmla="*/ 14387044 w 14497987"/>
              <a:gd name="connsiteY5" fmla="*/ 1958296 h 8326973"/>
              <a:gd name="connsiteX6" fmla="*/ 14127119 w 14497987"/>
              <a:gd name="connsiteY6" fmla="*/ 7477860 h 8326973"/>
              <a:gd name="connsiteX7" fmla="*/ 11314976 w 14497987"/>
              <a:gd name="connsiteY7" fmla="*/ 8116489 h 8326973"/>
              <a:gd name="connsiteX8" fmla="*/ 2635433 w 14497987"/>
              <a:gd name="connsiteY8" fmla="*/ 8232603 h 8326973"/>
              <a:gd name="connsiteX9" fmla="*/ 786676 w 14497987"/>
              <a:gd name="connsiteY9" fmla="*/ 7831646 h 8326973"/>
              <a:gd name="connsiteX0" fmla="*/ 792677 w 14503988"/>
              <a:gd name="connsiteY0" fmla="*/ 8002327 h 8497654"/>
              <a:gd name="connsiteX1" fmla="*/ 273338 w 14503988"/>
              <a:gd name="connsiteY1" fmla="*/ 5030074 h 8497654"/>
              <a:gd name="connsiteX2" fmla="*/ 463187 w 14503988"/>
              <a:gd name="connsiteY2" fmla="*/ 941013 h 8497654"/>
              <a:gd name="connsiteX3" fmla="*/ 5558546 w 14503988"/>
              <a:gd name="connsiteY3" fmla="*/ 15860 h 8497654"/>
              <a:gd name="connsiteX4" fmla="*/ 13106365 w 14503988"/>
              <a:gd name="connsiteY4" fmla="*/ 273417 h 8497654"/>
              <a:gd name="connsiteX5" fmla="*/ 14393045 w 14503988"/>
              <a:gd name="connsiteY5" fmla="*/ 2128977 h 8497654"/>
              <a:gd name="connsiteX6" fmla="*/ 14133120 w 14503988"/>
              <a:gd name="connsiteY6" fmla="*/ 7648541 h 8497654"/>
              <a:gd name="connsiteX7" fmla="*/ 11320977 w 14503988"/>
              <a:gd name="connsiteY7" fmla="*/ 8287170 h 8497654"/>
              <a:gd name="connsiteX8" fmla="*/ 2641434 w 14503988"/>
              <a:gd name="connsiteY8" fmla="*/ 8403284 h 8497654"/>
              <a:gd name="connsiteX9" fmla="*/ 792677 w 14503988"/>
              <a:gd name="connsiteY9" fmla="*/ 8002327 h 8497654"/>
              <a:gd name="connsiteX0" fmla="*/ 792677 w 14503988"/>
              <a:gd name="connsiteY0" fmla="*/ 8018274 h 8513601"/>
              <a:gd name="connsiteX1" fmla="*/ 273338 w 14503988"/>
              <a:gd name="connsiteY1" fmla="*/ 5046021 h 8513601"/>
              <a:gd name="connsiteX2" fmla="*/ 463187 w 14503988"/>
              <a:gd name="connsiteY2" fmla="*/ 956960 h 8513601"/>
              <a:gd name="connsiteX3" fmla="*/ 5558546 w 14503988"/>
              <a:gd name="connsiteY3" fmla="*/ 31807 h 8513601"/>
              <a:gd name="connsiteX4" fmla="*/ 13106365 w 14503988"/>
              <a:gd name="connsiteY4" fmla="*/ 289364 h 8513601"/>
              <a:gd name="connsiteX5" fmla="*/ 14393045 w 14503988"/>
              <a:gd name="connsiteY5" fmla="*/ 2144924 h 8513601"/>
              <a:gd name="connsiteX6" fmla="*/ 14133120 w 14503988"/>
              <a:gd name="connsiteY6" fmla="*/ 7664488 h 8513601"/>
              <a:gd name="connsiteX7" fmla="*/ 11320977 w 14503988"/>
              <a:gd name="connsiteY7" fmla="*/ 8303117 h 8513601"/>
              <a:gd name="connsiteX8" fmla="*/ 2641434 w 14503988"/>
              <a:gd name="connsiteY8" fmla="*/ 8419231 h 8513601"/>
              <a:gd name="connsiteX9" fmla="*/ 792677 w 14503988"/>
              <a:gd name="connsiteY9" fmla="*/ 8018274 h 8513601"/>
              <a:gd name="connsiteX0" fmla="*/ 728462 w 14439773"/>
              <a:gd name="connsiteY0" fmla="*/ 8205125 h 8700452"/>
              <a:gd name="connsiteX1" fmla="*/ 209123 w 14439773"/>
              <a:gd name="connsiteY1" fmla="*/ 5232872 h 8700452"/>
              <a:gd name="connsiteX2" fmla="*/ 494481 w 14439773"/>
              <a:gd name="connsiteY2" fmla="*/ 475254 h 8700452"/>
              <a:gd name="connsiteX3" fmla="*/ 5494331 w 14439773"/>
              <a:gd name="connsiteY3" fmla="*/ 218658 h 8700452"/>
              <a:gd name="connsiteX4" fmla="*/ 13042150 w 14439773"/>
              <a:gd name="connsiteY4" fmla="*/ 476215 h 8700452"/>
              <a:gd name="connsiteX5" fmla="*/ 14328830 w 14439773"/>
              <a:gd name="connsiteY5" fmla="*/ 2331775 h 8700452"/>
              <a:gd name="connsiteX6" fmla="*/ 14068905 w 14439773"/>
              <a:gd name="connsiteY6" fmla="*/ 7851339 h 8700452"/>
              <a:gd name="connsiteX7" fmla="*/ 11256762 w 14439773"/>
              <a:gd name="connsiteY7" fmla="*/ 8489968 h 8700452"/>
              <a:gd name="connsiteX8" fmla="*/ 2577219 w 14439773"/>
              <a:gd name="connsiteY8" fmla="*/ 8606082 h 8700452"/>
              <a:gd name="connsiteX9" fmla="*/ 728462 w 14439773"/>
              <a:gd name="connsiteY9" fmla="*/ 8205125 h 8700452"/>
              <a:gd name="connsiteX0" fmla="*/ 735100 w 14446411"/>
              <a:gd name="connsiteY0" fmla="*/ 8454264 h 8949591"/>
              <a:gd name="connsiteX1" fmla="*/ 215761 w 14446411"/>
              <a:gd name="connsiteY1" fmla="*/ 5482011 h 8949591"/>
              <a:gd name="connsiteX2" fmla="*/ 501119 w 14446411"/>
              <a:gd name="connsiteY2" fmla="*/ 724393 h 8949591"/>
              <a:gd name="connsiteX3" fmla="*/ 5596477 w 14446411"/>
              <a:gd name="connsiteY3" fmla="*/ 61887 h 8949591"/>
              <a:gd name="connsiteX4" fmla="*/ 13048788 w 14446411"/>
              <a:gd name="connsiteY4" fmla="*/ 725354 h 8949591"/>
              <a:gd name="connsiteX5" fmla="*/ 14335468 w 14446411"/>
              <a:gd name="connsiteY5" fmla="*/ 2580914 h 8949591"/>
              <a:gd name="connsiteX6" fmla="*/ 14075543 w 14446411"/>
              <a:gd name="connsiteY6" fmla="*/ 8100478 h 8949591"/>
              <a:gd name="connsiteX7" fmla="*/ 11263400 w 14446411"/>
              <a:gd name="connsiteY7" fmla="*/ 8739107 h 8949591"/>
              <a:gd name="connsiteX8" fmla="*/ 2583857 w 14446411"/>
              <a:gd name="connsiteY8" fmla="*/ 8855221 h 8949591"/>
              <a:gd name="connsiteX9" fmla="*/ 735100 w 14446411"/>
              <a:gd name="connsiteY9" fmla="*/ 8454264 h 8949591"/>
              <a:gd name="connsiteX0" fmla="*/ 735100 w 14446411"/>
              <a:gd name="connsiteY0" fmla="*/ 8528425 h 9023752"/>
              <a:gd name="connsiteX1" fmla="*/ 215761 w 14446411"/>
              <a:gd name="connsiteY1" fmla="*/ 5556172 h 9023752"/>
              <a:gd name="connsiteX2" fmla="*/ 501119 w 14446411"/>
              <a:gd name="connsiteY2" fmla="*/ 798554 h 9023752"/>
              <a:gd name="connsiteX3" fmla="*/ 5596477 w 14446411"/>
              <a:gd name="connsiteY3" fmla="*/ 136048 h 9023752"/>
              <a:gd name="connsiteX4" fmla="*/ 13263682 w 14446411"/>
              <a:gd name="connsiteY4" fmla="*/ 226465 h 9023752"/>
              <a:gd name="connsiteX5" fmla="*/ 14335468 w 14446411"/>
              <a:gd name="connsiteY5" fmla="*/ 2655075 h 9023752"/>
              <a:gd name="connsiteX6" fmla="*/ 14075543 w 14446411"/>
              <a:gd name="connsiteY6" fmla="*/ 8174639 h 9023752"/>
              <a:gd name="connsiteX7" fmla="*/ 11263400 w 14446411"/>
              <a:gd name="connsiteY7" fmla="*/ 8813268 h 9023752"/>
              <a:gd name="connsiteX8" fmla="*/ 2583857 w 14446411"/>
              <a:gd name="connsiteY8" fmla="*/ 8929382 h 9023752"/>
              <a:gd name="connsiteX9" fmla="*/ 735100 w 14446411"/>
              <a:gd name="connsiteY9" fmla="*/ 8528425 h 9023752"/>
              <a:gd name="connsiteX0" fmla="*/ 194692 w 14419954"/>
              <a:gd name="connsiteY0" fmla="*/ 8755874 h 9057365"/>
              <a:gd name="connsiteX1" fmla="*/ 189304 w 14419954"/>
              <a:gd name="connsiteY1" fmla="*/ 5556172 h 9057365"/>
              <a:gd name="connsiteX2" fmla="*/ 474662 w 14419954"/>
              <a:gd name="connsiteY2" fmla="*/ 798554 h 9057365"/>
              <a:gd name="connsiteX3" fmla="*/ 5570020 w 14419954"/>
              <a:gd name="connsiteY3" fmla="*/ 136048 h 9057365"/>
              <a:gd name="connsiteX4" fmla="*/ 13237225 w 14419954"/>
              <a:gd name="connsiteY4" fmla="*/ 226465 h 9057365"/>
              <a:gd name="connsiteX5" fmla="*/ 14309011 w 14419954"/>
              <a:gd name="connsiteY5" fmla="*/ 2655075 h 9057365"/>
              <a:gd name="connsiteX6" fmla="*/ 14049086 w 14419954"/>
              <a:gd name="connsiteY6" fmla="*/ 8174639 h 9057365"/>
              <a:gd name="connsiteX7" fmla="*/ 11236943 w 14419954"/>
              <a:gd name="connsiteY7" fmla="*/ 8813268 h 9057365"/>
              <a:gd name="connsiteX8" fmla="*/ 2557400 w 14419954"/>
              <a:gd name="connsiteY8" fmla="*/ 8929382 h 9057365"/>
              <a:gd name="connsiteX9" fmla="*/ 194692 w 14419954"/>
              <a:gd name="connsiteY9" fmla="*/ 8755874 h 9057365"/>
              <a:gd name="connsiteX0" fmla="*/ 299790 w 14525052"/>
              <a:gd name="connsiteY0" fmla="*/ 8755874 h 9071647"/>
              <a:gd name="connsiteX1" fmla="*/ 84148 w 14525052"/>
              <a:gd name="connsiteY1" fmla="*/ 5355483 h 9071647"/>
              <a:gd name="connsiteX2" fmla="*/ 579760 w 14525052"/>
              <a:gd name="connsiteY2" fmla="*/ 798554 h 9071647"/>
              <a:gd name="connsiteX3" fmla="*/ 5675118 w 14525052"/>
              <a:gd name="connsiteY3" fmla="*/ 136048 h 9071647"/>
              <a:gd name="connsiteX4" fmla="*/ 13342323 w 14525052"/>
              <a:gd name="connsiteY4" fmla="*/ 226465 h 9071647"/>
              <a:gd name="connsiteX5" fmla="*/ 14414109 w 14525052"/>
              <a:gd name="connsiteY5" fmla="*/ 2655075 h 9071647"/>
              <a:gd name="connsiteX6" fmla="*/ 14154184 w 14525052"/>
              <a:gd name="connsiteY6" fmla="*/ 8174639 h 9071647"/>
              <a:gd name="connsiteX7" fmla="*/ 11342041 w 14525052"/>
              <a:gd name="connsiteY7" fmla="*/ 8813268 h 9071647"/>
              <a:gd name="connsiteX8" fmla="*/ 2662498 w 14525052"/>
              <a:gd name="connsiteY8" fmla="*/ 8929382 h 9071647"/>
              <a:gd name="connsiteX9" fmla="*/ 299790 w 14525052"/>
              <a:gd name="connsiteY9" fmla="*/ 8755874 h 9071647"/>
              <a:gd name="connsiteX0" fmla="*/ 407053 w 14632315"/>
              <a:gd name="connsiteY0" fmla="*/ 8874408 h 9190179"/>
              <a:gd name="connsiteX1" fmla="*/ 191411 w 14632315"/>
              <a:gd name="connsiteY1" fmla="*/ 5474017 h 9190179"/>
              <a:gd name="connsiteX2" fmla="*/ 511812 w 14632315"/>
              <a:gd name="connsiteY2" fmla="*/ 475570 h 9190179"/>
              <a:gd name="connsiteX3" fmla="*/ 5782381 w 14632315"/>
              <a:gd name="connsiteY3" fmla="*/ 254582 h 9190179"/>
              <a:gd name="connsiteX4" fmla="*/ 13449586 w 14632315"/>
              <a:gd name="connsiteY4" fmla="*/ 344999 h 9190179"/>
              <a:gd name="connsiteX5" fmla="*/ 14521372 w 14632315"/>
              <a:gd name="connsiteY5" fmla="*/ 2773609 h 9190179"/>
              <a:gd name="connsiteX6" fmla="*/ 14261447 w 14632315"/>
              <a:gd name="connsiteY6" fmla="*/ 8293173 h 9190179"/>
              <a:gd name="connsiteX7" fmla="*/ 11449304 w 14632315"/>
              <a:gd name="connsiteY7" fmla="*/ 8931802 h 9190179"/>
              <a:gd name="connsiteX8" fmla="*/ 2769761 w 14632315"/>
              <a:gd name="connsiteY8" fmla="*/ 9047916 h 9190179"/>
              <a:gd name="connsiteX9" fmla="*/ 407053 w 14632315"/>
              <a:gd name="connsiteY9" fmla="*/ 8874408 h 9190179"/>
              <a:gd name="connsiteX0" fmla="*/ 456498 w 14681760"/>
              <a:gd name="connsiteY0" fmla="*/ 8755874 h 9071647"/>
              <a:gd name="connsiteX1" fmla="*/ 240856 w 14681760"/>
              <a:gd name="connsiteY1" fmla="*/ 5355483 h 9071647"/>
              <a:gd name="connsiteX2" fmla="*/ 561257 w 14681760"/>
              <a:gd name="connsiteY2" fmla="*/ 357036 h 9071647"/>
              <a:gd name="connsiteX3" fmla="*/ 5831826 w 14681760"/>
              <a:gd name="connsiteY3" fmla="*/ 136048 h 9071647"/>
              <a:gd name="connsiteX4" fmla="*/ 13499031 w 14681760"/>
              <a:gd name="connsiteY4" fmla="*/ 226465 h 9071647"/>
              <a:gd name="connsiteX5" fmla="*/ 14570817 w 14681760"/>
              <a:gd name="connsiteY5" fmla="*/ 2655075 h 9071647"/>
              <a:gd name="connsiteX6" fmla="*/ 14310892 w 14681760"/>
              <a:gd name="connsiteY6" fmla="*/ 8174639 h 9071647"/>
              <a:gd name="connsiteX7" fmla="*/ 11498749 w 14681760"/>
              <a:gd name="connsiteY7" fmla="*/ 8813268 h 9071647"/>
              <a:gd name="connsiteX8" fmla="*/ 2819206 w 14681760"/>
              <a:gd name="connsiteY8" fmla="*/ 8929382 h 9071647"/>
              <a:gd name="connsiteX9" fmla="*/ 456498 w 14681760"/>
              <a:gd name="connsiteY9" fmla="*/ 8755874 h 9071647"/>
              <a:gd name="connsiteX0" fmla="*/ 410051 w 14635313"/>
              <a:gd name="connsiteY0" fmla="*/ 8891677 h 9207449"/>
              <a:gd name="connsiteX1" fmla="*/ 194409 w 14635313"/>
              <a:gd name="connsiteY1" fmla="*/ 5491286 h 9207449"/>
              <a:gd name="connsiteX2" fmla="*/ 584895 w 14635313"/>
              <a:gd name="connsiteY2" fmla="*/ 11184 h 9207449"/>
              <a:gd name="connsiteX3" fmla="*/ 5785379 w 14635313"/>
              <a:gd name="connsiteY3" fmla="*/ 271851 h 9207449"/>
              <a:gd name="connsiteX4" fmla="*/ 13452584 w 14635313"/>
              <a:gd name="connsiteY4" fmla="*/ 362268 h 9207449"/>
              <a:gd name="connsiteX5" fmla="*/ 14524370 w 14635313"/>
              <a:gd name="connsiteY5" fmla="*/ 2790878 h 9207449"/>
              <a:gd name="connsiteX6" fmla="*/ 14264445 w 14635313"/>
              <a:gd name="connsiteY6" fmla="*/ 8310442 h 9207449"/>
              <a:gd name="connsiteX7" fmla="*/ 11452302 w 14635313"/>
              <a:gd name="connsiteY7" fmla="*/ 8949071 h 9207449"/>
              <a:gd name="connsiteX8" fmla="*/ 2772759 w 14635313"/>
              <a:gd name="connsiteY8" fmla="*/ 9065185 h 9207449"/>
              <a:gd name="connsiteX9" fmla="*/ 410051 w 14635313"/>
              <a:gd name="connsiteY9" fmla="*/ 8891677 h 9207449"/>
              <a:gd name="connsiteX0" fmla="*/ 385902 w 14611164"/>
              <a:gd name="connsiteY0" fmla="*/ 9645873 h 9961645"/>
              <a:gd name="connsiteX1" fmla="*/ 170260 w 14611164"/>
              <a:gd name="connsiteY1" fmla="*/ 6245482 h 9961645"/>
              <a:gd name="connsiteX2" fmla="*/ 560746 w 14611164"/>
              <a:gd name="connsiteY2" fmla="*/ 765380 h 9961645"/>
              <a:gd name="connsiteX3" fmla="*/ 6111652 w 14611164"/>
              <a:gd name="connsiteY3" fmla="*/ 89495 h 9961645"/>
              <a:gd name="connsiteX4" fmla="*/ 13428435 w 14611164"/>
              <a:gd name="connsiteY4" fmla="*/ 1116464 h 9961645"/>
              <a:gd name="connsiteX5" fmla="*/ 14500221 w 14611164"/>
              <a:gd name="connsiteY5" fmla="*/ 3545074 h 9961645"/>
              <a:gd name="connsiteX6" fmla="*/ 14240296 w 14611164"/>
              <a:gd name="connsiteY6" fmla="*/ 9064638 h 9961645"/>
              <a:gd name="connsiteX7" fmla="*/ 11428153 w 14611164"/>
              <a:gd name="connsiteY7" fmla="*/ 9703267 h 9961645"/>
              <a:gd name="connsiteX8" fmla="*/ 2748610 w 14611164"/>
              <a:gd name="connsiteY8" fmla="*/ 9819381 h 9961645"/>
              <a:gd name="connsiteX9" fmla="*/ 385902 w 14611164"/>
              <a:gd name="connsiteY9" fmla="*/ 9645873 h 9961645"/>
              <a:gd name="connsiteX0" fmla="*/ 385902 w 14611164"/>
              <a:gd name="connsiteY0" fmla="*/ 10081604 h 10397376"/>
              <a:gd name="connsiteX1" fmla="*/ 170260 w 14611164"/>
              <a:gd name="connsiteY1" fmla="*/ 6681213 h 10397376"/>
              <a:gd name="connsiteX2" fmla="*/ 560746 w 14611164"/>
              <a:gd name="connsiteY2" fmla="*/ 1201111 h 10397376"/>
              <a:gd name="connsiteX3" fmla="*/ 6111652 w 14611164"/>
              <a:gd name="connsiteY3" fmla="*/ 525226 h 10397376"/>
              <a:gd name="connsiteX4" fmla="*/ 13394106 w 14611164"/>
              <a:gd name="connsiteY4" fmla="*/ 198302 h 10397376"/>
              <a:gd name="connsiteX5" fmla="*/ 14500221 w 14611164"/>
              <a:gd name="connsiteY5" fmla="*/ 3980805 h 10397376"/>
              <a:gd name="connsiteX6" fmla="*/ 14240296 w 14611164"/>
              <a:gd name="connsiteY6" fmla="*/ 9500369 h 10397376"/>
              <a:gd name="connsiteX7" fmla="*/ 11428153 w 14611164"/>
              <a:gd name="connsiteY7" fmla="*/ 10138998 h 10397376"/>
              <a:gd name="connsiteX8" fmla="*/ 2748610 w 14611164"/>
              <a:gd name="connsiteY8" fmla="*/ 10255112 h 10397376"/>
              <a:gd name="connsiteX9" fmla="*/ 385902 w 14611164"/>
              <a:gd name="connsiteY9" fmla="*/ 10081604 h 10397376"/>
              <a:gd name="connsiteX0" fmla="*/ 385902 w 14611164"/>
              <a:gd name="connsiteY0" fmla="*/ 9884370 h 10200142"/>
              <a:gd name="connsiteX1" fmla="*/ 170260 w 14611164"/>
              <a:gd name="connsiteY1" fmla="*/ 6483979 h 10200142"/>
              <a:gd name="connsiteX2" fmla="*/ 560746 w 14611164"/>
              <a:gd name="connsiteY2" fmla="*/ 1003877 h 10200142"/>
              <a:gd name="connsiteX3" fmla="*/ 6111652 w 14611164"/>
              <a:gd name="connsiteY3" fmla="*/ 327992 h 10200142"/>
              <a:gd name="connsiteX4" fmla="*/ 13394106 w 14611164"/>
              <a:gd name="connsiteY4" fmla="*/ 1068 h 10200142"/>
              <a:gd name="connsiteX5" fmla="*/ 14500221 w 14611164"/>
              <a:gd name="connsiteY5" fmla="*/ 3783571 h 10200142"/>
              <a:gd name="connsiteX6" fmla="*/ 14240296 w 14611164"/>
              <a:gd name="connsiteY6" fmla="*/ 9303135 h 10200142"/>
              <a:gd name="connsiteX7" fmla="*/ 11428153 w 14611164"/>
              <a:gd name="connsiteY7" fmla="*/ 9941764 h 10200142"/>
              <a:gd name="connsiteX8" fmla="*/ 2748610 w 14611164"/>
              <a:gd name="connsiteY8" fmla="*/ 10057878 h 10200142"/>
              <a:gd name="connsiteX9" fmla="*/ 385902 w 14611164"/>
              <a:gd name="connsiteY9" fmla="*/ 9884370 h 10200142"/>
              <a:gd name="connsiteX0" fmla="*/ 385902 w 14611164"/>
              <a:gd name="connsiteY0" fmla="*/ 9892513 h 10208285"/>
              <a:gd name="connsiteX1" fmla="*/ 170260 w 14611164"/>
              <a:gd name="connsiteY1" fmla="*/ 6492122 h 10208285"/>
              <a:gd name="connsiteX2" fmla="*/ 560746 w 14611164"/>
              <a:gd name="connsiteY2" fmla="*/ 1012020 h 10208285"/>
              <a:gd name="connsiteX3" fmla="*/ 6111652 w 14611164"/>
              <a:gd name="connsiteY3" fmla="*/ 336135 h 10208285"/>
              <a:gd name="connsiteX4" fmla="*/ 13394106 w 14611164"/>
              <a:gd name="connsiteY4" fmla="*/ 9211 h 10208285"/>
              <a:gd name="connsiteX5" fmla="*/ 14500221 w 14611164"/>
              <a:gd name="connsiteY5" fmla="*/ 3791714 h 10208285"/>
              <a:gd name="connsiteX6" fmla="*/ 14240296 w 14611164"/>
              <a:gd name="connsiteY6" fmla="*/ 9311278 h 10208285"/>
              <a:gd name="connsiteX7" fmla="*/ 11428153 w 14611164"/>
              <a:gd name="connsiteY7" fmla="*/ 9949907 h 10208285"/>
              <a:gd name="connsiteX8" fmla="*/ 2748610 w 14611164"/>
              <a:gd name="connsiteY8" fmla="*/ 10066021 h 10208285"/>
              <a:gd name="connsiteX9" fmla="*/ 385902 w 14611164"/>
              <a:gd name="connsiteY9" fmla="*/ 9892513 h 10208285"/>
              <a:gd name="connsiteX0" fmla="*/ 385902 w 14611164"/>
              <a:gd name="connsiteY0" fmla="*/ 9950835 h 10266607"/>
              <a:gd name="connsiteX1" fmla="*/ 170260 w 14611164"/>
              <a:gd name="connsiteY1" fmla="*/ 6550444 h 10266607"/>
              <a:gd name="connsiteX2" fmla="*/ 560746 w 14611164"/>
              <a:gd name="connsiteY2" fmla="*/ 1070342 h 10266607"/>
              <a:gd name="connsiteX3" fmla="*/ 6111652 w 14611164"/>
              <a:gd name="connsiteY3" fmla="*/ 394457 h 10266607"/>
              <a:gd name="connsiteX4" fmla="*/ 13622965 w 14611164"/>
              <a:gd name="connsiteY4" fmla="*/ 8021 h 10266607"/>
              <a:gd name="connsiteX5" fmla="*/ 14500221 w 14611164"/>
              <a:gd name="connsiteY5" fmla="*/ 3850036 h 10266607"/>
              <a:gd name="connsiteX6" fmla="*/ 14240296 w 14611164"/>
              <a:gd name="connsiteY6" fmla="*/ 9369600 h 10266607"/>
              <a:gd name="connsiteX7" fmla="*/ 11428153 w 14611164"/>
              <a:gd name="connsiteY7" fmla="*/ 10008229 h 10266607"/>
              <a:gd name="connsiteX8" fmla="*/ 2748610 w 14611164"/>
              <a:gd name="connsiteY8" fmla="*/ 10124343 h 10266607"/>
              <a:gd name="connsiteX9" fmla="*/ 385902 w 14611164"/>
              <a:gd name="connsiteY9" fmla="*/ 9950835 h 10266607"/>
              <a:gd name="connsiteX0" fmla="*/ 384335 w 14609597"/>
              <a:gd name="connsiteY0" fmla="*/ 10237952 h 10553724"/>
              <a:gd name="connsiteX1" fmla="*/ 168693 w 14609597"/>
              <a:gd name="connsiteY1" fmla="*/ 6837561 h 10553724"/>
              <a:gd name="connsiteX2" fmla="*/ 559179 w 14609597"/>
              <a:gd name="connsiteY2" fmla="*/ 1357459 h 10553724"/>
              <a:gd name="connsiteX3" fmla="*/ 6087200 w 14609597"/>
              <a:gd name="connsiteY3" fmla="*/ 294747 h 10553724"/>
              <a:gd name="connsiteX4" fmla="*/ 13621398 w 14609597"/>
              <a:gd name="connsiteY4" fmla="*/ 295138 h 10553724"/>
              <a:gd name="connsiteX5" fmla="*/ 14498654 w 14609597"/>
              <a:gd name="connsiteY5" fmla="*/ 4137153 h 10553724"/>
              <a:gd name="connsiteX6" fmla="*/ 14238729 w 14609597"/>
              <a:gd name="connsiteY6" fmla="*/ 9656717 h 10553724"/>
              <a:gd name="connsiteX7" fmla="*/ 11426586 w 14609597"/>
              <a:gd name="connsiteY7" fmla="*/ 10295346 h 10553724"/>
              <a:gd name="connsiteX8" fmla="*/ 2747043 w 14609597"/>
              <a:gd name="connsiteY8" fmla="*/ 10411460 h 10553724"/>
              <a:gd name="connsiteX9" fmla="*/ 384335 w 14609597"/>
              <a:gd name="connsiteY9" fmla="*/ 10237952 h 10553724"/>
              <a:gd name="connsiteX0" fmla="*/ 384335 w 14609597"/>
              <a:gd name="connsiteY0" fmla="*/ 10225029 h 10540801"/>
              <a:gd name="connsiteX1" fmla="*/ 168693 w 14609597"/>
              <a:gd name="connsiteY1" fmla="*/ 6824638 h 10540801"/>
              <a:gd name="connsiteX2" fmla="*/ 559179 w 14609597"/>
              <a:gd name="connsiteY2" fmla="*/ 1344536 h 10540801"/>
              <a:gd name="connsiteX3" fmla="*/ 6087200 w 14609597"/>
              <a:gd name="connsiteY3" fmla="*/ 281824 h 10540801"/>
              <a:gd name="connsiteX4" fmla="*/ 6027445 w 14609597"/>
              <a:gd name="connsiteY4" fmla="*/ 289344 h 10540801"/>
              <a:gd name="connsiteX5" fmla="*/ 13621398 w 14609597"/>
              <a:gd name="connsiteY5" fmla="*/ 282215 h 10540801"/>
              <a:gd name="connsiteX6" fmla="*/ 14498654 w 14609597"/>
              <a:gd name="connsiteY6" fmla="*/ 4124230 h 10540801"/>
              <a:gd name="connsiteX7" fmla="*/ 14238729 w 14609597"/>
              <a:gd name="connsiteY7" fmla="*/ 9643794 h 10540801"/>
              <a:gd name="connsiteX8" fmla="*/ 11426586 w 14609597"/>
              <a:gd name="connsiteY8" fmla="*/ 10282423 h 10540801"/>
              <a:gd name="connsiteX9" fmla="*/ 2747043 w 14609597"/>
              <a:gd name="connsiteY9" fmla="*/ 10398537 h 10540801"/>
              <a:gd name="connsiteX10" fmla="*/ 384335 w 14609597"/>
              <a:gd name="connsiteY10" fmla="*/ 10225029 h 10540801"/>
              <a:gd name="connsiteX0" fmla="*/ 280093 w 14505355"/>
              <a:gd name="connsiteY0" fmla="*/ 10225029 h 10540801"/>
              <a:gd name="connsiteX1" fmla="*/ 64451 w 14505355"/>
              <a:gd name="connsiteY1" fmla="*/ 6824638 h 10540801"/>
              <a:gd name="connsiteX2" fmla="*/ 454937 w 14505355"/>
              <a:gd name="connsiteY2" fmla="*/ 1344536 h 10540801"/>
              <a:gd name="connsiteX3" fmla="*/ 4014784 w 14505355"/>
              <a:gd name="connsiteY3" fmla="*/ 147921 h 10540801"/>
              <a:gd name="connsiteX4" fmla="*/ 5923203 w 14505355"/>
              <a:gd name="connsiteY4" fmla="*/ 289344 h 10540801"/>
              <a:gd name="connsiteX5" fmla="*/ 13517156 w 14505355"/>
              <a:gd name="connsiteY5" fmla="*/ 282215 h 10540801"/>
              <a:gd name="connsiteX6" fmla="*/ 14394412 w 14505355"/>
              <a:gd name="connsiteY6" fmla="*/ 4124230 h 10540801"/>
              <a:gd name="connsiteX7" fmla="*/ 14134487 w 14505355"/>
              <a:gd name="connsiteY7" fmla="*/ 9643794 h 10540801"/>
              <a:gd name="connsiteX8" fmla="*/ 11322344 w 14505355"/>
              <a:gd name="connsiteY8" fmla="*/ 10282423 h 10540801"/>
              <a:gd name="connsiteX9" fmla="*/ 2642801 w 14505355"/>
              <a:gd name="connsiteY9" fmla="*/ 10398537 h 10540801"/>
              <a:gd name="connsiteX10" fmla="*/ 280093 w 14505355"/>
              <a:gd name="connsiteY10" fmla="*/ 10225029 h 10540801"/>
              <a:gd name="connsiteX0" fmla="*/ 280093 w 14505355"/>
              <a:gd name="connsiteY0" fmla="*/ 10392076 h 10707848"/>
              <a:gd name="connsiteX1" fmla="*/ 64451 w 14505355"/>
              <a:gd name="connsiteY1" fmla="*/ 6991685 h 10707848"/>
              <a:gd name="connsiteX2" fmla="*/ 454937 w 14505355"/>
              <a:gd name="connsiteY2" fmla="*/ 1511583 h 10707848"/>
              <a:gd name="connsiteX3" fmla="*/ 1108296 w 14505355"/>
              <a:gd name="connsiteY3" fmla="*/ 32286 h 10707848"/>
              <a:gd name="connsiteX4" fmla="*/ 5923203 w 14505355"/>
              <a:gd name="connsiteY4" fmla="*/ 456391 h 10707848"/>
              <a:gd name="connsiteX5" fmla="*/ 13517156 w 14505355"/>
              <a:gd name="connsiteY5" fmla="*/ 449262 h 10707848"/>
              <a:gd name="connsiteX6" fmla="*/ 14394412 w 14505355"/>
              <a:gd name="connsiteY6" fmla="*/ 4291277 h 10707848"/>
              <a:gd name="connsiteX7" fmla="*/ 14134487 w 14505355"/>
              <a:gd name="connsiteY7" fmla="*/ 9810841 h 10707848"/>
              <a:gd name="connsiteX8" fmla="*/ 11322344 w 14505355"/>
              <a:gd name="connsiteY8" fmla="*/ 10449470 h 10707848"/>
              <a:gd name="connsiteX9" fmla="*/ 2642801 w 14505355"/>
              <a:gd name="connsiteY9" fmla="*/ 10565584 h 10707848"/>
              <a:gd name="connsiteX10" fmla="*/ 280093 w 14505355"/>
              <a:gd name="connsiteY10" fmla="*/ 10392076 h 10707848"/>
              <a:gd name="connsiteX0" fmla="*/ 276455 w 14501717"/>
              <a:gd name="connsiteY0" fmla="*/ 10392076 h 10707848"/>
              <a:gd name="connsiteX1" fmla="*/ 60813 w 14501717"/>
              <a:gd name="connsiteY1" fmla="*/ 6991685 h 10707848"/>
              <a:gd name="connsiteX2" fmla="*/ 96569 w 14501717"/>
              <a:gd name="connsiteY2" fmla="*/ 1526460 h 10707848"/>
              <a:gd name="connsiteX3" fmla="*/ 1104658 w 14501717"/>
              <a:gd name="connsiteY3" fmla="*/ 32286 h 10707848"/>
              <a:gd name="connsiteX4" fmla="*/ 5919565 w 14501717"/>
              <a:gd name="connsiteY4" fmla="*/ 456391 h 10707848"/>
              <a:gd name="connsiteX5" fmla="*/ 13513518 w 14501717"/>
              <a:gd name="connsiteY5" fmla="*/ 449262 h 10707848"/>
              <a:gd name="connsiteX6" fmla="*/ 14390774 w 14501717"/>
              <a:gd name="connsiteY6" fmla="*/ 4291277 h 10707848"/>
              <a:gd name="connsiteX7" fmla="*/ 14130849 w 14501717"/>
              <a:gd name="connsiteY7" fmla="*/ 9810841 h 10707848"/>
              <a:gd name="connsiteX8" fmla="*/ 11318706 w 14501717"/>
              <a:gd name="connsiteY8" fmla="*/ 10449470 h 10707848"/>
              <a:gd name="connsiteX9" fmla="*/ 2639163 w 14501717"/>
              <a:gd name="connsiteY9" fmla="*/ 10565584 h 10707848"/>
              <a:gd name="connsiteX10" fmla="*/ 276455 w 14501717"/>
              <a:gd name="connsiteY10" fmla="*/ 10392076 h 10707848"/>
              <a:gd name="connsiteX0" fmla="*/ 274040 w 14499302"/>
              <a:gd name="connsiteY0" fmla="*/ 10225029 h 10540801"/>
              <a:gd name="connsiteX1" fmla="*/ 58398 w 14499302"/>
              <a:gd name="connsiteY1" fmla="*/ 6824638 h 10540801"/>
              <a:gd name="connsiteX2" fmla="*/ 94154 w 14499302"/>
              <a:gd name="connsiteY2" fmla="*/ 1359413 h 10540801"/>
              <a:gd name="connsiteX3" fmla="*/ 1067915 w 14499302"/>
              <a:gd name="connsiteY3" fmla="*/ 118165 h 10540801"/>
              <a:gd name="connsiteX4" fmla="*/ 5917150 w 14499302"/>
              <a:gd name="connsiteY4" fmla="*/ 289344 h 10540801"/>
              <a:gd name="connsiteX5" fmla="*/ 13511103 w 14499302"/>
              <a:gd name="connsiteY5" fmla="*/ 282215 h 10540801"/>
              <a:gd name="connsiteX6" fmla="*/ 14388359 w 14499302"/>
              <a:gd name="connsiteY6" fmla="*/ 4124230 h 10540801"/>
              <a:gd name="connsiteX7" fmla="*/ 14128434 w 14499302"/>
              <a:gd name="connsiteY7" fmla="*/ 9643794 h 10540801"/>
              <a:gd name="connsiteX8" fmla="*/ 11316291 w 14499302"/>
              <a:gd name="connsiteY8" fmla="*/ 10282423 h 10540801"/>
              <a:gd name="connsiteX9" fmla="*/ 2636748 w 14499302"/>
              <a:gd name="connsiteY9" fmla="*/ 10398537 h 10540801"/>
              <a:gd name="connsiteX10" fmla="*/ 274040 w 14499302"/>
              <a:gd name="connsiteY10" fmla="*/ 10225029 h 10540801"/>
              <a:gd name="connsiteX0" fmla="*/ 274040 w 14499302"/>
              <a:gd name="connsiteY0" fmla="*/ 10355501 h 10671273"/>
              <a:gd name="connsiteX1" fmla="*/ 58398 w 14499302"/>
              <a:gd name="connsiteY1" fmla="*/ 6955110 h 10671273"/>
              <a:gd name="connsiteX2" fmla="*/ 94154 w 14499302"/>
              <a:gd name="connsiteY2" fmla="*/ 1489885 h 10671273"/>
              <a:gd name="connsiteX3" fmla="*/ 1067915 w 14499302"/>
              <a:gd name="connsiteY3" fmla="*/ 248637 h 10671273"/>
              <a:gd name="connsiteX4" fmla="*/ 5940036 w 14499302"/>
              <a:gd name="connsiteY4" fmla="*/ 107378 h 10671273"/>
              <a:gd name="connsiteX5" fmla="*/ 13511103 w 14499302"/>
              <a:gd name="connsiteY5" fmla="*/ 412687 h 10671273"/>
              <a:gd name="connsiteX6" fmla="*/ 14388359 w 14499302"/>
              <a:gd name="connsiteY6" fmla="*/ 4254702 h 10671273"/>
              <a:gd name="connsiteX7" fmla="*/ 14128434 w 14499302"/>
              <a:gd name="connsiteY7" fmla="*/ 9774266 h 10671273"/>
              <a:gd name="connsiteX8" fmla="*/ 11316291 w 14499302"/>
              <a:gd name="connsiteY8" fmla="*/ 10412895 h 10671273"/>
              <a:gd name="connsiteX9" fmla="*/ 2636748 w 14499302"/>
              <a:gd name="connsiteY9" fmla="*/ 10529009 h 10671273"/>
              <a:gd name="connsiteX10" fmla="*/ 274040 w 14499302"/>
              <a:gd name="connsiteY10" fmla="*/ 10355501 h 10671273"/>
              <a:gd name="connsiteX0" fmla="*/ 274040 w 14561942"/>
              <a:gd name="connsiteY0" fmla="*/ 10354523 h 10670295"/>
              <a:gd name="connsiteX1" fmla="*/ 58398 w 14561942"/>
              <a:gd name="connsiteY1" fmla="*/ 6954132 h 10670295"/>
              <a:gd name="connsiteX2" fmla="*/ 94154 w 14561942"/>
              <a:gd name="connsiteY2" fmla="*/ 1488907 h 10670295"/>
              <a:gd name="connsiteX3" fmla="*/ 1067915 w 14561942"/>
              <a:gd name="connsiteY3" fmla="*/ 247659 h 10670295"/>
              <a:gd name="connsiteX4" fmla="*/ 5940036 w 14561942"/>
              <a:gd name="connsiteY4" fmla="*/ 106400 h 10670295"/>
              <a:gd name="connsiteX5" fmla="*/ 13511103 w 14561942"/>
              <a:gd name="connsiteY5" fmla="*/ 411709 h 10670295"/>
              <a:gd name="connsiteX6" fmla="*/ 14479901 w 14561942"/>
              <a:gd name="connsiteY6" fmla="*/ 4238846 h 10670295"/>
              <a:gd name="connsiteX7" fmla="*/ 14128434 w 14561942"/>
              <a:gd name="connsiteY7" fmla="*/ 9773288 h 10670295"/>
              <a:gd name="connsiteX8" fmla="*/ 11316291 w 14561942"/>
              <a:gd name="connsiteY8" fmla="*/ 10411917 h 10670295"/>
              <a:gd name="connsiteX9" fmla="*/ 2636748 w 14561942"/>
              <a:gd name="connsiteY9" fmla="*/ 10528031 h 10670295"/>
              <a:gd name="connsiteX10" fmla="*/ 274040 w 14561942"/>
              <a:gd name="connsiteY10" fmla="*/ 10354523 h 10670295"/>
              <a:gd name="connsiteX0" fmla="*/ 274040 w 14561942"/>
              <a:gd name="connsiteY0" fmla="*/ 10354523 h 10670295"/>
              <a:gd name="connsiteX1" fmla="*/ 58398 w 14561942"/>
              <a:gd name="connsiteY1" fmla="*/ 6954132 h 10670295"/>
              <a:gd name="connsiteX2" fmla="*/ 94154 w 14561942"/>
              <a:gd name="connsiteY2" fmla="*/ 1488907 h 10670295"/>
              <a:gd name="connsiteX3" fmla="*/ 1067915 w 14561942"/>
              <a:gd name="connsiteY3" fmla="*/ 247659 h 10670295"/>
              <a:gd name="connsiteX4" fmla="*/ 5940036 w 14561942"/>
              <a:gd name="connsiteY4" fmla="*/ 106400 h 10670295"/>
              <a:gd name="connsiteX5" fmla="*/ 13511103 w 14561942"/>
              <a:gd name="connsiteY5" fmla="*/ 411709 h 10670295"/>
              <a:gd name="connsiteX6" fmla="*/ 14479901 w 14561942"/>
              <a:gd name="connsiteY6" fmla="*/ 4238846 h 10670295"/>
              <a:gd name="connsiteX7" fmla="*/ 14128434 w 14561942"/>
              <a:gd name="connsiteY7" fmla="*/ 9773288 h 10670295"/>
              <a:gd name="connsiteX8" fmla="*/ 11316291 w 14561942"/>
              <a:gd name="connsiteY8" fmla="*/ 10411917 h 10670295"/>
              <a:gd name="connsiteX9" fmla="*/ 2636748 w 14561942"/>
              <a:gd name="connsiteY9" fmla="*/ 10528031 h 10670295"/>
              <a:gd name="connsiteX10" fmla="*/ 274040 w 14561942"/>
              <a:gd name="connsiteY10" fmla="*/ 10354523 h 10670295"/>
              <a:gd name="connsiteX0" fmla="*/ 274040 w 14555017"/>
              <a:gd name="connsiteY0" fmla="*/ 10354523 h 10670295"/>
              <a:gd name="connsiteX1" fmla="*/ 58398 w 14555017"/>
              <a:gd name="connsiteY1" fmla="*/ 6954132 h 10670295"/>
              <a:gd name="connsiteX2" fmla="*/ 94154 w 14555017"/>
              <a:gd name="connsiteY2" fmla="*/ 1488907 h 10670295"/>
              <a:gd name="connsiteX3" fmla="*/ 1067915 w 14555017"/>
              <a:gd name="connsiteY3" fmla="*/ 247659 h 10670295"/>
              <a:gd name="connsiteX4" fmla="*/ 5940036 w 14555017"/>
              <a:gd name="connsiteY4" fmla="*/ 106400 h 10670295"/>
              <a:gd name="connsiteX5" fmla="*/ 13511103 w 14555017"/>
              <a:gd name="connsiteY5" fmla="*/ 411709 h 10670295"/>
              <a:gd name="connsiteX6" fmla="*/ 14479901 w 14555017"/>
              <a:gd name="connsiteY6" fmla="*/ 4238846 h 10670295"/>
              <a:gd name="connsiteX7" fmla="*/ 14128434 w 14555017"/>
              <a:gd name="connsiteY7" fmla="*/ 9773288 h 10670295"/>
              <a:gd name="connsiteX8" fmla="*/ 11316291 w 14555017"/>
              <a:gd name="connsiteY8" fmla="*/ 10411917 h 10670295"/>
              <a:gd name="connsiteX9" fmla="*/ 2636748 w 14555017"/>
              <a:gd name="connsiteY9" fmla="*/ 10528031 h 10670295"/>
              <a:gd name="connsiteX10" fmla="*/ 274040 w 14555017"/>
              <a:gd name="connsiteY10" fmla="*/ 10354523 h 10670295"/>
              <a:gd name="connsiteX0" fmla="*/ 274040 w 14640219"/>
              <a:gd name="connsiteY0" fmla="*/ 10354523 h 10670295"/>
              <a:gd name="connsiteX1" fmla="*/ 58398 w 14640219"/>
              <a:gd name="connsiteY1" fmla="*/ 6954132 h 10670295"/>
              <a:gd name="connsiteX2" fmla="*/ 94154 w 14640219"/>
              <a:gd name="connsiteY2" fmla="*/ 1488907 h 10670295"/>
              <a:gd name="connsiteX3" fmla="*/ 1067915 w 14640219"/>
              <a:gd name="connsiteY3" fmla="*/ 247659 h 10670295"/>
              <a:gd name="connsiteX4" fmla="*/ 5940036 w 14640219"/>
              <a:gd name="connsiteY4" fmla="*/ 106400 h 10670295"/>
              <a:gd name="connsiteX5" fmla="*/ 13511103 w 14640219"/>
              <a:gd name="connsiteY5" fmla="*/ 411709 h 10670295"/>
              <a:gd name="connsiteX6" fmla="*/ 14594330 w 14640219"/>
              <a:gd name="connsiteY6" fmla="*/ 4238846 h 10670295"/>
              <a:gd name="connsiteX7" fmla="*/ 14128434 w 14640219"/>
              <a:gd name="connsiteY7" fmla="*/ 9773288 h 10670295"/>
              <a:gd name="connsiteX8" fmla="*/ 11316291 w 14640219"/>
              <a:gd name="connsiteY8" fmla="*/ 10411917 h 10670295"/>
              <a:gd name="connsiteX9" fmla="*/ 2636748 w 14640219"/>
              <a:gd name="connsiteY9" fmla="*/ 10528031 h 10670295"/>
              <a:gd name="connsiteX10" fmla="*/ 274040 w 14640219"/>
              <a:gd name="connsiteY10" fmla="*/ 10354523 h 10670295"/>
              <a:gd name="connsiteX0" fmla="*/ 333010 w 14699189"/>
              <a:gd name="connsiteY0" fmla="*/ 10354523 h 10670295"/>
              <a:gd name="connsiteX1" fmla="*/ 117368 w 14699189"/>
              <a:gd name="connsiteY1" fmla="*/ 6954132 h 10670295"/>
              <a:gd name="connsiteX2" fmla="*/ 73025 w 14699189"/>
              <a:gd name="connsiteY2" fmla="*/ 1474030 h 10670295"/>
              <a:gd name="connsiteX3" fmla="*/ 1126885 w 14699189"/>
              <a:gd name="connsiteY3" fmla="*/ 247659 h 10670295"/>
              <a:gd name="connsiteX4" fmla="*/ 5999006 w 14699189"/>
              <a:gd name="connsiteY4" fmla="*/ 106400 h 10670295"/>
              <a:gd name="connsiteX5" fmla="*/ 13570073 w 14699189"/>
              <a:gd name="connsiteY5" fmla="*/ 411709 h 10670295"/>
              <a:gd name="connsiteX6" fmla="*/ 14653300 w 14699189"/>
              <a:gd name="connsiteY6" fmla="*/ 4238846 h 10670295"/>
              <a:gd name="connsiteX7" fmla="*/ 14187404 w 14699189"/>
              <a:gd name="connsiteY7" fmla="*/ 9773288 h 10670295"/>
              <a:gd name="connsiteX8" fmla="*/ 11375261 w 14699189"/>
              <a:gd name="connsiteY8" fmla="*/ 10411917 h 10670295"/>
              <a:gd name="connsiteX9" fmla="*/ 2695718 w 14699189"/>
              <a:gd name="connsiteY9" fmla="*/ 10528031 h 10670295"/>
              <a:gd name="connsiteX10" fmla="*/ 333010 w 14699189"/>
              <a:gd name="connsiteY10" fmla="*/ 10354523 h 10670295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22049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22049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66881 w 14733060"/>
              <a:gd name="connsiteY0" fmla="*/ 10401968 h 10717740"/>
              <a:gd name="connsiteX1" fmla="*/ 151239 w 14733060"/>
              <a:gd name="connsiteY1" fmla="*/ 7001577 h 10717740"/>
              <a:gd name="connsiteX2" fmla="*/ 106896 w 14733060"/>
              <a:gd name="connsiteY2" fmla="*/ 1521475 h 10717740"/>
              <a:gd name="connsiteX3" fmla="*/ 1618470 w 14733060"/>
              <a:gd name="connsiteY3" fmla="*/ 71934 h 10717740"/>
              <a:gd name="connsiteX4" fmla="*/ 6032877 w 14733060"/>
              <a:gd name="connsiteY4" fmla="*/ 153845 h 10717740"/>
              <a:gd name="connsiteX5" fmla="*/ 13603944 w 14733060"/>
              <a:gd name="connsiteY5" fmla="*/ 459154 h 10717740"/>
              <a:gd name="connsiteX6" fmla="*/ 14687171 w 14733060"/>
              <a:gd name="connsiteY6" fmla="*/ 4286291 h 10717740"/>
              <a:gd name="connsiteX7" fmla="*/ 14221275 w 14733060"/>
              <a:gd name="connsiteY7" fmla="*/ 9820733 h 10717740"/>
              <a:gd name="connsiteX8" fmla="*/ 11409132 w 14733060"/>
              <a:gd name="connsiteY8" fmla="*/ 10459362 h 10717740"/>
              <a:gd name="connsiteX9" fmla="*/ 2729589 w 14733060"/>
              <a:gd name="connsiteY9" fmla="*/ 10575476 h 10717740"/>
              <a:gd name="connsiteX10" fmla="*/ 366881 w 14733060"/>
              <a:gd name="connsiteY10" fmla="*/ 10401968 h 10717740"/>
              <a:gd name="connsiteX0" fmla="*/ 366881 w 14733060"/>
              <a:gd name="connsiteY0" fmla="*/ 10401968 h 10717740"/>
              <a:gd name="connsiteX1" fmla="*/ 151239 w 14733060"/>
              <a:gd name="connsiteY1" fmla="*/ 7001577 h 10717740"/>
              <a:gd name="connsiteX2" fmla="*/ 106896 w 14733060"/>
              <a:gd name="connsiteY2" fmla="*/ 1521475 h 10717740"/>
              <a:gd name="connsiteX3" fmla="*/ 1618470 w 14733060"/>
              <a:gd name="connsiteY3" fmla="*/ 71934 h 10717740"/>
              <a:gd name="connsiteX4" fmla="*/ 6032877 w 14733060"/>
              <a:gd name="connsiteY4" fmla="*/ 153845 h 10717740"/>
              <a:gd name="connsiteX5" fmla="*/ 13603944 w 14733060"/>
              <a:gd name="connsiteY5" fmla="*/ 459154 h 10717740"/>
              <a:gd name="connsiteX6" fmla="*/ 14687171 w 14733060"/>
              <a:gd name="connsiteY6" fmla="*/ 4286291 h 10717740"/>
              <a:gd name="connsiteX7" fmla="*/ 14221275 w 14733060"/>
              <a:gd name="connsiteY7" fmla="*/ 9820733 h 10717740"/>
              <a:gd name="connsiteX8" fmla="*/ 11409132 w 14733060"/>
              <a:gd name="connsiteY8" fmla="*/ 10459362 h 10717740"/>
              <a:gd name="connsiteX9" fmla="*/ 2729589 w 14733060"/>
              <a:gd name="connsiteY9" fmla="*/ 10575476 h 10717740"/>
              <a:gd name="connsiteX10" fmla="*/ 366881 w 14733060"/>
              <a:gd name="connsiteY10" fmla="*/ 10401968 h 10717740"/>
              <a:gd name="connsiteX0" fmla="*/ 366881 w 14733060"/>
              <a:gd name="connsiteY0" fmla="*/ 10354525 h 10670297"/>
              <a:gd name="connsiteX1" fmla="*/ 151239 w 14733060"/>
              <a:gd name="connsiteY1" fmla="*/ 6954134 h 10670297"/>
              <a:gd name="connsiteX2" fmla="*/ 106896 w 14733060"/>
              <a:gd name="connsiteY2" fmla="*/ 1474032 h 10670297"/>
              <a:gd name="connsiteX3" fmla="*/ 1618470 w 14733060"/>
              <a:gd name="connsiteY3" fmla="*/ 396440 h 10670297"/>
              <a:gd name="connsiteX4" fmla="*/ 6032877 w 14733060"/>
              <a:gd name="connsiteY4" fmla="*/ 106402 h 10670297"/>
              <a:gd name="connsiteX5" fmla="*/ 13603944 w 14733060"/>
              <a:gd name="connsiteY5" fmla="*/ 411711 h 10670297"/>
              <a:gd name="connsiteX6" fmla="*/ 14687171 w 14733060"/>
              <a:gd name="connsiteY6" fmla="*/ 4238848 h 10670297"/>
              <a:gd name="connsiteX7" fmla="*/ 14221275 w 14733060"/>
              <a:gd name="connsiteY7" fmla="*/ 9773290 h 10670297"/>
              <a:gd name="connsiteX8" fmla="*/ 11409132 w 14733060"/>
              <a:gd name="connsiteY8" fmla="*/ 10411919 h 10670297"/>
              <a:gd name="connsiteX9" fmla="*/ 2729589 w 14733060"/>
              <a:gd name="connsiteY9" fmla="*/ 10528033 h 10670297"/>
              <a:gd name="connsiteX10" fmla="*/ 366881 w 14733060"/>
              <a:gd name="connsiteY10" fmla="*/ 10354525 h 10670297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96438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59258 w 14725437"/>
              <a:gd name="connsiteY0" fmla="*/ 10354523 h 10670295"/>
              <a:gd name="connsiteX1" fmla="*/ 143616 w 14725437"/>
              <a:gd name="connsiteY1" fmla="*/ 6954132 h 10670295"/>
              <a:gd name="connsiteX2" fmla="*/ 99273 w 14725437"/>
              <a:gd name="connsiteY2" fmla="*/ 1474030 h 10670295"/>
              <a:gd name="connsiteX3" fmla="*/ 1507862 w 14725437"/>
              <a:gd name="connsiteY3" fmla="*/ 98880 h 10670295"/>
              <a:gd name="connsiteX4" fmla="*/ 6025254 w 14725437"/>
              <a:gd name="connsiteY4" fmla="*/ 106400 h 10670295"/>
              <a:gd name="connsiteX5" fmla="*/ 13596321 w 14725437"/>
              <a:gd name="connsiteY5" fmla="*/ 411709 h 10670295"/>
              <a:gd name="connsiteX6" fmla="*/ 14679548 w 14725437"/>
              <a:gd name="connsiteY6" fmla="*/ 4238846 h 10670295"/>
              <a:gd name="connsiteX7" fmla="*/ 14213652 w 14725437"/>
              <a:gd name="connsiteY7" fmla="*/ 9773288 h 10670295"/>
              <a:gd name="connsiteX8" fmla="*/ 11401509 w 14725437"/>
              <a:gd name="connsiteY8" fmla="*/ 10411917 h 10670295"/>
              <a:gd name="connsiteX9" fmla="*/ 2721966 w 14725437"/>
              <a:gd name="connsiteY9" fmla="*/ 10528031 h 10670295"/>
              <a:gd name="connsiteX10" fmla="*/ 359258 w 14725437"/>
              <a:gd name="connsiteY10" fmla="*/ 10354523 h 10670295"/>
              <a:gd name="connsiteX0" fmla="*/ 359258 w 14725437"/>
              <a:gd name="connsiteY0" fmla="*/ 10354523 h 10670295"/>
              <a:gd name="connsiteX1" fmla="*/ 143616 w 14725437"/>
              <a:gd name="connsiteY1" fmla="*/ 6954132 h 10670295"/>
              <a:gd name="connsiteX2" fmla="*/ 99273 w 14725437"/>
              <a:gd name="connsiteY2" fmla="*/ 1474030 h 10670295"/>
              <a:gd name="connsiteX3" fmla="*/ 1507862 w 14725437"/>
              <a:gd name="connsiteY3" fmla="*/ 98880 h 10670295"/>
              <a:gd name="connsiteX4" fmla="*/ 6025254 w 14725437"/>
              <a:gd name="connsiteY4" fmla="*/ 106400 h 10670295"/>
              <a:gd name="connsiteX5" fmla="*/ 13596321 w 14725437"/>
              <a:gd name="connsiteY5" fmla="*/ 411709 h 10670295"/>
              <a:gd name="connsiteX6" fmla="*/ 14679548 w 14725437"/>
              <a:gd name="connsiteY6" fmla="*/ 4238846 h 10670295"/>
              <a:gd name="connsiteX7" fmla="*/ 14213652 w 14725437"/>
              <a:gd name="connsiteY7" fmla="*/ 9773288 h 10670295"/>
              <a:gd name="connsiteX8" fmla="*/ 11401509 w 14725437"/>
              <a:gd name="connsiteY8" fmla="*/ 10411917 h 10670295"/>
              <a:gd name="connsiteX9" fmla="*/ 2721966 w 14725437"/>
              <a:gd name="connsiteY9" fmla="*/ 10528031 h 10670295"/>
              <a:gd name="connsiteX10" fmla="*/ 359258 w 14725437"/>
              <a:gd name="connsiteY10" fmla="*/ 10354523 h 10670295"/>
              <a:gd name="connsiteX0" fmla="*/ 283176 w 14649355"/>
              <a:gd name="connsiteY0" fmla="*/ 10354523 h 10670295"/>
              <a:gd name="connsiteX1" fmla="*/ 67534 w 14649355"/>
              <a:gd name="connsiteY1" fmla="*/ 6954132 h 10670295"/>
              <a:gd name="connsiteX2" fmla="*/ 23191 w 14649355"/>
              <a:gd name="connsiteY2" fmla="*/ 1474030 h 10670295"/>
              <a:gd name="connsiteX3" fmla="*/ 1431780 w 14649355"/>
              <a:gd name="connsiteY3" fmla="*/ 98880 h 10670295"/>
              <a:gd name="connsiteX4" fmla="*/ 5949172 w 14649355"/>
              <a:gd name="connsiteY4" fmla="*/ 106400 h 10670295"/>
              <a:gd name="connsiteX5" fmla="*/ 13520239 w 14649355"/>
              <a:gd name="connsiteY5" fmla="*/ 411709 h 10670295"/>
              <a:gd name="connsiteX6" fmla="*/ 14603466 w 14649355"/>
              <a:gd name="connsiteY6" fmla="*/ 4238846 h 10670295"/>
              <a:gd name="connsiteX7" fmla="*/ 14137570 w 14649355"/>
              <a:gd name="connsiteY7" fmla="*/ 9773288 h 10670295"/>
              <a:gd name="connsiteX8" fmla="*/ 11325427 w 14649355"/>
              <a:gd name="connsiteY8" fmla="*/ 10411917 h 10670295"/>
              <a:gd name="connsiteX9" fmla="*/ 2645884 w 14649355"/>
              <a:gd name="connsiteY9" fmla="*/ 10528031 h 10670295"/>
              <a:gd name="connsiteX10" fmla="*/ 283176 w 14649355"/>
              <a:gd name="connsiteY10" fmla="*/ 10354523 h 10670295"/>
              <a:gd name="connsiteX0" fmla="*/ 389061 w 14755240"/>
              <a:gd name="connsiteY0" fmla="*/ 10354523 h 10667112"/>
              <a:gd name="connsiteX1" fmla="*/ 93319 w 14755240"/>
              <a:gd name="connsiteY1" fmla="*/ 6998765 h 10667112"/>
              <a:gd name="connsiteX2" fmla="*/ 129076 w 14755240"/>
              <a:gd name="connsiteY2" fmla="*/ 1474030 h 10667112"/>
              <a:gd name="connsiteX3" fmla="*/ 1537665 w 14755240"/>
              <a:gd name="connsiteY3" fmla="*/ 98880 h 10667112"/>
              <a:gd name="connsiteX4" fmla="*/ 6055057 w 14755240"/>
              <a:gd name="connsiteY4" fmla="*/ 106400 h 10667112"/>
              <a:gd name="connsiteX5" fmla="*/ 13626124 w 14755240"/>
              <a:gd name="connsiteY5" fmla="*/ 411709 h 10667112"/>
              <a:gd name="connsiteX6" fmla="*/ 14709351 w 14755240"/>
              <a:gd name="connsiteY6" fmla="*/ 4238846 h 10667112"/>
              <a:gd name="connsiteX7" fmla="*/ 14243455 w 14755240"/>
              <a:gd name="connsiteY7" fmla="*/ 9773288 h 10667112"/>
              <a:gd name="connsiteX8" fmla="*/ 11431312 w 14755240"/>
              <a:gd name="connsiteY8" fmla="*/ 10411917 h 10667112"/>
              <a:gd name="connsiteX9" fmla="*/ 2751769 w 14755240"/>
              <a:gd name="connsiteY9" fmla="*/ 10528031 h 10667112"/>
              <a:gd name="connsiteX10" fmla="*/ 389061 w 14755240"/>
              <a:gd name="connsiteY10" fmla="*/ 10354523 h 10667112"/>
              <a:gd name="connsiteX0" fmla="*/ 389061 w 14743341"/>
              <a:gd name="connsiteY0" fmla="*/ 10256507 h 10569096"/>
              <a:gd name="connsiteX1" fmla="*/ 93319 w 14743341"/>
              <a:gd name="connsiteY1" fmla="*/ 6900749 h 10569096"/>
              <a:gd name="connsiteX2" fmla="*/ 129076 w 14743341"/>
              <a:gd name="connsiteY2" fmla="*/ 1376014 h 10569096"/>
              <a:gd name="connsiteX3" fmla="*/ 1537665 w 14743341"/>
              <a:gd name="connsiteY3" fmla="*/ 864 h 10569096"/>
              <a:gd name="connsiteX4" fmla="*/ 6055057 w 14743341"/>
              <a:gd name="connsiteY4" fmla="*/ 8384 h 10569096"/>
              <a:gd name="connsiteX5" fmla="*/ 13626124 w 14743341"/>
              <a:gd name="connsiteY5" fmla="*/ 313693 h 10569096"/>
              <a:gd name="connsiteX6" fmla="*/ 14709351 w 14743341"/>
              <a:gd name="connsiteY6" fmla="*/ 4140830 h 10569096"/>
              <a:gd name="connsiteX7" fmla="*/ 14243455 w 14743341"/>
              <a:gd name="connsiteY7" fmla="*/ 9675272 h 10569096"/>
              <a:gd name="connsiteX8" fmla="*/ 11431312 w 14743341"/>
              <a:gd name="connsiteY8" fmla="*/ 10313901 h 10569096"/>
              <a:gd name="connsiteX9" fmla="*/ 2751769 w 14743341"/>
              <a:gd name="connsiteY9" fmla="*/ 10430015 h 10569096"/>
              <a:gd name="connsiteX10" fmla="*/ 389061 w 14743341"/>
              <a:gd name="connsiteY10" fmla="*/ 10256507 h 1056909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243455 w 14757426"/>
              <a:gd name="connsiteY7" fmla="*/ 9700652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243455 w 14757426"/>
              <a:gd name="connsiteY7" fmla="*/ 9700652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657479 w 14757426"/>
              <a:gd name="connsiteY7" fmla="*/ 9651715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757426" h="10594476">
                <a:moveTo>
                  <a:pt x="389061" y="10281887"/>
                </a:moveTo>
                <a:cubicBezTo>
                  <a:pt x="-54014" y="9693676"/>
                  <a:pt x="136650" y="8406211"/>
                  <a:pt x="93319" y="6926129"/>
                </a:cubicBezTo>
                <a:cubicBezTo>
                  <a:pt x="49988" y="5446047"/>
                  <a:pt x="-111648" y="2551375"/>
                  <a:pt x="129076" y="1401394"/>
                </a:cubicBezTo>
                <a:cubicBezTo>
                  <a:pt x="369800" y="251413"/>
                  <a:pt x="214343" y="8695"/>
                  <a:pt x="1537665" y="26244"/>
                </a:cubicBezTo>
                <a:cubicBezTo>
                  <a:pt x="2632129" y="192572"/>
                  <a:pt x="4799357" y="33699"/>
                  <a:pt x="6055057" y="33764"/>
                </a:cubicBezTo>
                <a:cubicBezTo>
                  <a:pt x="7310757" y="33829"/>
                  <a:pt x="12298173" y="-37231"/>
                  <a:pt x="13683339" y="26636"/>
                </a:cubicBezTo>
                <a:cubicBezTo>
                  <a:pt x="15068505" y="90503"/>
                  <a:pt x="14723293" y="3076486"/>
                  <a:pt x="14709351" y="4166210"/>
                </a:cubicBezTo>
                <a:cubicBezTo>
                  <a:pt x="14729738" y="5255932"/>
                  <a:pt x="14733337" y="8622870"/>
                  <a:pt x="14657479" y="9651715"/>
                </a:cubicBezTo>
                <a:cubicBezTo>
                  <a:pt x="14581621" y="10680560"/>
                  <a:pt x="13495969" y="10301181"/>
                  <a:pt x="11431312" y="10339281"/>
                </a:cubicBezTo>
                <a:cubicBezTo>
                  <a:pt x="9595255" y="10694881"/>
                  <a:pt x="4592144" y="10464961"/>
                  <a:pt x="2751769" y="10455395"/>
                </a:cubicBezTo>
                <a:cubicBezTo>
                  <a:pt x="911394" y="10445829"/>
                  <a:pt x="832136" y="10870098"/>
                  <a:pt x="389061" y="10281887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68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Cho bảng số liệu về số tiền tiết kiệm được của các bạn Nam, Việt và Mai trong một tuần.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6B76D08B-396D-40E0-B4A7-F35A48598765}"/>
              </a:ext>
            </a:extLst>
          </p:cNvPr>
          <p:cNvGrpSpPr/>
          <p:nvPr/>
        </p:nvGrpSpPr>
        <p:grpSpPr>
          <a:xfrm>
            <a:off x="0" y="6355716"/>
            <a:ext cx="12192000" cy="713190"/>
            <a:chOff x="0" y="5656716"/>
            <a:chExt cx="12926997" cy="1418998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99EFFB80-EFA6-4107-B0E5-C93A9A2293AE}"/>
                </a:ext>
              </a:extLst>
            </p:cNvPr>
            <p:cNvGrpSpPr/>
            <p:nvPr/>
          </p:nvGrpSpPr>
          <p:grpSpPr>
            <a:xfrm>
              <a:off x="0" y="5656716"/>
              <a:ext cx="8788893" cy="1418998"/>
              <a:chOff x="0" y="5388478"/>
              <a:chExt cx="10450286" cy="1687236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60A55B76-B433-4977-8D7F-4EC88176C8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388478"/>
                <a:ext cx="5529943" cy="1687236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CBEF935A-F5C1-449E-94EC-B4140F395A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20343" y="5388478"/>
                <a:ext cx="5529943" cy="1687236"/>
              </a:xfrm>
              <a:prstGeom prst="rect">
                <a:avLst/>
              </a:prstGeom>
            </p:spPr>
          </p:pic>
        </p:grpSp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A47AD331-2D26-47E4-83E8-62589BD5C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6208" y="5656716"/>
              <a:ext cx="4650789" cy="1418998"/>
            </a:xfrm>
            <a:prstGeom prst="rect">
              <a:avLst/>
            </a:prstGeom>
          </p:spPr>
        </p:pic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B4E71863-AB05-4C8C-8EFE-E4E2DD96D6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1086" y="6033413"/>
            <a:ext cx="859819" cy="6446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DE73812-B989-40B0-A0CA-DE9C733861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038" y="93682"/>
            <a:ext cx="721536" cy="456393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图形 25">
            <a:extLst>
              <a:ext uri="{FF2B5EF4-FFF2-40B4-BE49-F238E27FC236}">
                <a16:creationId xmlns:a16="http://schemas.microsoft.com/office/drawing/2014/main" id="{5F373988-CFC3-4EDB-AEE9-057F9893FA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18662" y="233137"/>
            <a:ext cx="868735" cy="868735"/>
          </a:xfrm>
          <a:prstGeom prst="rect">
            <a:avLst/>
          </a:prstGeom>
        </p:spPr>
      </p:pic>
      <p:pic>
        <p:nvPicPr>
          <p:cNvPr id="59" name="图片 34">
            <a:extLst>
              <a:ext uri="{FF2B5EF4-FFF2-40B4-BE49-F238E27FC236}">
                <a16:creationId xmlns:a16="http://schemas.microsoft.com/office/drawing/2014/main" id="{BD5191DD-4555-45A5-92A3-1576E80E0AE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245" y="6033413"/>
            <a:ext cx="1076474" cy="6444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4F8B90-39D6-0126-0A93-AC3A7023F6F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47862" y="561975"/>
            <a:ext cx="8057431" cy="2209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63F375-8D17-FC2D-1FBC-C7D89A8AD66F}"/>
              </a:ext>
            </a:extLst>
          </p:cNvPr>
          <p:cNvSpPr txBox="1"/>
          <p:nvPr/>
        </p:nvSpPr>
        <p:spPr>
          <a:xfrm>
            <a:off x="1390649" y="2895600"/>
            <a:ext cx="9839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Bạn nào tiết kiệm được nhiều tiền nhất? Bạn nào tiết kiệm được ít tiền nhất?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B058B9F-6520-F261-5830-2A637C08C11D}"/>
              </a:ext>
            </a:extLst>
          </p:cNvPr>
          <p:cNvSpPr/>
          <p:nvPr/>
        </p:nvSpPr>
        <p:spPr>
          <a:xfrm>
            <a:off x="8553450" y="2038350"/>
            <a:ext cx="1257300" cy="31432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20 000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43F214D-FF26-EE29-AD60-5876FD739EB8}"/>
              </a:ext>
            </a:extLst>
          </p:cNvPr>
          <p:cNvSpPr/>
          <p:nvPr/>
        </p:nvSpPr>
        <p:spPr>
          <a:xfrm>
            <a:off x="8543925" y="2409825"/>
            <a:ext cx="1257300" cy="31432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15 000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6E117E-687D-A378-D172-5852DDA93275}"/>
              </a:ext>
            </a:extLst>
          </p:cNvPr>
          <p:cNvSpPr txBox="1"/>
          <p:nvPr/>
        </p:nvSpPr>
        <p:spPr>
          <a:xfrm>
            <a:off x="1466850" y="4124325"/>
            <a:ext cx="9496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 Việt tiết kiệm được nhiều tiền nhất (20 000 đồng).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74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9E6F7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D9E6F7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876</Words>
  <Application>Microsoft Office PowerPoint</Application>
  <PresentationFormat>Widescreen</PresentationFormat>
  <Paragraphs>66</Paragraphs>
  <Slides>13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微软雅黑</vt:lpstr>
      <vt:lpstr>Arial</vt:lpstr>
      <vt:lpstr>Calibri</vt:lpstr>
      <vt:lpstr>Cambria</vt:lpstr>
      <vt:lpstr>等线</vt:lpstr>
      <vt:lpstr>等线 Light</vt:lpstr>
      <vt:lpstr>Wingdings</vt:lpstr>
      <vt:lpstr>Office 主题​​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26</cp:revision>
  <dcterms:created xsi:type="dcterms:W3CDTF">2023-02-07T12:02:56Z</dcterms:created>
  <dcterms:modified xsi:type="dcterms:W3CDTF">2024-05-17T10:14:37Z</dcterms:modified>
</cp:coreProperties>
</file>